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  <p:sldMasterId id="2147483694" r:id="rId19"/>
    <p:sldMasterId id="2147483696" r:id="rId20"/>
    <p:sldMasterId id="2147483698" r:id="rId21"/>
    <p:sldMasterId id="2147483700" r:id="rId22"/>
    <p:sldMasterId id="2147483702" r:id="rId23"/>
  </p:sldMasterIdLst>
  <p:notesMasterIdLst>
    <p:notesMasterId r:id="rId47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A17C-7902-4782-8E04-AFCE3DC544D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5066-1D60-470C-AC3E-9AA615217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6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07ABDE-1F72-41AC-827F-58DCF87C03AB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9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56A2CBEF-C080-4909-B0A8-6CEBDF44A2CD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7860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1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7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3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934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6707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9499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5784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530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1252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9360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8313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7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897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9164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7898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08632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7338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699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390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663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562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6470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00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8460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0897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5835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E0D6-7D91-48A6-B565-705785FA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610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0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33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9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0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F2C-3BAC-49F9-8E71-B10A2A45E1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3508-88B9-4115-864E-B43655D89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6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665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60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433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838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760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25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782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87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24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493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354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561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326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560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657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01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578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070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53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996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402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31576" y="6433344"/>
            <a:ext cx="25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173DB-266D-4174-82B5-0FC8CC8560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16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139320" indent="-139320" algn="l" rtl="0" eaLnBrk="0" fontAlgn="base" hangingPunct="0">
        <a:spcBef>
          <a:spcPts val="813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01861" indent="-116100" algn="l" rtl="0" eaLnBrk="0" fontAlgn="base" hangingPunct="0">
        <a:spcBef>
          <a:spcPts val="73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007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464401" indent="-92880" algn="l" rtl="0" eaLnBrk="0" fontAlgn="base" hangingPunct="0">
        <a:spcBef>
          <a:spcPts val="609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650161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835922" indent="-92880" algn="l" rtl="0" eaLnBrk="0" fontAlgn="base" hangingPunct="0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02168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1207442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139320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1578963" indent="-92880" algn="l" rtl="0" fontAlgn="base">
        <a:spcBef>
          <a:spcPts val="52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13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185760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.uk/url?sa=i&amp;rct=j&amp;q=&amp;esrc=s&amp;source=images&amp;cd=&amp;cad=rja&amp;uact=8&amp;ved=0CAcQjRxqFQoTCLjTr7yIsMgCFUpwPgodVzwGQw&amp;url=http://enterprisezones.communities.gov.uk/phipps-brewery-home-northampton-waterside-enterprise-zone/&amp;psig=AFQjCNF0of0x5BQcX4iXXVxE2XmAwyLSYQ&amp;ust=144429719562587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Users\CForsyth\Desktop\WP_20150315_09_37_21_Pro_VT1.mp4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3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071689" y="1205955"/>
            <a:ext cx="998991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94">
                <a:solidFill>
                  <a:srgbClr val="FFFFFF"/>
                </a:solidFill>
              </a:rPr>
              <a:t>Sports</a:t>
            </a:r>
          </a:p>
        </p:txBody>
      </p:sp>
      <p:pic>
        <p:nvPicPr>
          <p:cNvPr id="10244" name="Picture 2" descr="C:\Users\jonathan.nunn\Desktop\3D-image saints-Stadium-003-00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31" y="2250728"/>
            <a:ext cx="4270673" cy="27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assets5.heart.co.uk/2013/26/sixfields-stadium-1372919869-large-article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24" y="2580929"/>
            <a:ext cx="3739257" cy="19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70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071689" y="1205955"/>
            <a:ext cx="1861407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94">
                <a:solidFill>
                  <a:srgbClr val="FFFFFF"/>
                </a:solidFill>
              </a:rPr>
              <a:t>Angel Project</a:t>
            </a:r>
          </a:p>
        </p:txBody>
      </p:sp>
      <p:pic>
        <p:nvPicPr>
          <p:cNvPr id="11268" name="Picture 1" descr="C:\Users\jonathan.nunn\Desktop\Albion Place Ho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1656755"/>
            <a:ext cx="3366492" cy="200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C:\Users\jonathan.nunn\Desktop\Project-Ange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64" y="2551262"/>
            <a:ext cx="5059412" cy="296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574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8790" y="1732211"/>
            <a:ext cx="7167017" cy="429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Business…</a:t>
            </a:r>
          </a:p>
        </p:txBody>
      </p:sp>
      <p:pic>
        <p:nvPicPr>
          <p:cNvPr id="12292" name="Picture 3" descr="C:\Users\CForsyth\Desktop\Brochure\Cosworth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2914998"/>
            <a:ext cx="4117181" cy="27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CForsyth\Desktop\Brochure\Church's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18" y="3921076"/>
            <a:ext cx="2603549" cy="173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http://www.netmagmedia.co.uk/wp-content/uploads/2014/05/DSC4350-1024x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18" y="894458"/>
            <a:ext cx="4033341" cy="267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243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071689" y="1205955"/>
            <a:ext cx="4451027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94">
                <a:solidFill>
                  <a:srgbClr val="FFFFFF"/>
                </a:solidFill>
              </a:rPr>
              <a:t>Enterprise Zone &amp; Four Waterside</a:t>
            </a:r>
          </a:p>
        </p:txBody>
      </p:sp>
      <p:pic>
        <p:nvPicPr>
          <p:cNvPr id="13316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05" y="2112070"/>
            <a:ext cx="5688211" cy="33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909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071688" y="1205955"/>
            <a:ext cx="3004862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94">
                <a:solidFill>
                  <a:srgbClr val="FFFFFF"/>
                </a:solidFill>
              </a:rPr>
              <a:t>Phipps Albion Brewery</a:t>
            </a:r>
          </a:p>
        </p:txBody>
      </p:sp>
      <p:pic>
        <p:nvPicPr>
          <p:cNvPr id="14340" name="Picture 2" descr="https://pbs.twimg.com/media/CL5MpkHWIAABgJ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13" y="1000871"/>
            <a:ext cx="4146848" cy="233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enterprisezones.communities.gov.uk/wp-content/uploads/2013/07/Frontage-Kingswell-St-story-670x27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46" y="3578622"/>
            <a:ext cx="5725616" cy="230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026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7478" y="1732211"/>
            <a:ext cx="8191153" cy="429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 err="1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Greyfriars</a:t>
            </a:r>
            <a:endParaRPr lang="en-GB" sz="2194" dirty="0">
              <a:solidFill>
                <a:srgbClr val="DAEDE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4580" y="1103413"/>
            <a:ext cx="3553473" cy="83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Town centre improvements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srgbClr val="000000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pic>
        <p:nvPicPr>
          <p:cNvPr id="5" name="WP_20150315_09_37_21_Pro_VT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55741" y="1790818"/>
            <a:ext cx="4563507" cy="342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7" descr="http://www.northamptonchron.co.uk/webimage/1.6628084.1426153145!/image/3316637271.jpg_gen/derivatives/landscape_620/33166372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12" y="1381375"/>
            <a:ext cx="3898553" cy="26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ttp://ichef.bbci.co.uk/news/624/media/images/81659000/jpg/_81659959_8bc2f7fc-e43b-4826-9044-ec091828ae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45" y="3116859"/>
            <a:ext cx="4547344" cy="262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07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5" descr="C:\Users\CForsyth\Desktop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73" y="1144687"/>
            <a:ext cx="6052592" cy="404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92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8790" y="1732211"/>
            <a:ext cx="7167017" cy="429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…and heritage</a:t>
            </a:r>
          </a:p>
        </p:txBody>
      </p:sp>
      <p:pic>
        <p:nvPicPr>
          <p:cNvPr id="17412" name="Picture 2" descr="I:\Folders\NWEZ and NA\Northampton Alive photos\Northampton Railway Station\09-04-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53" y="2902745"/>
            <a:ext cx="4059138" cy="269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CForsyth\Desktop\Delapre front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34" y="1577431"/>
            <a:ext cx="3966270" cy="259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667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0397" y="1263999"/>
            <a:ext cx="2035044" cy="83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 err="1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Delapre</a:t>
            </a:r>
            <a:r>
              <a:rPr lang="en-GB" sz="2194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 Abbey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srgbClr val="000000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grpSp>
        <p:nvGrpSpPr>
          <p:cNvPr id="18436" name="Group 1"/>
          <p:cNvGrpSpPr>
            <a:grpSpLocks/>
          </p:cNvGrpSpPr>
          <p:nvPr/>
        </p:nvGrpSpPr>
        <p:grpSpPr bwMode="auto">
          <a:xfrm>
            <a:off x="2054920" y="1899891"/>
            <a:ext cx="8136334" cy="2991792"/>
            <a:chOff x="1430280" y="3761656"/>
            <a:chExt cx="20027973" cy="7365131"/>
          </a:xfrm>
        </p:grpSpPr>
        <p:pic>
          <p:nvPicPr>
            <p:cNvPr id="18437" name="Picture 2" descr="C:\Users\CForsyth\Desktop\DSC_019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402" y="3761656"/>
              <a:ext cx="8959317" cy="732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3" descr="C:\Users\CForsyth\Desktop\DSC_010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7719" y="3761656"/>
              <a:ext cx="5510534" cy="366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4" descr="C:\Users\CForsyth\Desktop\DSC_013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280" y="3788441"/>
              <a:ext cx="5569129" cy="370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5" descr="C:\Users\CForsyth\Desktop\DSC_01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280" y="7424746"/>
              <a:ext cx="5569129" cy="370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6" descr="C:\Users\CForsyth\Desktop\15-07-2015 (5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7719" y="7424745"/>
              <a:ext cx="5510534" cy="366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5345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071688" y="1205955"/>
            <a:ext cx="1798890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94">
                <a:solidFill>
                  <a:srgbClr val="FFFFFF"/>
                </a:solidFill>
              </a:rPr>
              <a:t>St. Edmunds</a:t>
            </a:r>
          </a:p>
        </p:txBody>
      </p:sp>
      <p:pic>
        <p:nvPicPr>
          <p:cNvPr id="19460" name="Picture 1" descr="C:\Users\jonathan.nunn\Desktop\StEdmunds-11-499x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07" y="1937297"/>
            <a:ext cx="5738515" cy="33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401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8" y="3838526"/>
            <a:ext cx="3403898" cy="11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1" name="Picture 2" descr="NB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21" y="2141736"/>
            <a:ext cx="5557937" cy="81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548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8790" y="1732211"/>
            <a:ext cx="7167017" cy="429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Education…</a:t>
            </a:r>
          </a:p>
        </p:txBody>
      </p:sp>
      <p:pic>
        <p:nvPicPr>
          <p:cNvPr id="20484" name="Picture 2" descr="C:\Users\CForsyth\Desktop\Powerpoint\Regeneration\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29" y="3094286"/>
            <a:ext cx="4182963" cy="235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I:\Folders\NWEZ and NA\Northampton Alive photos\Barrack Road School\Barrack Road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91" y="1160166"/>
            <a:ext cx="3821162" cy="16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http://www.thecompleteuniversityguide.co.uk/imagecache/file/fit/700x700/media/1372091/24.stjohns.domjones.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51" y="3078164"/>
            <a:ext cx="3271044" cy="21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032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48" tIns="18574" rIns="37148" bIns="18574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48" tIns="18574" rIns="37148" bIns="18574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301861" indent="-116100"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464401" indent="-92880"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650161" indent="-92880"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835922" indent="-92880"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1021682" indent="-9288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1207442" indent="-9288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1393203" indent="-9288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1578963" indent="-9288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09F41D69-844C-40A2-88E1-BBAA6B7A9E6B}" type="slidenum">
              <a:rPr lang="en-US" altLang="en-US"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 eaLnBrk="1" hangingPunct="1"/>
              <a:t>21</a:t>
            </a:fld>
            <a:endParaRPr lang="en-US" altLang="en-US" sz="1300">
              <a:solidFill>
                <a:srgbClr val="878787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1509" name="Picture 2" descr="http://static1.squarespace.com/static/52fa0daee4b00f93bcb0d038/t/56015a20e4b0ea31b7d59b47/1442929197825/Waterside+campus+map+illsutration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9" y="1030537"/>
            <a:ext cx="7028359" cy="492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3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48" tIns="18574" rIns="37148" bIns="18574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301861" indent="-116100"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464401" indent="-92880"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650161" indent="-92880"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835922" indent="-92880" eaLnBrk="0" hangingPunct="0"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1021682" indent="-9288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1207442" indent="-9288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1393203" indent="-9288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1578963" indent="-9288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2DB76A4E-71F7-4F76-A457-B97016ECDB65}" type="slidenum">
              <a:rPr lang="en-US" altLang="en-US" sz="1300">
                <a:solidFill>
                  <a:srgbClr val="878787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 eaLnBrk="1" hangingPunct="1"/>
              <a:t>22</a:t>
            </a:fld>
            <a:endParaRPr lang="en-US" altLang="en-US" sz="1300">
              <a:solidFill>
                <a:srgbClr val="878787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2532" name="Picture 2" descr="http://enterprisezones.communities.gov.uk/wp-content/uploads/2013/12/Northampton-avon-nunn-mills-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3" y="2083049"/>
            <a:ext cx="9231412" cy="36160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48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1081" y="2884042"/>
            <a:ext cx="819115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476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8790" y="1732211"/>
            <a:ext cx="8191153" cy="429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Infrastructure projects…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8789" y="1087289"/>
            <a:ext cx="8629700" cy="1167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Northampton Alive: A huge regeneration programme including…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194" dirty="0">
              <a:solidFill>
                <a:srgbClr val="DAEDEF"/>
              </a:solidFill>
              <a:latin typeface="Arial" pitchFamily="34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srgbClr val="000000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17" y="2259112"/>
            <a:ext cx="4093319" cy="216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62" y="2931767"/>
            <a:ext cx="4086225" cy="27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267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071688" y="1205955"/>
            <a:ext cx="1941557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94">
                <a:solidFill>
                  <a:srgbClr val="FFFFFF"/>
                </a:solidFill>
              </a:rPr>
              <a:t>Castle Station</a:t>
            </a:r>
          </a:p>
        </p:txBody>
      </p:sp>
      <p:pic>
        <p:nvPicPr>
          <p:cNvPr id="4100" name="Picture 2" descr="C:\Users\jonathan.nunn\Desktop\Castle-Station-phase-II-1-499x2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1" y="1347192"/>
            <a:ext cx="4534446" cy="263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www.heart.co.uk/u/apps/asset_manager/uploaded/2013/04/new-northampton-railway-station-1359464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21" y="2773115"/>
            <a:ext cx="4053334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84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8790" y="1732211"/>
            <a:ext cx="8191153" cy="429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Infrastructure projects…</a:t>
            </a:r>
          </a:p>
        </p:txBody>
      </p:sp>
      <p:pic>
        <p:nvPicPr>
          <p:cNvPr id="5124" name="Picture 2" descr="C:\Users\CForsyth\Desktop\Guildhall Road 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28" y="2931767"/>
            <a:ext cx="4113957" cy="27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CForsyth\Desktop\DSC_0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52" y="1878609"/>
            <a:ext cx="4093319" cy="272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534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071689" y="1205955"/>
            <a:ext cx="1045479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94">
                <a:solidFill>
                  <a:srgbClr val="FFFFFF"/>
                </a:solidFill>
              </a:rPr>
              <a:t>Marina</a:t>
            </a:r>
          </a:p>
        </p:txBody>
      </p:sp>
      <p:pic>
        <p:nvPicPr>
          <p:cNvPr id="6148" name="Picture 2" descr="http://nbepiphany.co.uk/images/First_images/Northampton_Marina-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55" y="1130499"/>
            <a:ext cx="3025973" cy="22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www.riverneneregionalpark.org/assets/public_files/images/rnrp/marina-for-emg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55" y="2772471"/>
            <a:ext cx="5237410" cy="269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274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8790" y="1732211"/>
            <a:ext cx="7167017" cy="429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94" dirty="0">
                <a:solidFill>
                  <a:srgbClr val="DAEDEF"/>
                </a:solidFill>
                <a:latin typeface="Arial" pitchFamily="34" charset="0"/>
                <a:sym typeface="Arial" panose="020B0604020202020204" pitchFamily="34" charset="0"/>
              </a:rPr>
              <a:t>Culture…</a:t>
            </a:r>
          </a:p>
        </p:txBody>
      </p:sp>
      <p:pic>
        <p:nvPicPr>
          <p:cNvPr id="7172" name="Picture 2" descr="C:\Users\CForsyth\Desktop\Powerpoint\Regeneration\Vulcan Work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65" y="3081388"/>
            <a:ext cx="4182963" cy="204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I:\Folders\NWEZ and NA\Northampton Alive photos\Errol Flynn Filmhouse\180613_ErrolFlynnFilmHouse_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40" y="1094383"/>
            <a:ext cx="247714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jonathan.nunn\Desktop\Vulcan-Works-1-499x2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59" y="1187252"/>
            <a:ext cx="2840881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ttps://upload.wikimedia.org/wikipedia/en/2/26/Errol_Flynn_Filmhouse_-_part_of_Derngate_Theatre_Complex,_Northampton,_Eng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52" y="3139431"/>
            <a:ext cx="4055269" cy="26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4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071688" y="1205955"/>
            <a:ext cx="5420074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94">
                <a:solidFill>
                  <a:srgbClr val="FFFFFF"/>
                </a:solidFill>
              </a:rPr>
              <a:t>Museums – Extensions &amp; Refurbishments</a:t>
            </a:r>
          </a:p>
        </p:txBody>
      </p:sp>
      <p:pic>
        <p:nvPicPr>
          <p:cNvPr id="8196" name="Picture 1" descr="C:\Users\jonathan.nunn\Desktop\Museum-AIlg-1-499x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56" y="3195538"/>
            <a:ext cx="4528641" cy="26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jonathan.nunn\Desktop\Abington-Park-Museum-1-499x2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93" y="1734146"/>
            <a:ext cx="4124275" cy="23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5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06" y="5272187"/>
            <a:ext cx="1402060" cy="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071689" y="1205955"/>
            <a:ext cx="5043881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94">
                <a:solidFill>
                  <a:srgbClr val="FFFFFF"/>
                </a:solidFill>
              </a:rPr>
              <a:t>Radlands Skate Park &amp; Ark Restaurant</a:t>
            </a:r>
          </a:p>
        </p:txBody>
      </p:sp>
      <p:pic>
        <p:nvPicPr>
          <p:cNvPr id="9220" name="Picture 2" descr="http://www.towntalk.co.uk/subdomains/lib/image.php/85426_1412175162_the-ark.JPG?width=600&amp;image=http://www.northampton.towntalk.co.uk/images_folder/businessimg/85426_1412175162_the-ark.JPG&amp;domain=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3" y="3314204"/>
            <a:ext cx="3744416" cy="2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aboutmyarea.co.uk/images/imgstore/436_rmlt63cz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06" y="1937296"/>
            <a:ext cx="4787900" cy="266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440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- 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24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23</vt:i4>
      </vt:variant>
    </vt:vector>
  </HeadingPairs>
  <TitlesOfParts>
    <vt:vector size="51" baseType="lpstr">
      <vt:lpstr>MS PGothic</vt:lpstr>
      <vt:lpstr>Arial</vt:lpstr>
      <vt:lpstr>Calibri</vt:lpstr>
      <vt:lpstr>Calibri Light</vt:lpstr>
      <vt:lpstr>ヒラギノ角ゴ ProN W3</vt:lpstr>
      <vt:lpstr>Office Theme</vt:lpstr>
      <vt:lpstr>Default - Blank</vt:lpstr>
      <vt:lpstr>1_Default - Blank</vt:lpstr>
      <vt:lpstr>2_Default - Blank</vt:lpstr>
      <vt:lpstr>3_Default - Blank</vt:lpstr>
      <vt:lpstr>4_Default - Blank</vt:lpstr>
      <vt:lpstr>5_Default - Blank</vt:lpstr>
      <vt:lpstr>6_Default - Blank</vt:lpstr>
      <vt:lpstr>7_Default - Blank</vt:lpstr>
      <vt:lpstr>8_Default - Blank</vt:lpstr>
      <vt:lpstr>9_Default - Blank</vt:lpstr>
      <vt:lpstr>10_Default - Blank</vt:lpstr>
      <vt:lpstr>11_Default - Blank</vt:lpstr>
      <vt:lpstr>12_Default - Blank</vt:lpstr>
      <vt:lpstr>13_Default - Blank</vt:lpstr>
      <vt:lpstr>14_Default - Blank</vt:lpstr>
      <vt:lpstr>15_Default - Blank</vt:lpstr>
      <vt:lpstr>16_Default - Blank</vt:lpstr>
      <vt:lpstr>17_Default - Blank</vt:lpstr>
      <vt:lpstr>18_Default - Blank</vt:lpstr>
      <vt:lpstr>19_Default - Blank</vt:lpstr>
      <vt:lpstr>20_Default - Blank</vt:lpstr>
      <vt:lpstr>21_Default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Barker</dc:creator>
  <cp:lastModifiedBy>Stephen Barker</cp:lastModifiedBy>
  <cp:revision>1</cp:revision>
  <dcterms:created xsi:type="dcterms:W3CDTF">2016-01-20T12:07:46Z</dcterms:created>
  <dcterms:modified xsi:type="dcterms:W3CDTF">2016-01-20T12:08:08Z</dcterms:modified>
</cp:coreProperties>
</file>