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35_AF352573.xml" ContentType="application/vnd.ms-powerpoint.comments+xml"/>
  <Override PartName="/ppt/comments/modernComment_178_5F4B77AD.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41_925B84DF.xml" ContentType="application/vnd.ms-powerpoint.comment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18"/>
  </p:notesMasterIdLst>
  <p:handoutMasterIdLst>
    <p:handoutMasterId r:id="rId19"/>
  </p:handoutMasterIdLst>
  <p:sldIdLst>
    <p:sldId id="294" r:id="rId5"/>
    <p:sldId id="295" r:id="rId6"/>
    <p:sldId id="309" r:id="rId7"/>
    <p:sldId id="377" r:id="rId8"/>
    <p:sldId id="376" r:id="rId9"/>
    <p:sldId id="383" r:id="rId10"/>
    <p:sldId id="379" r:id="rId11"/>
    <p:sldId id="381" r:id="rId12"/>
    <p:sldId id="385" r:id="rId13"/>
    <p:sldId id="380" r:id="rId14"/>
    <p:sldId id="321" r:id="rId15"/>
    <p:sldId id="384" r:id="rId16"/>
    <p:sldId id="279" r:id="rId1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9DE7A900-0AB9-EB0F-3EDF-AE7F96968481}" name="Christopher Mountain" initials="CM" userId="S::christopher.mountain@communities.gov.uk::82b324bf-2abd-4890-9031-aacc0682d67f" providerId="AD"/>
  <p188:author id="{BEDEF110-8F5B-23F4-7CA6-9114F3D1AFEF}" name="Rob Foers" initials="RF" userId="S::Rob.Foers@communities.gov.uk::cdded629-d946-4c70-b5fc-f29628fb9f33" providerId="AD"/>
  <p188:author id="{8D93EA26-E8A7-0481-9158-822ECF132AD2}" name="Amy Lane" initials="AL" userId="S::amy.lane@communities.gov.uk::fc306f7b-2350-4431-b7fe-5817f14fded8" providerId="AD"/>
  <p188:author id="{B0457738-EF45-60E6-A038-59C867270E85}" name="Jenny Luckett" initials="JL" userId="S::jenny.luckett@communities.gov.uk::fa779b83-6afb-4b44-9e6b-25b8e838da30" providerId="AD"/>
  <p188:author id="{84AB735B-A5DA-2EFD-D338-AAAD460E9FA8}" name="Sarah Hunt" initials="SH" userId="S::Sarah.Hunt@communities.gov.uk::56d1ee5e-c664-4488-a257-461dbc6b5c10" providerId="AD"/>
  <p188:author id="{80B16B66-7B57-31D9-D1CD-F102A74C415D}" name="Renata Walton" initials="RW" userId="S::renata.walton@communities.gov.uk::6ac51fe2-2f6e-4d36-9b7e-887407c9e36f" providerId="AD"/>
  <p188:author id="{52574C69-264A-A04E-B774-87C65D79E4DF}" name="Renata Walton" initials="RW" userId="S::Renata.Walton@communities.gov.uk::6ac51fe2-2f6e-4d36-9b7e-887407c9e36f" providerId="AD"/>
  <p188:author id="{C62B776B-8CC9-929B-5526-AD1A2D37EFDE}" name="Jacqueline Thomas" initials="JT" userId="S::jacqueline.thomas@communities.gov.uk::55de3c8a-7119-4d33-ab07-4cd377e5c935" providerId="AD"/>
  <p188:author id="{7D11A48C-B1B7-A03E-C415-1DA8F2BE6BC3}" name="Darren Grimes" initials="DG" userId="S::darren.grimes@theapsgroup.com::d0f171b2-caa0-414b-84fb-340ba9c46206" providerId="AD"/>
  <p188:author id="{AE0DA89D-887E-3916-4E73-87236E04E9EB}" name="Simon Taylor" initials="ST" userId="S::Simon.Taylor@communities.gov.uk::3ed024c6-305d-4ee4-96a7-f7b9a0437eed" providerId="AD"/>
  <p188:author id="{3BCBEFA6-FE84-4C8F-A75C-839DFE9D11F1}" name="Lisa Pinnell" initials="LP" userId="S::lisa.pinnell@communities.gov.uk::f0e44b77-1da4-48f8-8db1-30b1cd5199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0"/>
    <a:srgbClr val="00625E"/>
    <a:srgbClr val="005E62"/>
    <a:srgbClr val="535453"/>
    <a:srgbClr val="85292A"/>
    <a:srgbClr val="333366"/>
    <a:srgbClr val="33282A"/>
    <a:srgbClr val="99988F"/>
    <a:srgbClr val="8687C1"/>
    <a:srgbClr val="08B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E870-B222-4D07-B4A2-ED85324D7BBD}" v="33" dt="2026-03-25T14:17:37.433"/>
    <p1510:client id="{14637501-A5DD-42C6-B558-364E8E466A91}" v="2" dt="2026-03-25T12:13:11.021"/>
    <p1510:client id="{234D6F6F-1537-49C5-812C-BEEEC6E6094E}" v="19" dt="2026-03-26T08:39:25.729"/>
    <p1510:client id="{271783EB-C5B5-4994-9392-BC119F457AEE}" v="2887" dt="2026-03-25T16:33:53.512"/>
    <p1510:client id="{3A5F0EB9-E4C2-4D10-9D68-892F4DD9A532}" v="3218" dt="2026-03-25T12:00:24.904"/>
    <p1510:client id="{53092283-F057-4BA5-9C3B-7C5BFDE63AEE}" v="1582" dt="2026-03-25T14:20:43.512"/>
    <p1510:client id="{5EAEDEC4-3BB1-7594-2DB3-568C68385EF1}" v="6" dt="2026-03-25T16:36:22.982"/>
    <p1510:client id="{81F8A328-E8FE-1C2D-59B3-470F4778D035}" v="5" dt="2026-03-25T15:59:50.674"/>
    <p1510:client id="{AD61EDA4-4F03-482C-833B-B954581BCE91}" v="510" dt="2026-03-25T17:07:27.751"/>
    <p1510:client id="{D04C7191-0B8A-4B11-A0A7-EEB798F380A6}" v="3" dt="2026-03-25T12:16:43.187"/>
    <p1510:client id="{DD326F5D-5828-4D1C-84AF-E5B045FDF42A}" v="12" dt="2026-03-25T16:36:09.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135_AF352573.xml><?xml version="1.0" encoding="utf-8"?>
<p188:cmLst xmlns:a="http://schemas.openxmlformats.org/drawingml/2006/main" xmlns:r="http://schemas.openxmlformats.org/officeDocument/2006/relationships" xmlns:p188="http://schemas.microsoft.com/office/powerpoint/2018/8/main">
  <p188:cm id="{9913A5CD-17AE-4D4A-B92D-0BA25C03E6CF}" authorId="{3BCBEFA6-FE84-4C8F-A75C-839DFE9D11F1}" status="resolved" created="2026-03-24T08:58:05.761" complete="100000">
    <ac:txMkLst xmlns:ac="http://schemas.microsoft.com/office/drawing/2013/main/command">
      <pc:docMk xmlns:pc="http://schemas.microsoft.com/office/powerpoint/2013/main/command"/>
      <pc:sldMk xmlns:pc="http://schemas.microsoft.com/office/powerpoint/2013/main/command" cId="2939495795" sldId="309"/>
      <ac:spMk id="7" creationId="{DBB03436-FD25-406B-B646-F14CAE26C3EF}"/>
      <ac:txMk cp="311">
        <ac:context len="313" hash="4165980989"/>
      </ac:txMk>
    </ac:txMkLst>
    <p188:pos x="2409825" y="4191000"/>
    <p188:replyLst>
      <p188:reply id="{70EFBC85-FA53-451A-8DB0-E7D696387B38}" authorId="{AE0DA89D-887E-3916-4E73-87236E04E9EB}" created="2026-03-24T09:14:34.179">
        <p188:txBody>
          <a:bodyPr/>
          <a:lstStyle/>
          <a:p>
            <a:r>
              <a:rPr lang="en-GB"/>
              <a:t>Deleted </a:t>
            </a:r>
          </a:p>
        </p188:txBody>
      </p188:reply>
    </p188:replyLst>
    <p188:txBody>
      <a:bodyPr/>
      <a:lstStyle/>
      <a:p>
        <a:r>
          <a:rPr lang="en-GB"/>
          <a:t>Delete this</a:t>
        </a:r>
      </a:p>
    </p188:txBody>
  </p188:cm>
</p188:cmLst>
</file>

<file path=ppt/comments/modernComment_141_925B84DF.xml><?xml version="1.0" encoding="utf-8"?>
<p188:cmLst xmlns:a="http://schemas.openxmlformats.org/drawingml/2006/main" xmlns:r="http://schemas.openxmlformats.org/officeDocument/2006/relationships" xmlns:p188="http://schemas.microsoft.com/office/powerpoint/2018/8/main">
  <p188:cm id="{AF5BCFD6-9880-4FB9-AE40-26EDCFAE505D}" authorId="{AE0DA89D-887E-3916-4E73-87236E04E9EB}" status="resolved" created="2026-03-24T09:19:58.287" complete="100000">
    <ac:deMkLst xmlns:ac="http://schemas.microsoft.com/office/drawing/2013/main/command">
      <pc:docMk xmlns:pc="http://schemas.microsoft.com/office/powerpoint/2013/main/command"/>
      <pc:sldMk xmlns:pc="http://schemas.microsoft.com/office/powerpoint/2013/main/command" cId="2455471327" sldId="321"/>
      <ac:spMk id="5" creationId="{2DE12602-C09E-96A1-C096-77F5C17F9771}"/>
    </ac:deMkLst>
    <p188:txBody>
      <a:bodyPr/>
      <a:lstStyle/>
      <a:p>
        <a:r>
          <a:rPr lang="en-GB"/>
          <a:t>[@Renata] - same as previous slide</a:t>
        </a:r>
      </a:p>
    </p188:txBody>
  </p188:cm>
</p188:cmLst>
</file>

<file path=ppt/comments/modernComment_178_5F4B77AD.xml><?xml version="1.0" encoding="utf-8"?>
<p188:cmLst xmlns:a="http://schemas.openxmlformats.org/drawingml/2006/main" xmlns:r="http://schemas.openxmlformats.org/officeDocument/2006/relationships" xmlns:p188="http://schemas.microsoft.com/office/powerpoint/2018/8/main">
  <p188:cm id="{A6F03B0B-3272-46C8-8729-10210F53C6C3}" authorId="{3BCBEFA6-FE84-4C8F-A75C-839DFE9D11F1}" status="resolved" created="2026-03-24T09:00:23.855" complete="100000">
    <ac:deMkLst xmlns:ac="http://schemas.microsoft.com/office/drawing/2013/main/command">
      <pc:docMk xmlns:pc="http://schemas.microsoft.com/office/powerpoint/2013/main/command"/>
      <pc:sldMk xmlns:pc="http://schemas.microsoft.com/office/powerpoint/2013/main/command" cId="1598781357" sldId="376"/>
      <ac:spMk id="5" creationId="{CD10D033-D3B4-FE43-C545-94EF5C0514FE}"/>
    </ac:deMkLst>
    <p188:replyLst>
      <p188:reply id="{E1511354-25B3-46A0-9F7A-415BA57268F5}" authorId="{AE0DA89D-887E-3916-4E73-87236E04E9EB}" created="2026-03-24T09:17:23.028">
        <p188:txBody>
          <a:bodyPr/>
          <a:lstStyle/>
          <a:p>
            <a:r>
              <a:rPr lang="en-GB"/>
              <a:t>[@Sarah Hunt] </a:t>
            </a:r>
          </a:p>
        </p188:txBody>
      </p188:reply>
    </p188:replyLst>
    <p188:txBody>
      <a:bodyPr/>
      <a:lstStyle/>
      <a:p>
        <a:r>
          <a:rPr lang="en-GB"/>
          <a:t>Can we change phrasing here e.g. backstop 1/2. Also not sure if should publish the numbers below</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EE072-D4A5-4BC6-99EC-6CFB7A635BBB}"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n-GB"/>
        </a:p>
      </dgm:t>
    </dgm:pt>
    <dgm:pt modelId="{154B4A3F-997A-4306-9F3A-EB44587EAC2C}">
      <dgm:prSet phldrT="[Text]" phldr="0" custT="1"/>
      <dgm:spPr/>
      <dgm:t>
        <a:bodyPr/>
        <a:lstStyle/>
        <a:p>
          <a:r>
            <a:rPr lang="en-GB" sz="1400" b="1"/>
            <a:t>Gateway 1: LPA self assessment</a:t>
          </a:r>
        </a:p>
      </dgm:t>
    </dgm:pt>
    <dgm:pt modelId="{FF39E9B8-E748-4D7C-B246-00F938005427}" type="parTrans" cxnId="{D9EFADE0-713B-4821-BB72-E2E01B5DF2AE}">
      <dgm:prSet/>
      <dgm:spPr/>
      <dgm:t>
        <a:bodyPr/>
        <a:lstStyle/>
        <a:p>
          <a:endParaRPr lang="en-GB"/>
        </a:p>
      </dgm:t>
    </dgm:pt>
    <dgm:pt modelId="{D29AF02B-6CE2-465F-B1DA-8F7E5FB8DDB0}" type="sibTrans" cxnId="{D9EFADE0-713B-4821-BB72-E2E01B5DF2AE}">
      <dgm:prSet/>
      <dgm:spPr/>
      <dgm:t>
        <a:bodyPr/>
        <a:lstStyle/>
        <a:p>
          <a:endParaRPr lang="en-GB"/>
        </a:p>
      </dgm:t>
    </dgm:pt>
    <dgm:pt modelId="{CEC5E446-68D5-4907-B5BF-165764891394}">
      <dgm:prSet phldrT="[Text]"/>
      <dgm:spPr/>
      <dgm:t>
        <a:bodyPr/>
        <a:lstStyle/>
        <a:p>
          <a:r>
            <a:rPr lang="en-GB"/>
            <a:t>First of the mandatory gateways that support LPAs to adopt a plan within 30 months. The 30-month plan preparation process starts on the date you pass through Gateway 1</a:t>
          </a:r>
        </a:p>
      </dgm:t>
    </dgm:pt>
    <dgm:pt modelId="{DE315F26-9B25-4735-B0E6-58D586E8A1DD}" type="parTrans" cxnId="{22F16FD7-99AD-471B-B6A8-A71925B28EEB}">
      <dgm:prSet/>
      <dgm:spPr/>
      <dgm:t>
        <a:bodyPr/>
        <a:lstStyle/>
        <a:p>
          <a:endParaRPr lang="en-GB"/>
        </a:p>
      </dgm:t>
    </dgm:pt>
    <dgm:pt modelId="{89389362-22EE-4666-9D54-A87785472C1E}" type="sibTrans" cxnId="{22F16FD7-99AD-471B-B6A8-A71925B28EEB}">
      <dgm:prSet/>
      <dgm:spPr/>
      <dgm:t>
        <a:bodyPr/>
        <a:lstStyle/>
        <a:p>
          <a:endParaRPr lang="en-GB"/>
        </a:p>
      </dgm:t>
    </dgm:pt>
    <dgm:pt modelId="{6CCDB9E2-2691-489C-AFF2-39AD05EC911B}">
      <dgm:prSet phldrT="[Text]" phldr="0" custT="1"/>
      <dgm:spPr/>
      <dgm:t>
        <a:bodyPr/>
        <a:lstStyle/>
        <a:p>
          <a:r>
            <a:rPr lang="en-GB" sz="1400" b="1"/>
            <a:t>Gateway 2: progress assessment</a:t>
          </a:r>
        </a:p>
      </dgm:t>
    </dgm:pt>
    <dgm:pt modelId="{5EA9FA49-685F-41AF-8525-AD3D521D8FA1}" type="parTrans" cxnId="{163D5A53-C71B-46BC-9341-2AC0E7400007}">
      <dgm:prSet/>
      <dgm:spPr/>
      <dgm:t>
        <a:bodyPr/>
        <a:lstStyle/>
        <a:p>
          <a:endParaRPr lang="en-GB"/>
        </a:p>
      </dgm:t>
    </dgm:pt>
    <dgm:pt modelId="{C73F8111-8D19-4689-9947-4100453593F9}" type="sibTrans" cxnId="{163D5A53-C71B-46BC-9341-2AC0E7400007}">
      <dgm:prSet/>
      <dgm:spPr/>
      <dgm:t>
        <a:bodyPr/>
        <a:lstStyle/>
        <a:p>
          <a:endParaRPr lang="en-GB"/>
        </a:p>
      </dgm:t>
    </dgm:pt>
    <dgm:pt modelId="{E46DCA56-5AA2-42B9-8E52-6213095860B1}">
      <dgm:prSet phldrT="[Text]"/>
      <dgm:spPr/>
      <dgm:t>
        <a:bodyPr/>
        <a:lstStyle/>
        <a:p>
          <a:r>
            <a:rPr lang="en-GB"/>
            <a:t>Purpose: to check that the LPA is moving towards the preparation of a sound plan and consider whether the LPA is making progress towards meeting the ‘prescribed requirements’ set out in regulations. </a:t>
          </a:r>
        </a:p>
      </dgm:t>
    </dgm:pt>
    <dgm:pt modelId="{4BF6C276-90B0-446F-A84B-B520F0B68D04}" type="parTrans" cxnId="{8E23BE29-B7F7-457C-A5AE-032804B80C1E}">
      <dgm:prSet/>
      <dgm:spPr/>
      <dgm:t>
        <a:bodyPr/>
        <a:lstStyle/>
        <a:p>
          <a:endParaRPr lang="en-GB"/>
        </a:p>
      </dgm:t>
    </dgm:pt>
    <dgm:pt modelId="{7CAF296E-B47F-4141-8ECC-BF2FBC4EEDB9}" type="sibTrans" cxnId="{8E23BE29-B7F7-457C-A5AE-032804B80C1E}">
      <dgm:prSet/>
      <dgm:spPr/>
      <dgm:t>
        <a:bodyPr/>
        <a:lstStyle/>
        <a:p>
          <a:endParaRPr lang="en-GB"/>
        </a:p>
      </dgm:t>
    </dgm:pt>
    <dgm:pt modelId="{B03E3BBC-5DC4-46BE-AD39-FA19507F2505}">
      <dgm:prSet phldrT="[Text]" phldr="0" custT="1"/>
      <dgm:spPr/>
      <dgm:t>
        <a:bodyPr/>
        <a:lstStyle/>
        <a:p>
          <a:r>
            <a:rPr lang="en-GB" sz="1400" b="1"/>
            <a:t>Gateway 3: examination submission ‘stop/go’ </a:t>
          </a:r>
        </a:p>
      </dgm:t>
    </dgm:pt>
    <dgm:pt modelId="{0ECD3FAE-97E8-468C-BB47-FCD39CFFCFEB}" type="parTrans" cxnId="{5F1D9674-FCF4-4D1F-A9B7-13E01BFE617E}">
      <dgm:prSet/>
      <dgm:spPr/>
      <dgm:t>
        <a:bodyPr/>
        <a:lstStyle/>
        <a:p>
          <a:endParaRPr lang="en-GB"/>
        </a:p>
      </dgm:t>
    </dgm:pt>
    <dgm:pt modelId="{06B2A908-18D5-4A9D-AFA9-3F38503FF6C1}" type="sibTrans" cxnId="{5F1D9674-FCF4-4D1F-A9B7-13E01BFE617E}">
      <dgm:prSet/>
      <dgm:spPr/>
      <dgm:t>
        <a:bodyPr/>
        <a:lstStyle/>
        <a:p>
          <a:endParaRPr lang="en-GB"/>
        </a:p>
      </dgm:t>
    </dgm:pt>
    <dgm:pt modelId="{B752D080-B1E2-47AC-B2E6-B4BC5B79DED0}">
      <dgm:prSet phldrT="[Text]" phldr="0" custT="1"/>
      <dgm:spPr/>
      <dgm:t>
        <a:bodyPr/>
        <a:lstStyle/>
        <a:p>
          <a:r>
            <a:rPr lang="en-GB" sz="1100"/>
            <a:t>The final stage that determines whether a LPA may submit their local plan for examination. </a:t>
          </a:r>
        </a:p>
      </dgm:t>
    </dgm:pt>
    <dgm:pt modelId="{8413CB08-F983-4590-8844-6625B2AB943F}" type="parTrans" cxnId="{B6C92062-FFBF-41E3-B888-9C54050ACD2B}">
      <dgm:prSet/>
      <dgm:spPr/>
      <dgm:t>
        <a:bodyPr/>
        <a:lstStyle/>
        <a:p>
          <a:endParaRPr lang="en-GB"/>
        </a:p>
      </dgm:t>
    </dgm:pt>
    <dgm:pt modelId="{8F3F75AF-F0AF-41F8-857E-E863AF5879B8}" type="sibTrans" cxnId="{B6C92062-FFBF-41E3-B888-9C54050ACD2B}">
      <dgm:prSet/>
      <dgm:spPr/>
      <dgm:t>
        <a:bodyPr/>
        <a:lstStyle/>
        <a:p>
          <a:endParaRPr lang="en-GB"/>
        </a:p>
      </dgm:t>
    </dgm:pt>
    <dgm:pt modelId="{9296F3AA-AC5B-40F7-B844-93DA8FFC913F}">
      <dgm:prSet phldrT="[Text]"/>
      <dgm:spPr/>
      <dgm:t>
        <a:bodyPr/>
        <a:lstStyle/>
        <a:p>
          <a:endParaRPr lang="en-GB"/>
        </a:p>
      </dgm:t>
    </dgm:pt>
    <dgm:pt modelId="{50204938-5339-406C-9856-1C71AEAD0371}" type="parTrans" cxnId="{D55C9163-BEF8-49AF-9064-B45276D473F9}">
      <dgm:prSet/>
      <dgm:spPr/>
      <dgm:t>
        <a:bodyPr/>
        <a:lstStyle/>
        <a:p>
          <a:endParaRPr lang="en-GB"/>
        </a:p>
      </dgm:t>
    </dgm:pt>
    <dgm:pt modelId="{36C097C0-E4B1-4509-9B5E-AAA2DF0FE1B1}" type="sibTrans" cxnId="{D55C9163-BEF8-49AF-9064-B45276D473F9}">
      <dgm:prSet/>
      <dgm:spPr/>
      <dgm:t>
        <a:bodyPr/>
        <a:lstStyle/>
        <a:p>
          <a:endParaRPr lang="en-GB"/>
        </a:p>
      </dgm:t>
    </dgm:pt>
    <dgm:pt modelId="{6AB7FD72-1D57-493E-91A9-73BC7E0452A9}">
      <dgm:prSet/>
      <dgm:spPr/>
      <dgm:t>
        <a:bodyPr/>
        <a:lstStyle/>
        <a:p>
          <a:r>
            <a:rPr lang="en-GB"/>
            <a:t>no later than 5 years after adopting your existing plan</a:t>
          </a:r>
        </a:p>
      </dgm:t>
    </dgm:pt>
    <dgm:pt modelId="{57FDA12E-741F-4754-854D-0DEAF1C820DB}" type="parTrans" cxnId="{3358242D-89CC-4309-90CB-9EBE86F6FD90}">
      <dgm:prSet/>
      <dgm:spPr/>
      <dgm:t>
        <a:bodyPr/>
        <a:lstStyle/>
        <a:p>
          <a:endParaRPr lang="en-GB"/>
        </a:p>
      </dgm:t>
    </dgm:pt>
    <dgm:pt modelId="{A2D41156-F3FB-4656-AABC-EBDCEB3ACCAB}" type="sibTrans" cxnId="{3358242D-89CC-4309-90CB-9EBE86F6FD90}">
      <dgm:prSet/>
      <dgm:spPr/>
      <dgm:t>
        <a:bodyPr/>
        <a:lstStyle/>
        <a:p>
          <a:endParaRPr lang="en-GB"/>
        </a:p>
      </dgm:t>
    </dgm:pt>
    <dgm:pt modelId="{25334907-B12A-40FB-952B-42BCD79CC6E3}">
      <dgm:prSet/>
      <dgm:spPr/>
      <dgm:t>
        <a:bodyPr/>
        <a:lstStyle/>
        <a:p>
          <a:r>
            <a:rPr lang="en-GB"/>
            <a:t>at least 4 months after you gave notice of your plan-making, or the day after your scoping consultation ends, whichever comes later </a:t>
          </a:r>
        </a:p>
      </dgm:t>
    </dgm:pt>
    <dgm:pt modelId="{2BF6A71C-8003-4AAC-BF32-0A098E0ABD6E}" type="parTrans" cxnId="{BD1ABDFC-1F26-4D6B-B5DF-3A15420D3646}">
      <dgm:prSet/>
      <dgm:spPr/>
      <dgm:t>
        <a:bodyPr/>
        <a:lstStyle/>
        <a:p>
          <a:endParaRPr lang="en-GB"/>
        </a:p>
      </dgm:t>
    </dgm:pt>
    <dgm:pt modelId="{0C211976-DDEF-4E4D-BB8A-CC28189BDE54}" type="sibTrans" cxnId="{BD1ABDFC-1F26-4D6B-B5DF-3A15420D3646}">
      <dgm:prSet/>
      <dgm:spPr/>
      <dgm:t>
        <a:bodyPr/>
        <a:lstStyle/>
        <a:p>
          <a:endParaRPr lang="en-GB"/>
        </a:p>
      </dgm:t>
    </dgm:pt>
    <dgm:pt modelId="{B59EFD4F-AAA8-4BA1-801C-5CE9C14D3AF4}">
      <dgm:prSet phldrT="[Text]"/>
      <dgm:spPr/>
      <dgm:t>
        <a:bodyPr/>
        <a:lstStyle/>
        <a:p>
          <a:r>
            <a:rPr lang="en-GB"/>
            <a:t>You must pass through Gateway 1: </a:t>
          </a:r>
        </a:p>
      </dgm:t>
    </dgm:pt>
    <dgm:pt modelId="{F9B77C88-4677-4290-800B-15BD3FBEA6E9}" type="parTrans" cxnId="{9ADFDF30-E4E8-4DD1-AEAA-8A730A1C4C4F}">
      <dgm:prSet/>
      <dgm:spPr/>
      <dgm:t>
        <a:bodyPr/>
        <a:lstStyle/>
        <a:p>
          <a:endParaRPr lang="en-GB"/>
        </a:p>
      </dgm:t>
    </dgm:pt>
    <dgm:pt modelId="{1B81942C-5213-4F10-A18A-2387247CD6BA}" type="sibTrans" cxnId="{9ADFDF30-E4E8-4DD1-AEAA-8A730A1C4C4F}">
      <dgm:prSet/>
      <dgm:spPr/>
      <dgm:t>
        <a:bodyPr/>
        <a:lstStyle/>
        <a:p>
          <a:endParaRPr lang="en-GB"/>
        </a:p>
      </dgm:t>
    </dgm:pt>
    <dgm:pt modelId="{06A5C87A-A008-4E68-8E77-A4856E7A7AB3}">
      <dgm:prSet phldrT="[Text]"/>
      <dgm:spPr/>
      <dgm:t>
        <a:bodyPr/>
        <a:lstStyle/>
        <a:p>
          <a:endParaRPr lang="en-GB"/>
        </a:p>
      </dgm:t>
    </dgm:pt>
    <dgm:pt modelId="{2053445A-F022-445B-9CEA-C9F8EF3D9A9F}" type="parTrans" cxnId="{C278E1C4-5009-4533-A862-E43BB512ADD6}">
      <dgm:prSet/>
      <dgm:spPr/>
      <dgm:t>
        <a:bodyPr/>
        <a:lstStyle/>
        <a:p>
          <a:endParaRPr lang="en-GB"/>
        </a:p>
      </dgm:t>
    </dgm:pt>
    <dgm:pt modelId="{65C6AE9E-9135-49A5-92EE-3424AB8B1F53}" type="sibTrans" cxnId="{C278E1C4-5009-4533-A862-E43BB512ADD6}">
      <dgm:prSet/>
      <dgm:spPr/>
      <dgm:t>
        <a:bodyPr/>
        <a:lstStyle/>
        <a:p>
          <a:endParaRPr lang="en-GB"/>
        </a:p>
      </dgm:t>
    </dgm:pt>
    <dgm:pt modelId="{93469405-795F-4340-863E-353A4F2F4248}">
      <dgm:prSet phldrT="[Text]"/>
      <dgm:spPr/>
      <dgm:t>
        <a:bodyPr/>
        <a:lstStyle/>
        <a:p>
          <a:r>
            <a:rPr lang="en-GB"/>
            <a:t>LPAs carry out a self-assessment of their readiness to prepare their plan</a:t>
          </a:r>
        </a:p>
      </dgm:t>
    </dgm:pt>
    <dgm:pt modelId="{920FE75E-4B9E-43B0-8652-997EF3A9845F}" type="parTrans" cxnId="{2027C77A-7941-46AE-9A6D-7AAE71A30834}">
      <dgm:prSet/>
      <dgm:spPr/>
      <dgm:t>
        <a:bodyPr/>
        <a:lstStyle/>
        <a:p>
          <a:endParaRPr lang="en-GB"/>
        </a:p>
      </dgm:t>
    </dgm:pt>
    <dgm:pt modelId="{1BDB8CE4-4BF2-4A61-AC46-88562D40C3A5}" type="sibTrans" cxnId="{2027C77A-7941-46AE-9A6D-7AAE71A30834}">
      <dgm:prSet/>
      <dgm:spPr/>
      <dgm:t>
        <a:bodyPr/>
        <a:lstStyle/>
        <a:p>
          <a:endParaRPr lang="en-GB"/>
        </a:p>
      </dgm:t>
    </dgm:pt>
    <dgm:pt modelId="{D4DED8F5-9069-4A9E-9155-5F3AD3CD3B02}">
      <dgm:prSet phldrT="[Text]"/>
      <dgm:spPr/>
      <dgm:t>
        <a:bodyPr/>
        <a:lstStyle/>
        <a:p>
          <a:endParaRPr lang="en-GB"/>
        </a:p>
      </dgm:t>
    </dgm:pt>
    <dgm:pt modelId="{23A643B9-EDD5-4764-8A28-598946CB6A69}" type="parTrans" cxnId="{8CF290D0-417A-47AB-87F8-ED58414DE36E}">
      <dgm:prSet/>
      <dgm:spPr/>
      <dgm:t>
        <a:bodyPr/>
        <a:lstStyle/>
        <a:p>
          <a:endParaRPr lang="en-GB"/>
        </a:p>
      </dgm:t>
    </dgm:pt>
    <dgm:pt modelId="{2D75FD3B-7DB8-4953-A8C4-58DA07CA4665}" type="sibTrans" cxnId="{8CF290D0-417A-47AB-87F8-ED58414DE36E}">
      <dgm:prSet/>
      <dgm:spPr/>
      <dgm:t>
        <a:bodyPr/>
        <a:lstStyle/>
        <a:p>
          <a:endParaRPr lang="en-GB"/>
        </a:p>
      </dgm:t>
    </dgm:pt>
    <dgm:pt modelId="{A97D3680-0AFA-4C42-A766-0A33AE5F31D4}">
      <dgm:prSet phldrT="[Text]"/>
      <dgm:spPr/>
      <dgm:t>
        <a:bodyPr/>
        <a:lstStyle/>
        <a:p>
          <a:r>
            <a:rPr lang="en-GB"/>
            <a:t>PINS will appoint a ‘gateway assessor’ to engage with the LPA and carry out the assessment with the LPA – similar to a Advisory Visit. An outcome report will be provided once the assessment is completed. </a:t>
          </a:r>
        </a:p>
      </dgm:t>
    </dgm:pt>
    <dgm:pt modelId="{D8CC1889-C106-4915-8131-08EE7614E6FC}" type="parTrans" cxnId="{1D6B1C6A-DDA9-4D94-B254-A710E95D03C7}">
      <dgm:prSet/>
      <dgm:spPr/>
      <dgm:t>
        <a:bodyPr/>
        <a:lstStyle/>
        <a:p>
          <a:endParaRPr lang="en-GB"/>
        </a:p>
      </dgm:t>
    </dgm:pt>
    <dgm:pt modelId="{428462F0-F21F-40C4-9EA7-77DAC1295093}" type="sibTrans" cxnId="{1D6B1C6A-DDA9-4D94-B254-A710E95D03C7}">
      <dgm:prSet/>
      <dgm:spPr/>
      <dgm:t>
        <a:bodyPr/>
        <a:lstStyle/>
        <a:p>
          <a:endParaRPr lang="en-GB"/>
        </a:p>
      </dgm:t>
    </dgm:pt>
    <dgm:pt modelId="{65E0B6F8-0D2D-4EDE-B4BF-971B75429D65}">
      <dgm:prSet phldrT="[Text]"/>
      <dgm:spPr/>
      <dgm:t>
        <a:bodyPr/>
        <a:lstStyle/>
        <a:p>
          <a:endParaRPr lang="en-GB"/>
        </a:p>
      </dgm:t>
    </dgm:pt>
    <dgm:pt modelId="{66E363A4-E2BB-4E53-A000-CDD896D35DAD}" type="parTrans" cxnId="{179E7117-8F5E-41D4-9F5D-BBE54F59B330}">
      <dgm:prSet/>
      <dgm:spPr/>
      <dgm:t>
        <a:bodyPr/>
        <a:lstStyle/>
        <a:p>
          <a:endParaRPr lang="en-GB"/>
        </a:p>
      </dgm:t>
    </dgm:pt>
    <dgm:pt modelId="{FB446C6C-068D-48A4-A302-57F55DF5D100}" type="sibTrans" cxnId="{179E7117-8F5E-41D4-9F5D-BBE54F59B330}">
      <dgm:prSet/>
      <dgm:spPr/>
      <dgm:t>
        <a:bodyPr/>
        <a:lstStyle/>
        <a:p>
          <a:endParaRPr lang="en-GB"/>
        </a:p>
      </dgm:t>
    </dgm:pt>
    <dgm:pt modelId="{A965320D-21DA-4B7D-9ED7-F19EFEFBCB18}">
      <dgm:prSet phldrT="[Text]"/>
      <dgm:spPr/>
      <dgm:t>
        <a:bodyPr/>
        <a:lstStyle/>
        <a:p>
          <a:r>
            <a:rPr lang="en-GB"/>
            <a:t>The LPA may discuss up to 5 soundness issues with the gateway  assessor. </a:t>
          </a:r>
        </a:p>
      </dgm:t>
    </dgm:pt>
    <dgm:pt modelId="{D4A7334A-8BF9-4A6F-B2B1-7354675145CB}" type="parTrans" cxnId="{12B764BE-DCC5-47F6-B6F8-186D249A4A94}">
      <dgm:prSet/>
      <dgm:spPr/>
      <dgm:t>
        <a:bodyPr/>
        <a:lstStyle/>
        <a:p>
          <a:endParaRPr lang="en-GB"/>
        </a:p>
      </dgm:t>
    </dgm:pt>
    <dgm:pt modelId="{FBE1BC29-508E-4CE9-A07D-1C75F53AD8FB}" type="sibTrans" cxnId="{12B764BE-DCC5-47F6-B6F8-186D249A4A94}">
      <dgm:prSet/>
      <dgm:spPr/>
      <dgm:t>
        <a:bodyPr/>
        <a:lstStyle/>
        <a:p>
          <a:endParaRPr lang="en-GB"/>
        </a:p>
      </dgm:t>
    </dgm:pt>
    <dgm:pt modelId="{08BCAE67-98BC-43BC-B4D0-D2EE3450282D}">
      <dgm:prSet phldrT="[Text]"/>
      <dgm:spPr/>
      <dgm:t>
        <a:bodyPr/>
        <a:lstStyle/>
        <a:p>
          <a:endParaRPr lang="en-GB"/>
        </a:p>
      </dgm:t>
    </dgm:pt>
    <dgm:pt modelId="{53D395A4-001B-417D-8384-E37F14177E7B}" type="parTrans" cxnId="{ED7A250C-5B5E-44CB-BAC4-27DC8943BF4A}">
      <dgm:prSet/>
      <dgm:spPr/>
      <dgm:t>
        <a:bodyPr/>
        <a:lstStyle/>
        <a:p>
          <a:endParaRPr lang="en-GB"/>
        </a:p>
      </dgm:t>
    </dgm:pt>
    <dgm:pt modelId="{7616E794-3CCB-47CB-8C43-5923A521C66E}" type="sibTrans" cxnId="{ED7A250C-5B5E-44CB-BAC4-27DC8943BF4A}">
      <dgm:prSet/>
      <dgm:spPr/>
      <dgm:t>
        <a:bodyPr/>
        <a:lstStyle/>
        <a:p>
          <a:endParaRPr lang="en-GB"/>
        </a:p>
      </dgm:t>
    </dgm:pt>
    <dgm:pt modelId="{83C7567C-FB3F-4AEC-9239-40FDA99FFA93}">
      <dgm:prSet phldrT="[Text]"/>
      <dgm:spPr/>
      <dgm:t>
        <a:bodyPr/>
        <a:lstStyle/>
        <a:p>
          <a:r>
            <a:rPr lang="en-GB"/>
            <a:t>The assessment will take 4-6 weeks to complete. It is expected that LPAs will pass through this gateway only once to maintain their 30-month timetable. </a:t>
          </a:r>
        </a:p>
      </dgm:t>
    </dgm:pt>
    <dgm:pt modelId="{33C232DF-3760-422F-9CB3-0636CC15517D}" type="parTrans" cxnId="{015A85A2-7336-46E7-83DA-0D6A12FE5D85}">
      <dgm:prSet/>
      <dgm:spPr/>
      <dgm:t>
        <a:bodyPr/>
        <a:lstStyle/>
        <a:p>
          <a:endParaRPr lang="en-GB"/>
        </a:p>
      </dgm:t>
    </dgm:pt>
    <dgm:pt modelId="{A5694AB7-82C8-4CB9-A9BA-04FCD36C7E71}" type="sibTrans" cxnId="{015A85A2-7336-46E7-83DA-0D6A12FE5D85}">
      <dgm:prSet/>
      <dgm:spPr/>
      <dgm:t>
        <a:bodyPr/>
        <a:lstStyle/>
        <a:p>
          <a:endParaRPr lang="en-GB"/>
        </a:p>
      </dgm:t>
    </dgm:pt>
    <dgm:pt modelId="{FD216D17-11E7-43F3-A64A-844BE32F0EE2}">
      <dgm:prSet phldrT="[Text]" phldr="0" custT="1"/>
      <dgm:spPr/>
      <dgm:t>
        <a:bodyPr/>
        <a:lstStyle/>
        <a:p>
          <a:endParaRPr lang="en-GB" sz="1100"/>
        </a:p>
      </dgm:t>
    </dgm:pt>
    <dgm:pt modelId="{A45A2134-2BAF-4F33-8E29-961FB2A4FC05}" type="parTrans" cxnId="{C5CD1C2E-522A-494F-A838-CC0C1B1E13A9}">
      <dgm:prSet/>
      <dgm:spPr/>
      <dgm:t>
        <a:bodyPr/>
        <a:lstStyle/>
        <a:p>
          <a:endParaRPr lang="en-GB"/>
        </a:p>
      </dgm:t>
    </dgm:pt>
    <dgm:pt modelId="{74DB4BAB-16A2-4424-8B4A-40777FE95BEE}" type="sibTrans" cxnId="{C5CD1C2E-522A-494F-A838-CC0C1B1E13A9}">
      <dgm:prSet/>
      <dgm:spPr/>
      <dgm:t>
        <a:bodyPr/>
        <a:lstStyle/>
        <a:p>
          <a:endParaRPr lang="en-GB"/>
        </a:p>
      </dgm:t>
    </dgm:pt>
    <dgm:pt modelId="{B82B9AB3-A281-4271-B51C-F25960BD192C}">
      <dgm:prSet phldrT="[Text]" phldr="0" custT="1"/>
      <dgm:spPr/>
      <dgm:t>
        <a:bodyPr/>
        <a:lstStyle/>
        <a:p>
          <a:r>
            <a:rPr lang="en-GB" sz="1100"/>
            <a:t>PINS will appoint a ‘gateway assessor’ to determine whether the LPA has met the prescribed requirements as set out in regulations. </a:t>
          </a:r>
        </a:p>
      </dgm:t>
    </dgm:pt>
    <dgm:pt modelId="{8AAECD91-3C28-4F68-AF8E-865307FCDF66}" type="parTrans" cxnId="{A368EC0E-CFF3-4F9B-B4AA-733F9C4940F7}">
      <dgm:prSet/>
      <dgm:spPr/>
      <dgm:t>
        <a:bodyPr/>
        <a:lstStyle/>
        <a:p>
          <a:endParaRPr lang="en-GB"/>
        </a:p>
      </dgm:t>
    </dgm:pt>
    <dgm:pt modelId="{B4D606E9-FE18-4E7F-9957-AE14551D8757}" type="sibTrans" cxnId="{A368EC0E-CFF3-4F9B-B4AA-733F9C4940F7}">
      <dgm:prSet/>
      <dgm:spPr/>
      <dgm:t>
        <a:bodyPr/>
        <a:lstStyle/>
        <a:p>
          <a:endParaRPr lang="en-GB"/>
        </a:p>
      </dgm:t>
    </dgm:pt>
    <dgm:pt modelId="{39F41A42-C43A-4266-82C6-F57E888EC847}">
      <dgm:prSet phldrT="[Text]" phldr="0" custT="1"/>
      <dgm:spPr/>
      <dgm:t>
        <a:bodyPr/>
        <a:lstStyle/>
        <a:p>
          <a:endParaRPr lang="en-GB" sz="1100"/>
        </a:p>
      </dgm:t>
    </dgm:pt>
    <dgm:pt modelId="{4691CBC7-AC36-4EFD-B88F-294E38CE08F3}" type="parTrans" cxnId="{1185B09A-41A8-425E-B509-3EC0D3035409}">
      <dgm:prSet/>
      <dgm:spPr/>
      <dgm:t>
        <a:bodyPr/>
        <a:lstStyle/>
        <a:p>
          <a:endParaRPr lang="en-GB"/>
        </a:p>
      </dgm:t>
    </dgm:pt>
    <dgm:pt modelId="{4A856335-1DD9-47C7-B864-ACBDAF7DF9E4}" type="sibTrans" cxnId="{1185B09A-41A8-425E-B509-3EC0D3035409}">
      <dgm:prSet/>
      <dgm:spPr/>
      <dgm:t>
        <a:bodyPr/>
        <a:lstStyle/>
        <a:p>
          <a:endParaRPr lang="en-GB"/>
        </a:p>
      </dgm:t>
    </dgm:pt>
    <dgm:pt modelId="{C42DC1B8-A2F9-4E4F-9350-1BACE204E5E7}">
      <dgm:prSet phldrT="[Text]" phldr="0" custT="1"/>
      <dgm:spPr/>
      <dgm:t>
        <a:bodyPr/>
        <a:lstStyle/>
        <a:p>
          <a:r>
            <a:rPr lang="en-GB" sz="1100"/>
            <a:t>The assessment will take 4-6 weeks. The LPA only provides the required documentation; it does not participate in the assessment like it did for Gateway 2. </a:t>
          </a:r>
        </a:p>
      </dgm:t>
    </dgm:pt>
    <dgm:pt modelId="{4D44FFC6-C6E3-432B-BDE7-E58D9CB94890}" type="parTrans" cxnId="{41DAF8CC-2E26-42D0-9F31-177F019E2A78}">
      <dgm:prSet/>
      <dgm:spPr/>
      <dgm:t>
        <a:bodyPr/>
        <a:lstStyle/>
        <a:p>
          <a:endParaRPr lang="en-GB"/>
        </a:p>
      </dgm:t>
    </dgm:pt>
    <dgm:pt modelId="{3D698F54-E4AA-4F5F-93C2-9839F9222A6B}" type="sibTrans" cxnId="{41DAF8CC-2E26-42D0-9F31-177F019E2A78}">
      <dgm:prSet/>
      <dgm:spPr/>
      <dgm:t>
        <a:bodyPr/>
        <a:lstStyle/>
        <a:p>
          <a:endParaRPr lang="en-GB"/>
        </a:p>
      </dgm:t>
    </dgm:pt>
    <dgm:pt modelId="{A3FDC9A0-CC6F-4D1F-B104-C40E975E39D2}">
      <dgm:prSet phldrT="[Text]" phldr="0" custT="1"/>
      <dgm:spPr/>
      <dgm:t>
        <a:bodyPr/>
        <a:lstStyle/>
        <a:p>
          <a:endParaRPr lang="en-GB" sz="1100"/>
        </a:p>
      </dgm:t>
    </dgm:pt>
    <dgm:pt modelId="{4FCF026C-1E45-481B-BF3E-7EAA15352AAF}" type="parTrans" cxnId="{46FC41BD-4E0D-4B7A-A787-E6548F2253B2}">
      <dgm:prSet/>
      <dgm:spPr/>
      <dgm:t>
        <a:bodyPr/>
        <a:lstStyle/>
        <a:p>
          <a:endParaRPr lang="en-GB"/>
        </a:p>
      </dgm:t>
    </dgm:pt>
    <dgm:pt modelId="{93F72479-7101-43A8-9057-C751FC8BEEFE}" type="sibTrans" cxnId="{46FC41BD-4E0D-4B7A-A787-E6548F2253B2}">
      <dgm:prSet/>
      <dgm:spPr/>
      <dgm:t>
        <a:bodyPr/>
        <a:lstStyle/>
        <a:p>
          <a:endParaRPr lang="en-GB"/>
        </a:p>
      </dgm:t>
    </dgm:pt>
    <dgm:pt modelId="{597D13F7-A6A2-4419-9E1C-8B980605A8E9}">
      <dgm:prSet phldrT="[Text]" phldr="0" custT="1"/>
      <dgm:spPr/>
      <dgm:t>
        <a:bodyPr/>
        <a:lstStyle/>
        <a:p>
          <a:r>
            <a:rPr lang="en-GB" sz="1100"/>
            <a:t>This stage does not focus or comment on matters of soundness – this will remain for the Examination of the plan to consider</a:t>
          </a:r>
        </a:p>
      </dgm:t>
    </dgm:pt>
    <dgm:pt modelId="{CF3BCFE0-03ED-4CE1-ADFD-F3E9317BDB10}" type="parTrans" cxnId="{D4DA5EE2-9DEA-4AE8-89A0-8A8D554895C8}">
      <dgm:prSet/>
      <dgm:spPr/>
      <dgm:t>
        <a:bodyPr/>
        <a:lstStyle/>
        <a:p>
          <a:endParaRPr lang="en-GB"/>
        </a:p>
      </dgm:t>
    </dgm:pt>
    <dgm:pt modelId="{A281CF1F-6FAE-4043-9BB9-D882BEF93130}" type="sibTrans" cxnId="{D4DA5EE2-9DEA-4AE8-89A0-8A8D554895C8}">
      <dgm:prSet/>
      <dgm:spPr/>
      <dgm:t>
        <a:bodyPr/>
        <a:lstStyle/>
        <a:p>
          <a:endParaRPr lang="en-GB"/>
        </a:p>
      </dgm:t>
    </dgm:pt>
    <dgm:pt modelId="{DB4473A7-67D4-493D-A5D9-0D3649117917}">
      <dgm:prSet phldrT="[Text]" phldr="0" custT="1"/>
      <dgm:spPr/>
      <dgm:t>
        <a:bodyPr/>
        <a:lstStyle/>
        <a:p>
          <a:endParaRPr lang="en-GB" sz="1100"/>
        </a:p>
      </dgm:t>
    </dgm:pt>
    <dgm:pt modelId="{FEA2B459-8023-4A58-B7BE-BC1F464C043C}" type="parTrans" cxnId="{3C7DDDDB-395D-4385-A904-EBA236178283}">
      <dgm:prSet/>
      <dgm:spPr/>
      <dgm:t>
        <a:bodyPr/>
        <a:lstStyle/>
        <a:p>
          <a:endParaRPr lang="en-GB"/>
        </a:p>
      </dgm:t>
    </dgm:pt>
    <dgm:pt modelId="{C00DEF0C-A990-4662-AB17-ACAB7C086240}" type="sibTrans" cxnId="{3C7DDDDB-395D-4385-A904-EBA236178283}">
      <dgm:prSet/>
      <dgm:spPr/>
      <dgm:t>
        <a:bodyPr/>
        <a:lstStyle/>
        <a:p>
          <a:endParaRPr lang="en-GB"/>
        </a:p>
      </dgm:t>
    </dgm:pt>
    <dgm:pt modelId="{407016BD-C7FF-4435-859D-E97D1EB07C77}">
      <dgm:prSet phldrT="[Text]" phldr="0" custT="1"/>
      <dgm:spPr/>
      <dgm:t>
        <a:bodyPr/>
        <a:lstStyle/>
        <a:p>
          <a:r>
            <a:rPr lang="en-GB" sz="1100"/>
            <a:t>If the LPA has met the prescribed requirements, the LPA can proceed to Examination. If not, the LPA will have to address any deficiencies and redo Gateway 3. </a:t>
          </a:r>
        </a:p>
      </dgm:t>
    </dgm:pt>
    <dgm:pt modelId="{2AFD038F-2574-4CBA-AA00-35637A01A5B9}" type="parTrans" cxnId="{978B7E81-95AA-438F-95FE-3AF10BC63D8E}">
      <dgm:prSet/>
      <dgm:spPr/>
      <dgm:t>
        <a:bodyPr/>
        <a:lstStyle/>
        <a:p>
          <a:endParaRPr lang="en-GB"/>
        </a:p>
      </dgm:t>
    </dgm:pt>
    <dgm:pt modelId="{3E20257D-9A96-47FD-9372-BF370F7FAD15}" type="sibTrans" cxnId="{978B7E81-95AA-438F-95FE-3AF10BC63D8E}">
      <dgm:prSet/>
      <dgm:spPr/>
      <dgm:t>
        <a:bodyPr/>
        <a:lstStyle/>
        <a:p>
          <a:endParaRPr lang="en-GB"/>
        </a:p>
      </dgm:t>
    </dgm:pt>
    <dgm:pt modelId="{918A3F00-2452-45E8-B577-1C4FC24929C6}" type="pres">
      <dgm:prSet presAssocID="{B58EE072-D4A5-4BC6-99EC-6CFB7A635BBB}" presName="linearFlow" presStyleCnt="0">
        <dgm:presLayoutVars>
          <dgm:dir/>
          <dgm:animLvl val="lvl"/>
          <dgm:resizeHandles val="exact"/>
        </dgm:presLayoutVars>
      </dgm:prSet>
      <dgm:spPr/>
    </dgm:pt>
    <dgm:pt modelId="{2F852A8B-90D3-4EAE-A346-ED606F245A61}" type="pres">
      <dgm:prSet presAssocID="{154B4A3F-997A-4306-9F3A-EB44587EAC2C}" presName="composite" presStyleCnt="0"/>
      <dgm:spPr/>
    </dgm:pt>
    <dgm:pt modelId="{0CFB6476-5ADB-47E5-9BFA-3628B2748D40}" type="pres">
      <dgm:prSet presAssocID="{154B4A3F-997A-4306-9F3A-EB44587EAC2C}" presName="parTx" presStyleLbl="node1" presStyleIdx="0" presStyleCnt="3">
        <dgm:presLayoutVars>
          <dgm:chMax val="0"/>
          <dgm:chPref val="0"/>
          <dgm:bulletEnabled val="1"/>
        </dgm:presLayoutVars>
      </dgm:prSet>
      <dgm:spPr/>
    </dgm:pt>
    <dgm:pt modelId="{76730D0A-A0DB-4DBB-AFE9-A5EE35C480C0}" type="pres">
      <dgm:prSet presAssocID="{154B4A3F-997A-4306-9F3A-EB44587EAC2C}" presName="parSh" presStyleLbl="node1" presStyleIdx="0" presStyleCnt="3"/>
      <dgm:spPr/>
    </dgm:pt>
    <dgm:pt modelId="{3CB81EFD-F33D-4F21-927C-44FE98F345EF}" type="pres">
      <dgm:prSet presAssocID="{154B4A3F-997A-4306-9F3A-EB44587EAC2C}" presName="desTx" presStyleLbl="fgAcc1" presStyleIdx="0" presStyleCnt="3">
        <dgm:presLayoutVars>
          <dgm:bulletEnabled val="1"/>
        </dgm:presLayoutVars>
      </dgm:prSet>
      <dgm:spPr/>
    </dgm:pt>
    <dgm:pt modelId="{06967D4F-96A0-4F7B-817A-4341D112CD8D}" type="pres">
      <dgm:prSet presAssocID="{D29AF02B-6CE2-465F-B1DA-8F7E5FB8DDB0}" presName="sibTrans" presStyleLbl="sibTrans2D1" presStyleIdx="0" presStyleCnt="2"/>
      <dgm:spPr/>
    </dgm:pt>
    <dgm:pt modelId="{B082D3B3-EC04-4754-9D9A-C51A2CBED1C7}" type="pres">
      <dgm:prSet presAssocID="{D29AF02B-6CE2-465F-B1DA-8F7E5FB8DDB0}" presName="connTx" presStyleLbl="sibTrans2D1" presStyleIdx="0" presStyleCnt="2"/>
      <dgm:spPr/>
    </dgm:pt>
    <dgm:pt modelId="{A007028A-88A3-4023-A7EB-43D0A9317814}" type="pres">
      <dgm:prSet presAssocID="{6CCDB9E2-2691-489C-AFF2-39AD05EC911B}" presName="composite" presStyleCnt="0"/>
      <dgm:spPr/>
    </dgm:pt>
    <dgm:pt modelId="{BE99F826-9EBE-4B9E-902A-41C3EA7D3036}" type="pres">
      <dgm:prSet presAssocID="{6CCDB9E2-2691-489C-AFF2-39AD05EC911B}" presName="parTx" presStyleLbl="node1" presStyleIdx="0" presStyleCnt="3">
        <dgm:presLayoutVars>
          <dgm:chMax val="0"/>
          <dgm:chPref val="0"/>
          <dgm:bulletEnabled val="1"/>
        </dgm:presLayoutVars>
      </dgm:prSet>
      <dgm:spPr/>
    </dgm:pt>
    <dgm:pt modelId="{594DA7F7-94F3-4EAD-8B95-4520FE2946E6}" type="pres">
      <dgm:prSet presAssocID="{6CCDB9E2-2691-489C-AFF2-39AD05EC911B}" presName="parSh" presStyleLbl="node1" presStyleIdx="1" presStyleCnt="3"/>
      <dgm:spPr/>
    </dgm:pt>
    <dgm:pt modelId="{D1190764-F85B-41C5-ADB0-066996C85267}" type="pres">
      <dgm:prSet presAssocID="{6CCDB9E2-2691-489C-AFF2-39AD05EC911B}" presName="desTx" presStyleLbl="fgAcc1" presStyleIdx="1" presStyleCnt="3">
        <dgm:presLayoutVars>
          <dgm:bulletEnabled val="1"/>
        </dgm:presLayoutVars>
      </dgm:prSet>
      <dgm:spPr/>
    </dgm:pt>
    <dgm:pt modelId="{FA744B3A-F576-4529-BF89-E5AC0D397BDE}" type="pres">
      <dgm:prSet presAssocID="{C73F8111-8D19-4689-9947-4100453593F9}" presName="sibTrans" presStyleLbl="sibTrans2D1" presStyleIdx="1" presStyleCnt="2"/>
      <dgm:spPr/>
    </dgm:pt>
    <dgm:pt modelId="{23DC8832-0FB7-4B0B-B6BC-6CA242A806E5}" type="pres">
      <dgm:prSet presAssocID="{C73F8111-8D19-4689-9947-4100453593F9}" presName="connTx" presStyleLbl="sibTrans2D1" presStyleIdx="1" presStyleCnt="2"/>
      <dgm:spPr/>
    </dgm:pt>
    <dgm:pt modelId="{2C409019-C7C1-481E-A2F5-571F9214F31D}" type="pres">
      <dgm:prSet presAssocID="{B03E3BBC-5DC4-46BE-AD39-FA19507F2505}" presName="composite" presStyleCnt="0"/>
      <dgm:spPr/>
    </dgm:pt>
    <dgm:pt modelId="{FD9E5DCC-A65B-41CA-81AB-232E55E31E5E}" type="pres">
      <dgm:prSet presAssocID="{B03E3BBC-5DC4-46BE-AD39-FA19507F2505}" presName="parTx" presStyleLbl="node1" presStyleIdx="1" presStyleCnt="3">
        <dgm:presLayoutVars>
          <dgm:chMax val="0"/>
          <dgm:chPref val="0"/>
          <dgm:bulletEnabled val="1"/>
        </dgm:presLayoutVars>
      </dgm:prSet>
      <dgm:spPr/>
    </dgm:pt>
    <dgm:pt modelId="{E5E1FCE2-42F1-404D-B41F-23C98F489BF3}" type="pres">
      <dgm:prSet presAssocID="{B03E3BBC-5DC4-46BE-AD39-FA19507F2505}" presName="parSh" presStyleLbl="node1" presStyleIdx="2" presStyleCnt="3"/>
      <dgm:spPr/>
    </dgm:pt>
    <dgm:pt modelId="{A8EEF10E-B1B2-4D34-AD0D-DEE590DAAF7C}" type="pres">
      <dgm:prSet presAssocID="{B03E3BBC-5DC4-46BE-AD39-FA19507F2505}" presName="desTx" presStyleLbl="fgAcc1" presStyleIdx="2" presStyleCnt="3">
        <dgm:presLayoutVars>
          <dgm:bulletEnabled val="1"/>
        </dgm:presLayoutVars>
      </dgm:prSet>
      <dgm:spPr/>
    </dgm:pt>
  </dgm:ptLst>
  <dgm:cxnLst>
    <dgm:cxn modelId="{145A7700-3915-459B-B3B1-33CB875DCD0B}" type="presOf" srcId="{B03E3BBC-5DC4-46BE-AD39-FA19507F2505}" destId="{E5E1FCE2-42F1-404D-B41F-23C98F489BF3}" srcOrd="1" destOrd="0" presId="urn:microsoft.com/office/officeart/2005/8/layout/process3"/>
    <dgm:cxn modelId="{3640AD00-21CC-4835-9AEB-AAC6D639FBB5}" type="presOf" srcId="{CEC5E446-68D5-4907-B5BF-165764891394}" destId="{3CB81EFD-F33D-4F21-927C-44FE98F345EF}" srcOrd="0" destOrd="0" presId="urn:microsoft.com/office/officeart/2005/8/layout/process3"/>
    <dgm:cxn modelId="{ED7A250C-5B5E-44CB-BAC4-27DC8943BF4A}" srcId="{6CCDB9E2-2691-489C-AFF2-39AD05EC911B}" destId="{08BCAE67-98BC-43BC-B4D0-D2EE3450282D}" srcOrd="5" destOrd="0" parTransId="{53D395A4-001B-417D-8384-E37F14177E7B}" sibTransId="{7616E794-3CCB-47CB-8C43-5923A521C66E}"/>
    <dgm:cxn modelId="{A368EC0E-CFF3-4F9B-B4AA-733F9C4940F7}" srcId="{B03E3BBC-5DC4-46BE-AD39-FA19507F2505}" destId="{B82B9AB3-A281-4271-B51C-F25960BD192C}" srcOrd="2" destOrd="0" parTransId="{8AAECD91-3C28-4F68-AF8E-865307FCDF66}" sibTransId="{B4D606E9-FE18-4E7F-9957-AE14551D8757}"/>
    <dgm:cxn modelId="{4E08B313-8658-4C84-9A0A-F99CC0040B53}" type="presOf" srcId="{407016BD-C7FF-4435-859D-E97D1EB07C77}" destId="{A8EEF10E-B1B2-4D34-AD0D-DEE590DAAF7C}" srcOrd="0" destOrd="8" presId="urn:microsoft.com/office/officeart/2005/8/layout/process3"/>
    <dgm:cxn modelId="{179E7117-8F5E-41D4-9F5D-BBE54F59B330}" srcId="{6CCDB9E2-2691-489C-AFF2-39AD05EC911B}" destId="{65E0B6F8-0D2D-4EDE-B4BF-971B75429D65}" srcOrd="3" destOrd="0" parTransId="{66E363A4-E2BB-4E53-A000-CDD896D35DAD}" sibTransId="{FB446C6C-068D-48A4-A302-57F55DF5D100}"/>
    <dgm:cxn modelId="{E2822B19-B135-4A99-98E8-DA3C22FF4463}" type="presOf" srcId="{9296F3AA-AC5B-40F7-B844-93DA8FFC913F}" destId="{3CB81EFD-F33D-4F21-927C-44FE98F345EF}" srcOrd="0" destOrd="3" presId="urn:microsoft.com/office/officeart/2005/8/layout/process3"/>
    <dgm:cxn modelId="{1483771D-DDFB-4147-B5B2-51FE9EFFC6A6}" type="presOf" srcId="{39F41A42-C43A-4266-82C6-F57E888EC847}" destId="{A8EEF10E-B1B2-4D34-AD0D-DEE590DAAF7C}" srcOrd="0" destOrd="5" presId="urn:microsoft.com/office/officeart/2005/8/layout/process3"/>
    <dgm:cxn modelId="{C548D420-E938-47F9-8B4B-3573C7E572A1}" type="presOf" srcId="{DB4473A7-67D4-493D-A5D9-0D3649117917}" destId="{A8EEF10E-B1B2-4D34-AD0D-DEE590DAAF7C}" srcOrd="0" destOrd="7" presId="urn:microsoft.com/office/officeart/2005/8/layout/process3"/>
    <dgm:cxn modelId="{4E593A23-2258-4137-9A12-FBB2F54B01E1}" type="presOf" srcId="{83C7567C-FB3F-4AEC-9239-40FDA99FFA93}" destId="{D1190764-F85B-41C5-ADB0-066996C85267}" srcOrd="0" destOrd="6" presId="urn:microsoft.com/office/officeart/2005/8/layout/process3"/>
    <dgm:cxn modelId="{8E23BE29-B7F7-457C-A5AE-032804B80C1E}" srcId="{6CCDB9E2-2691-489C-AFF2-39AD05EC911B}" destId="{E46DCA56-5AA2-42B9-8E52-6213095860B1}" srcOrd="0" destOrd="0" parTransId="{4BF6C276-90B0-446F-A84B-B520F0B68D04}" sibTransId="{7CAF296E-B47F-4141-8ECC-BF2FBC4EEDB9}"/>
    <dgm:cxn modelId="{3358242D-89CC-4309-90CB-9EBE86F6FD90}" srcId="{B59EFD4F-AAA8-4BA1-801C-5CE9C14D3AF4}" destId="{6AB7FD72-1D57-493E-91A9-73BC7E0452A9}" srcOrd="0" destOrd="0" parTransId="{57FDA12E-741F-4754-854D-0DEAF1C820DB}" sibTransId="{A2D41156-F3FB-4656-AABC-EBDCEB3ACCAB}"/>
    <dgm:cxn modelId="{C5CD1C2E-522A-494F-A838-CC0C1B1E13A9}" srcId="{B03E3BBC-5DC4-46BE-AD39-FA19507F2505}" destId="{FD216D17-11E7-43F3-A64A-844BE32F0EE2}" srcOrd="1" destOrd="0" parTransId="{A45A2134-2BAF-4F33-8E29-961FB2A4FC05}" sibTransId="{74DB4BAB-16A2-4424-8B4A-40777FE95BEE}"/>
    <dgm:cxn modelId="{9ADFDF30-E4E8-4DD1-AEAA-8A730A1C4C4F}" srcId="{154B4A3F-997A-4306-9F3A-EB44587EAC2C}" destId="{B59EFD4F-AAA8-4BA1-801C-5CE9C14D3AF4}" srcOrd="4" destOrd="0" parTransId="{F9B77C88-4677-4290-800B-15BD3FBEA6E9}" sibTransId="{1B81942C-5213-4F10-A18A-2387247CD6BA}"/>
    <dgm:cxn modelId="{61504731-5305-4C7F-82B0-4343C0BCE3CF}" type="presOf" srcId="{597D13F7-A6A2-4419-9E1C-8B980605A8E9}" destId="{A8EEF10E-B1B2-4D34-AD0D-DEE590DAAF7C}" srcOrd="0" destOrd="4" presId="urn:microsoft.com/office/officeart/2005/8/layout/process3"/>
    <dgm:cxn modelId="{A69E273F-9351-4CDB-A6BB-7ECA48C79D3C}" type="presOf" srcId="{93469405-795F-4340-863E-353A4F2F4248}" destId="{3CB81EFD-F33D-4F21-927C-44FE98F345EF}" srcOrd="0" destOrd="2" presId="urn:microsoft.com/office/officeart/2005/8/layout/process3"/>
    <dgm:cxn modelId="{7A20F75E-19A7-4BCE-BB54-8F318AF341B3}" type="presOf" srcId="{6CCDB9E2-2691-489C-AFF2-39AD05EC911B}" destId="{594DA7F7-94F3-4EAD-8B95-4520FE2946E6}" srcOrd="1" destOrd="0" presId="urn:microsoft.com/office/officeart/2005/8/layout/process3"/>
    <dgm:cxn modelId="{B6C92062-FFBF-41E3-B888-9C54050ACD2B}" srcId="{B03E3BBC-5DC4-46BE-AD39-FA19507F2505}" destId="{B752D080-B1E2-47AC-B2E6-B4BC5B79DED0}" srcOrd="0" destOrd="0" parTransId="{8413CB08-F983-4590-8844-6625B2AB943F}" sibTransId="{8F3F75AF-F0AF-41F8-857E-E863AF5879B8}"/>
    <dgm:cxn modelId="{D52FDB42-6DDE-4DC2-B155-D3178636CC9A}" type="presOf" srcId="{FD216D17-11E7-43F3-A64A-844BE32F0EE2}" destId="{A8EEF10E-B1B2-4D34-AD0D-DEE590DAAF7C}" srcOrd="0" destOrd="1" presId="urn:microsoft.com/office/officeart/2005/8/layout/process3"/>
    <dgm:cxn modelId="{D55C9163-BEF8-49AF-9064-B45276D473F9}" srcId="{154B4A3F-997A-4306-9F3A-EB44587EAC2C}" destId="{9296F3AA-AC5B-40F7-B844-93DA8FFC913F}" srcOrd="3" destOrd="0" parTransId="{50204938-5339-406C-9856-1C71AEAD0371}" sibTransId="{36C097C0-E4B1-4509-9B5E-AAA2DF0FE1B1}"/>
    <dgm:cxn modelId="{1D6B1C6A-DDA9-4D94-B254-A710E95D03C7}" srcId="{6CCDB9E2-2691-489C-AFF2-39AD05EC911B}" destId="{A97D3680-0AFA-4C42-A766-0A33AE5F31D4}" srcOrd="2" destOrd="0" parTransId="{D8CC1889-C106-4915-8131-08EE7614E6FC}" sibTransId="{428462F0-F21F-40C4-9EA7-77DAC1295093}"/>
    <dgm:cxn modelId="{69FEBE6C-7C27-4A1A-90F4-055BC9D5BB22}" type="presOf" srcId="{C73F8111-8D19-4689-9947-4100453593F9}" destId="{23DC8832-0FB7-4B0B-B6BC-6CA242A806E5}" srcOrd="1" destOrd="0" presId="urn:microsoft.com/office/officeart/2005/8/layout/process3"/>
    <dgm:cxn modelId="{32BE624D-55B4-466E-B073-D7FF73767862}" type="presOf" srcId="{08BCAE67-98BC-43BC-B4D0-D2EE3450282D}" destId="{D1190764-F85B-41C5-ADB0-066996C85267}" srcOrd="0" destOrd="5" presId="urn:microsoft.com/office/officeart/2005/8/layout/process3"/>
    <dgm:cxn modelId="{49444A6D-0522-4153-8AA4-9C14290BC4AE}" type="presOf" srcId="{154B4A3F-997A-4306-9F3A-EB44587EAC2C}" destId="{76730D0A-A0DB-4DBB-AFE9-A5EE35C480C0}" srcOrd="1" destOrd="0" presId="urn:microsoft.com/office/officeart/2005/8/layout/process3"/>
    <dgm:cxn modelId="{26220F51-9659-4B10-BF27-B077B450DF88}" type="presOf" srcId="{A3FDC9A0-CC6F-4D1F-B104-C40E975E39D2}" destId="{A8EEF10E-B1B2-4D34-AD0D-DEE590DAAF7C}" srcOrd="0" destOrd="3" presId="urn:microsoft.com/office/officeart/2005/8/layout/process3"/>
    <dgm:cxn modelId="{163D5A53-C71B-46BC-9341-2AC0E7400007}" srcId="{B58EE072-D4A5-4BC6-99EC-6CFB7A635BBB}" destId="{6CCDB9E2-2691-489C-AFF2-39AD05EC911B}" srcOrd="1" destOrd="0" parTransId="{5EA9FA49-685F-41AF-8525-AD3D521D8FA1}" sibTransId="{C73F8111-8D19-4689-9947-4100453593F9}"/>
    <dgm:cxn modelId="{5F1D9674-FCF4-4D1F-A9B7-13E01BFE617E}" srcId="{B58EE072-D4A5-4BC6-99EC-6CFB7A635BBB}" destId="{B03E3BBC-5DC4-46BE-AD39-FA19507F2505}" srcOrd="2" destOrd="0" parTransId="{0ECD3FAE-97E8-468C-BB47-FCD39CFFCFEB}" sibTransId="{06B2A908-18D5-4A9D-AFA9-3F38503FF6C1}"/>
    <dgm:cxn modelId="{B437A259-D464-48E4-B64B-E2AC6CF68354}" type="presOf" srcId="{C73F8111-8D19-4689-9947-4100453593F9}" destId="{FA744B3A-F576-4529-BF89-E5AC0D397BDE}" srcOrd="0" destOrd="0" presId="urn:microsoft.com/office/officeart/2005/8/layout/process3"/>
    <dgm:cxn modelId="{2027C77A-7941-46AE-9A6D-7AAE71A30834}" srcId="{154B4A3F-997A-4306-9F3A-EB44587EAC2C}" destId="{93469405-795F-4340-863E-353A4F2F4248}" srcOrd="2" destOrd="0" parTransId="{920FE75E-4B9E-43B0-8652-997EF3A9845F}" sibTransId="{1BDB8CE4-4BF2-4A61-AC46-88562D40C3A5}"/>
    <dgm:cxn modelId="{978B7E81-95AA-438F-95FE-3AF10BC63D8E}" srcId="{B03E3BBC-5DC4-46BE-AD39-FA19507F2505}" destId="{407016BD-C7FF-4435-859D-E97D1EB07C77}" srcOrd="8" destOrd="0" parTransId="{2AFD038F-2574-4CBA-AA00-35637A01A5B9}" sibTransId="{3E20257D-9A96-47FD-9372-BF370F7FAD15}"/>
    <dgm:cxn modelId="{2E40B891-0563-4B18-892B-A8EE0F413434}" type="presOf" srcId="{E46DCA56-5AA2-42B9-8E52-6213095860B1}" destId="{D1190764-F85B-41C5-ADB0-066996C85267}" srcOrd="0" destOrd="0" presId="urn:microsoft.com/office/officeart/2005/8/layout/process3"/>
    <dgm:cxn modelId="{56B24494-CEE3-4BDC-A037-61FDB6889E55}" type="presOf" srcId="{D4DED8F5-9069-4A9E-9155-5F3AD3CD3B02}" destId="{D1190764-F85B-41C5-ADB0-066996C85267}" srcOrd="0" destOrd="1" presId="urn:microsoft.com/office/officeart/2005/8/layout/process3"/>
    <dgm:cxn modelId="{1185B09A-41A8-425E-B509-3EC0D3035409}" srcId="{B03E3BBC-5DC4-46BE-AD39-FA19507F2505}" destId="{39F41A42-C43A-4266-82C6-F57E888EC847}" srcOrd="5" destOrd="0" parTransId="{4691CBC7-AC36-4EFD-B88F-294E38CE08F3}" sibTransId="{4A856335-1DD9-47C7-B864-ACBDAF7DF9E4}"/>
    <dgm:cxn modelId="{015A85A2-7336-46E7-83DA-0D6A12FE5D85}" srcId="{6CCDB9E2-2691-489C-AFF2-39AD05EC911B}" destId="{83C7567C-FB3F-4AEC-9239-40FDA99FFA93}" srcOrd="6" destOrd="0" parTransId="{33C232DF-3760-422F-9CB3-0636CC15517D}" sibTransId="{A5694AB7-82C8-4CB9-A9BA-04FCD36C7E71}"/>
    <dgm:cxn modelId="{B5D209AD-D5F3-497B-AB35-C1E994696BD0}" type="presOf" srcId="{B58EE072-D4A5-4BC6-99EC-6CFB7A635BBB}" destId="{918A3F00-2452-45E8-B577-1C4FC24929C6}" srcOrd="0" destOrd="0" presId="urn:microsoft.com/office/officeart/2005/8/layout/process3"/>
    <dgm:cxn modelId="{72C3C8B3-E90A-4599-8970-DF4313DF4DD3}" type="presOf" srcId="{B752D080-B1E2-47AC-B2E6-B4BC5B79DED0}" destId="{A8EEF10E-B1B2-4D34-AD0D-DEE590DAAF7C}" srcOrd="0" destOrd="0" presId="urn:microsoft.com/office/officeart/2005/8/layout/process3"/>
    <dgm:cxn modelId="{E7B3E1B5-E718-41CF-A4BD-4D77A7BD914A}" type="presOf" srcId="{C42DC1B8-A2F9-4E4F-9350-1BACE204E5E7}" destId="{A8EEF10E-B1B2-4D34-AD0D-DEE590DAAF7C}" srcOrd="0" destOrd="6" presId="urn:microsoft.com/office/officeart/2005/8/layout/process3"/>
    <dgm:cxn modelId="{5150C7B8-722A-482B-BB16-CEF15A37AA42}" type="presOf" srcId="{6CCDB9E2-2691-489C-AFF2-39AD05EC911B}" destId="{BE99F826-9EBE-4B9E-902A-41C3EA7D3036}" srcOrd="0" destOrd="0" presId="urn:microsoft.com/office/officeart/2005/8/layout/process3"/>
    <dgm:cxn modelId="{CE5360BC-D011-4B69-BDF9-4D1C56576491}" type="presOf" srcId="{D29AF02B-6CE2-465F-B1DA-8F7E5FB8DDB0}" destId="{B082D3B3-EC04-4754-9D9A-C51A2CBED1C7}" srcOrd="1" destOrd="0" presId="urn:microsoft.com/office/officeart/2005/8/layout/process3"/>
    <dgm:cxn modelId="{45175ABC-7DAF-4208-B2CB-F0E9E4A5A586}" type="presOf" srcId="{A97D3680-0AFA-4C42-A766-0A33AE5F31D4}" destId="{D1190764-F85B-41C5-ADB0-066996C85267}" srcOrd="0" destOrd="2" presId="urn:microsoft.com/office/officeart/2005/8/layout/process3"/>
    <dgm:cxn modelId="{46FC41BD-4E0D-4B7A-A787-E6548F2253B2}" srcId="{B03E3BBC-5DC4-46BE-AD39-FA19507F2505}" destId="{A3FDC9A0-CC6F-4D1F-B104-C40E975E39D2}" srcOrd="3" destOrd="0" parTransId="{4FCF026C-1E45-481B-BF3E-7EAA15352AAF}" sibTransId="{93F72479-7101-43A8-9057-C751FC8BEEFE}"/>
    <dgm:cxn modelId="{12B764BE-DCC5-47F6-B6F8-186D249A4A94}" srcId="{6CCDB9E2-2691-489C-AFF2-39AD05EC911B}" destId="{A965320D-21DA-4B7D-9ED7-F19EFEFBCB18}" srcOrd="4" destOrd="0" parTransId="{D4A7334A-8BF9-4A6F-B2B1-7354675145CB}" sibTransId="{FBE1BC29-508E-4CE9-A07D-1C75F53AD8FB}"/>
    <dgm:cxn modelId="{4F8DCCC1-24A8-4772-B201-FC993A02CD56}" type="presOf" srcId="{B82B9AB3-A281-4271-B51C-F25960BD192C}" destId="{A8EEF10E-B1B2-4D34-AD0D-DEE590DAAF7C}" srcOrd="0" destOrd="2" presId="urn:microsoft.com/office/officeart/2005/8/layout/process3"/>
    <dgm:cxn modelId="{C278E1C4-5009-4533-A862-E43BB512ADD6}" srcId="{154B4A3F-997A-4306-9F3A-EB44587EAC2C}" destId="{06A5C87A-A008-4E68-8E77-A4856E7A7AB3}" srcOrd="1" destOrd="0" parTransId="{2053445A-F022-445B-9CEA-C9F8EF3D9A9F}" sibTransId="{65C6AE9E-9135-49A5-92EE-3424AB8B1F53}"/>
    <dgm:cxn modelId="{97E005C6-9AEA-4048-B1AF-6A69EBECFC24}" type="presOf" srcId="{D29AF02B-6CE2-465F-B1DA-8F7E5FB8DDB0}" destId="{06967D4F-96A0-4F7B-817A-4341D112CD8D}" srcOrd="0" destOrd="0" presId="urn:microsoft.com/office/officeart/2005/8/layout/process3"/>
    <dgm:cxn modelId="{E0D40AC7-8E68-44E7-B63D-DCF3DABAC5E3}" type="presOf" srcId="{154B4A3F-997A-4306-9F3A-EB44587EAC2C}" destId="{0CFB6476-5ADB-47E5-9BFA-3628B2748D40}" srcOrd="0" destOrd="0" presId="urn:microsoft.com/office/officeart/2005/8/layout/process3"/>
    <dgm:cxn modelId="{41DAF8CC-2E26-42D0-9F31-177F019E2A78}" srcId="{B03E3BBC-5DC4-46BE-AD39-FA19507F2505}" destId="{C42DC1B8-A2F9-4E4F-9350-1BACE204E5E7}" srcOrd="6" destOrd="0" parTransId="{4D44FFC6-C6E3-432B-BDE7-E58D9CB94890}" sibTransId="{3D698F54-E4AA-4F5F-93C2-9839F9222A6B}"/>
    <dgm:cxn modelId="{8CF290D0-417A-47AB-87F8-ED58414DE36E}" srcId="{6CCDB9E2-2691-489C-AFF2-39AD05EC911B}" destId="{D4DED8F5-9069-4A9E-9155-5F3AD3CD3B02}" srcOrd="1" destOrd="0" parTransId="{23A643B9-EDD5-4764-8A28-598946CB6A69}" sibTransId="{2D75FD3B-7DB8-4953-A8C4-58DA07CA4665}"/>
    <dgm:cxn modelId="{22F16FD7-99AD-471B-B6A8-A71925B28EEB}" srcId="{154B4A3F-997A-4306-9F3A-EB44587EAC2C}" destId="{CEC5E446-68D5-4907-B5BF-165764891394}" srcOrd="0" destOrd="0" parTransId="{DE315F26-9B25-4735-B0E6-58D586E8A1DD}" sibTransId="{89389362-22EE-4666-9D54-A87785472C1E}"/>
    <dgm:cxn modelId="{D1D2C6D9-6F95-44AC-BFCA-F025EE44505A}" type="presOf" srcId="{25334907-B12A-40FB-952B-42BCD79CC6E3}" destId="{3CB81EFD-F33D-4F21-927C-44FE98F345EF}" srcOrd="0" destOrd="6" presId="urn:microsoft.com/office/officeart/2005/8/layout/process3"/>
    <dgm:cxn modelId="{D01D05DA-ABA4-42CD-A04A-5F568BE0E6AC}" type="presOf" srcId="{06A5C87A-A008-4E68-8E77-A4856E7A7AB3}" destId="{3CB81EFD-F33D-4F21-927C-44FE98F345EF}" srcOrd="0" destOrd="1" presId="urn:microsoft.com/office/officeart/2005/8/layout/process3"/>
    <dgm:cxn modelId="{7454D1DB-743F-44A3-AEF3-174C809FA2D7}" type="presOf" srcId="{A965320D-21DA-4B7D-9ED7-F19EFEFBCB18}" destId="{D1190764-F85B-41C5-ADB0-066996C85267}" srcOrd="0" destOrd="4" presId="urn:microsoft.com/office/officeart/2005/8/layout/process3"/>
    <dgm:cxn modelId="{3C7DDDDB-395D-4385-A904-EBA236178283}" srcId="{B03E3BBC-5DC4-46BE-AD39-FA19507F2505}" destId="{DB4473A7-67D4-493D-A5D9-0D3649117917}" srcOrd="7" destOrd="0" parTransId="{FEA2B459-8023-4A58-B7BE-BC1F464C043C}" sibTransId="{C00DEF0C-A990-4662-AB17-ACAB7C086240}"/>
    <dgm:cxn modelId="{E24126DE-39AD-480E-9010-77D12B7A8C6A}" type="presOf" srcId="{B59EFD4F-AAA8-4BA1-801C-5CE9C14D3AF4}" destId="{3CB81EFD-F33D-4F21-927C-44FE98F345EF}" srcOrd="0" destOrd="4" presId="urn:microsoft.com/office/officeart/2005/8/layout/process3"/>
    <dgm:cxn modelId="{D9EFADE0-713B-4821-BB72-E2E01B5DF2AE}" srcId="{B58EE072-D4A5-4BC6-99EC-6CFB7A635BBB}" destId="{154B4A3F-997A-4306-9F3A-EB44587EAC2C}" srcOrd="0" destOrd="0" parTransId="{FF39E9B8-E748-4D7C-B246-00F938005427}" sibTransId="{D29AF02B-6CE2-465F-B1DA-8F7E5FB8DDB0}"/>
    <dgm:cxn modelId="{D10A13E1-12DD-42B8-B962-1DC46AE4353E}" type="presOf" srcId="{65E0B6F8-0D2D-4EDE-B4BF-971B75429D65}" destId="{D1190764-F85B-41C5-ADB0-066996C85267}" srcOrd="0" destOrd="3" presId="urn:microsoft.com/office/officeart/2005/8/layout/process3"/>
    <dgm:cxn modelId="{33DBACE1-058B-4537-9EBF-31E8456F9569}" type="presOf" srcId="{B03E3BBC-5DC4-46BE-AD39-FA19507F2505}" destId="{FD9E5DCC-A65B-41CA-81AB-232E55E31E5E}" srcOrd="0" destOrd="0" presId="urn:microsoft.com/office/officeart/2005/8/layout/process3"/>
    <dgm:cxn modelId="{D4DA5EE2-9DEA-4AE8-89A0-8A8D554895C8}" srcId="{B03E3BBC-5DC4-46BE-AD39-FA19507F2505}" destId="{597D13F7-A6A2-4419-9E1C-8B980605A8E9}" srcOrd="4" destOrd="0" parTransId="{CF3BCFE0-03ED-4CE1-ADFD-F3E9317BDB10}" sibTransId="{A281CF1F-6FAE-4043-9BB9-D882BEF93130}"/>
    <dgm:cxn modelId="{BD1ABDFC-1F26-4D6B-B5DF-3A15420D3646}" srcId="{B59EFD4F-AAA8-4BA1-801C-5CE9C14D3AF4}" destId="{25334907-B12A-40FB-952B-42BCD79CC6E3}" srcOrd="1" destOrd="0" parTransId="{2BF6A71C-8003-4AAC-BF32-0A098E0ABD6E}" sibTransId="{0C211976-DDEF-4E4D-BB8A-CC28189BDE54}"/>
    <dgm:cxn modelId="{6F6153FF-A489-41B2-BC8B-820163C676B5}" type="presOf" srcId="{6AB7FD72-1D57-493E-91A9-73BC7E0452A9}" destId="{3CB81EFD-F33D-4F21-927C-44FE98F345EF}" srcOrd="0" destOrd="5" presId="urn:microsoft.com/office/officeart/2005/8/layout/process3"/>
    <dgm:cxn modelId="{413E23BE-B48E-4076-BB7E-F9A2281B0846}" type="presParOf" srcId="{918A3F00-2452-45E8-B577-1C4FC24929C6}" destId="{2F852A8B-90D3-4EAE-A346-ED606F245A61}" srcOrd="0" destOrd="0" presId="urn:microsoft.com/office/officeart/2005/8/layout/process3"/>
    <dgm:cxn modelId="{DCCB6AB6-9B9C-45A2-9FE0-3D77472F180A}" type="presParOf" srcId="{2F852A8B-90D3-4EAE-A346-ED606F245A61}" destId="{0CFB6476-5ADB-47E5-9BFA-3628B2748D40}" srcOrd="0" destOrd="0" presId="urn:microsoft.com/office/officeart/2005/8/layout/process3"/>
    <dgm:cxn modelId="{E608634C-4BC5-437F-BF40-F46885C854B1}" type="presParOf" srcId="{2F852A8B-90D3-4EAE-A346-ED606F245A61}" destId="{76730D0A-A0DB-4DBB-AFE9-A5EE35C480C0}" srcOrd="1" destOrd="0" presId="urn:microsoft.com/office/officeart/2005/8/layout/process3"/>
    <dgm:cxn modelId="{2361C68F-FBB5-4D2E-BC76-20C4FBF6D18D}" type="presParOf" srcId="{2F852A8B-90D3-4EAE-A346-ED606F245A61}" destId="{3CB81EFD-F33D-4F21-927C-44FE98F345EF}" srcOrd="2" destOrd="0" presId="urn:microsoft.com/office/officeart/2005/8/layout/process3"/>
    <dgm:cxn modelId="{F31E60B8-7AEA-4C9C-B0DD-272154BEE293}" type="presParOf" srcId="{918A3F00-2452-45E8-B577-1C4FC24929C6}" destId="{06967D4F-96A0-4F7B-817A-4341D112CD8D}" srcOrd="1" destOrd="0" presId="urn:microsoft.com/office/officeart/2005/8/layout/process3"/>
    <dgm:cxn modelId="{E903D1B2-AD44-47CC-94AC-55B0BAB23139}" type="presParOf" srcId="{06967D4F-96A0-4F7B-817A-4341D112CD8D}" destId="{B082D3B3-EC04-4754-9D9A-C51A2CBED1C7}" srcOrd="0" destOrd="0" presId="urn:microsoft.com/office/officeart/2005/8/layout/process3"/>
    <dgm:cxn modelId="{888082F5-E5E5-45A0-AD59-869D43E190EA}" type="presParOf" srcId="{918A3F00-2452-45E8-B577-1C4FC24929C6}" destId="{A007028A-88A3-4023-A7EB-43D0A9317814}" srcOrd="2" destOrd="0" presId="urn:microsoft.com/office/officeart/2005/8/layout/process3"/>
    <dgm:cxn modelId="{7678FC30-CBFC-42E5-A6D0-EA8E789F48A1}" type="presParOf" srcId="{A007028A-88A3-4023-A7EB-43D0A9317814}" destId="{BE99F826-9EBE-4B9E-902A-41C3EA7D3036}" srcOrd="0" destOrd="0" presId="urn:microsoft.com/office/officeart/2005/8/layout/process3"/>
    <dgm:cxn modelId="{48DACBB6-CBA8-4BDD-82F0-66BE36A1164E}" type="presParOf" srcId="{A007028A-88A3-4023-A7EB-43D0A9317814}" destId="{594DA7F7-94F3-4EAD-8B95-4520FE2946E6}" srcOrd="1" destOrd="0" presId="urn:microsoft.com/office/officeart/2005/8/layout/process3"/>
    <dgm:cxn modelId="{A8EBFF79-5FA6-4AFF-B4F0-4234F5A097B1}" type="presParOf" srcId="{A007028A-88A3-4023-A7EB-43D0A9317814}" destId="{D1190764-F85B-41C5-ADB0-066996C85267}" srcOrd="2" destOrd="0" presId="urn:microsoft.com/office/officeart/2005/8/layout/process3"/>
    <dgm:cxn modelId="{8204F358-E3F9-40BE-BE77-919F59397F6E}" type="presParOf" srcId="{918A3F00-2452-45E8-B577-1C4FC24929C6}" destId="{FA744B3A-F576-4529-BF89-E5AC0D397BDE}" srcOrd="3" destOrd="0" presId="urn:microsoft.com/office/officeart/2005/8/layout/process3"/>
    <dgm:cxn modelId="{B1ECE0A7-B6AC-4EBE-BB68-4B94C7E0E083}" type="presParOf" srcId="{FA744B3A-F576-4529-BF89-E5AC0D397BDE}" destId="{23DC8832-0FB7-4B0B-B6BC-6CA242A806E5}" srcOrd="0" destOrd="0" presId="urn:microsoft.com/office/officeart/2005/8/layout/process3"/>
    <dgm:cxn modelId="{F72B691E-B1EC-4F18-972F-9A269042AE63}" type="presParOf" srcId="{918A3F00-2452-45E8-B577-1C4FC24929C6}" destId="{2C409019-C7C1-481E-A2F5-571F9214F31D}" srcOrd="4" destOrd="0" presId="urn:microsoft.com/office/officeart/2005/8/layout/process3"/>
    <dgm:cxn modelId="{5BF85E1F-B635-42D3-82CD-BC4C96BA4595}" type="presParOf" srcId="{2C409019-C7C1-481E-A2F5-571F9214F31D}" destId="{FD9E5DCC-A65B-41CA-81AB-232E55E31E5E}" srcOrd="0" destOrd="0" presId="urn:microsoft.com/office/officeart/2005/8/layout/process3"/>
    <dgm:cxn modelId="{F693D777-E0E7-4AF4-A072-C90FFD9B7420}" type="presParOf" srcId="{2C409019-C7C1-481E-A2F5-571F9214F31D}" destId="{E5E1FCE2-42F1-404D-B41F-23C98F489BF3}" srcOrd="1" destOrd="0" presId="urn:microsoft.com/office/officeart/2005/8/layout/process3"/>
    <dgm:cxn modelId="{B5A7EC1F-418F-42E8-ABC9-35BDA160672A}" type="presParOf" srcId="{2C409019-C7C1-481E-A2F5-571F9214F31D}" destId="{A8EEF10E-B1B2-4D34-AD0D-DEE590DAAF7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30D0A-A0DB-4DBB-AFE9-A5EE35C480C0}">
      <dsp:nvSpPr>
        <dsp:cNvPr id="0" name=""/>
        <dsp:cNvSpPr/>
      </dsp:nvSpPr>
      <dsp:spPr>
        <a:xfrm>
          <a:off x="5778" y="283418"/>
          <a:ext cx="2627581" cy="7849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b="1" kern="1200"/>
            <a:t>Gateway 1: LPA self assessment</a:t>
          </a:r>
        </a:p>
      </dsp:txBody>
      <dsp:txXfrm>
        <a:off x="5778" y="283418"/>
        <a:ext cx="2627581" cy="523302"/>
      </dsp:txXfrm>
    </dsp:sp>
    <dsp:sp modelId="{3CB81EFD-F33D-4F21-927C-44FE98F345EF}">
      <dsp:nvSpPr>
        <dsp:cNvPr id="0" name=""/>
        <dsp:cNvSpPr/>
      </dsp:nvSpPr>
      <dsp:spPr>
        <a:xfrm>
          <a:off x="543958" y="806721"/>
          <a:ext cx="2627581" cy="428793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First of the mandatory gateways that support LPAs to adopt a plan within 30 months. The 30-month plan preparation process starts on the date you pass through Gateway 1</a:t>
          </a:r>
        </a:p>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r>
            <a:rPr lang="en-GB" sz="1100" kern="1200"/>
            <a:t>LPAs carry out a self-assessment of their readiness to prepare their plan</a:t>
          </a:r>
        </a:p>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r>
            <a:rPr lang="en-GB" sz="1100" kern="1200"/>
            <a:t>You must pass through Gateway 1: </a:t>
          </a:r>
        </a:p>
        <a:p>
          <a:pPr marL="114300" lvl="2" indent="-57150" algn="l" defTabSz="488950">
            <a:lnSpc>
              <a:spcPct val="90000"/>
            </a:lnSpc>
            <a:spcBef>
              <a:spcPct val="0"/>
            </a:spcBef>
            <a:spcAft>
              <a:spcPct val="15000"/>
            </a:spcAft>
            <a:buChar char="•"/>
          </a:pPr>
          <a:r>
            <a:rPr lang="en-GB" sz="1100" kern="1200"/>
            <a:t>no later than 5 years after adopting your existing plan</a:t>
          </a:r>
        </a:p>
        <a:p>
          <a:pPr marL="114300" lvl="2" indent="-57150" algn="l" defTabSz="488950">
            <a:lnSpc>
              <a:spcPct val="90000"/>
            </a:lnSpc>
            <a:spcBef>
              <a:spcPct val="0"/>
            </a:spcBef>
            <a:spcAft>
              <a:spcPct val="15000"/>
            </a:spcAft>
            <a:buChar char="•"/>
          </a:pPr>
          <a:r>
            <a:rPr lang="en-GB" sz="1100" kern="1200"/>
            <a:t>at least 4 months after you gave notice of your plan-making, or the day after your scoping consultation ends, whichever comes later </a:t>
          </a:r>
        </a:p>
      </dsp:txBody>
      <dsp:txXfrm>
        <a:off x="620917" y="883680"/>
        <a:ext cx="2473663" cy="4134019"/>
      </dsp:txXfrm>
    </dsp:sp>
    <dsp:sp modelId="{06967D4F-96A0-4F7B-817A-4341D112CD8D}">
      <dsp:nvSpPr>
        <dsp:cNvPr id="0" name=""/>
        <dsp:cNvSpPr/>
      </dsp:nvSpPr>
      <dsp:spPr>
        <a:xfrm>
          <a:off x="3031692" y="217973"/>
          <a:ext cx="844463" cy="65419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031692" y="348811"/>
        <a:ext cx="648206" cy="392515"/>
      </dsp:txXfrm>
    </dsp:sp>
    <dsp:sp modelId="{594DA7F7-94F3-4EAD-8B95-4520FE2946E6}">
      <dsp:nvSpPr>
        <dsp:cNvPr id="0" name=""/>
        <dsp:cNvSpPr/>
      </dsp:nvSpPr>
      <dsp:spPr>
        <a:xfrm>
          <a:off x="4226688" y="283418"/>
          <a:ext cx="2627581" cy="7849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b="1" kern="1200"/>
            <a:t>Gateway 2: progress assessment</a:t>
          </a:r>
        </a:p>
      </dsp:txBody>
      <dsp:txXfrm>
        <a:off x="4226688" y="283418"/>
        <a:ext cx="2627581" cy="523302"/>
      </dsp:txXfrm>
    </dsp:sp>
    <dsp:sp modelId="{D1190764-F85B-41C5-ADB0-066996C85267}">
      <dsp:nvSpPr>
        <dsp:cNvPr id="0" name=""/>
        <dsp:cNvSpPr/>
      </dsp:nvSpPr>
      <dsp:spPr>
        <a:xfrm>
          <a:off x="4764867" y="806721"/>
          <a:ext cx="2627581" cy="428793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Purpose: to check that the LPA is moving towards the preparation of a sound plan and consider whether the LPA is making progress towards meeting the ‘prescribed requirements’ set out in regulations. </a:t>
          </a:r>
        </a:p>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r>
            <a:rPr lang="en-GB" sz="1100" kern="1200"/>
            <a:t>PINS will appoint a ‘gateway assessor’ to engage with the LPA and carry out the assessment with the LPA – similar to a Advisory Visit. An outcome report will be provided once the assessment is completed. </a:t>
          </a:r>
        </a:p>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r>
            <a:rPr lang="en-GB" sz="1100" kern="1200"/>
            <a:t>The LPA may discuss up to 5 soundness issues with the gateway  assessor. </a:t>
          </a:r>
        </a:p>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r>
            <a:rPr lang="en-GB" sz="1100" kern="1200"/>
            <a:t>The assessment will take 4-6 weeks to complete. It is expected that LPAs will pass through this gateway only once to maintain their 30-month timetable. </a:t>
          </a:r>
        </a:p>
      </dsp:txBody>
      <dsp:txXfrm>
        <a:off x="4841826" y="883680"/>
        <a:ext cx="2473663" cy="4134019"/>
      </dsp:txXfrm>
    </dsp:sp>
    <dsp:sp modelId="{FA744B3A-F576-4529-BF89-E5AC0D397BDE}">
      <dsp:nvSpPr>
        <dsp:cNvPr id="0" name=""/>
        <dsp:cNvSpPr/>
      </dsp:nvSpPr>
      <dsp:spPr>
        <a:xfrm>
          <a:off x="7252602" y="217973"/>
          <a:ext cx="844463" cy="65419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7252602" y="348811"/>
        <a:ext cx="648206" cy="392515"/>
      </dsp:txXfrm>
    </dsp:sp>
    <dsp:sp modelId="{E5E1FCE2-42F1-404D-B41F-23C98F489BF3}">
      <dsp:nvSpPr>
        <dsp:cNvPr id="0" name=""/>
        <dsp:cNvSpPr/>
      </dsp:nvSpPr>
      <dsp:spPr>
        <a:xfrm>
          <a:off x="8447597" y="283418"/>
          <a:ext cx="2627581" cy="7849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b="1" kern="1200"/>
            <a:t>Gateway 3: examination submission ‘stop/go’ </a:t>
          </a:r>
        </a:p>
      </dsp:txBody>
      <dsp:txXfrm>
        <a:off x="8447597" y="283418"/>
        <a:ext cx="2627581" cy="523302"/>
      </dsp:txXfrm>
    </dsp:sp>
    <dsp:sp modelId="{A8EEF10E-B1B2-4D34-AD0D-DEE590DAAF7C}">
      <dsp:nvSpPr>
        <dsp:cNvPr id="0" name=""/>
        <dsp:cNvSpPr/>
      </dsp:nvSpPr>
      <dsp:spPr>
        <a:xfrm>
          <a:off x="8985777" y="806721"/>
          <a:ext cx="2627581" cy="428793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GB" sz="1100" kern="1200"/>
            <a:t>The final stage that determines whether a LPA may submit their local plan for examination. </a:t>
          </a:r>
        </a:p>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r>
            <a:rPr lang="en-GB" sz="1100" kern="1200"/>
            <a:t>PINS will appoint a ‘gateway assessor’ to determine whether the LPA has met the prescribed requirements as set out in regulations. </a:t>
          </a:r>
        </a:p>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r>
            <a:rPr lang="en-GB" sz="1100" kern="1200"/>
            <a:t>This stage does not focus or comment on matters of soundness – this will remain for the Examination of the plan to consider</a:t>
          </a:r>
        </a:p>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r>
            <a:rPr lang="en-GB" sz="1100" kern="1200"/>
            <a:t>The assessment will take 4-6 weeks. The LPA only provides the required documentation; it does not participate in the assessment like it did for Gateway 2. </a:t>
          </a:r>
        </a:p>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r>
            <a:rPr lang="en-GB" sz="1100" kern="1200"/>
            <a:t>If the LPA has met the prescribed requirements, the LPA can proceed to Examination. If not, the LPA will have to address any deficiencies and redo Gateway 3. </a:t>
          </a:r>
        </a:p>
      </dsp:txBody>
      <dsp:txXfrm>
        <a:off x="9062736" y="883680"/>
        <a:ext cx="2473663" cy="41340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CDA1C-C513-FEDB-1B28-D95FC9E454A4}"/>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a:extLst>
              <a:ext uri="{FF2B5EF4-FFF2-40B4-BE49-F238E27FC236}">
                <a16:creationId xmlns:a16="http://schemas.microsoft.com/office/drawing/2014/main" id="{894DC6C4-95C7-6F5C-4B24-16A5C1DE1DC1}"/>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75F1E27D-3AA0-FF49-BF80-1D5029A1458D}" type="datetimeFigureOut">
              <a:rPr lang="en-US" smtClean="0"/>
              <a:t>3/31/2026</a:t>
            </a:fld>
            <a:endParaRPr lang="en-US"/>
          </a:p>
        </p:txBody>
      </p:sp>
      <p:sp>
        <p:nvSpPr>
          <p:cNvPr id="4" name="Footer Placeholder 3">
            <a:extLst>
              <a:ext uri="{FF2B5EF4-FFF2-40B4-BE49-F238E27FC236}">
                <a16:creationId xmlns:a16="http://schemas.microsoft.com/office/drawing/2014/main" id="{8E2C4783-165D-FDB0-1F1E-F7235E900614}"/>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0F7BD00D-B280-EC90-0559-3136D1BC4F1B}"/>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957EEBA1-7778-B244-849D-DCA48F0063D9}" type="slidenum">
              <a:rPr lang="en-US" smtClean="0"/>
              <a:t>‹#›</a:t>
            </a:fld>
            <a:endParaRPr lang="en-US"/>
          </a:p>
        </p:txBody>
      </p:sp>
    </p:spTree>
    <p:extLst>
      <p:ext uri="{BB962C8B-B14F-4D97-AF65-F5344CB8AC3E}">
        <p14:creationId xmlns:p14="http://schemas.microsoft.com/office/powerpoint/2010/main" val="3158581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5B0F88-AE9A-4C54-8E20-52AF2A55CAC0}" type="datetimeFigureOut">
              <a:rPr lang="en-GB" smtClean="0"/>
              <a:t>31/03/2026</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6CB5F3E-9433-4D4B-8703-99BBF0C656F6}" type="slidenum">
              <a:rPr lang="en-GB" smtClean="0"/>
              <a:t>‹#›</a:t>
            </a:fld>
            <a:endParaRPr lang="en-GB"/>
          </a:p>
        </p:txBody>
      </p:sp>
    </p:spTree>
    <p:extLst>
      <p:ext uri="{BB962C8B-B14F-4D97-AF65-F5344CB8AC3E}">
        <p14:creationId xmlns:p14="http://schemas.microsoft.com/office/powerpoint/2010/main" val="7217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consultations/environmental-outcomes-reports-a-new-approach-to-environmental-assessment/outcome/environmental-outcomes-reports-roadmap-to-refor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a:t>The amount of evidence produced to support a local plan takes a significant amount of time and resource to produce and can often feel disproportionate.</a:t>
            </a:r>
          </a:p>
          <a:p>
            <a:endParaRPr lang="en-GB" sz="1300"/>
          </a:p>
          <a:p>
            <a:r>
              <a:rPr lang="en-GB" sz="1300"/>
              <a:t>However, a strong evidence base will still be expected to inform and support plans. Evidence remains an important part of plan-making and monitoring, allowing planning authorities to develop robust and effective plans and allowing communities and other stakeholders to understand the decisions that have been made. </a:t>
            </a:r>
          </a:p>
          <a:p>
            <a:endParaRPr lang="en-GB" sz="1300"/>
          </a:p>
          <a:p>
            <a:r>
              <a:rPr lang="en-GB" sz="1300"/>
              <a:t>We are mindful of the need to ensure that reforms to evidence improve and do not undermine the quality or effectiveness of policies or plans, or the decision-making that relies on them.</a:t>
            </a:r>
          </a:p>
          <a:p>
            <a:endParaRPr lang="en-GB" sz="1300"/>
          </a:p>
          <a:p>
            <a:r>
              <a:rPr lang="en-GB" sz="1300"/>
              <a:t>We are </a:t>
            </a:r>
          </a:p>
          <a:p>
            <a:pPr marL="185766" indent="-185766">
              <a:buFontTx/>
              <a:buChar char="-"/>
            </a:pPr>
            <a:r>
              <a:rPr lang="en-GB" sz="1300"/>
              <a:t>Looking at how best we can support LPAs through clearer policy on evidence expectations, policy on procedural aspects of evidence gathering, various areas where we can develop new guidance alongside digital tools and templates – an example so far is the work on Sites….</a:t>
            </a:r>
          </a:p>
          <a:p>
            <a:pPr marL="185766" indent="-185766">
              <a:buFontTx/>
              <a:buChar char="-"/>
            </a:pPr>
            <a:r>
              <a:rPr lang="en-GB" sz="1300"/>
              <a:t>We have also introduced aspects in the new system such as standardised approach to local plan project management/PID, gateways, SoC/SoS – to act as checks and provide support on evidence expectations – help determine what is needed, when and how it will be prepared, and also where any gaps may arise.</a:t>
            </a:r>
          </a:p>
          <a:p>
            <a:pPr marL="185766" indent="-185766">
              <a:buFontTx/>
              <a:buChar char="-"/>
            </a:pPr>
            <a:endParaRPr lang="en-GB" sz="1300"/>
          </a:p>
          <a:p>
            <a:pPr marL="185766" indent="-185766">
              <a:buFontTx/>
              <a:buChar char="-"/>
            </a:pPr>
            <a:endParaRPr lang="en-GB" sz="1300"/>
          </a:p>
          <a:p>
            <a:pPr marL="0" indent="0">
              <a:buFontTx/>
              <a:buNone/>
            </a:pPr>
            <a:r>
              <a:rPr lang="en-GB" sz="1300"/>
              <a:t>SEA/SA</a:t>
            </a:r>
          </a:p>
          <a:p>
            <a:pPr marL="171450" indent="-171450">
              <a:buFont typeface="Arial" panose="020B0604020202020204" pitchFamily="34" charset="0"/>
              <a:buChar char="•"/>
            </a:pPr>
            <a:r>
              <a:rPr lang="en-GB"/>
              <a:t>The requirement for Sustainability Appraisal of Local Plans required by s19 of the Planning and Compulsory Purchase Act 2004 is no longer in force for plans coming forward under the new system.</a:t>
            </a:r>
          </a:p>
          <a:p>
            <a:pPr marL="171450" indent="-171450">
              <a:buFont typeface="Arial" panose="020B0604020202020204" pitchFamily="34" charset="0"/>
              <a:buChar char="•"/>
            </a:pPr>
            <a:r>
              <a:rPr lang="en-GB"/>
              <a:t>Plans coming forward under the new system must undergo Strategic Environmental Assessment (SEA) as required by The Environmental Assessment of Plans and Programmes Regulations 2004, subject to initial screening</a:t>
            </a:r>
          </a:p>
          <a:p>
            <a:pPr marL="171450" indent="-171450">
              <a:buFont typeface="Arial" panose="020B0604020202020204" pitchFamily="34" charset="0"/>
              <a:buChar char="•"/>
            </a:pPr>
            <a:r>
              <a:rPr lang="en-GB"/>
              <a:t>The government has committed to bringing forward EORs that will replace SEA in due course</a:t>
            </a:r>
          </a:p>
          <a:p>
            <a:pPr marL="171450" indent="-171450">
              <a:buFont typeface="Arial" panose="020B0604020202020204" pitchFamily="34" charset="0"/>
              <a:buChar char="•"/>
            </a:pPr>
            <a:r>
              <a:rPr lang="en-GB"/>
              <a:t>Refer back to EOR roadmap from recent gov response - </a:t>
            </a:r>
            <a:r>
              <a:rPr lang="en-GB">
                <a:hlinkClick r:id="rId3"/>
              </a:rPr>
              <a:t>Environmental Outcomes Reports: Roadmap to reform - GOV.UK</a:t>
            </a:r>
            <a:endParaRPr lang="en-GB"/>
          </a:p>
          <a:p>
            <a:pPr marL="185766" indent="-185766">
              <a:buFontTx/>
              <a:buChar char="-"/>
            </a:pPr>
            <a:endParaRPr lang="en-GB"/>
          </a:p>
        </p:txBody>
      </p:sp>
      <p:sp>
        <p:nvSpPr>
          <p:cNvPr id="4" name="Slide Number Placeholder 3"/>
          <p:cNvSpPr>
            <a:spLocks noGrp="1"/>
          </p:cNvSpPr>
          <p:nvPr>
            <p:ph type="sldNum" sz="quarter" idx="5"/>
          </p:nvPr>
        </p:nvSpPr>
        <p:spPr/>
        <p:txBody>
          <a:bodyPr/>
          <a:lstStyle/>
          <a:p>
            <a:fld id="{66CB5F3E-9433-4D4B-8703-99BBF0C656F6}" type="slidenum">
              <a:rPr lang="en-GB" smtClean="0"/>
              <a:t>7</a:t>
            </a:fld>
            <a:endParaRPr lang="en-GB"/>
          </a:p>
        </p:txBody>
      </p:sp>
    </p:spTree>
    <p:extLst>
      <p:ext uri="{BB962C8B-B14F-4D97-AF65-F5344CB8AC3E}">
        <p14:creationId xmlns:p14="http://schemas.microsoft.com/office/powerpoint/2010/main" val="282177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Road map sets out that further guidance on Gateways – what you need to do - will be published soon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See PINS draft procedural guide – launched/to be launched soon</a:t>
            </a:r>
          </a:p>
          <a:p>
            <a:endParaRPr lang="en-GB"/>
          </a:p>
          <a:p>
            <a:r>
              <a:rPr lang="en-GB"/>
              <a:t>New plan making system the examination focuses only on matters of soundness and not legal compliance – legal compliance is a matter addressed at G3.This will prevent plans progressing to examination only to fail because legal matters have not been complied with.</a:t>
            </a:r>
          </a:p>
          <a:p>
            <a:r>
              <a:rPr lang="en-GB"/>
              <a:t>Prescribed requirements – set out at reg 32 of the 2026 local planning regulations (and the proposed SoC guidance will provide further guidance on the prescribed requirements and gateways and a template that can be used to demonstrate how you think you have met the requirements)</a:t>
            </a:r>
          </a:p>
        </p:txBody>
      </p:sp>
      <p:sp>
        <p:nvSpPr>
          <p:cNvPr id="4" name="Slide Number Placeholder 3"/>
          <p:cNvSpPr>
            <a:spLocks noGrp="1"/>
          </p:cNvSpPr>
          <p:nvPr>
            <p:ph type="sldNum" sz="quarter" idx="5"/>
          </p:nvPr>
        </p:nvSpPr>
        <p:spPr/>
        <p:txBody>
          <a:bodyPr/>
          <a:lstStyle/>
          <a:p>
            <a:fld id="{66CB5F3E-9433-4D4B-8703-99BBF0C656F6}" type="slidenum">
              <a:rPr lang="en-GB" smtClean="0"/>
              <a:t>8</a:t>
            </a:fld>
            <a:endParaRPr lang="en-GB"/>
          </a:p>
        </p:txBody>
      </p:sp>
    </p:spTree>
    <p:extLst>
      <p:ext uri="{BB962C8B-B14F-4D97-AF65-F5344CB8AC3E}">
        <p14:creationId xmlns:p14="http://schemas.microsoft.com/office/powerpoint/2010/main" val="288525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CB5F3E-9433-4D4B-8703-99BBF0C656F6}" type="slidenum">
              <a:rPr lang="en-GB" smtClean="0"/>
              <a:t>13</a:t>
            </a:fld>
            <a:endParaRPr lang="en-GB"/>
          </a:p>
        </p:txBody>
      </p:sp>
    </p:spTree>
    <p:extLst>
      <p:ext uri="{BB962C8B-B14F-4D97-AF65-F5344CB8AC3E}">
        <p14:creationId xmlns:p14="http://schemas.microsoft.com/office/powerpoint/2010/main" val="3163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A86227-5C0F-81C0-0265-714993E6D983}"/>
              </a:ext>
            </a:extLst>
          </p:cNvPr>
          <p:cNvSpPr>
            <a:spLocks noGrp="1" noRot="1" noMove="1" noResize="1" noEditPoints="1" noAdjustHandles="1" noChangeArrowheads="1" noChangeShapeType="1"/>
          </p:cNvSpPr>
          <p:nvPr userDrawn="1"/>
        </p:nvSpPr>
        <p:spPr>
          <a:xfrm>
            <a:off x="0" y="1394624"/>
            <a:ext cx="12192000" cy="5463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CCE8BEA-E477-9608-B8E8-7158F90D1AC9}"/>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6663600"/>
            <a:ext cx="751297" cy="123111"/>
          </a:xfrm>
          <a:prstGeom prst="rect">
            <a:avLst/>
          </a:prstGeom>
        </p:spPr>
        <p:txBody>
          <a:bodyPr horzOverflow="overflow" wrap="square" lIns="0" tIns="0" rIns="0" bIns="0">
            <a:spAutoFit/>
          </a:bodyPr>
          <a:lstStyle/>
          <a:p>
            <a:pPr algn="ctr"/>
            <a:r>
              <a:rPr lang="en-GB" sz="800">
                <a:solidFill>
                  <a:schemeClr val="bg1"/>
                </a:solidFill>
                <a:latin typeface="+mj-lt"/>
                <a:cs typeface="Calibri" panose="020F0502020204030204" pitchFamily="34" charset="0"/>
              </a:rPr>
              <a:t>OFFICIAL</a:t>
            </a:r>
          </a:p>
        </p:txBody>
      </p:sp>
      <p:sp>
        <p:nvSpPr>
          <p:cNvPr id="4" name="Footer Placeholder 4">
            <a:extLst>
              <a:ext uri="{FF2B5EF4-FFF2-40B4-BE49-F238E27FC236}">
                <a16:creationId xmlns:a16="http://schemas.microsoft.com/office/drawing/2014/main" id="{F9BFA732-254E-197F-FB34-83F104CF0D93}"/>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solidFill>
                <a:latin typeface="Arial" panose="020B0604020202020204" pitchFamily="34" charset="0"/>
                <a:ea typeface="+mn-ea"/>
                <a:cs typeface="Arial" panose="020B0604020202020204" pitchFamily="34" charset="0"/>
              </a:defRPr>
            </a:lvl1pPr>
          </a:lstStyle>
          <a:p>
            <a:r>
              <a:rPr lang="en-GB"/>
              <a:t>SENSITIVITY MARKING</a:t>
            </a:r>
          </a:p>
        </p:txBody>
      </p:sp>
      <p:sp>
        <p:nvSpPr>
          <p:cNvPr id="15" name="Text Placeholder 14">
            <a:extLst>
              <a:ext uri="{FF2B5EF4-FFF2-40B4-BE49-F238E27FC236}">
                <a16:creationId xmlns:a16="http://schemas.microsoft.com/office/drawing/2014/main" id="{A24EF032-67A5-383B-A2F6-164155C82D44}"/>
              </a:ext>
            </a:extLst>
          </p:cNvPr>
          <p:cNvSpPr>
            <a:spLocks noGrp="1" noRot="1" noMove="1" noResize="1" noEditPoints="1" noAdjustHandles="1" noChangeArrowheads="1" noChangeShapeType="1"/>
          </p:cNvSpPr>
          <p:nvPr>
            <p:ph type="body" sz="quarter" idx="10" hasCustomPrompt="1"/>
          </p:nvPr>
        </p:nvSpPr>
        <p:spPr>
          <a:xfrm>
            <a:off x="2122636" y="4595631"/>
            <a:ext cx="7946728" cy="332399"/>
          </a:xfrm>
          <a:prstGeom prst="rect">
            <a:avLst/>
          </a:prstGeom>
        </p:spPr>
        <p:txBody>
          <a:bodyPr lIns="0" tIns="0" rIns="0" bIns="0">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stStyle>
          <a:p>
            <a:pPr lvl="0"/>
            <a:r>
              <a:rPr lang="en-US"/>
              <a:t>Team – X Month 2023</a:t>
            </a:r>
          </a:p>
        </p:txBody>
      </p:sp>
      <p:sp>
        <p:nvSpPr>
          <p:cNvPr id="5" name="Title Placeholder 2">
            <a:extLst>
              <a:ext uri="{FF2B5EF4-FFF2-40B4-BE49-F238E27FC236}">
                <a16:creationId xmlns:a16="http://schemas.microsoft.com/office/drawing/2014/main" id="{C5D17A20-EF02-88BA-B0D8-AEC31AF2FA19}"/>
              </a:ext>
            </a:extLst>
          </p:cNvPr>
          <p:cNvSpPr>
            <a:spLocks noGrp="1" noRot="1" noMove="1" noResize="1" noEditPoints="1" noAdjustHandles="1" noChangeArrowheads="1" noChangeShapeType="1"/>
          </p:cNvSpPr>
          <p:nvPr>
            <p:ph type="title" hasCustomPrompt="1"/>
          </p:nvPr>
        </p:nvSpPr>
        <p:spPr>
          <a:xfrm>
            <a:off x="2122636" y="3429000"/>
            <a:ext cx="7946728" cy="914096"/>
          </a:xfrm>
          <a:prstGeom prst="rect">
            <a:avLst/>
          </a:prstGeom>
        </p:spPr>
        <p:txBody>
          <a:bodyPr vert="horz" lIns="0" tIns="0" rIns="0" bIns="0" rtlCol="0" anchor="b" anchorCtr="0">
            <a:spAutoFit/>
          </a:bodyPr>
          <a:lstStyle>
            <a:lvl1pPr algn="ctr">
              <a:defRPr sz="6600">
                <a:solidFill>
                  <a:schemeClr val="bg1"/>
                </a:solidFill>
                <a:latin typeface="Arial" panose="020B0604020202020204" pitchFamily="34" charset="0"/>
                <a:cs typeface="Arial" panose="020B0604020202020204" pitchFamily="34" charset="0"/>
              </a:defRPr>
            </a:lvl1pPr>
          </a:lstStyle>
          <a:p>
            <a:r>
              <a:rPr lang="en-US"/>
              <a:t>Presentation title</a:t>
            </a:r>
            <a:endParaRPr lang="en-GB"/>
          </a:p>
        </p:txBody>
      </p:sp>
    </p:spTree>
    <p:extLst>
      <p:ext uri="{BB962C8B-B14F-4D97-AF65-F5344CB8AC3E}">
        <p14:creationId xmlns:p14="http://schemas.microsoft.com/office/powerpoint/2010/main" val="288566271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ample icon and text 1">
    <p:spTree>
      <p:nvGrpSpPr>
        <p:cNvPr id="1" name=""/>
        <p:cNvGrpSpPr/>
        <p:nvPr/>
      </p:nvGrpSpPr>
      <p:grpSpPr>
        <a:xfrm>
          <a:off x="0" y="0"/>
          <a:ext cx="0" cy="0"/>
          <a:chOff x="0" y="0"/>
          <a:chExt cx="0" cy="0"/>
        </a:xfrm>
      </p:grpSpPr>
      <p:sp>
        <p:nvSpPr>
          <p:cNvPr id="45" name="Slide Number Placeholder 5">
            <a:extLst>
              <a:ext uri="{FF2B5EF4-FFF2-40B4-BE49-F238E27FC236}">
                <a16:creationId xmlns:a16="http://schemas.microsoft.com/office/drawing/2014/main" id="{B9C17506-8579-8975-52FC-81F63B6B15FF}"/>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4" name="Footer Placeholder 4">
            <a:extLst>
              <a:ext uri="{FF2B5EF4-FFF2-40B4-BE49-F238E27FC236}">
                <a16:creationId xmlns:a16="http://schemas.microsoft.com/office/drawing/2014/main" id="{0708DEB4-A3E4-C135-CC90-1E47C78A74F4}"/>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cxnSp>
        <p:nvCxnSpPr>
          <p:cNvPr id="14" name="Straight Connector 3">
            <a:extLst>
              <a:ext uri="{FF2B5EF4-FFF2-40B4-BE49-F238E27FC236}">
                <a16:creationId xmlns:a16="http://schemas.microsoft.com/office/drawing/2014/main" id="{2FEB0E83-A665-4F42-2656-A6DE1D1E7DBA}"/>
              </a:ext>
            </a:extLst>
          </p:cNvPr>
          <p:cNvCxnSpPr>
            <a:cxnSpLocks noGrp="1" noRot="1" noMove="1" noResize="1" noEditPoints="1" noAdjustHandles="1" noChangeArrowheads="1" noChangeShapeType="1"/>
          </p:cNvCxnSpPr>
          <p:nvPr userDrawn="1"/>
        </p:nvCxnSpPr>
        <p:spPr>
          <a:xfrm>
            <a:off x="367200" y="6334344"/>
            <a:ext cx="11340000" cy="0"/>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38" name="Text Placeholder 6">
            <a:extLst>
              <a:ext uri="{FF2B5EF4-FFF2-40B4-BE49-F238E27FC236}">
                <a16:creationId xmlns:a16="http://schemas.microsoft.com/office/drawing/2014/main" id="{7A388780-0C1E-734B-FF34-87D783F10E46}"/>
              </a:ext>
            </a:extLst>
          </p:cNvPr>
          <p:cNvSpPr>
            <a:spLocks noGrp="1"/>
          </p:cNvSpPr>
          <p:nvPr>
            <p:ph type="body" sz="quarter" idx="24"/>
          </p:nvPr>
        </p:nvSpPr>
        <p:spPr>
          <a:xfrm>
            <a:off x="3255662" y="5395920"/>
            <a:ext cx="7996521" cy="276999"/>
          </a:xfrm>
          <a:prstGeom prst="rect">
            <a:avLst/>
          </a:prstGeom>
        </p:spPr>
        <p:txBody>
          <a:bodyPr wrap="square" lIns="0" tIns="0" rIns="0" bIns="0" anchor="ctr" anchorCtr="0">
            <a:spAutoFit/>
          </a:bodyPr>
          <a:lstStyle>
            <a:lvl1pPr marL="284400" indent="-284400">
              <a:lnSpc>
                <a:spcPct val="100000"/>
              </a:lnSpc>
              <a:spcBef>
                <a:spcPts val="0"/>
              </a:spcBef>
              <a:spcAft>
                <a:spcPts val="1200"/>
              </a:spcAft>
              <a:defRPr lang="en-US" sz="18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p>
        </p:txBody>
      </p:sp>
      <p:sp>
        <p:nvSpPr>
          <p:cNvPr id="39" name="Text Placeholder 5">
            <a:extLst>
              <a:ext uri="{FF2B5EF4-FFF2-40B4-BE49-F238E27FC236}">
                <a16:creationId xmlns:a16="http://schemas.microsoft.com/office/drawing/2014/main" id="{8F76C1C6-4B2C-0DCF-2CC2-9B8AE2C74346}"/>
              </a:ext>
            </a:extLst>
          </p:cNvPr>
          <p:cNvSpPr>
            <a:spLocks noGrp="1"/>
          </p:cNvSpPr>
          <p:nvPr>
            <p:ph type="body" sz="quarter" idx="25"/>
          </p:nvPr>
        </p:nvSpPr>
        <p:spPr>
          <a:xfrm>
            <a:off x="537881" y="5021419"/>
            <a:ext cx="2532530" cy="1026000"/>
          </a:xfrm>
          <a:prstGeom prst="roundRect">
            <a:avLst/>
          </a:prstGeom>
          <a:solidFill>
            <a:schemeClr val="tx2"/>
          </a:solidFill>
        </p:spPr>
        <p:txBody>
          <a:bodyPr lIns="827999" tIns="0" rIns="90000" bIns="0" anchor="ctr" anchorCtr="0"/>
          <a:lstStyle>
            <a:lvl1pPr marL="0" indent="0">
              <a:lnSpc>
                <a:spcPct val="95000"/>
              </a:lnSpc>
              <a:spcBef>
                <a:spcPts val="0"/>
              </a:spcBef>
              <a:spcAft>
                <a:spcPts val="600"/>
              </a:spcAft>
              <a:buNone/>
              <a:defRPr lang="en-GB" sz="1800" b="1" kern="1200" dirty="0" smtClean="0">
                <a:solidFill>
                  <a:schemeClr val="bg1"/>
                </a:solidFill>
                <a:latin typeface="+mn-lt"/>
                <a:ea typeface="+mn-ea"/>
                <a:cs typeface="+mn-cs"/>
              </a:defRPr>
            </a:lvl1pPr>
            <a:lvl2pPr marL="284400" indent="-284400">
              <a:lnSpc>
                <a:spcPct val="100000"/>
              </a:lnSpc>
              <a:spcBef>
                <a:spcPts val="0"/>
              </a:spcBef>
              <a:spcAft>
                <a:spcPts val="600"/>
              </a:spcAft>
              <a:defRPr sz="1600">
                <a:solidFill>
                  <a:schemeClr val="bg1"/>
                </a:solidFill>
              </a:defRPr>
            </a:lvl2pPr>
            <a:lvl3pPr>
              <a:defRPr sz="1600"/>
            </a:lvl3pPr>
            <a:lvl4pPr>
              <a:defRPr sz="1600"/>
            </a:lvl4pPr>
            <a:lvl5pPr>
              <a:defRPr sz="1600"/>
            </a:lvl5pPr>
          </a:lstStyle>
          <a:p>
            <a:pPr lvl="0"/>
            <a:r>
              <a:rPr lang="en-GB"/>
              <a:t>Click to edit Master text styles</a:t>
            </a:r>
          </a:p>
        </p:txBody>
      </p:sp>
      <p:sp>
        <p:nvSpPr>
          <p:cNvPr id="40" name="Picture Placeholder 3">
            <a:extLst>
              <a:ext uri="{FF2B5EF4-FFF2-40B4-BE49-F238E27FC236}">
                <a16:creationId xmlns:a16="http://schemas.microsoft.com/office/drawing/2014/main" id="{0E66B355-7B88-4035-5471-D1DFCCD6BCFE}"/>
              </a:ext>
            </a:extLst>
          </p:cNvPr>
          <p:cNvSpPr>
            <a:spLocks noGrp="1"/>
          </p:cNvSpPr>
          <p:nvPr>
            <p:ph type="pic" sz="quarter" idx="26" hasCustomPrompt="1"/>
          </p:nvPr>
        </p:nvSpPr>
        <p:spPr>
          <a:xfrm>
            <a:off x="627258" y="5097046"/>
            <a:ext cx="708784" cy="878408"/>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cxnSp>
        <p:nvCxnSpPr>
          <p:cNvPr id="13" name="Straight Connector 2">
            <a:extLst>
              <a:ext uri="{FF2B5EF4-FFF2-40B4-BE49-F238E27FC236}">
                <a16:creationId xmlns:a16="http://schemas.microsoft.com/office/drawing/2014/main" id="{23000480-EA21-3B7D-25C7-42525B61BE34}"/>
              </a:ext>
            </a:extLst>
          </p:cNvPr>
          <p:cNvCxnSpPr>
            <a:cxnSpLocks noGrp="1" noRot="1" noMove="1" noResize="1" noEditPoints="1" noAdjustHandles="1" noChangeArrowheads="1" noChangeShapeType="1"/>
          </p:cNvCxnSpPr>
          <p:nvPr userDrawn="1"/>
        </p:nvCxnSpPr>
        <p:spPr>
          <a:xfrm>
            <a:off x="367200" y="4740868"/>
            <a:ext cx="11340000" cy="0"/>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35" name="Text Placeholder 4">
            <a:extLst>
              <a:ext uri="{FF2B5EF4-FFF2-40B4-BE49-F238E27FC236}">
                <a16:creationId xmlns:a16="http://schemas.microsoft.com/office/drawing/2014/main" id="{CA83351C-C32B-FF19-4AA4-536F9F2A85AE}"/>
              </a:ext>
            </a:extLst>
          </p:cNvPr>
          <p:cNvSpPr>
            <a:spLocks noGrp="1"/>
          </p:cNvSpPr>
          <p:nvPr>
            <p:ph type="body" sz="quarter" idx="21"/>
          </p:nvPr>
        </p:nvSpPr>
        <p:spPr>
          <a:xfrm>
            <a:off x="3255662" y="3807752"/>
            <a:ext cx="7996521" cy="276999"/>
          </a:xfrm>
          <a:prstGeom prst="rect">
            <a:avLst/>
          </a:prstGeom>
        </p:spPr>
        <p:txBody>
          <a:bodyPr wrap="square" lIns="0" tIns="0" rIns="0" bIns="0" anchor="ctr" anchorCtr="0">
            <a:spAutoFit/>
          </a:bodyPr>
          <a:lstStyle>
            <a:lvl1pPr marL="284400" indent="-284400">
              <a:lnSpc>
                <a:spcPct val="100000"/>
              </a:lnSpc>
              <a:spcBef>
                <a:spcPts val="0"/>
              </a:spcBef>
              <a:spcAft>
                <a:spcPts val="1200"/>
              </a:spcAft>
              <a:defRPr lang="en-US" sz="18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p>
        </p:txBody>
      </p:sp>
      <p:sp>
        <p:nvSpPr>
          <p:cNvPr id="36" name="Text Placeholder 3">
            <a:extLst>
              <a:ext uri="{FF2B5EF4-FFF2-40B4-BE49-F238E27FC236}">
                <a16:creationId xmlns:a16="http://schemas.microsoft.com/office/drawing/2014/main" id="{2510443C-95B1-C730-80BF-853387A908F7}"/>
              </a:ext>
            </a:extLst>
          </p:cNvPr>
          <p:cNvSpPr>
            <a:spLocks noGrp="1"/>
          </p:cNvSpPr>
          <p:nvPr>
            <p:ph type="body" sz="quarter" idx="22"/>
          </p:nvPr>
        </p:nvSpPr>
        <p:spPr>
          <a:xfrm>
            <a:off x="537881" y="3433251"/>
            <a:ext cx="2532530" cy="1026000"/>
          </a:xfrm>
          <a:prstGeom prst="roundRect">
            <a:avLst/>
          </a:prstGeom>
          <a:solidFill>
            <a:schemeClr val="tx2"/>
          </a:solidFill>
        </p:spPr>
        <p:txBody>
          <a:bodyPr lIns="827999" tIns="0" rIns="90000" bIns="0" anchor="ctr" anchorCtr="0"/>
          <a:lstStyle>
            <a:lvl1pPr marL="0" indent="0">
              <a:lnSpc>
                <a:spcPct val="95000"/>
              </a:lnSpc>
              <a:spcBef>
                <a:spcPts val="0"/>
              </a:spcBef>
              <a:spcAft>
                <a:spcPts val="600"/>
              </a:spcAft>
              <a:buNone/>
              <a:defRPr lang="en-GB" sz="1800" b="1" kern="1200" dirty="0" smtClean="0">
                <a:solidFill>
                  <a:schemeClr val="bg1"/>
                </a:solidFill>
                <a:latin typeface="+mn-lt"/>
                <a:ea typeface="+mn-ea"/>
                <a:cs typeface="+mn-cs"/>
              </a:defRPr>
            </a:lvl1pPr>
            <a:lvl2pPr marL="284400" indent="-284400">
              <a:lnSpc>
                <a:spcPct val="100000"/>
              </a:lnSpc>
              <a:spcBef>
                <a:spcPts val="0"/>
              </a:spcBef>
              <a:spcAft>
                <a:spcPts val="600"/>
              </a:spcAft>
              <a:defRPr sz="1600">
                <a:solidFill>
                  <a:schemeClr val="bg1"/>
                </a:solidFill>
              </a:defRPr>
            </a:lvl2pPr>
            <a:lvl3pPr>
              <a:defRPr sz="1600"/>
            </a:lvl3pPr>
            <a:lvl4pPr>
              <a:defRPr sz="1600"/>
            </a:lvl4pPr>
            <a:lvl5pPr>
              <a:defRPr sz="1600"/>
            </a:lvl5pPr>
          </a:lstStyle>
          <a:p>
            <a:pPr lvl="0"/>
            <a:r>
              <a:rPr lang="en-GB"/>
              <a:t>Click to edit Master text styles</a:t>
            </a:r>
          </a:p>
        </p:txBody>
      </p:sp>
      <p:sp>
        <p:nvSpPr>
          <p:cNvPr id="37" name="Picture Placeholder 2">
            <a:extLst>
              <a:ext uri="{FF2B5EF4-FFF2-40B4-BE49-F238E27FC236}">
                <a16:creationId xmlns:a16="http://schemas.microsoft.com/office/drawing/2014/main" id="{3CE9F517-024D-0D74-D269-83DA2D17C15D}"/>
              </a:ext>
            </a:extLst>
          </p:cNvPr>
          <p:cNvSpPr>
            <a:spLocks noGrp="1"/>
          </p:cNvSpPr>
          <p:nvPr>
            <p:ph type="pic" sz="quarter" idx="23" hasCustomPrompt="1"/>
          </p:nvPr>
        </p:nvSpPr>
        <p:spPr>
          <a:xfrm>
            <a:off x="627258" y="3508878"/>
            <a:ext cx="708784" cy="878408"/>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cxnSp>
        <p:nvCxnSpPr>
          <p:cNvPr id="11" name="Straight Connector 1">
            <a:extLst>
              <a:ext uri="{FF2B5EF4-FFF2-40B4-BE49-F238E27FC236}">
                <a16:creationId xmlns:a16="http://schemas.microsoft.com/office/drawing/2014/main" id="{1033842E-FE73-A8AE-3074-E0DD4F678CC3}"/>
              </a:ext>
            </a:extLst>
          </p:cNvPr>
          <p:cNvCxnSpPr>
            <a:cxnSpLocks noGrp="1" noRot="1" noMove="1" noResize="1" noEditPoints="1" noAdjustHandles="1" noChangeArrowheads="1" noChangeShapeType="1"/>
          </p:cNvCxnSpPr>
          <p:nvPr userDrawn="1"/>
        </p:nvCxnSpPr>
        <p:spPr>
          <a:xfrm>
            <a:off x="367200" y="3147392"/>
            <a:ext cx="11340000" cy="0"/>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25BD43C2-5E65-024F-F2D7-1623C84E025D}"/>
              </a:ext>
            </a:extLst>
          </p:cNvPr>
          <p:cNvSpPr>
            <a:spLocks noGrp="1"/>
          </p:cNvSpPr>
          <p:nvPr>
            <p:ph type="body" sz="quarter" idx="20"/>
          </p:nvPr>
        </p:nvSpPr>
        <p:spPr>
          <a:xfrm>
            <a:off x="3255662" y="2211755"/>
            <a:ext cx="7996521" cy="276999"/>
          </a:xfrm>
          <a:prstGeom prst="rect">
            <a:avLst/>
          </a:prstGeom>
        </p:spPr>
        <p:txBody>
          <a:bodyPr wrap="square" lIns="0" tIns="0" rIns="0" bIns="0" anchor="ctr" anchorCtr="0">
            <a:spAutoFit/>
          </a:bodyPr>
          <a:lstStyle>
            <a:lvl1pPr marL="284400" indent="-284400">
              <a:lnSpc>
                <a:spcPct val="100000"/>
              </a:lnSpc>
              <a:spcBef>
                <a:spcPts val="0"/>
              </a:spcBef>
              <a:spcAft>
                <a:spcPts val="1200"/>
              </a:spcAft>
              <a:defRPr lang="en-US" sz="18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p>
        </p:txBody>
      </p:sp>
      <p:sp>
        <p:nvSpPr>
          <p:cNvPr id="30" name="Text Placeholder 1">
            <a:extLst>
              <a:ext uri="{FF2B5EF4-FFF2-40B4-BE49-F238E27FC236}">
                <a16:creationId xmlns:a16="http://schemas.microsoft.com/office/drawing/2014/main" id="{AF4A1666-ED29-F94C-EA0C-CAB8204D3ACA}"/>
              </a:ext>
            </a:extLst>
          </p:cNvPr>
          <p:cNvSpPr>
            <a:spLocks noGrp="1"/>
          </p:cNvSpPr>
          <p:nvPr>
            <p:ph type="body" sz="quarter" idx="16"/>
          </p:nvPr>
        </p:nvSpPr>
        <p:spPr>
          <a:xfrm>
            <a:off x="537881" y="1837254"/>
            <a:ext cx="2532530" cy="1026000"/>
          </a:xfrm>
          <a:prstGeom prst="roundRect">
            <a:avLst/>
          </a:prstGeom>
          <a:solidFill>
            <a:schemeClr val="tx2"/>
          </a:solidFill>
        </p:spPr>
        <p:txBody>
          <a:bodyPr lIns="827999" tIns="0" rIns="90000" bIns="0" anchor="ctr" anchorCtr="0"/>
          <a:lstStyle>
            <a:lvl1pPr marL="0" indent="0">
              <a:lnSpc>
                <a:spcPct val="95000"/>
              </a:lnSpc>
              <a:spcBef>
                <a:spcPts val="0"/>
              </a:spcBef>
              <a:spcAft>
                <a:spcPts val="600"/>
              </a:spcAft>
              <a:buNone/>
              <a:defRPr lang="en-GB" sz="1800" b="1" kern="1200" dirty="0" smtClean="0">
                <a:solidFill>
                  <a:schemeClr val="bg1"/>
                </a:solidFill>
                <a:latin typeface="+mn-lt"/>
                <a:ea typeface="+mn-ea"/>
                <a:cs typeface="+mn-cs"/>
              </a:defRPr>
            </a:lvl1pPr>
            <a:lvl2pPr marL="284400" indent="-284400">
              <a:lnSpc>
                <a:spcPct val="100000"/>
              </a:lnSpc>
              <a:spcBef>
                <a:spcPts val="0"/>
              </a:spcBef>
              <a:spcAft>
                <a:spcPts val="600"/>
              </a:spcAft>
              <a:defRPr sz="1600">
                <a:solidFill>
                  <a:schemeClr val="bg1"/>
                </a:solidFill>
              </a:defRPr>
            </a:lvl2pPr>
            <a:lvl3pPr>
              <a:defRPr sz="1600"/>
            </a:lvl3pPr>
            <a:lvl4pPr>
              <a:defRPr sz="1600"/>
            </a:lvl4pPr>
            <a:lvl5pPr>
              <a:defRPr sz="1600"/>
            </a:lvl5pPr>
          </a:lstStyle>
          <a:p>
            <a:pPr lvl="0"/>
            <a:r>
              <a:rPr lang="en-GB"/>
              <a:t>Click to edit Master text styles</a:t>
            </a:r>
          </a:p>
        </p:txBody>
      </p:sp>
      <p:sp>
        <p:nvSpPr>
          <p:cNvPr id="33" name="Picture Placeholder 1">
            <a:extLst>
              <a:ext uri="{FF2B5EF4-FFF2-40B4-BE49-F238E27FC236}">
                <a16:creationId xmlns:a16="http://schemas.microsoft.com/office/drawing/2014/main" id="{5C5FED16-432A-1305-B6EB-4CD0640437BA}"/>
              </a:ext>
            </a:extLst>
          </p:cNvPr>
          <p:cNvSpPr>
            <a:spLocks noGrp="1"/>
          </p:cNvSpPr>
          <p:nvPr>
            <p:ph type="pic" sz="quarter" idx="17" hasCustomPrompt="1"/>
          </p:nvPr>
        </p:nvSpPr>
        <p:spPr>
          <a:xfrm>
            <a:off x="627258" y="1912881"/>
            <a:ext cx="708784" cy="878408"/>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41" name="Rectangle 40">
            <a:extLst>
              <a:ext uri="{FF2B5EF4-FFF2-40B4-BE49-F238E27FC236}">
                <a16:creationId xmlns:a16="http://schemas.microsoft.com/office/drawing/2014/main" id="{0F9218C3-5425-4781-DFD8-FD8BB8DB907D}"/>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 Placeholder 8">
            <a:extLst>
              <a:ext uri="{FF2B5EF4-FFF2-40B4-BE49-F238E27FC236}">
                <a16:creationId xmlns:a16="http://schemas.microsoft.com/office/drawing/2014/main" id="{29757ACF-BF1B-B2DE-15DF-32EA8A5349C4}"/>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42" name="Title Placeholder 2">
            <a:extLst>
              <a:ext uri="{FF2B5EF4-FFF2-40B4-BE49-F238E27FC236}">
                <a16:creationId xmlns:a16="http://schemas.microsoft.com/office/drawing/2014/main" id="{B67761A9-73CB-B603-1585-51146EA50366}"/>
              </a:ext>
            </a:extLst>
          </p:cNvPr>
          <p:cNvSpPr>
            <a:spLocks noGrp="1" noRot="1" noMove="1" noResize="1" noEditPoints="1" noAdjustHandles="1" noChangeArrowheads="1" noChangeShapeType="1"/>
          </p:cNvSpPr>
          <p:nvPr>
            <p:ph type="title" hasCustomPrompt="1"/>
          </p:nvPr>
        </p:nvSpPr>
        <p:spPr>
          <a:xfrm>
            <a:off x="4114800" y="504000"/>
            <a:ext cx="7609261"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23321578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 icon and text 2">
    <p:spTree>
      <p:nvGrpSpPr>
        <p:cNvPr id="1" name=""/>
        <p:cNvGrpSpPr/>
        <p:nvPr/>
      </p:nvGrpSpPr>
      <p:grpSpPr>
        <a:xfrm>
          <a:off x="0" y="0"/>
          <a:ext cx="0" cy="0"/>
          <a:chOff x="0" y="0"/>
          <a:chExt cx="0" cy="0"/>
        </a:xfrm>
      </p:grpSpPr>
      <p:sp>
        <p:nvSpPr>
          <p:cNvPr id="49" name="Slide Number Placeholder 5">
            <a:extLst>
              <a:ext uri="{FF2B5EF4-FFF2-40B4-BE49-F238E27FC236}">
                <a16:creationId xmlns:a16="http://schemas.microsoft.com/office/drawing/2014/main" id="{BB9493E2-AB30-4E8D-01FB-ED3A6EF39A5E}"/>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8" name="Footer Placeholder 4">
            <a:extLst>
              <a:ext uri="{FF2B5EF4-FFF2-40B4-BE49-F238E27FC236}">
                <a16:creationId xmlns:a16="http://schemas.microsoft.com/office/drawing/2014/main" id="{7FC05237-CEA4-090B-5C6E-FCB92CA748CF}"/>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44" name="Text Placeholder 2">
            <a:extLst>
              <a:ext uri="{FF2B5EF4-FFF2-40B4-BE49-F238E27FC236}">
                <a16:creationId xmlns:a16="http://schemas.microsoft.com/office/drawing/2014/main" id="{676691FD-8AFD-D8E6-68B3-FD29BE116354}"/>
              </a:ext>
            </a:extLst>
          </p:cNvPr>
          <p:cNvSpPr>
            <a:spLocks noGrp="1"/>
          </p:cNvSpPr>
          <p:nvPr>
            <p:ph type="body" sz="quarter" idx="22"/>
          </p:nvPr>
        </p:nvSpPr>
        <p:spPr>
          <a:xfrm>
            <a:off x="6355978" y="4716000"/>
            <a:ext cx="5083200" cy="1565999"/>
          </a:xfrm>
          <a:prstGeom prst="roundRect">
            <a:avLst/>
          </a:prstGeom>
          <a:solidFill>
            <a:schemeClr val="bg2">
              <a:lumMod val="40000"/>
              <a:lumOff val="60000"/>
            </a:schemeClr>
          </a:solidFill>
          <a:ln>
            <a:solidFill>
              <a:schemeClr val="tx2"/>
            </a:solidFill>
          </a:ln>
        </p:spPr>
        <p:txBody>
          <a:bodyPr lIns="288000" tIns="216000" rIns="216000" bIns="72000"/>
          <a:lstStyle>
            <a:lvl1pPr marL="0" indent="0">
              <a:lnSpc>
                <a:spcPct val="100000"/>
              </a:lnSpc>
              <a:spcBef>
                <a:spcPts val="0"/>
              </a:spcBef>
              <a:spcAft>
                <a:spcPts val="600"/>
              </a:spcAft>
              <a:buNone/>
              <a:defRPr sz="1600">
                <a:solidFill>
                  <a:schemeClr val="tx1"/>
                </a:solidFill>
              </a:defRPr>
            </a:lvl1pPr>
            <a:lvl2pPr marL="284400" indent="-284400">
              <a:lnSpc>
                <a:spcPct val="100000"/>
              </a:lnSpc>
              <a:spcBef>
                <a:spcPts val="0"/>
              </a:spcBef>
              <a:spcAft>
                <a:spcPts val="600"/>
              </a:spcAft>
              <a:defRPr sz="1600"/>
            </a:lvl2pPr>
            <a:lvl3pPr>
              <a:defRPr sz="1600"/>
            </a:lvl3pPr>
            <a:lvl4pPr>
              <a:defRPr sz="1600"/>
            </a:lvl4pPr>
            <a:lvl5pPr>
              <a:defRPr sz="1600"/>
            </a:lvl5pPr>
          </a:lstStyle>
          <a:p>
            <a:pPr lvl="0"/>
            <a:r>
              <a:rPr lang="en-GB"/>
              <a:t>Click to edit Master text styles</a:t>
            </a:r>
          </a:p>
        </p:txBody>
      </p:sp>
      <p:sp>
        <p:nvSpPr>
          <p:cNvPr id="41" name="Text Placeholder 1">
            <a:extLst>
              <a:ext uri="{FF2B5EF4-FFF2-40B4-BE49-F238E27FC236}">
                <a16:creationId xmlns:a16="http://schemas.microsoft.com/office/drawing/2014/main" id="{6791F2DD-5D9A-CBD5-7D9E-84D57B5536FE}"/>
              </a:ext>
            </a:extLst>
          </p:cNvPr>
          <p:cNvSpPr>
            <a:spLocks noGrp="1"/>
          </p:cNvSpPr>
          <p:nvPr>
            <p:ph type="body" sz="quarter" idx="15"/>
          </p:nvPr>
        </p:nvSpPr>
        <p:spPr>
          <a:xfrm>
            <a:off x="752824" y="4716000"/>
            <a:ext cx="5083200" cy="1565999"/>
          </a:xfrm>
          <a:prstGeom prst="roundRect">
            <a:avLst/>
          </a:prstGeom>
          <a:solidFill>
            <a:schemeClr val="bg2">
              <a:lumMod val="40000"/>
              <a:lumOff val="60000"/>
            </a:schemeClr>
          </a:solidFill>
          <a:ln>
            <a:solidFill>
              <a:schemeClr val="tx2"/>
            </a:solidFill>
          </a:ln>
        </p:spPr>
        <p:txBody>
          <a:bodyPr lIns="288000" tIns="216000" rIns="216000" bIns="72000"/>
          <a:lstStyle>
            <a:lvl1pPr marL="0" indent="0">
              <a:lnSpc>
                <a:spcPct val="100000"/>
              </a:lnSpc>
              <a:spcBef>
                <a:spcPts val="0"/>
              </a:spcBef>
              <a:spcAft>
                <a:spcPts val="600"/>
              </a:spcAft>
              <a:buNone/>
              <a:defRPr sz="1600">
                <a:solidFill>
                  <a:schemeClr val="tx1"/>
                </a:solidFill>
              </a:defRPr>
            </a:lvl1pPr>
            <a:lvl2pPr marL="284400" indent="-284400">
              <a:lnSpc>
                <a:spcPct val="100000"/>
              </a:lnSpc>
              <a:spcBef>
                <a:spcPts val="0"/>
              </a:spcBef>
              <a:spcAft>
                <a:spcPts val="600"/>
              </a:spcAft>
              <a:defRPr sz="1600"/>
            </a:lvl2pPr>
            <a:lvl3pPr>
              <a:defRPr sz="1600"/>
            </a:lvl3pPr>
            <a:lvl4pPr>
              <a:defRPr sz="1600"/>
            </a:lvl4pPr>
            <a:lvl5pPr>
              <a:defRPr sz="1600"/>
            </a:lvl5pPr>
          </a:lstStyle>
          <a:p>
            <a:pPr lvl="0"/>
            <a:r>
              <a:rPr lang="en-GB"/>
              <a:t>Click to edit Master text styles</a:t>
            </a:r>
          </a:p>
        </p:txBody>
      </p:sp>
      <p:cxnSp>
        <p:nvCxnSpPr>
          <p:cNvPr id="3" name="Straight Arrow Connector 2">
            <a:extLst>
              <a:ext uri="{FF2B5EF4-FFF2-40B4-BE49-F238E27FC236}">
                <a16:creationId xmlns:a16="http://schemas.microsoft.com/office/drawing/2014/main" id="{7AF6920D-A27B-DFC6-46A7-3D4F3A79E647}"/>
              </a:ext>
            </a:extLst>
          </p:cNvPr>
          <p:cNvCxnSpPr>
            <a:cxnSpLocks/>
          </p:cNvCxnSpPr>
          <p:nvPr/>
        </p:nvCxnSpPr>
        <p:spPr>
          <a:xfrm>
            <a:off x="555361" y="3101266"/>
            <a:ext cx="11081279" cy="0"/>
          </a:xfrm>
          <a:prstGeom prst="straightConnector1">
            <a:avLst/>
          </a:prstGeom>
          <a:ln w="127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2" name="Oval 4">
            <a:extLst>
              <a:ext uri="{FF2B5EF4-FFF2-40B4-BE49-F238E27FC236}">
                <a16:creationId xmlns:a16="http://schemas.microsoft.com/office/drawing/2014/main" id="{1C7426EE-1333-F01D-A323-4B9A5C943EED}"/>
              </a:ext>
            </a:extLst>
          </p:cNvPr>
          <p:cNvSpPr>
            <a:spLocks noChangeAspect="1"/>
          </p:cNvSpPr>
          <p:nvPr userDrawn="1"/>
        </p:nvSpPr>
        <p:spPr>
          <a:xfrm>
            <a:off x="9524341"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icture Placeholder 4">
            <a:extLst>
              <a:ext uri="{FF2B5EF4-FFF2-40B4-BE49-F238E27FC236}">
                <a16:creationId xmlns:a16="http://schemas.microsoft.com/office/drawing/2014/main" id="{C1ECA2C2-CFA0-6CD8-D669-39A95ED44C99}"/>
              </a:ext>
            </a:extLst>
          </p:cNvPr>
          <p:cNvSpPr>
            <a:spLocks noGrp="1"/>
          </p:cNvSpPr>
          <p:nvPr>
            <p:ph type="pic" sz="quarter" idx="24" hasCustomPrompt="1"/>
          </p:nvPr>
        </p:nvSpPr>
        <p:spPr>
          <a:xfrm>
            <a:off x="9848341"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53" name="Oval 3">
            <a:extLst>
              <a:ext uri="{FF2B5EF4-FFF2-40B4-BE49-F238E27FC236}">
                <a16:creationId xmlns:a16="http://schemas.microsoft.com/office/drawing/2014/main" id="{CD3003A9-ED4B-D256-7D49-F73784E26871}"/>
              </a:ext>
            </a:extLst>
          </p:cNvPr>
          <p:cNvSpPr>
            <a:spLocks noChangeAspect="1"/>
          </p:cNvSpPr>
          <p:nvPr userDrawn="1"/>
        </p:nvSpPr>
        <p:spPr>
          <a:xfrm>
            <a:off x="6808148"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icture Placeholder 3">
            <a:extLst>
              <a:ext uri="{FF2B5EF4-FFF2-40B4-BE49-F238E27FC236}">
                <a16:creationId xmlns:a16="http://schemas.microsoft.com/office/drawing/2014/main" id="{93019B69-1557-D66B-A564-CE75D535781A}"/>
              </a:ext>
            </a:extLst>
          </p:cNvPr>
          <p:cNvSpPr>
            <a:spLocks noGrp="1"/>
          </p:cNvSpPr>
          <p:nvPr>
            <p:ph type="pic" sz="quarter" idx="25" hasCustomPrompt="1"/>
          </p:nvPr>
        </p:nvSpPr>
        <p:spPr>
          <a:xfrm>
            <a:off x="7132148"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54" name="Oval 2">
            <a:extLst>
              <a:ext uri="{FF2B5EF4-FFF2-40B4-BE49-F238E27FC236}">
                <a16:creationId xmlns:a16="http://schemas.microsoft.com/office/drawing/2014/main" id="{8A8ACA49-DE03-B274-D830-F48226F73981}"/>
              </a:ext>
            </a:extLst>
          </p:cNvPr>
          <p:cNvSpPr>
            <a:spLocks noChangeAspect="1"/>
          </p:cNvSpPr>
          <p:nvPr userDrawn="1"/>
        </p:nvSpPr>
        <p:spPr>
          <a:xfrm>
            <a:off x="4091956"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2">
            <a:extLst>
              <a:ext uri="{FF2B5EF4-FFF2-40B4-BE49-F238E27FC236}">
                <a16:creationId xmlns:a16="http://schemas.microsoft.com/office/drawing/2014/main" id="{9D12E80A-5EA9-35E8-184B-0C806469B24C}"/>
              </a:ext>
            </a:extLst>
          </p:cNvPr>
          <p:cNvSpPr>
            <a:spLocks noGrp="1"/>
          </p:cNvSpPr>
          <p:nvPr>
            <p:ph type="pic" sz="quarter" idx="26" hasCustomPrompt="1"/>
          </p:nvPr>
        </p:nvSpPr>
        <p:spPr>
          <a:xfrm>
            <a:off x="4415956"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51" name="Oval 1">
            <a:extLst>
              <a:ext uri="{FF2B5EF4-FFF2-40B4-BE49-F238E27FC236}">
                <a16:creationId xmlns:a16="http://schemas.microsoft.com/office/drawing/2014/main" id="{924CC745-07D4-BECF-CC5A-3EA7D5AA43A6}"/>
              </a:ext>
            </a:extLst>
          </p:cNvPr>
          <p:cNvSpPr>
            <a:spLocks noChangeAspect="1"/>
          </p:cNvSpPr>
          <p:nvPr userDrawn="1"/>
        </p:nvSpPr>
        <p:spPr>
          <a:xfrm>
            <a:off x="1375764"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
            <a:extLst>
              <a:ext uri="{FF2B5EF4-FFF2-40B4-BE49-F238E27FC236}">
                <a16:creationId xmlns:a16="http://schemas.microsoft.com/office/drawing/2014/main" id="{133461F1-D380-F735-092B-1FDB17251D0A}"/>
              </a:ext>
            </a:extLst>
          </p:cNvPr>
          <p:cNvSpPr>
            <a:spLocks noGrp="1"/>
          </p:cNvSpPr>
          <p:nvPr>
            <p:ph type="pic" sz="quarter" idx="23" hasCustomPrompt="1"/>
          </p:nvPr>
        </p:nvSpPr>
        <p:spPr>
          <a:xfrm>
            <a:off x="1699764"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45" name="Rectangle 44">
            <a:extLst>
              <a:ext uri="{FF2B5EF4-FFF2-40B4-BE49-F238E27FC236}">
                <a16:creationId xmlns:a16="http://schemas.microsoft.com/office/drawing/2014/main" id="{241BC2C6-A5A7-7DC9-FB23-7BBED8792A29}"/>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8">
            <a:extLst>
              <a:ext uri="{FF2B5EF4-FFF2-40B4-BE49-F238E27FC236}">
                <a16:creationId xmlns:a16="http://schemas.microsoft.com/office/drawing/2014/main" id="{6FD13E02-A7F3-9A62-A198-C4E0718DE7EC}"/>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46" name="Title Placeholder 2">
            <a:extLst>
              <a:ext uri="{FF2B5EF4-FFF2-40B4-BE49-F238E27FC236}">
                <a16:creationId xmlns:a16="http://schemas.microsoft.com/office/drawing/2014/main" id="{780CAE6E-1E91-C589-92B7-A1C2E645A11A}"/>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71645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F13215-DF3F-84FC-181D-28AAC5B966BB}"/>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BD5715F-53C1-8366-5642-A299DA842983}"/>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6663600"/>
            <a:ext cx="751297" cy="123111"/>
          </a:xfrm>
          <a:prstGeom prst="rect">
            <a:avLst/>
          </a:prstGeom>
        </p:spPr>
        <p:txBody>
          <a:bodyPr horzOverflow="overflow" wrap="square" lIns="0" tIns="0" rIns="0" bIns="0">
            <a:spAutoFit/>
          </a:bodyPr>
          <a:lstStyle/>
          <a:p>
            <a:pPr algn="ctr"/>
            <a:r>
              <a:rPr lang="en-GB" sz="800">
                <a:solidFill>
                  <a:schemeClr val="bg1"/>
                </a:solidFill>
                <a:latin typeface="+mj-lt"/>
                <a:cs typeface="Calibri" panose="020F0502020204030204" pitchFamily="34" charset="0"/>
              </a:rPr>
              <a:t>OFFICIAL</a:t>
            </a:r>
          </a:p>
        </p:txBody>
      </p:sp>
      <p:sp>
        <p:nvSpPr>
          <p:cNvPr id="2" name="Footer Placeholder 4">
            <a:extLst>
              <a:ext uri="{FF2B5EF4-FFF2-40B4-BE49-F238E27FC236}">
                <a16:creationId xmlns:a16="http://schemas.microsoft.com/office/drawing/2014/main" id="{26259E98-A45C-8354-3709-5471A2DFB7EB}"/>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solidFill>
                <a:latin typeface="Arial" panose="020B0604020202020204" pitchFamily="34" charset="0"/>
                <a:ea typeface="+mn-ea"/>
                <a:cs typeface="Arial" panose="020B0604020202020204" pitchFamily="34" charset="0"/>
              </a:defRPr>
            </a:lvl1pPr>
          </a:lstStyle>
          <a:p>
            <a:r>
              <a:rPr lang="en-GB"/>
              <a:t>SENSITIVITY MARKING</a:t>
            </a:r>
          </a:p>
        </p:txBody>
      </p:sp>
      <p:sp>
        <p:nvSpPr>
          <p:cNvPr id="22" name="Text Placeholder 14">
            <a:extLst>
              <a:ext uri="{FF2B5EF4-FFF2-40B4-BE49-F238E27FC236}">
                <a16:creationId xmlns:a16="http://schemas.microsoft.com/office/drawing/2014/main" id="{67461119-E326-F41A-C3F7-6F60F0325631}"/>
              </a:ext>
            </a:extLst>
          </p:cNvPr>
          <p:cNvSpPr>
            <a:spLocks noGrp="1" noRot="1" noMove="1" noResize="1" noEditPoints="1" noAdjustHandles="1" noChangeArrowheads="1" noChangeShapeType="1"/>
          </p:cNvSpPr>
          <p:nvPr>
            <p:ph type="body" sz="quarter" idx="10" hasCustomPrompt="1"/>
          </p:nvPr>
        </p:nvSpPr>
        <p:spPr>
          <a:xfrm>
            <a:off x="2122636" y="3653890"/>
            <a:ext cx="7946728" cy="609398"/>
          </a:xfrm>
          <a:prstGeom prst="rect">
            <a:avLst/>
          </a:prstGeom>
        </p:spPr>
        <p:txBody>
          <a:bodyPr lIns="0" tIns="0" rIns="0" bIns="0">
            <a:spAutoFit/>
          </a:bodyPr>
          <a:lstStyle>
            <a:lvl1pPr marL="0" indent="0" algn="ctr">
              <a:buNone/>
              <a:defRPr sz="4400" b="0">
                <a:solidFill>
                  <a:schemeClr val="bg1"/>
                </a:solidFill>
                <a:latin typeface="Arial" panose="020B0604020202020204" pitchFamily="34" charset="0"/>
                <a:cs typeface="Arial" panose="020B0604020202020204" pitchFamily="34" charset="0"/>
              </a:defRPr>
            </a:lvl1pPr>
          </a:lstStyle>
          <a:p>
            <a:pPr lvl="0"/>
            <a:r>
              <a:rPr lang="en-US"/>
              <a:t>Title of section</a:t>
            </a:r>
          </a:p>
        </p:txBody>
      </p:sp>
      <p:sp>
        <p:nvSpPr>
          <p:cNvPr id="21" name="Title Placeholder 2">
            <a:extLst>
              <a:ext uri="{FF2B5EF4-FFF2-40B4-BE49-F238E27FC236}">
                <a16:creationId xmlns:a16="http://schemas.microsoft.com/office/drawing/2014/main" id="{F88113C1-AB65-D428-899B-545C227EDD6C}"/>
              </a:ext>
            </a:extLst>
          </p:cNvPr>
          <p:cNvSpPr>
            <a:spLocks noGrp="1" noRot="1" noMove="1" noResize="1" noEditPoints="1" noAdjustHandles="1" noChangeArrowheads="1" noChangeShapeType="1"/>
          </p:cNvSpPr>
          <p:nvPr>
            <p:ph type="title" hasCustomPrompt="1"/>
          </p:nvPr>
        </p:nvSpPr>
        <p:spPr>
          <a:xfrm>
            <a:off x="2122636" y="2591872"/>
            <a:ext cx="7946728" cy="830997"/>
          </a:xfrm>
          <a:prstGeom prst="rect">
            <a:avLst/>
          </a:prstGeom>
        </p:spPr>
        <p:txBody>
          <a:bodyPr vert="horz" lIns="0" tIns="0" rIns="0" bIns="0" rtlCol="0" anchor="b" anchorCtr="0">
            <a:spAutoFit/>
          </a:bodyPr>
          <a:lstStyle>
            <a:lvl1pPr algn="ctr">
              <a:defRPr sz="6000">
                <a:solidFill>
                  <a:schemeClr val="bg1"/>
                </a:solidFill>
                <a:latin typeface="Arial" panose="020B0604020202020204" pitchFamily="34" charset="0"/>
                <a:cs typeface="Arial" panose="020B0604020202020204" pitchFamily="34" charset="0"/>
              </a:defRPr>
            </a:lvl1pPr>
          </a:lstStyle>
          <a:p>
            <a:r>
              <a:rPr lang="en-US"/>
              <a:t>Part X</a:t>
            </a:r>
            <a:endParaRPr lang="en-GB"/>
          </a:p>
        </p:txBody>
      </p:sp>
      <p:sp>
        <p:nvSpPr>
          <p:cNvPr id="5" name="TextBox 4">
            <a:extLst>
              <a:ext uri="{FF2B5EF4-FFF2-40B4-BE49-F238E27FC236}">
                <a16:creationId xmlns:a16="http://schemas.microsoft.com/office/drawing/2014/main" id="{B5CCA786-F79C-654B-E344-E04484D20150}"/>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72000"/>
            <a:ext cx="751297" cy="123111"/>
          </a:xfrm>
          <a:prstGeom prst="rect">
            <a:avLst/>
          </a:prstGeom>
        </p:spPr>
        <p:txBody>
          <a:bodyPr horzOverflow="overflow" wrap="square" lIns="0" tIns="0" rIns="0" bIns="0">
            <a:spAutoFit/>
          </a:bodyPr>
          <a:lstStyle/>
          <a:p>
            <a:pPr algn="ctr"/>
            <a:r>
              <a:rPr lang="en-GB" sz="800">
                <a:solidFill>
                  <a:schemeClr val="bg1"/>
                </a:solidFill>
                <a:latin typeface="+mj-lt"/>
                <a:cs typeface="Calibri" panose="020F0502020204030204" pitchFamily="34" charset="0"/>
              </a:rPr>
              <a:t>OFFICIAL</a:t>
            </a:r>
          </a:p>
        </p:txBody>
      </p:sp>
    </p:spTree>
    <p:extLst>
      <p:ext uri="{BB962C8B-B14F-4D97-AF65-F5344CB8AC3E}">
        <p14:creationId xmlns:p14="http://schemas.microsoft.com/office/powerpoint/2010/main" val="233332562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 section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15F09-36C5-271F-BFA7-C97BD55487F9}"/>
              </a:ext>
            </a:extLst>
          </p:cNvPr>
          <p:cNvSpPr>
            <a:spLocks noGrp="1" noRot="1" noMove="1" noResize="1" noEditPoints="1" noAdjustHandles="1" noChangeArrowheads="1" noChangeShapeType="1"/>
          </p:cNvSpPr>
          <p:nvPr userDrawn="1"/>
        </p:nvSpPr>
        <p:spPr>
          <a:xfrm>
            <a:off x="0" y="1394624"/>
            <a:ext cx="12192000" cy="5463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37E0EF1-B413-0A64-F524-8C707AABA760}"/>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6663600"/>
            <a:ext cx="751297" cy="123111"/>
          </a:xfrm>
          <a:prstGeom prst="rect">
            <a:avLst/>
          </a:prstGeom>
        </p:spPr>
        <p:txBody>
          <a:bodyPr horzOverflow="overflow" wrap="square" lIns="0" tIns="0" rIns="0" bIns="0">
            <a:spAutoFit/>
          </a:bodyPr>
          <a:lstStyle/>
          <a:p>
            <a:pPr algn="ctr"/>
            <a:r>
              <a:rPr lang="en-GB" sz="800">
                <a:solidFill>
                  <a:schemeClr val="bg1"/>
                </a:solidFill>
                <a:latin typeface="+mj-lt"/>
                <a:cs typeface="Calibri" panose="020F0502020204030204" pitchFamily="34" charset="0"/>
              </a:rPr>
              <a:t>OFFICIAL</a:t>
            </a:r>
          </a:p>
        </p:txBody>
      </p:sp>
      <p:sp>
        <p:nvSpPr>
          <p:cNvPr id="2" name="Footer Placeholder 4">
            <a:extLst>
              <a:ext uri="{FF2B5EF4-FFF2-40B4-BE49-F238E27FC236}">
                <a16:creationId xmlns:a16="http://schemas.microsoft.com/office/drawing/2014/main" id="{457F41ED-44AF-D34C-FA8C-A27823160266}"/>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solidFill>
                <a:latin typeface="Arial" panose="020B0604020202020204" pitchFamily="34" charset="0"/>
                <a:ea typeface="+mn-ea"/>
                <a:cs typeface="Arial" panose="020B0604020202020204" pitchFamily="34" charset="0"/>
              </a:defRPr>
            </a:lvl1pPr>
          </a:lstStyle>
          <a:p>
            <a:r>
              <a:rPr lang="en-GB"/>
              <a:t>SENSITIVITY MARKING</a:t>
            </a:r>
          </a:p>
        </p:txBody>
      </p:sp>
      <p:sp>
        <p:nvSpPr>
          <p:cNvPr id="23" name="Text Placeholder 14">
            <a:extLst>
              <a:ext uri="{FF2B5EF4-FFF2-40B4-BE49-F238E27FC236}">
                <a16:creationId xmlns:a16="http://schemas.microsoft.com/office/drawing/2014/main" id="{B0DC00DB-A5B7-CBCD-9E2C-25EEE62C4E3E}"/>
              </a:ext>
            </a:extLst>
          </p:cNvPr>
          <p:cNvSpPr>
            <a:spLocks noGrp="1" noRot="1" noMove="1" noResize="1" noEditPoints="1" noAdjustHandles="1" noChangeArrowheads="1" noChangeShapeType="1"/>
          </p:cNvSpPr>
          <p:nvPr>
            <p:ph type="body" sz="quarter" idx="10" hasCustomPrompt="1"/>
          </p:nvPr>
        </p:nvSpPr>
        <p:spPr>
          <a:xfrm>
            <a:off x="1920899" y="4297640"/>
            <a:ext cx="7946728" cy="609398"/>
          </a:xfrm>
          <a:prstGeom prst="rect">
            <a:avLst/>
          </a:prstGeom>
        </p:spPr>
        <p:txBody>
          <a:bodyPr lIns="0" tIns="0" rIns="0" bIns="0">
            <a:spAutoFit/>
          </a:bodyPr>
          <a:lstStyle>
            <a:lvl1pPr marL="0" indent="0" algn="ctr">
              <a:buNone/>
              <a:defRPr sz="4400" b="0">
                <a:solidFill>
                  <a:schemeClr val="bg1"/>
                </a:solidFill>
                <a:latin typeface="Arial" panose="020B0604020202020204" pitchFamily="34" charset="0"/>
                <a:cs typeface="Arial" panose="020B0604020202020204" pitchFamily="34" charset="0"/>
              </a:defRPr>
            </a:lvl1pPr>
          </a:lstStyle>
          <a:p>
            <a:pPr lvl="0"/>
            <a:r>
              <a:rPr lang="en-US"/>
              <a:t>Title of annex</a:t>
            </a:r>
          </a:p>
        </p:txBody>
      </p:sp>
      <p:sp>
        <p:nvSpPr>
          <p:cNvPr id="7" name="Title Placeholder 2">
            <a:extLst>
              <a:ext uri="{FF2B5EF4-FFF2-40B4-BE49-F238E27FC236}">
                <a16:creationId xmlns:a16="http://schemas.microsoft.com/office/drawing/2014/main" id="{155A43AE-10F2-A062-CD55-196B0C0F310E}"/>
              </a:ext>
            </a:extLst>
          </p:cNvPr>
          <p:cNvSpPr>
            <a:spLocks noGrp="1" noRot="1" noMove="1" noResize="1" noEditPoints="1" noAdjustHandles="1" noChangeArrowheads="1" noChangeShapeType="1"/>
          </p:cNvSpPr>
          <p:nvPr>
            <p:ph type="title" hasCustomPrompt="1"/>
          </p:nvPr>
        </p:nvSpPr>
        <p:spPr>
          <a:xfrm>
            <a:off x="1920899" y="3238229"/>
            <a:ext cx="7946728" cy="830997"/>
          </a:xfrm>
          <a:prstGeom prst="rect">
            <a:avLst/>
          </a:prstGeom>
        </p:spPr>
        <p:txBody>
          <a:bodyPr vert="horz" lIns="0" tIns="0" rIns="0" bIns="0" rtlCol="0" anchor="b" anchorCtr="0">
            <a:spAutoFit/>
          </a:bodyPr>
          <a:lstStyle>
            <a:lvl1pPr algn="ctr">
              <a:defRPr sz="6000">
                <a:solidFill>
                  <a:schemeClr val="bg1"/>
                </a:solidFill>
                <a:latin typeface="Arial" panose="020B0604020202020204" pitchFamily="34" charset="0"/>
                <a:cs typeface="Arial" panose="020B0604020202020204" pitchFamily="34" charset="0"/>
              </a:defRPr>
            </a:lvl1pPr>
          </a:lstStyle>
          <a:p>
            <a:r>
              <a:rPr lang="en-US"/>
              <a:t>Annex X</a:t>
            </a:r>
            <a:endParaRPr lang="en-GB"/>
          </a:p>
        </p:txBody>
      </p:sp>
    </p:spTree>
    <p:extLst>
      <p:ext uri="{BB962C8B-B14F-4D97-AF65-F5344CB8AC3E}">
        <p14:creationId xmlns:p14="http://schemas.microsoft.com/office/powerpoint/2010/main" val="36594638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9BE559-67BD-BFE2-6B70-37C3902EDDA6}"/>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6663600"/>
            <a:ext cx="751297" cy="123111"/>
          </a:xfrm>
          <a:prstGeom prst="rect">
            <a:avLst/>
          </a:prstGeom>
        </p:spPr>
        <p:txBody>
          <a:bodyPr horzOverflow="overflow" wrap="square" lIns="0" tIns="0" rIns="0" bIns="0">
            <a:spAutoFit/>
          </a:bodyPr>
          <a:lstStyle/>
          <a:p>
            <a:pPr algn="ctr"/>
            <a:r>
              <a:rPr lang="en-GB" sz="800">
                <a:solidFill>
                  <a:srgbClr val="000000"/>
                </a:solidFill>
                <a:latin typeface="+mj-lt"/>
                <a:cs typeface="Calibri" panose="020F0502020204030204" pitchFamily="34" charset="0"/>
              </a:rPr>
              <a:t>OFFICIAL</a:t>
            </a:r>
          </a:p>
        </p:txBody>
      </p:sp>
      <p:sp>
        <p:nvSpPr>
          <p:cNvPr id="2" name="TextBox 1">
            <a:extLst>
              <a:ext uri="{FF2B5EF4-FFF2-40B4-BE49-F238E27FC236}">
                <a16:creationId xmlns:a16="http://schemas.microsoft.com/office/drawing/2014/main" id="{EF62A061-B0B9-A4E4-B7ED-31AB137E01C8}"/>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72000"/>
            <a:ext cx="751297" cy="123111"/>
          </a:xfrm>
          <a:prstGeom prst="rect">
            <a:avLst/>
          </a:prstGeom>
        </p:spPr>
        <p:txBody>
          <a:bodyPr horzOverflow="overflow" wrap="square" lIns="0" tIns="0" rIns="0" bIns="0">
            <a:spAutoFit/>
          </a:bodyPr>
          <a:lstStyle/>
          <a:p>
            <a:pPr algn="ctr"/>
            <a:r>
              <a:rPr lang="en-GB" sz="800">
                <a:solidFill>
                  <a:srgbClr val="000000"/>
                </a:solidFill>
                <a:latin typeface="+mj-lt"/>
                <a:cs typeface="Calibri" panose="020F0502020204030204" pitchFamily="34" charset="0"/>
              </a:rPr>
              <a:t>OFFICIAL</a:t>
            </a:r>
          </a:p>
        </p:txBody>
      </p:sp>
      <p:pic>
        <p:nvPicPr>
          <p:cNvPr id="11" name="Graphic 10">
            <a:extLst>
              <a:ext uri="{FF2B5EF4-FFF2-40B4-BE49-F238E27FC236}">
                <a16:creationId xmlns:a16="http://schemas.microsoft.com/office/drawing/2014/main" id="{C1AF274C-ADA4-D3DB-38EC-73DC750EAF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72333" y="0"/>
            <a:ext cx="4847334" cy="6858000"/>
          </a:xfrm>
          <a:prstGeom prst="rect">
            <a:avLst/>
          </a:prstGeom>
        </p:spPr>
      </p:pic>
    </p:spTree>
    <p:extLst>
      <p:ext uri="{BB962C8B-B14F-4D97-AF65-F5344CB8AC3E}">
        <p14:creationId xmlns:p14="http://schemas.microsoft.com/office/powerpoint/2010/main" val="836416495"/>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
    <p:bg>
      <p:bgPr>
        <a:solidFill>
          <a:srgbClr val="FFFFFF"/>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BE040D1-633A-C9A9-0918-866B3AA060A8}"/>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 name="Footer Placeholder 4">
            <a:extLst>
              <a:ext uri="{FF2B5EF4-FFF2-40B4-BE49-F238E27FC236}">
                <a16:creationId xmlns:a16="http://schemas.microsoft.com/office/drawing/2014/main" id="{642BCD2B-968B-89F9-EE6E-2D3E6456F4DD}"/>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6" name="Rectangle 5">
            <a:extLst>
              <a:ext uri="{FF2B5EF4-FFF2-40B4-BE49-F238E27FC236}">
                <a16:creationId xmlns:a16="http://schemas.microsoft.com/office/drawing/2014/main" id="{94731024-AFF6-56D4-C26A-8047B50A42FF}"/>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8">
            <a:extLst>
              <a:ext uri="{FF2B5EF4-FFF2-40B4-BE49-F238E27FC236}">
                <a16:creationId xmlns:a16="http://schemas.microsoft.com/office/drawing/2014/main" id="{C156E772-C6F9-9BBD-6DFC-3AD17BFFA155}"/>
              </a:ext>
            </a:extLst>
          </p:cNvPr>
          <p:cNvSpPr>
            <a:spLocks noGrp="1" noRot="1" noMove="1" noResize="1" noEditPoints="1" noAdjustHandles="1" noChangeArrowheads="1" noChangeShapeType="1"/>
          </p:cNvSpPr>
          <p:nvPr>
            <p:ph type="body" sz="quarter" idx="13"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Insert purpose of this slide pack </a:t>
            </a:r>
          </a:p>
        </p:txBody>
      </p:sp>
      <p:sp>
        <p:nvSpPr>
          <p:cNvPr id="7" name="Title Placeholder 2">
            <a:extLst>
              <a:ext uri="{FF2B5EF4-FFF2-40B4-BE49-F238E27FC236}">
                <a16:creationId xmlns:a16="http://schemas.microsoft.com/office/drawing/2014/main" id="{C3738235-D9CB-90F0-F068-84EC4DA07FB4}"/>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Introduction</a:t>
            </a:r>
            <a:endParaRPr lang="en-GB"/>
          </a:p>
        </p:txBody>
      </p:sp>
    </p:spTree>
    <p:extLst>
      <p:ext uri="{BB962C8B-B14F-4D97-AF65-F5344CB8AC3E}">
        <p14:creationId xmlns:p14="http://schemas.microsoft.com/office/powerpoint/2010/main" val="9643002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introduction and contents slide">
    <p:bg>
      <p:bgPr>
        <a:solidFill>
          <a:srgbClr val="FFFFFF"/>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BE040D1-633A-C9A9-0918-866B3AA060A8}"/>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 name="Footer Placeholder 4">
            <a:extLst>
              <a:ext uri="{FF2B5EF4-FFF2-40B4-BE49-F238E27FC236}">
                <a16:creationId xmlns:a16="http://schemas.microsoft.com/office/drawing/2014/main" id="{642BCD2B-968B-89F9-EE6E-2D3E6456F4DD}"/>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27" name="Text Placeholder 7">
            <a:extLst>
              <a:ext uri="{FF2B5EF4-FFF2-40B4-BE49-F238E27FC236}">
                <a16:creationId xmlns:a16="http://schemas.microsoft.com/office/drawing/2014/main" id="{888B257E-221F-C7E4-8377-2FFFAA4DD003}"/>
              </a:ext>
            </a:extLst>
          </p:cNvPr>
          <p:cNvSpPr>
            <a:spLocks noGrp="1"/>
          </p:cNvSpPr>
          <p:nvPr>
            <p:ph type="body" sz="quarter" idx="24"/>
          </p:nvPr>
        </p:nvSpPr>
        <p:spPr>
          <a:xfrm>
            <a:off x="5243332" y="4716495"/>
            <a:ext cx="5988265" cy="1051200"/>
          </a:xfrm>
          <a:prstGeom prst="rect">
            <a:avLst/>
          </a:prstGeom>
          <a:solidFill>
            <a:schemeClr val="bg2">
              <a:lumMod val="20000"/>
              <a:lumOff val="80000"/>
            </a:schemeClr>
          </a:solidFill>
        </p:spPr>
        <p:txBody>
          <a:bodyPr wrap="square" lIns="72000" tIns="0" rIns="0" bIns="0" anchor="ctr" anchorCtr="0">
            <a:noAutofit/>
          </a:bodyPr>
          <a:lstStyle>
            <a:lvl1pPr marL="0" indent="0" algn="ctr">
              <a:lnSpc>
                <a:spcPct val="100000"/>
              </a:lnSpc>
              <a:spcBef>
                <a:spcPts val="0"/>
              </a:spcBef>
              <a:spcAft>
                <a:spcPts val="800"/>
              </a:spcAft>
              <a:buNone/>
              <a:defRPr lang="en-US" sz="1400" kern="1200" dirty="0">
                <a:solidFill>
                  <a:schemeClr val="tx1"/>
                </a:solidFill>
                <a:latin typeface="+mn-lt"/>
                <a:ea typeface="+mn-ea"/>
                <a:cs typeface="+mn-cs"/>
              </a:defRPr>
            </a:lvl1pPr>
          </a:lstStyle>
          <a:p>
            <a:pPr lvl="0"/>
            <a:r>
              <a:rPr lang="en-GB"/>
              <a:t>Click to edit Master text styles</a:t>
            </a:r>
          </a:p>
        </p:txBody>
      </p:sp>
      <p:sp>
        <p:nvSpPr>
          <p:cNvPr id="30" name="Text Placeholder 8">
            <a:extLst>
              <a:ext uri="{FF2B5EF4-FFF2-40B4-BE49-F238E27FC236}">
                <a16:creationId xmlns:a16="http://schemas.microsoft.com/office/drawing/2014/main" id="{E3D03C26-BDAD-233F-6E47-52C4A9DC2F54}"/>
              </a:ext>
            </a:extLst>
          </p:cNvPr>
          <p:cNvSpPr>
            <a:spLocks noGrp="1"/>
          </p:cNvSpPr>
          <p:nvPr>
            <p:ph type="body" sz="quarter" idx="26" hasCustomPrompt="1"/>
          </p:nvPr>
        </p:nvSpPr>
        <p:spPr>
          <a:xfrm>
            <a:off x="2953708" y="4716997"/>
            <a:ext cx="2466000" cy="1050196"/>
          </a:xfrm>
          <a:prstGeom prst="roundRect">
            <a:avLst/>
          </a:prstGeom>
          <a:solidFill>
            <a:schemeClr val="bg1"/>
          </a:solidFill>
          <a:ln w="28575">
            <a:solidFill>
              <a:schemeClr val="tx2"/>
            </a:solidFill>
          </a:ln>
        </p:spPr>
        <p:txBody>
          <a:bodyPr wrap="square" lIns="0" tIns="0" rIns="0" bIns="0" anchor="ctr" anchorCtr="0">
            <a:noAutofit/>
          </a:bodyPr>
          <a:lstStyle>
            <a:lvl1pPr marL="0" indent="0" algn="ctr">
              <a:buNone/>
              <a:defRPr lang="en-US" sz="1600" b="1" i="0" kern="1200" dirty="0">
                <a:solidFill>
                  <a:schemeClr val="tx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a:t>
            </a:r>
            <a:r>
              <a:rPr lang="en-GB" err="1"/>
              <a:t>secion</a:t>
            </a:r>
            <a:r>
              <a:rPr lang="en-GB"/>
              <a:t> heading</a:t>
            </a:r>
            <a:endParaRPr lang="en-US"/>
          </a:p>
        </p:txBody>
      </p:sp>
      <p:sp>
        <p:nvSpPr>
          <p:cNvPr id="29" name="Text Placeholder 7">
            <a:extLst>
              <a:ext uri="{FF2B5EF4-FFF2-40B4-BE49-F238E27FC236}">
                <a16:creationId xmlns:a16="http://schemas.microsoft.com/office/drawing/2014/main" id="{366B3FBE-753B-F4BF-482C-F5ADAB07EE7D}"/>
              </a:ext>
            </a:extLst>
          </p:cNvPr>
          <p:cNvSpPr>
            <a:spLocks noGrp="1"/>
          </p:cNvSpPr>
          <p:nvPr>
            <p:ph type="body" sz="quarter" idx="25" hasCustomPrompt="1"/>
          </p:nvPr>
        </p:nvSpPr>
        <p:spPr>
          <a:xfrm>
            <a:off x="1337115" y="4716997"/>
            <a:ext cx="1346400" cy="1050196"/>
          </a:xfrm>
          <a:prstGeom prst="roundRect">
            <a:avLst/>
          </a:prstGeom>
          <a:solidFill>
            <a:schemeClr val="tx2"/>
          </a:solidFill>
        </p:spPr>
        <p:txBody>
          <a:bodyPr wrap="square" lIns="0" tIns="0" rIns="0" bIns="0" anchor="ctr" anchorCtr="0">
            <a:noAutofit/>
          </a:bodyPr>
          <a:lstStyle>
            <a:lvl1pPr marL="0" indent="0" algn="ctr">
              <a:buNone/>
              <a:defRPr lang="en-US" sz="1600" b="1" i="0" kern="1200" dirty="0">
                <a:solidFill>
                  <a:schemeClr val="lt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Part No.</a:t>
            </a:r>
            <a:endParaRPr lang="en-US"/>
          </a:p>
        </p:txBody>
      </p:sp>
      <p:sp>
        <p:nvSpPr>
          <p:cNvPr id="23" name="Text Placeholder 6">
            <a:extLst>
              <a:ext uri="{FF2B5EF4-FFF2-40B4-BE49-F238E27FC236}">
                <a16:creationId xmlns:a16="http://schemas.microsoft.com/office/drawing/2014/main" id="{D1E4DE86-D338-B2CF-6889-F27AF587367A}"/>
              </a:ext>
            </a:extLst>
          </p:cNvPr>
          <p:cNvSpPr>
            <a:spLocks noGrp="1"/>
          </p:cNvSpPr>
          <p:nvPr>
            <p:ph type="body" sz="quarter" idx="21"/>
          </p:nvPr>
        </p:nvSpPr>
        <p:spPr>
          <a:xfrm>
            <a:off x="5243332" y="3339108"/>
            <a:ext cx="5988265" cy="1051200"/>
          </a:xfrm>
          <a:prstGeom prst="rect">
            <a:avLst/>
          </a:prstGeom>
          <a:solidFill>
            <a:schemeClr val="bg2">
              <a:lumMod val="20000"/>
              <a:lumOff val="80000"/>
            </a:schemeClr>
          </a:solidFill>
        </p:spPr>
        <p:txBody>
          <a:bodyPr wrap="square" lIns="72000" tIns="0" rIns="0" bIns="0" anchor="ctr" anchorCtr="0">
            <a:noAutofit/>
          </a:bodyPr>
          <a:lstStyle>
            <a:lvl1pPr marL="0" indent="0" algn="ctr">
              <a:lnSpc>
                <a:spcPct val="100000"/>
              </a:lnSpc>
              <a:spcBef>
                <a:spcPts val="0"/>
              </a:spcBef>
              <a:spcAft>
                <a:spcPts val="800"/>
              </a:spcAft>
              <a:buNone/>
              <a:defRPr lang="en-US" sz="1400" kern="1200" dirty="0">
                <a:solidFill>
                  <a:schemeClr val="tx1"/>
                </a:solidFill>
                <a:latin typeface="+mn-lt"/>
                <a:ea typeface="+mn-ea"/>
                <a:cs typeface="+mn-cs"/>
              </a:defRPr>
            </a:lvl1pPr>
          </a:lstStyle>
          <a:p>
            <a:pPr lvl="0"/>
            <a:r>
              <a:rPr lang="en-GB"/>
              <a:t>Click to edit Master text styles</a:t>
            </a:r>
          </a:p>
        </p:txBody>
      </p:sp>
      <p:sp>
        <p:nvSpPr>
          <p:cNvPr id="26" name="Text Placeholder 5">
            <a:extLst>
              <a:ext uri="{FF2B5EF4-FFF2-40B4-BE49-F238E27FC236}">
                <a16:creationId xmlns:a16="http://schemas.microsoft.com/office/drawing/2014/main" id="{3A29D465-4204-0B59-6152-9B9A0EE1857E}"/>
              </a:ext>
            </a:extLst>
          </p:cNvPr>
          <p:cNvSpPr>
            <a:spLocks noGrp="1"/>
          </p:cNvSpPr>
          <p:nvPr>
            <p:ph type="body" sz="quarter" idx="23" hasCustomPrompt="1"/>
          </p:nvPr>
        </p:nvSpPr>
        <p:spPr>
          <a:xfrm>
            <a:off x="2953708" y="3339610"/>
            <a:ext cx="2466000" cy="1050196"/>
          </a:xfrm>
          <a:prstGeom prst="roundRect">
            <a:avLst/>
          </a:prstGeom>
          <a:solidFill>
            <a:schemeClr val="bg1"/>
          </a:solidFill>
          <a:ln w="28575">
            <a:solidFill>
              <a:schemeClr val="tx2"/>
            </a:solidFill>
          </a:ln>
        </p:spPr>
        <p:txBody>
          <a:bodyPr wrap="square" lIns="0" tIns="0" rIns="0" bIns="0" anchor="ctr" anchorCtr="0">
            <a:noAutofit/>
          </a:bodyPr>
          <a:lstStyle>
            <a:lvl1pPr marL="0" indent="0" algn="ctr">
              <a:buNone/>
              <a:defRPr lang="en-US" sz="1600" b="1" i="0" kern="1200" dirty="0">
                <a:solidFill>
                  <a:schemeClr val="tx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a:t>
            </a:r>
            <a:r>
              <a:rPr lang="en-GB" err="1"/>
              <a:t>secion</a:t>
            </a:r>
            <a:r>
              <a:rPr lang="en-GB"/>
              <a:t> heading</a:t>
            </a:r>
            <a:endParaRPr lang="en-US"/>
          </a:p>
        </p:txBody>
      </p:sp>
      <p:sp>
        <p:nvSpPr>
          <p:cNvPr id="25" name="Text Placeholder 4">
            <a:extLst>
              <a:ext uri="{FF2B5EF4-FFF2-40B4-BE49-F238E27FC236}">
                <a16:creationId xmlns:a16="http://schemas.microsoft.com/office/drawing/2014/main" id="{1A551F4B-755B-AEAC-9FC8-30FF456B009A}"/>
              </a:ext>
            </a:extLst>
          </p:cNvPr>
          <p:cNvSpPr>
            <a:spLocks noGrp="1"/>
          </p:cNvSpPr>
          <p:nvPr>
            <p:ph type="body" sz="quarter" idx="22" hasCustomPrompt="1"/>
          </p:nvPr>
        </p:nvSpPr>
        <p:spPr>
          <a:xfrm>
            <a:off x="1337115" y="3339610"/>
            <a:ext cx="1346400" cy="1050196"/>
          </a:xfrm>
          <a:prstGeom prst="roundRect">
            <a:avLst/>
          </a:prstGeom>
          <a:solidFill>
            <a:schemeClr val="tx2"/>
          </a:solidFill>
        </p:spPr>
        <p:txBody>
          <a:bodyPr wrap="square" lIns="0" tIns="0" rIns="0" bIns="0" anchor="ctr" anchorCtr="0">
            <a:noAutofit/>
          </a:bodyPr>
          <a:lstStyle>
            <a:lvl1pPr marL="0" indent="0" algn="ctr">
              <a:buNone/>
              <a:defRPr lang="en-US" sz="1600" b="1" i="0" kern="1200" dirty="0">
                <a:solidFill>
                  <a:schemeClr val="lt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Part No.</a:t>
            </a:r>
            <a:endParaRPr lang="en-US"/>
          </a:p>
        </p:txBody>
      </p:sp>
      <p:sp>
        <p:nvSpPr>
          <p:cNvPr id="18" name="Text Placeholder 3">
            <a:extLst>
              <a:ext uri="{FF2B5EF4-FFF2-40B4-BE49-F238E27FC236}">
                <a16:creationId xmlns:a16="http://schemas.microsoft.com/office/drawing/2014/main" id="{077C276A-D67C-742F-A2B7-5D007EA59BD1}"/>
              </a:ext>
            </a:extLst>
          </p:cNvPr>
          <p:cNvSpPr>
            <a:spLocks noGrp="1"/>
          </p:cNvSpPr>
          <p:nvPr>
            <p:ph type="body" sz="quarter" idx="14"/>
          </p:nvPr>
        </p:nvSpPr>
        <p:spPr>
          <a:xfrm>
            <a:off x="5243332" y="1950146"/>
            <a:ext cx="5988265" cy="1051200"/>
          </a:xfrm>
          <a:prstGeom prst="rect">
            <a:avLst/>
          </a:prstGeom>
          <a:solidFill>
            <a:schemeClr val="bg2">
              <a:lumMod val="20000"/>
              <a:lumOff val="80000"/>
            </a:schemeClr>
          </a:solidFill>
        </p:spPr>
        <p:txBody>
          <a:bodyPr wrap="square" lIns="72000" tIns="0" rIns="0" bIns="0" anchor="ctr" anchorCtr="0">
            <a:noAutofit/>
          </a:bodyPr>
          <a:lstStyle>
            <a:lvl1pPr marL="0" indent="0" algn="ctr">
              <a:lnSpc>
                <a:spcPct val="100000"/>
              </a:lnSpc>
              <a:spcBef>
                <a:spcPts val="0"/>
              </a:spcBef>
              <a:spcAft>
                <a:spcPts val="800"/>
              </a:spcAft>
              <a:buNone/>
              <a:defRPr lang="en-US" sz="1400" kern="1200" dirty="0">
                <a:solidFill>
                  <a:schemeClr val="tx1"/>
                </a:solidFill>
                <a:latin typeface="+mn-lt"/>
                <a:ea typeface="+mn-ea"/>
                <a:cs typeface="+mn-cs"/>
              </a:defRPr>
            </a:lvl1pPr>
          </a:lstStyle>
          <a:p>
            <a:pPr lvl="0"/>
            <a:r>
              <a:rPr lang="en-GB"/>
              <a:t>Click to edit Master text styles</a:t>
            </a:r>
          </a:p>
        </p:txBody>
      </p:sp>
      <p:sp>
        <p:nvSpPr>
          <p:cNvPr id="17" name="Text Placeholder 2">
            <a:extLst>
              <a:ext uri="{FF2B5EF4-FFF2-40B4-BE49-F238E27FC236}">
                <a16:creationId xmlns:a16="http://schemas.microsoft.com/office/drawing/2014/main" id="{4ABE0792-97BC-2357-08BF-2774805C38ED}"/>
              </a:ext>
            </a:extLst>
          </p:cNvPr>
          <p:cNvSpPr>
            <a:spLocks noGrp="1"/>
          </p:cNvSpPr>
          <p:nvPr>
            <p:ph type="body" sz="quarter" idx="20" hasCustomPrompt="1"/>
          </p:nvPr>
        </p:nvSpPr>
        <p:spPr>
          <a:xfrm>
            <a:off x="2953708" y="1950648"/>
            <a:ext cx="2466000" cy="1050196"/>
          </a:xfrm>
          <a:prstGeom prst="roundRect">
            <a:avLst/>
          </a:prstGeom>
          <a:solidFill>
            <a:schemeClr val="bg1"/>
          </a:solidFill>
          <a:ln w="28575">
            <a:solidFill>
              <a:schemeClr val="tx2"/>
            </a:solidFill>
          </a:ln>
        </p:spPr>
        <p:txBody>
          <a:bodyPr wrap="square" lIns="0" tIns="0" rIns="0" bIns="0" anchor="ctr" anchorCtr="0">
            <a:noAutofit/>
          </a:bodyPr>
          <a:lstStyle>
            <a:lvl1pPr marL="0" indent="0" algn="ctr">
              <a:buNone/>
              <a:defRPr lang="en-US" sz="1600" b="1" i="0" kern="1200" dirty="0">
                <a:solidFill>
                  <a:schemeClr val="tx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a:t>
            </a:r>
            <a:r>
              <a:rPr lang="en-GB" err="1"/>
              <a:t>secion</a:t>
            </a:r>
            <a:r>
              <a:rPr lang="en-GB"/>
              <a:t> heading</a:t>
            </a:r>
            <a:endParaRPr lang="en-US"/>
          </a:p>
        </p:txBody>
      </p:sp>
      <p:sp>
        <p:nvSpPr>
          <p:cNvPr id="2" name="Text Placeholder 1">
            <a:extLst>
              <a:ext uri="{FF2B5EF4-FFF2-40B4-BE49-F238E27FC236}">
                <a16:creationId xmlns:a16="http://schemas.microsoft.com/office/drawing/2014/main" id="{638F259D-179D-20A7-83BD-C20522D6451A}"/>
              </a:ext>
            </a:extLst>
          </p:cNvPr>
          <p:cNvSpPr>
            <a:spLocks noGrp="1"/>
          </p:cNvSpPr>
          <p:nvPr>
            <p:ph type="body" sz="quarter" idx="19" hasCustomPrompt="1"/>
          </p:nvPr>
        </p:nvSpPr>
        <p:spPr>
          <a:xfrm>
            <a:off x="1337115" y="1950648"/>
            <a:ext cx="1346400" cy="1050196"/>
          </a:xfrm>
          <a:prstGeom prst="roundRect">
            <a:avLst/>
          </a:prstGeom>
          <a:solidFill>
            <a:schemeClr val="tx2"/>
          </a:solidFill>
        </p:spPr>
        <p:txBody>
          <a:bodyPr wrap="square" lIns="0" tIns="0" rIns="0" bIns="0" anchor="ctr" anchorCtr="0">
            <a:noAutofit/>
          </a:bodyPr>
          <a:lstStyle>
            <a:lvl1pPr marL="0" indent="0" algn="ctr">
              <a:buNone/>
              <a:defRPr lang="en-US" sz="1600" b="1" i="0" kern="1200" dirty="0">
                <a:solidFill>
                  <a:schemeClr val="lt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Part No.</a:t>
            </a:r>
            <a:endParaRPr lang="en-US"/>
          </a:p>
        </p:txBody>
      </p:sp>
      <p:sp>
        <p:nvSpPr>
          <p:cNvPr id="6" name="Rectangle 5">
            <a:extLst>
              <a:ext uri="{FF2B5EF4-FFF2-40B4-BE49-F238E27FC236}">
                <a16:creationId xmlns:a16="http://schemas.microsoft.com/office/drawing/2014/main" id="{94731024-AFF6-56D4-C26A-8047B50A42FF}"/>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8">
            <a:extLst>
              <a:ext uri="{FF2B5EF4-FFF2-40B4-BE49-F238E27FC236}">
                <a16:creationId xmlns:a16="http://schemas.microsoft.com/office/drawing/2014/main" id="{C156E772-C6F9-9BBD-6DFC-3AD17BFFA155}"/>
              </a:ext>
            </a:extLst>
          </p:cNvPr>
          <p:cNvSpPr>
            <a:spLocks noGrp="1" noRot="1" noMove="1" noResize="1" noEditPoints="1" noAdjustHandles="1" noChangeArrowheads="1" noChangeShapeType="1"/>
          </p:cNvSpPr>
          <p:nvPr>
            <p:ph type="body" sz="quarter" idx="13"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Insert purpose of this slide pack </a:t>
            </a:r>
          </a:p>
        </p:txBody>
      </p:sp>
      <p:sp>
        <p:nvSpPr>
          <p:cNvPr id="7" name="Title Placeholder 2">
            <a:extLst>
              <a:ext uri="{FF2B5EF4-FFF2-40B4-BE49-F238E27FC236}">
                <a16:creationId xmlns:a16="http://schemas.microsoft.com/office/drawing/2014/main" id="{C3738235-D9CB-90F0-F068-84EC4DA07FB4}"/>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Introduction</a:t>
            </a:r>
            <a:endParaRPr lang="en-GB"/>
          </a:p>
        </p:txBody>
      </p:sp>
    </p:spTree>
    <p:extLst>
      <p:ext uri="{BB962C8B-B14F-4D97-AF65-F5344CB8AC3E}">
        <p14:creationId xmlns:p14="http://schemas.microsoft.com/office/powerpoint/2010/main" val="5031261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8012246-FEAD-2736-1E40-E7FB72DB0613}"/>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9" name="Footer Placeholder 4">
            <a:extLst>
              <a:ext uri="{FF2B5EF4-FFF2-40B4-BE49-F238E27FC236}">
                <a16:creationId xmlns:a16="http://schemas.microsoft.com/office/drawing/2014/main" id="{5D01E8D3-6CDB-79F9-ECFF-3651A3086E98}"/>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5" name="Rectangle 4">
            <a:extLst>
              <a:ext uri="{FF2B5EF4-FFF2-40B4-BE49-F238E27FC236}">
                <a16:creationId xmlns:a16="http://schemas.microsoft.com/office/drawing/2014/main" id="{51E4AB27-3E1D-9704-CD93-9526F2836F93}"/>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8">
            <a:extLst>
              <a:ext uri="{FF2B5EF4-FFF2-40B4-BE49-F238E27FC236}">
                <a16:creationId xmlns:a16="http://schemas.microsoft.com/office/drawing/2014/main" id="{D52D4B64-9D8F-D594-4FDD-E602F723521C}"/>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6" name="Title Placeholder 2">
            <a:extLst>
              <a:ext uri="{FF2B5EF4-FFF2-40B4-BE49-F238E27FC236}">
                <a16:creationId xmlns:a16="http://schemas.microsoft.com/office/drawing/2014/main" id="{4CDB539E-2F3F-2A61-7B92-04E022F3E1FB}"/>
              </a:ext>
            </a:extLst>
          </p:cNvPr>
          <p:cNvSpPr>
            <a:spLocks noGrp="1" noRot="1" noMove="1" noResize="1" noEditPoints="1" noAdjustHandles="1" noChangeArrowheads="1" noChangeShapeType="1"/>
          </p:cNvSpPr>
          <p:nvPr>
            <p:ph type="title" hasCustomPrompt="1"/>
          </p:nvPr>
        </p:nvSpPr>
        <p:spPr>
          <a:xfrm>
            <a:off x="4114800" y="504000"/>
            <a:ext cx="7609261"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114291668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of chart and tex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8012246-FEAD-2736-1E40-E7FB72DB0613}"/>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9" name="Footer Placeholder 4">
            <a:extLst>
              <a:ext uri="{FF2B5EF4-FFF2-40B4-BE49-F238E27FC236}">
                <a16:creationId xmlns:a16="http://schemas.microsoft.com/office/drawing/2014/main" id="{5D01E8D3-6CDB-79F9-ECFF-3651A3086E98}"/>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12" name="Text Placeholder 11">
            <a:extLst>
              <a:ext uri="{FF2B5EF4-FFF2-40B4-BE49-F238E27FC236}">
                <a16:creationId xmlns:a16="http://schemas.microsoft.com/office/drawing/2014/main" id="{15EC0B2B-C87B-0C51-9F6B-F7FFE8E2787B}"/>
              </a:ext>
            </a:extLst>
          </p:cNvPr>
          <p:cNvSpPr>
            <a:spLocks noGrp="1"/>
          </p:cNvSpPr>
          <p:nvPr>
            <p:ph type="body" sz="quarter" idx="19"/>
          </p:nvPr>
        </p:nvSpPr>
        <p:spPr>
          <a:xfrm>
            <a:off x="6631911" y="1992578"/>
            <a:ext cx="4872312" cy="646331"/>
          </a:xfrm>
          <a:prstGeom prst="rect">
            <a:avLst/>
          </a:prstGeom>
        </p:spPr>
        <p:txBody>
          <a:bodyPr lIns="0" tIns="0" rIns="0" bIns="0">
            <a:spAutoFit/>
          </a:bodyPr>
          <a:lstStyle>
            <a:lvl1pPr marL="0" indent="0">
              <a:lnSpc>
                <a:spcPct val="100000"/>
              </a:lnSpc>
              <a:spcBef>
                <a:spcPts val="0"/>
              </a:spcBef>
              <a:spcAft>
                <a:spcPts val="1200"/>
              </a:spcAft>
              <a:buNone/>
              <a:defRPr lang="en-GB" sz="1600" b="1" i="0" kern="1200" dirty="0" smtClean="0">
                <a:solidFill>
                  <a:schemeClr val="tx2"/>
                </a:solidFill>
                <a:latin typeface="Arial" panose="020B0604020202020204" pitchFamily="34" charset="0"/>
                <a:ea typeface="+mn-ea"/>
                <a:cs typeface="Arial" panose="020B0604020202020204" pitchFamily="34" charset="0"/>
              </a:defRPr>
            </a:lvl1pPr>
            <a:lvl2pPr marL="284400" indent="-284400">
              <a:lnSpc>
                <a:spcPct val="100000"/>
              </a:lnSpc>
              <a:spcBef>
                <a:spcPts val="0"/>
              </a:spcBef>
              <a:spcAft>
                <a:spcPts val="1200"/>
              </a:spcAft>
              <a:defRPr lang="en-US" sz="1600" kern="1200" dirty="0">
                <a:solidFill>
                  <a:schemeClr val="tx1"/>
                </a:solidFill>
                <a:latin typeface="+mn-lt"/>
                <a:ea typeface="+mn-ea"/>
                <a:cs typeface="+mn-cs"/>
              </a:defRPr>
            </a:lvl2pPr>
          </a:lstStyle>
          <a:p>
            <a:pPr lvl="0"/>
            <a:r>
              <a:rPr lang="en-GB"/>
              <a:t>Click to edit Master text styles</a:t>
            </a:r>
          </a:p>
          <a:p>
            <a:pPr lvl="1"/>
            <a:r>
              <a:rPr lang="en-GB"/>
              <a:t>Second level</a:t>
            </a:r>
          </a:p>
        </p:txBody>
      </p:sp>
      <p:cxnSp>
        <p:nvCxnSpPr>
          <p:cNvPr id="4" name="Straight Connector 3">
            <a:extLst>
              <a:ext uri="{FF2B5EF4-FFF2-40B4-BE49-F238E27FC236}">
                <a16:creationId xmlns:a16="http://schemas.microsoft.com/office/drawing/2014/main" id="{754B0265-450F-C335-6CC4-7D2948E79630}"/>
              </a:ext>
            </a:extLst>
          </p:cNvPr>
          <p:cNvCxnSpPr>
            <a:cxnSpLocks noGrp="1" noRot="1" noMove="1" noResize="1" noEditPoints="1" noAdjustHandles="1" noChangeArrowheads="1" noChangeShapeType="1"/>
          </p:cNvCxnSpPr>
          <p:nvPr userDrawn="1"/>
        </p:nvCxnSpPr>
        <p:spPr>
          <a:xfrm>
            <a:off x="6096000" y="1842247"/>
            <a:ext cx="0" cy="4521795"/>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14" name="Chart Placeholder 13">
            <a:extLst>
              <a:ext uri="{FF2B5EF4-FFF2-40B4-BE49-F238E27FC236}">
                <a16:creationId xmlns:a16="http://schemas.microsoft.com/office/drawing/2014/main" id="{07AA62B4-5C1B-8BFC-B491-36C0674777AF}"/>
              </a:ext>
            </a:extLst>
          </p:cNvPr>
          <p:cNvSpPr>
            <a:spLocks noGrp="1"/>
          </p:cNvSpPr>
          <p:nvPr>
            <p:ph type="chart" sz="quarter" idx="20"/>
          </p:nvPr>
        </p:nvSpPr>
        <p:spPr>
          <a:xfrm>
            <a:off x="360000" y="1836498"/>
            <a:ext cx="5374800" cy="4517502"/>
          </a:xfrm>
          <a:prstGeom prst="rect">
            <a:avLst/>
          </a:prstGeom>
        </p:spPr>
        <p:txBody>
          <a:bodyPr lIns="0" tIns="0" rIns="0" bIns="0" anchor="ctr" anchorCtr="0"/>
          <a:lstStyle>
            <a:lvl1pPr marL="0" indent="0" algn="ctr">
              <a:buNone/>
              <a:defRPr sz="1200">
                <a:solidFill>
                  <a:schemeClr val="accent5"/>
                </a:solidFill>
              </a:defRPr>
            </a:lvl1pPr>
          </a:lstStyle>
          <a:p>
            <a:r>
              <a:rPr lang="en-GB"/>
              <a:t>Click icon to add chart</a:t>
            </a:r>
            <a:endParaRPr lang="en-US"/>
          </a:p>
        </p:txBody>
      </p:sp>
      <p:sp>
        <p:nvSpPr>
          <p:cNvPr id="5" name="Rectangle 4">
            <a:extLst>
              <a:ext uri="{FF2B5EF4-FFF2-40B4-BE49-F238E27FC236}">
                <a16:creationId xmlns:a16="http://schemas.microsoft.com/office/drawing/2014/main" id="{51E4AB27-3E1D-9704-CD93-9526F2836F93}"/>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8">
            <a:extLst>
              <a:ext uri="{FF2B5EF4-FFF2-40B4-BE49-F238E27FC236}">
                <a16:creationId xmlns:a16="http://schemas.microsoft.com/office/drawing/2014/main" id="{D52D4B64-9D8F-D594-4FDD-E602F723521C}"/>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6" name="Title Placeholder 2">
            <a:extLst>
              <a:ext uri="{FF2B5EF4-FFF2-40B4-BE49-F238E27FC236}">
                <a16:creationId xmlns:a16="http://schemas.microsoft.com/office/drawing/2014/main" id="{4CDB539E-2F3F-2A61-7B92-04E022F3E1FB}"/>
              </a:ext>
            </a:extLst>
          </p:cNvPr>
          <p:cNvSpPr>
            <a:spLocks noGrp="1" noRot="1" noMove="1" noResize="1" noEditPoints="1" noAdjustHandles="1" noChangeArrowheads="1" noChangeShapeType="1"/>
          </p:cNvSpPr>
          <p:nvPr>
            <p:ph type="title" hasCustomPrompt="1"/>
          </p:nvPr>
        </p:nvSpPr>
        <p:spPr>
          <a:xfrm>
            <a:off x="4114800" y="504000"/>
            <a:ext cx="7609261"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40869390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of text box, text and icon">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FBE3F79B-2FBC-6E5C-355A-DE48CE262612}"/>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29" name="Footer Placeholder 4">
            <a:extLst>
              <a:ext uri="{FF2B5EF4-FFF2-40B4-BE49-F238E27FC236}">
                <a16:creationId xmlns:a16="http://schemas.microsoft.com/office/drawing/2014/main" id="{01CF29A6-CB41-C2A9-C7BC-86F4CC1A2FF7}"/>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8" name="Text Placeholder 7">
            <a:extLst>
              <a:ext uri="{FF2B5EF4-FFF2-40B4-BE49-F238E27FC236}">
                <a16:creationId xmlns:a16="http://schemas.microsoft.com/office/drawing/2014/main" id="{6B5AE1E8-FBBF-7855-3F7B-2B916F13DE82}"/>
              </a:ext>
            </a:extLst>
          </p:cNvPr>
          <p:cNvSpPr>
            <a:spLocks noGrp="1"/>
          </p:cNvSpPr>
          <p:nvPr>
            <p:ph type="body" sz="quarter" idx="14"/>
          </p:nvPr>
        </p:nvSpPr>
        <p:spPr>
          <a:xfrm>
            <a:off x="5954400" y="1958804"/>
            <a:ext cx="5626511" cy="246221"/>
          </a:xfrm>
          <a:prstGeom prst="rect">
            <a:avLst/>
          </a:prstGeom>
        </p:spPr>
        <p:txBody>
          <a:bodyPr wrap="square" lIns="0" tIns="0" rIns="0" bIns="0">
            <a:spAutoFit/>
          </a:bodyPr>
          <a:lstStyle>
            <a:lvl1pPr marL="284400" indent="-284400">
              <a:lnSpc>
                <a:spcPct val="100000"/>
              </a:lnSpc>
              <a:spcBef>
                <a:spcPts val="0"/>
              </a:spcBef>
              <a:spcAft>
                <a:spcPts val="800"/>
              </a:spcAft>
              <a:defRPr lang="en-US" sz="1600" kern="1200" dirty="0">
                <a:solidFill>
                  <a:schemeClr val="tx1"/>
                </a:solidFill>
                <a:latin typeface="+mn-lt"/>
                <a:ea typeface="+mn-ea"/>
                <a:cs typeface="+mn-cs"/>
              </a:defRPr>
            </a:lvl1pPr>
          </a:lstStyle>
          <a:p>
            <a:pPr lvl="0"/>
            <a:r>
              <a:rPr lang="en-GB"/>
              <a:t>Click to edit Master text styles</a:t>
            </a:r>
          </a:p>
        </p:txBody>
      </p:sp>
      <p:sp>
        <p:nvSpPr>
          <p:cNvPr id="14" name="Text Placeholder 13">
            <a:extLst>
              <a:ext uri="{FF2B5EF4-FFF2-40B4-BE49-F238E27FC236}">
                <a16:creationId xmlns:a16="http://schemas.microsoft.com/office/drawing/2014/main" id="{91DD2C8F-1F4A-BD4D-2809-C9417F6087C4}"/>
              </a:ext>
            </a:extLst>
          </p:cNvPr>
          <p:cNvSpPr>
            <a:spLocks noGrp="1"/>
          </p:cNvSpPr>
          <p:nvPr>
            <p:ph type="body" sz="quarter" idx="15"/>
          </p:nvPr>
        </p:nvSpPr>
        <p:spPr>
          <a:xfrm>
            <a:off x="612000" y="3581400"/>
            <a:ext cx="5011200" cy="2671200"/>
          </a:xfrm>
          <a:prstGeom prst="rect">
            <a:avLst/>
          </a:prstGeom>
          <a:solidFill>
            <a:schemeClr val="bg2">
              <a:lumMod val="40000"/>
              <a:lumOff val="60000"/>
            </a:schemeClr>
          </a:solidFill>
        </p:spPr>
        <p:txBody>
          <a:bodyPr lIns="288000" tIns="216000" rIns="288000" bIns="72000"/>
          <a:lstStyle>
            <a:lvl1pPr marL="0" indent="0">
              <a:lnSpc>
                <a:spcPct val="100000"/>
              </a:lnSpc>
              <a:spcBef>
                <a:spcPts val="0"/>
              </a:spcBef>
              <a:spcAft>
                <a:spcPts val="600"/>
              </a:spcAft>
              <a:buNone/>
              <a:defRPr sz="1600">
                <a:solidFill>
                  <a:schemeClr val="tx1"/>
                </a:solidFill>
              </a:defRPr>
            </a:lvl1pPr>
            <a:lvl2pPr marL="284400" indent="-284400">
              <a:lnSpc>
                <a:spcPct val="100000"/>
              </a:lnSpc>
              <a:spcBef>
                <a:spcPts val="0"/>
              </a:spcBef>
              <a:spcAft>
                <a:spcPts val="600"/>
              </a:spcAft>
              <a:defRPr sz="1600">
                <a:solidFill>
                  <a:schemeClr val="tx1"/>
                </a:solidFill>
              </a:defRPr>
            </a:lvl2pPr>
            <a:lvl3pPr>
              <a:defRPr sz="1600"/>
            </a:lvl3pPr>
            <a:lvl4pPr>
              <a:defRPr sz="1600"/>
            </a:lvl4pPr>
            <a:lvl5pPr>
              <a:defRPr sz="1600"/>
            </a:lvl5pPr>
          </a:lstStyle>
          <a:p>
            <a:pPr lvl="0"/>
            <a:r>
              <a:rPr lang="en-GB"/>
              <a:t>Click to edit Master text styles</a:t>
            </a:r>
          </a:p>
          <a:p>
            <a:pPr lvl="1"/>
            <a:r>
              <a:rPr lang="en-GB"/>
              <a:t>Second level</a:t>
            </a:r>
          </a:p>
        </p:txBody>
      </p:sp>
      <p:sp>
        <p:nvSpPr>
          <p:cNvPr id="16" name="Text Placeholder 13">
            <a:extLst>
              <a:ext uri="{FF2B5EF4-FFF2-40B4-BE49-F238E27FC236}">
                <a16:creationId xmlns:a16="http://schemas.microsoft.com/office/drawing/2014/main" id="{5A9381C4-2FDD-D49A-D43E-1B2ABFA4BA2C}"/>
              </a:ext>
            </a:extLst>
          </p:cNvPr>
          <p:cNvSpPr>
            <a:spLocks noGrp="1"/>
          </p:cNvSpPr>
          <p:nvPr>
            <p:ph type="body" sz="quarter" idx="16"/>
          </p:nvPr>
        </p:nvSpPr>
        <p:spPr>
          <a:xfrm>
            <a:off x="612000" y="1810870"/>
            <a:ext cx="5011200" cy="1620000"/>
          </a:xfrm>
          <a:prstGeom prst="roundRect">
            <a:avLst/>
          </a:prstGeom>
          <a:solidFill>
            <a:schemeClr val="tx2"/>
          </a:solidFill>
        </p:spPr>
        <p:txBody>
          <a:bodyPr lIns="1368000" tIns="251999" rIns="90000" bIns="46800"/>
          <a:lstStyle>
            <a:lvl1pPr marL="0" indent="0">
              <a:lnSpc>
                <a:spcPct val="100000"/>
              </a:lnSpc>
              <a:spcBef>
                <a:spcPts val="0"/>
              </a:spcBef>
              <a:spcAft>
                <a:spcPts val="600"/>
              </a:spcAft>
              <a:buNone/>
              <a:defRPr sz="1600">
                <a:solidFill>
                  <a:schemeClr val="bg1"/>
                </a:solidFill>
              </a:defRPr>
            </a:lvl1pPr>
            <a:lvl2pPr marL="284400" indent="-284400">
              <a:lnSpc>
                <a:spcPct val="100000"/>
              </a:lnSpc>
              <a:spcBef>
                <a:spcPts val="0"/>
              </a:spcBef>
              <a:spcAft>
                <a:spcPts val="600"/>
              </a:spcAft>
              <a:defRPr sz="1600">
                <a:solidFill>
                  <a:schemeClr val="bg1"/>
                </a:solidFill>
              </a:defRPr>
            </a:lvl2pPr>
            <a:lvl3pPr>
              <a:defRPr sz="1600"/>
            </a:lvl3pPr>
            <a:lvl4pPr>
              <a:defRPr sz="1600"/>
            </a:lvl4pPr>
            <a:lvl5pPr>
              <a:defRPr sz="1600"/>
            </a:lvl5pPr>
          </a:lstStyle>
          <a:p>
            <a:pPr lvl="0"/>
            <a:r>
              <a:rPr lang="en-GB"/>
              <a:t>Click to edit Master text styles</a:t>
            </a:r>
          </a:p>
        </p:txBody>
      </p:sp>
      <p:sp>
        <p:nvSpPr>
          <p:cNvPr id="20" name="Picture Placeholder 19">
            <a:extLst>
              <a:ext uri="{FF2B5EF4-FFF2-40B4-BE49-F238E27FC236}">
                <a16:creationId xmlns:a16="http://schemas.microsoft.com/office/drawing/2014/main" id="{10D73907-34CD-8021-D089-CD58996F28C7}"/>
              </a:ext>
            </a:extLst>
          </p:cNvPr>
          <p:cNvSpPr>
            <a:spLocks noGrp="1"/>
          </p:cNvSpPr>
          <p:nvPr>
            <p:ph type="pic" sz="quarter" idx="17" hasCustomPrompt="1"/>
          </p:nvPr>
        </p:nvSpPr>
        <p:spPr>
          <a:xfrm>
            <a:off x="768149" y="2080870"/>
            <a:ext cx="1080000" cy="1080000"/>
          </a:xfrm>
          <a:prstGeom prst="ellipse">
            <a:avLst/>
          </a:prstGeom>
          <a:solidFill>
            <a:schemeClr val="bg1"/>
          </a:solid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25" name="Rectangle 24">
            <a:extLst>
              <a:ext uri="{FF2B5EF4-FFF2-40B4-BE49-F238E27FC236}">
                <a16:creationId xmlns:a16="http://schemas.microsoft.com/office/drawing/2014/main" id="{800DEA4B-763A-4416-E47F-B2403CE6C1B8}"/>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8">
            <a:extLst>
              <a:ext uri="{FF2B5EF4-FFF2-40B4-BE49-F238E27FC236}">
                <a16:creationId xmlns:a16="http://schemas.microsoft.com/office/drawing/2014/main" id="{B30A3252-52D7-59BC-0144-D2092A1458BE}"/>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26" name="Title Placeholder 2">
            <a:extLst>
              <a:ext uri="{FF2B5EF4-FFF2-40B4-BE49-F238E27FC236}">
                <a16:creationId xmlns:a16="http://schemas.microsoft.com/office/drawing/2014/main" id="{E436AFEF-FC18-66CC-3632-52F29552E38D}"/>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327840019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of grouping multiple information 1">
    <p:spTree>
      <p:nvGrpSpPr>
        <p:cNvPr id="1" name=""/>
        <p:cNvGrpSpPr/>
        <p:nvPr/>
      </p:nvGrpSpPr>
      <p:grpSpPr>
        <a:xfrm>
          <a:off x="0" y="0"/>
          <a:ext cx="0" cy="0"/>
          <a:chOff x="0" y="0"/>
          <a:chExt cx="0" cy="0"/>
        </a:xfrm>
      </p:grpSpPr>
      <p:sp>
        <p:nvSpPr>
          <p:cNvPr id="41" name="Slide Number Placeholder 5">
            <a:extLst>
              <a:ext uri="{FF2B5EF4-FFF2-40B4-BE49-F238E27FC236}">
                <a16:creationId xmlns:a16="http://schemas.microsoft.com/office/drawing/2014/main" id="{DC0B72B6-605B-094B-0AF4-DAB1832690FB}"/>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0" name="Footer Placeholder 4">
            <a:extLst>
              <a:ext uri="{FF2B5EF4-FFF2-40B4-BE49-F238E27FC236}">
                <a16:creationId xmlns:a16="http://schemas.microsoft.com/office/drawing/2014/main" id="{DBA4A6F6-191C-3E83-B9AA-E3B3064E30C3}"/>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36" name="Text Placeholder 8">
            <a:extLst>
              <a:ext uri="{FF2B5EF4-FFF2-40B4-BE49-F238E27FC236}">
                <a16:creationId xmlns:a16="http://schemas.microsoft.com/office/drawing/2014/main" id="{3A19F4D1-0FD2-4233-4831-CFE344BADEDA}"/>
              </a:ext>
            </a:extLst>
          </p:cNvPr>
          <p:cNvSpPr>
            <a:spLocks noGrp="1"/>
          </p:cNvSpPr>
          <p:nvPr>
            <p:ph type="body" sz="quarter" idx="26"/>
          </p:nvPr>
        </p:nvSpPr>
        <p:spPr>
          <a:xfrm>
            <a:off x="6716183" y="4756320"/>
            <a:ext cx="4514400" cy="215444"/>
          </a:xfrm>
          <a:prstGeom prst="rect">
            <a:avLst/>
          </a:prstGeom>
        </p:spPr>
        <p:txBody>
          <a:bodyPr wrap="square" lIns="0" tIns="0" rIns="0" bIns="0">
            <a:spAutoFit/>
          </a:bodyPr>
          <a:lstStyle>
            <a:lvl1pPr marL="284400" indent="-284400">
              <a:lnSpc>
                <a:spcPct val="100000"/>
              </a:lnSpc>
              <a:spcBef>
                <a:spcPts val="0"/>
              </a:spcBef>
              <a:spcAft>
                <a:spcPts val="600"/>
              </a:spcAft>
              <a:defRPr lang="en-GB" sz="1400" kern="1200" dirty="0" smtClean="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p>
        </p:txBody>
      </p:sp>
      <p:sp>
        <p:nvSpPr>
          <p:cNvPr id="35" name="Text Placeholder 7">
            <a:extLst>
              <a:ext uri="{FF2B5EF4-FFF2-40B4-BE49-F238E27FC236}">
                <a16:creationId xmlns:a16="http://schemas.microsoft.com/office/drawing/2014/main" id="{06355359-FD37-A2D4-F1DB-FB7D7696E471}"/>
              </a:ext>
            </a:extLst>
          </p:cNvPr>
          <p:cNvSpPr>
            <a:spLocks noGrp="1"/>
          </p:cNvSpPr>
          <p:nvPr>
            <p:ph type="body" sz="quarter" idx="25" hasCustomPrompt="1"/>
          </p:nvPr>
        </p:nvSpPr>
        <p:spPr>
          <a:xfrm>
            <a:off x="6716183" y="4453856"/>
            <a:ext cx="4514400" cy="221599"/>
          </a:xfrm>
          <a:prstGeom prst="rect">
            <a:avLst/>
          </a:prstGeom>
        </p:spPr>
        <p:txBody>
          <a:bodyPr wrap="square" lIns="0" tIns="0" rIns="0" bIns="0">
            <a:spAutoFit/>
          </a:bodyPr>
          <a:lstStyle>
            <a:lvl1pPr marL="0" indent="0">
              <a:buNone/>
              <a:defRPr lang="en-GB" sz="1600" b="1" kern="1200" dirty="0" smtClean="0">
                <a:solidFill>
                  <a:schemeClr val="tx2"/>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header</a:t>
            </a:r>
            <a:endParaRPr lang="en-US"/>
          </a:p>
        </p:txBody>
      </p:sp>
      <p:sp>
        <p:nvSpPr>
          <p:cNvPr id="34" name="Rectangle: Rounded Corners 4">
            <a:extLst>
              <a:ext uri="{FF2B5EF4-FFF2-40B4-BE49-F238E27FC236}">
                <a16:creationId xmlns:a16="http://schemas.microsoft.com/office/drawing/2014/main" id="{EF14570C-57AA-FADD-0C3C-13828D0387FC}"/>
              </a:ext>
            </a:extLst>
          </p:cNvPr>
          <p:cNvSpPr/>
          <p:nvPr userDrawn="1"/>
        </p:nvSpPr>
        <p:spPr>
          <a:xfrm>
            <a:off x="6393600" y="4227338"/>
            <a:ext cx="5148000" cy="2052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 Placeholder 6">
            <a:extLst>
              <a:ext uri="{FF2B5EF4-FFF2-40B4-BE49-F238E27FC236}">
                <a16:creationId xmlns:a16="http://schemas.microsoft.com/office/drawing/2014/main" id="{0C8CFDB4-BA55-3B38-87C1-145124EF5599}"/>
              </a:ext>
            </a:extLst>
          </p:cNvPr>
          <p:cNvSpPr>
            <a:spLocks noGrp="1"/>
          </p:cNvSpPr>
          <p:nvPr>
            <p:ph type="body" sz="quarter" idx="24"/>
          </p:nvPr>
        </p:nvSpPr>
        <p:spPr>
          <a:xfrm>
            <a:off x="900000" y="4756320"/>
            <a:ext cx="4514400" cy="215444"/>
          </a:xfrm>
          <a:prstGeom prst="rect">
            <a:avLst/>
          </a:prstGeom>
        </p:spPr>
        <p:txBody>
          <a:bodyPr wrap="square" lIns="0" tIns="0" rIns="0" bIns="0">
            <a:spAutoFit/>
          </a:bodyPr>
          <a:lstStyle>
            <a:lvl1pPr marL="284400" indent="-284400">
              <a:lnSpc>
                <a:spcPct val="100000"/>
              </a:lnSpc>
              <a:spcBef>
                <a:spcPts val="0"/>
              </a:spcBef>
              <a:spcAft>
                <a:spcPts val="600"/>
              </a:spcAft>
              <a:defRPr lang="en-GB" sz="1400" kern="1200" dirty="0" smtClean="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p>
        </p:txBody>
      </p:sp>
      <p:sp>
        <p:nvSpPr>
          <p:cNvPr id="32" name="Text Placeholder 5">
            <a:extLst>
              <a:ext uri="{FF2B5EF4-FFF2-40B4-BE49-F238E27FC236}">
                <a16:creationId xmlns:a16="http://schemas.microsoft.com/office/drawing/2014/main" id="{60A22822-4F89-6D2F-2D52-A25ED2032D12}"/>
              </a:ext>
            </a:extLst>
          </p:cNvPr>
          <p:cNvSpPr>
            <a:spLocks noGrp="1"/>
          </p:cNvSpPr>
          <p:nvPr>
            <p:ph type="body" sz="quarter" idx="23" hasCustomPrompt="1"/>
          </p:nvPr>
        </p:nvSpPr>
        <p:spPr>
          <a:xfrm>
            <a:off x="900000" y="4453856"/>
            <a:ext cx="4514400" cy="221599"/>
          </a:xfrm>
          <a:prstGeom prst="rect">
            <a:avLst/>
          </a:prstGeom>
        </p:spPr>
        <p:txBody>
          <a:bodyPr wrap="square" lIns="0" tIns="0" rIns="0" bIns="0">
            <a:spAutoFit/>
          </a:bodyPr>
          <a:lstStyle>
            <a:lvl1pPr marL="0" indent="0">
              <a:buNone/>
              <a:defRPr lang="en-GB" sz="1600" b="1" kern="1200" dirty="0" smtClean="0">
                <a:solidFill>
                  <a:schemeClr val="tx2"/>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header</a:t>
            </a:r>
            <a:endParaRPr lang="en-US"/>
          </a:p>
        </p:txBody>
      </p:sp>
      <p:sp>
        <p:nvSpPr>
          <p:cNvPr id="31" name="Rectangle: Rounded Corners 3">
            <a:extLst>
              <a:ext uri="{FF2B5EF4-FFF2-40B4-BE49-F238E27FC236}">
                <a16:creationId xmlns:a16="http://schemas.microsoft.com/office/drawing/2014/main" id="{12ADCB45-D977-07A6-FDA2-6EF04EE05353}"/>
              </a:ext>
            </a:extLst>
          </p:cNvPr>
          <p:cNvSpPr/>
          <p:nvPr userDrawn="1"/>
        </p:nvSpPr>
        <p:spPr>
          <a:xfrm>
            <a:off x="576000" y="4227338"/>
            <a:ext cx="5148000" cy="2052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4">
            <a:extLst>
              <a:ext uri="{FF2B5EF4-FFF2-40B4-BE49-F238E27FC236}">
                <a16:creationId xmlns:a16="http://schemas.microsoft.com/office/drawing/2014/main" id="{49814ED8-F60A-01A4-09E8-A01B54A61BF5}"/>
              </a:ext>
            </a:extLst>
          </p:cNvPr>
          <p:cNvSpPr>
            <a:spLocks noGrp="1"/>
          </p:cNvSpPr>
          <p:nvPr>
            <p:ph type="body" sz="quarter" idx="22"/>
          </p:nvPr>
        </p:nvSpPr>
        <p:spPr>
          <a:xfrm>
            <a:off x="6716183" y="2387874"/>
            <a:ext cx="4514400" cy="215444"/>
          </a:xfrm>
          <a:prstGeom prst="rect">
            <a:avLst/>
          </a:prstGeom>
        </p:spPr>
        <p:txBody>
          <a:bodyPr wrap="square" lIns="0" tIns="0" rIns="0" bIns="0">
            <a:spAutoFit/>
          </a:bodyPr>
          <a:lstStyle>
            <a:lvl1pPr marL="284400" indent="-284400">
              <a:lnSpc>
                <a:spcPct val="100000"/>
              </a:lnSpc>
              <a:spcBef>
                <a:spcPts val="0"/>
              </a:spcBef>
              <a:spcAft>
                <a:spcPts val="600"/>
              </a:spcAft>
              <a:defRPr lang="en-GB" sz="1400" kern="1200" dirty="0" smtClean="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p>
        </p:txBody>
      </p:sp>
      <p:sp>
        <p:nvSpPr>
          <p:cNvPr id="28" name="Text Placeholder 3">
            <a:extLst>
              <a:ext uri="{FF2B5EF4-FFF2-40B4-BE49-F238E27FC236}">
                <a16:creationId xmlns:a16="http://schemas.microsoft.com/office/drawing/2014/main" id="{B9BF4D4C-D0EE-7FF2-5452-838C9B636F41}"/>
              </a:ext>
            </a:extLst>
          </p:cNvPr>
          <p:cNvSpPr>
            <a:spLocks noGrp="1"/>
          </p:cNvSpPr>
          <p:nvPr>
            <p:ph type="body" sz="quarter" idx="21" hasCustomPrompt="1"/>
          </p:nvPr>
        </p:nvSpPr>
        <p:spPr>
          <a:xfrm>
            <a:off x="6716183" y="2085410"/>
            <a:ext cx="4514400" cy="221599"/>
          </a:xfrm>
          <a:prstGeom prst="rect">
            <a:avLst/>
          </a:prstGeom>
        </p:spPr>
        <p:txBody>
          <a:bodyPr wrap="square" lIns="0" tIns="0" rIns="0" bIns="0">
            <a:spAutoFit/>
          </a:bodyPr>
          <a:lstStyle>
            <a:lvl1pPr marL="0" indent="0">
              <a:buNone/>
              <a:defRPr lang="en-GB" sz="1600" b="1" kern="1200" dirty="0" smtClean="0">
                <a:solidFill>
                  <a:schemeClr val="tx2"/>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header</a:t>
            </a:r>
            <a:endParaRPr lang="en-US"/>
          </a:p>
        </p:txBody>
      </p:sp>
      <p:sp>
        <p:nvSpPr>
          <p:cNvPr id="27" name="Rectangle: Rounded Corners 2">
            <a:extLst>
              <a:ext uri="{FF2B5EF4-FFF2-40B4-BE49-F238E27FC236}">
                <a16:creationId xmlns:a16="http://schemas.microsoft.com/office/drawing/2014/main" id="{A7802BF0-16BB-D154-0547-16D7919BF06E}"/>
              </a:ext>
            </a:extLst>
          </p:cNvPr>
          <p:cNvSpPr/>
          <p:nvPr userDrawn="1"/>
        </p:nvSpPr>
        <p:spPr>
          <a:xfrm>
            <a:off x="6393600" y="1858892"/>
            <a:ext cx="5148000" cy="2052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
            <a:extLst>
              <a:ext uri="{FF2B5EF4-FFF2-40B4-BE49-F238E27FC236}">
                <a16:creationId xmlns:a16="http://schemas.microsoft.com/office/drawing/2014/main" id="{0DDF0EAE-985C-CC15-F982-4D4F4C119B8B}"/>
              </a:ext>
            </a:extLst>
          </p:cNvPr>
          <p:cNvSpPr>
            <a:spLocks noGrp="1"/>
          </p:cNvSpPr>
          <p:nvPr>
            <p:ph type="body" sz="quarter" idx="20"/>
          </p:nvPr>
        </p:nvSpPr>
        <p:spPr>
          <a:xfrm>
            <a:off x="900000" y="2387874"/>
            <a:ext cx="4514400" cy="215444"/>
          </a:xfrm>
          <a:prstGeom prst="rect">
            <a:avLst/>
          </a:prstGeom>
        </p:spPr>
        <p:txBody>
          <a:bodyPr wrap="square" lIns="0" tIns="0" rIns="0" bIns="0">
            <a:spAutoFit/>
          </a:bodyPr>
          <a:lstStyle>
            <a:lvl1pPr marL="284400" indent="-284400">
              <a:lnSpc>
                <a:spcPct val="100000"/>
              </a:lnSpc>
              <a:spcBef>
                <a:spcPts val="0"/>
              </a:spcBef>
              <a:spcAft>
                <a:spcPts val="600"/>
              </a:spcAft>
              <a:defRPr lang="en-GB" sz="1400" kern="1200" dirty="0" smtClean="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p>
        </p:txBody>
      </p:sp>
      <p:sp>
        <p:nvSpPr>
          <p:cNvPr id="24" name="Text Placeholder 1">
            <a:extLst>
              <a:ext uri="{FF2B5EF4-FFF2-40B4-BE49-F238E27FC236}">
                <a16:creationId xmlns:a16="http://schemas.microsoft.com/office/drawing/2014/main" id="{6750055F-362E-44AC-5356-F05F20770110}"/>
              </a:ext>
            </a:extLst>
          </p:cNvPr>
          <p:cNvSpPr>
            <a:spLocks noGrp="1"/>
          </p:cNvSpPr>
          <p:nvPr>
            <p:ph type="body" sz="quarter" idx="19" hasCustomPrompt="1"/>
          </p:nvPr>
        </p:nvSpPr>
        <p:spPr>
          <a:xfrm>
            <a:off x="900000" y="2085410"/>
            <a:ext cx="4514400" cy="221599"/>
          </a:xfrm>
          <a:prstGeom prst="rect">
            <a:avLst/>
          </a:prstGeom>
        </p:spPr>
        <p:txBody>
          <a:bodyPr wrap="square" lIns="0" tIns="0" rIns="0" bIns="0">
            <a:spAutoFit/>
          </a:bodyPr>
          <a:lstStyle>
            <a:lvl1pPr marL="0" indent="0">
              <a:buNone/>
              <a:defRPr lang="en-GB" sz="1600" b="1" kern="1200" dirty="0" smtClean="0">
                <a:solidFill>
                  <a:schemeClr val="tx2"/>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header</a:t>
            </a:r>
            <a:endParaRPr lang="en-US"/>
          </a:p>
        </p:txBody>
      </p:sp>
      <p:sp>
        <p:nvSpPr>
          <p:cNvPr id="23" name="Rectangle: Rounded Corners 1">
            <a:extLst>
              <a:ext uri="{FF2B5EF4-FFF2-40B4-BE49-F238E27FC236}">
                <a16:creationId xmlns:a16="http://schemas.microsoft.com/office/drawing/2014/main" id="{F69F61DD-59F1-C0BB-C9E0-F02EB6017E0C}"/>
              </a:ext>
            </a:extLst>
          </p:cNvPr>
          <p:cNvSpPr/>
          <p:nvPr userDrawn="1"/>
        </p:nvSpPr>
        <p:spPr>
          <a:xfrm>
            <a:off x="576000" y="1858892"/>
            <a:ext cx="5148000" cy="2052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9C4B612-4C7F-2115-6CD8-9B5093A637CF}"/>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8">
            <a:extLst>
              <a:ext uri="{FF2B5EF4-FFF2-40B4-BE49-F238E27FC236}">
                <a16:creationId xmlns:a16="http://schemas.microsoft.com/office/drawing/2014/main" id="{D1B96993-1626-44FD-6192-C83FAB0E9745}"/>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38" name="Title Placeholder 2">
            <a:extLst>
              <a:ext uri="{FF2B5EF4-FFF2-40B4-BE49-F238E27FC236}">
                <a16:creationId xmlns:a16="http://schemas.microsoft.com/office/drawing/2014/main" id="{C6055F86-BEA3-116C-FBED-721EE9794F38}"/>
              </a:ext>
            </a:extLst>
          </p:cNvPr>
          <p:cNvSpPr>
            <a:spLocks noGrp="1" noRot="1" noMove="1" noResize="1" noEditPoints="1" noAdjustHandles="1" noChangeArrowheads="1" noChangeShapeType="1"/>
          </p:cNvSpPr>
          <p:nvPr>
            <p:ph type="title" hasCustomPrompt="1"/>
          </p:nvPr>
        </p:nvSpPr>
        <p:spPr>
          <a:xfrm>
            <a:off x="4109014" y="504000"/>
            <a:ext cx="7615048"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125184654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of grouping multiple information 2">
    <p:spTree>
      <p:nvGrpSpPr>
        <p:cNvPr id="1" name=""/>
        <p:cNvGrpSpPr/>
        <p:nvPr/>
      </p:nvGrpSpPr>
      <p:grpSpPr>
        <a:xfrm>
          <a:off x="0" y="0"/>
          <a:ext cx="0" cy="0"/>
          <a:chOff x="0" y="0"/>
          <a:chExt cx="0" cy="0"/>
        </a:xfrm>
      </p:grpSpPr>
      <p:sp>
        <p:nvSpPr>
          <p:cNvPr id="40" name="Slide Number Placeholder 5">
            <a:extLst>
              <a:ext uri="{FF2B5EF4-FFF2-40B4-BE49-F238E27FC236}">
                <a16:creationId xmlns:a16="http://schemas.microsoft.com/office/drawing/2014/main" id="{836D8CF6-69B5-F29F-B657-A7A1E845F3D2}"/>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39" name="Footer Placeholder 4">
            <a:extLst>
              <a:ext uri="{FF2B5EF4-FFF2-40B4-BE49-F238E27FC236}">
                <a16:creationId xmlns:a16="http://schemas.microsoft.com/office/drawing/2014/main" id="{451DE942-8D92-123B-659F-FAB2FFEB950A}"/>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19" name="Rectangle: Rounded Corners 5">
            <a:extLst>
              <a:ext uri="{FF2B5EF4-FFF2-40B4-BE49-F238E27FC236}">
                <a16:creationId xmlns:a16="http://schemas.microsoft.com/office/drawing/2014/main" id="{CE067A2C-46F7-2825-434F-CEE7DFAE41D1}"/>
              </a:ext>
            </a:extLst>
          </p:cNvPr>
          <p:cNvSpPr/>
          <p:nvPr userDrawn="1"/>
        </p:nvSpPr>
        <p:spPr>
          <a:xfrm>
            <a:off x="6485450" y="1858891"/>
            <a:ext cx="5078543" cy="4397187"/>
          </a:xfrm>
          <a:prstGeom prst="round2SameRect">
            <a:avLst>
              <a:gd name="adj1" fmla="val 0"/>
              <a:gd name="adj2" fmla="val 9213"/>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ext Placeholder 4">
            <a:extLst>
              <a:ext uri="{FF2B5EF4-FFF2-40B4-BE49-F238E27FC236}">
                <a16:creationId xmlns:a16="http://schemas.microsoft.com/office/drawing/2014/main" id="{196DEA97-70B7-4002-C04D-03B6F8474C8F}"/>
              </a:ext>
            </a:extLst>
          </p:cNvPr>
          <p:cNvSpPr>
            <a:spLocks noGrp="1"/>
          </p:cNvSpPr>
          <p:nvPr>
            <p:ph type="body" sz="quarter" idx="22"/>
          </p:nvPr>
        </p:nvSpPr>
        <p:spPr>
          <a:xfrm>
            <a:off x="6807497" y="2574322"/>
            <a:ext cx="4434448" cy="246221"/>
          </a:xfrm>
          <a:prstGeom prst="rect">
            <a:avLst/>
          </a:prstGeom>
        </p:spPr>
        <p:txBody>
          <a:bodyPr wrap="square" lIns="0" tIns="0" rIns="0" bIns="0">
            <a:spAutoFit/>
          </a:bodyPr>
          <a:lstStyle>
            <a:lvl1pPr marL="284400" indent="-284400">
              <a:lnSpc>
                <a:spcPct val="100000"/>
              </a:lnSpc>
              <a:spcBef>
                <a:spcPts val="0"/>
              </a:spcBef>
              <a:spcAft>
                <a:spcPts val="1200"/>
              </a:spcAft>
              <a:defRPr lang="en-US" sz="16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p>
        </p:txBody>
      </p:sp>
      <p:sp>
        <p:nvSpPr>
          <p:cNvPr id="20" name="Text Placeholder 3">
            <a:extLst>
              <a:ext uri="{FF2B5EF4-FFF2-40B4-BE49-F238E27FC236}">
                <a16:creationId xmlns:a16="http://schemas.microsoft.com/office/drawing/2014/main" id="{96BBDDA6-345B-B843-B5D2-3FD422F0B78E}"/>
              </a:ext>
            </a:extLst>
          </p:cNvPr>
          <p:cNvSpPr>
            <a:spLocks noGrp="1"/>
          </p:cNvSpPr>
          <p:nvPr>
            <p:ph type="body" sz="quarter" idx="21" hasCustomPrompt="1"/>
          </p:nvPr>
        </p:nvSpPr>
        <p:spPr>
          <a:xfrm>
            <a:off x="6475921" y="1794286"/>
            <a:ext cx="5097600" cy="558000"/>
          </a:xfrm>
          <a:prstGeom prst="roundRect">
            <a:avLst/>
          </a:prstGeom>
          <a:solidFill>
            <a:schemeClr val="tx2"/>
          </a:solidFill>
        </p:spPr>
        <p:txBody>
          <a:bodyPr wrap="square" lIns="0" tIns="0" rIns="0" bIns="0" anchor="ctr" anchorCtr="0">
            <a:noAutofit/>
          </a:bodyPr>
          <a:lstStyle>
            <a:lvl1pPr marL="0" indent="0" algn="ctr">
              <a:buNone/>
              <a:defRPr lang="en-US" sz="1800" kern="1200" dirty="0">
                <a:solidFill>
                  <a:schemeClr val="lt1"/>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sub-header</a:t>
            </a:r>
            <a:endParaRPr lang="en-US"/>
          </a:p>
        </p:txBody>
      </p:sp>
      <p:sp>
        <p:nvSpPr>
          <p:cNvPr id="23" name="Rectangle: Rounded Corners 1">
            <a:extLst>
              <a:ext uri="{FF2B5EF4-FFF2-40B4-BE49-F238E27FC236}">
                <a16:creationId xmlns:a16="http://schemas.microsoft.com/office/drawing/2014/main" id="{F69F61DD-59F1-C0BB-C9E0-F02EB6017E0C}"/>
              </a:ext>
            </a:extLst>
          </p:cNvPr>
          <p:cNvSpPr/>
          <p:nvPr userDrawn="1"/>
        </p:nvSpPr>
        <p:spPr>
          <a:xfrm>
            <a:off x="651810" y="1858891"/>
            <a:ext cx="5078543" cy="4397187"/>
          </a:xfrm>
          <a:prstGeom prst="round2SameRect">
            <a:avLst>
              <a:gd name="adj1" fmla="val 0"/>
              <a:gd name="adj2" fmla="val 9213"/>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5" name="Text Placeholder 2">
            <a:extLst>
              <a:ext uri="{FF2B5EF4-FFF2-40B4-BE49-F238E27FC236}">
                <a16:creationId xmlns:a16="http://schemas.microsoft.com/office/drawing/2014/main" id="{0DDF0EAE-985C-CC15-F982-4D4F4C119B8B}"/>
              </a:ext>
            </a:extLst>
          </p:cNvPr>
          <p:cNvSpPr>
            <a:spLocks noGrp="1"/>
          </p:cNvSpPr>
          <p:nvPr>
            <p:ph type="body" sz="quarter" idx="20"/>
          </p:nvPr>
        </p:nvSpPr>
        <p:spPr>
          <a:xfrm>
            <a:off x="973857" y="2574322"/>
            <a:ext cx="4434448" cy="246221"/>
          </a:xfrm>
          <a:prstGeom prst="rect">
            <a:avLst/>
          </a:prstGeom>
        </p:spPr>
        <p:txBody>
          <a:bodyPr wrap="square" lIns="0" tIns="0" rIns="0" bIns="0">
            <a:spAutoFit/>
          </a:bodyPr>
          <a:lstStyle>
            <a:lvl1pPr marL="284400" indent="-284400">
              <a:lnSpc>
                <a:spcPct val="100000"/>
              </a:lnSpc>
              <a:spcBef>
                <a:spcPts val="0"/>
              </a:spcBef>
              <a:spcAft>
                <a:spcPts val="1200"/>
              </a:spcAft>
              <a:defRPr lang="en-US" sz="16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p>
        </p:txBody>
      </p:sp>
      <p:sp>
        <p:nvSpPr>
          <p:cNvPr id="24" name="Text Placeholder 1">
            <a:extLst>
              <a:ext uri="{FF2B5EF4-FFF2-40B4-BE49-F238E27FC236}">
                <a16:creationId xmlns:a16="http://schemas.microsoft.com/office/drawing/2014/main" id="{6750055F-362E-44AC-5356-F05F20770110}"/>
              </a:ext>
            </a:extLst>
          </p:cNvPr>
          <p:cNvSpPr>
            <a:spLocks noGrp="1"/>
          </p:cNvSpPr>
          <p:nvPr>
            <p:ph type="body" sz="quarter" idx="19" hasCustomPrompt="1"/>
          </p:nvPr>
        </p:nvSpPr>
        <p:spPr>
          <a:xfrm>
            <a:off x="642281" y="1794286"/>
            <a:ext cx="5097600" cy="558000"/>
          </a:xfrm>
          <a:prstGeom prst="roundRect">
            <a:avLst/>
          </a:prstGeom>
          <a:solidFill>
            <a:schemeClr val="tx2"/>
          </a:solidFill>
        </p:spPr>
        <p:txBody>
          <a:bodyPr wrap="square" lIns="0" tIns="0" rIns="0" bIns="0" anchor="ctr" anchorCtr="0">
            <a:noAutofit/>
          </a:bodyPr>
          <a:lstStyle>
            <a:lvl1pPr marL="0" indent="0" algn="ctr">
              <a:buNone/>
              <a:defRPr lang="en-US" sz="1800" kern="1200" dirty="0">
                <a:solidFill>
                  <a:schemeClr val="lt1"/>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sub-header</a:t>
            </a:r>
            <a:endParaRPr lang="en-US"/>
          </a:p>
        </p:txBody>
      </p:sp>
      <p:sp>
        <p:nvSpPr>
          <p:cNvPr id="30" name="Rectangle 29">
            <a:extLst>
              <a:ext uri="{FF2B5EF4-FFF2-40B4-BE49-F238E27FC236}">
                <a16:creationId xmlns:a16="http://schemas.microsoft.com/office/drawing/2014/main" id="{B9F0512B-71BC-CC69-CBD8-A5AC0FEAA900}"/>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8">
            <a:extLst>
              <a:ext uri="{FF2B5EF4-FFF2-40B4-BE49-F238E27FC236}">
                <a16:creationId xmlns:a16="http://schemas.microsoft.com/office/drawing/2014/main" id="{771ED409-3394-EB5B-CCFA-36A4897129A8}"/>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37" name="Title Placeholder 2">
            <a:extLst>
              <a:ext uri="{FF2B5EF4-FFF2-40B4-BE49-F238E27FC236}">
                <a16:creationId xmlns:a16="http://schemas.microsoft.com/office/drawing/2014/main" id="{2A82B2AA-3882-11C8-4928-8012D82E77CC}"/>
              </a:ext>
            </a:extLst>
          </p:cNvPr>
          <p:cNvSpPr>
            <a:spLocks noGrp="1" noRot="1" noMove="1" noResize="1" noEditPoints="1" noAdjustHandles="1" noChangeArrowheads="1" noChangeShapeType="1"/>
          </p:cNvSpPr>
          <p:nvPr>
            <p:ph type="title" hasCustomPrompt="1"/>
          </p:nvPr>
        </p:nvSpPr>
        <p:spPr>
          <a:xfrm>
            <a:off x="4109014" y="504000"/>
            <a:ext cx="7615048"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9189805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of infographic and text">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38630B50-84DA-5FC4-84A1-1A4ED10B4394}"/>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11" name="Footer Placeholder 4">
            <a:extLst>
              <a:ext uri="{FF2B5EF4-FFF2-40B4-BE49-F238E27FC236}">
                <a16:creationId xmlns:a16="http://schemas.microsoft.com/office/drawing/2014/main" id="{B7AD4746-9DC7-13F7-934E-B03E9B5986C1}"/>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27" name="SmartArt Placeholder 1">
            <a:extLst>
              <a:ext uri="{FF2B5EF4-FFF2-40B4-BE49-F238E27FC236}">
                <a16:creationId xmlns:a16="http://schemas.microsoft.com/office/drawing/2014/main" id="{AB4A304E-68FB-0CDC-9A6B-0CA3E57E4B28}"/>
              </a:ext>
            </a:extLst>
          </p:cNvPr>
          <p:cNvSpPr>
            <a:spLocks noGrp="1"/>
          </p:cNvSpPr>
          <p:nvPr>
            <p:ph type="dgm" sz="quarter" idx="23"/>
          </p:nvPr>
        </p:nvSpPr>
        <p:spPr>
          <a:xfrm>
            <a:off x="6457201" y="1836498"/>
            <a:ext cx="5374797" cy="4517502"/>
          </a:xfrm>
          <a:prstGeom prst="rect">
            <a:avLst/>
          </a:prstGeom>
        </p:spPr>
        <p:txBody>
          <a:bodyPr lIns="0" tIns="0" rIns="0" bIns="0" anchor="ctr" anchorCtr="0"/>
          <a:lstStyle>
            <a:lvl1pPr marL="0" indent="0" algn="ctr">
              <a:buNone/>
              <a:defRPr lang="en-US" sz="1200" kern="1200">
                <a:solidFill>
                  <a:schemeClr val="accent5"/>
                </a:solidFill>
                <a:latin typeface="+mn-lt"/>
                <a:ea typeface="+mn-ea"/>
                <a:cs typeface="+mn-cs"/>
              </a:defRPr>
            </a:lvl1pPr>
          </a:lstStyle>
          <a:p>
            <a:r>
              <a:rPr lang="en-GB"/>
              <a:t>Click icon to add SmartArt graphic</a:t>
            </a:r>
            <a:endParaRPr lang="en-US"/>
          </a:p>
        </p:txBody>
      </p:sp>
      <p:cxnSp>
        <p:nvCxnSpPr>
          <p:cNvPr id="2" name="Straight Connector 1">
            <a:extLst>
              <a:ext uri="{FF2B5EF4-FFF2-40B4-BE49-F238E27FC236}">
                <a16:creationId xmlns:a16="http://schemas.microsoft.com/office/drawing/2014/main" id="{08BE6983-A079-D5D8-1F9F-DF09796DBA9E}"/>
              </a:ext>
            </a:extLst>
          </p:cNvPr>
          <p:cNvCxnSpPr>
            <a:cxnSpLocks noGrp="1" noRot="1" noMove="1" noResize="1" noEditPoints="1" noAdjustHandles="1" noChangeArrowheads="1" noChangeShapeType="1"/>
          </p:cNvCxnSpPr>
          <p:nvPr userDrawn="1"/>
        </p:nvCxnSpPr>
        <p:spPr>
          <a:xfrm>
            <a:off x="6096000" y="1842247"/>
            <a:ext cx="0" cy="4521795"/>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25" name="Text Placeholder 2">
            <a:extLst>
              <a:ext uri="{FF2B5EF4-FFF2-40B4-BE49-F238E27FC236}">
                <a16:creationId xmlns:a16="http://schemas.microsoft.com/office/drawing/2014/main" id="{0DDF0EAE-985C-CC15-F982-4D4F4C119B8B}"/>
              </a:ext>
            </a:extLst>
          </p:cNvPr>
          <p:cNvSpPr>
            <a:spLocks noGrp="1"/>
          </p:cNvSpPr>
          <p:nvPr>
            <p:ph type="body" sz="quarter" idx="20"/>
          </p:nvPr>
        </p:nvSpPr>
        <p:spPr>
          <a:xfrm>
            <a:off x="764307" y="2593372"/>
            <a:ext cx="4703044" cy="246221"/>
          </a:xfrm>
          <a:prstGeom prst="rect">
            <a:avLst/>
          </a:prstGeom>
        </p:spPr>
        <p:txBody>
          <a:bodyPr wrap="square" lIns="0" tIns="0" rIns="0" bIns="0">
            <a:spAutoFit/>
          </a:bodyPr>
          <a:lstStyle>
            <a:lvl1pPr marL="284400" indent="-284400">
              <a:lnSpc>
                <a:spcPct val="100000"/>
              </a:lnSpc>
              <a:spcBef>
                <a:spcPts val="0"/>
              </a:spcBef>
              <a:spcAft>
                <a:spcPts val="1200"/>
              </a:spcAft>
              <a:defRPr lang="en-US" sz="16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p>
        </p:txBody>
      </p:sp>
      <p:sp>
        <p:nvSpPr>
          <p:cNvPr id="6" name="Text Placeholder 1">
            <a:extLst>
              <a:ext uri="{FF2B5EF4-FFF2-40B4-BE49-F238E27FC236}">
                <a16:creationId xmlns:a16="http://schemas.microsoft.com/office/drawing/2014/main" id="{DB060B3C-2AF3-1D3D-DE28-9841D46F83B7}"/>
              </a:ext>
            </a:extLst>
          </p:cNvPr>
          <p:cNvSpPr>
            <a:spLocks noGrp="1"/>
          </p:cNvSpPr>
          <p:nvPr>
            <p:ph type="body" sz="quarter" idx="19" hasCustomPrompt="1"/>
          </p:nvPr>
        </p:nvSpPr>
        <p:spPr>
          <a:xfrm>
            <a:off x="569258" y="1810870"/>
            <a:ext cx="5056086" cy="455855"/>
          </a:xfrm>
          <a:prstGeom prst="roundRect">
            <a:avLst/>
          </a:prstGeom>
          <a:solidFill>
            <a:schemeClr val="tx2"/>
          </a:solidFill>
        </p:spPr>
        <p:txBody>
          <a:bodyPr wrap="square" lIns="0" tIns="0" rIns="0" bIns="0" anchor="ctr" anchorCtr="0">
            <a:noAutofit/>
          </a:bodyPr>
          <a:lstStyle>
            <a:lvl1pPr marL="0" indent="0" algn="ctr">
              <a:buNone/>
              <a:defRPr lang="en-US" sz="1800" kern="1200" dirty="0">
                <a:solidFill>
                  <a:schemeClr val="lt1"/>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header</a:t>
            </a:r>
            <a:endParaRPr lang="en-US"/>
          </a:p>
        </p:txBody>
      </p:sp>
      <p:sp>
        <p:nvSpPr>
          <p:cNvPr id="8" name="Rectangle 7">
            <a:extLst>
              <a:ext uri="{FF2B5EF4-FFF2-40B4-BE49-F238E27FC236}">
                <a16:creationId xmlns:a16="http://schemas.microsoft.com/office/drawing/2014/main" id="{FBDF5227-C3B1-EA22-D494-37A10E8E90DC}"/>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8">
            <a:extLst>
              <a:ext uri="{FF2B5EF4-FFF2-40B4-BE49-F238E27FC236}">
                <a16:creationId xmlns:a16="http://schemas.microsoft.com/office/drawing/2014/main" id="{FF5C7240-BC70-F047-76C1-F4F895E6FAF1}"/>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9" name="Title Placeholder 2">
            <a:extLst>
              <a:ext uri="{FF2B5EF4-FFF2-40B4-BE49-F238E27FC236}">
                <a16:creationId xmlns:a16="http://schemas.microsoft.com/office/drawing/2014/main" id="{780DEBAF-6038-2055-ABB1-098B08B55559}"/>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25081704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AD0E7C-0CF4-9B32-F0DC-5DEEC72C7D27}"/>
              </a:ext>
            </a:extLst>
          </p:cNvPr>
          <p:cNvSpPr>
            <a:spLocks noGrp="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solidFill>
                <a:latin typeface="Arial" panose="020B0604020202020204" pitchFamily="34" charset="0"/>
                <a:ea typeface="+mn-ea"/>
                <a:cs typeface="Arial" panose="020B0604020202020204" pitchFamily="34" charset="0"/>
              </a:defRPr>
            </a:lvl1pPr>
          </a:lstStyle>
          <a:p>
            <a:r>
              <a:rPr lang="en-GB"/>
              <a:t>SENSITIVITY MARKING</a:t>
            </a:r>
          </a:p>
        </p:txBody>
      </p:sp>
      <p:sp>
        <p:nvSpPr>
          <p:cNvPr id="3" name="Slide Number Placeholder 5">
            <a:extLst>
              <a:ext uri="{FF2B5EF4-FFF2-40B4-BE49-F238E27FC236}">
                <a16:creationId xmlns:a16="http://schemas.microsoft.com/office/drawing/2014/main" id="{FC2A0B67-A808-6FB5-1EC1-EAD0A62DA873}"/>
              </a:ext>
            </a:extLst>
          </p:cNvPr>
          <p:cNvSpPr>
            <a:spLocks noGrp="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solidFill>
              </a:defRPr>
            </a:lvl1pPr>
          </a:lstStyle>
          <a:p>
            <a:fld id="{318356DC-334E-1146-8C47-B0DA3BCDFCC3}" type="slidenum">
              <a:rPr lang="en-US" smtClean="0"/>
              <a:pPr/>
              <a:t>‹#›</a:t>
            </a:fld>
            <a:endParaRPr lang="en-US"/>
          </a:p>
        </p:txBody>
      </p:sp>
      <p:sp>
        <p:nvSpPr>
          <p:cNvPr id="6" name="TextBox 5">
            <a:extLst>
              <a:ext uri="{FF2B5EF4-FFF2-40B4-BE49-F238E27FC236}">
                <a16:creationId xmlns:a16="http://schemas.microsoft.com/office/drawing/2014/main" id="{C15B5BF0-C4EA-5B26-031E-06FF180AB9E3}"/>
              </a:ext>
            </a:extLst>
          </p:cNvPr>
          <p:cNvSpPr txBox="1"/>
          <p:nvPr>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9" name="TextBox 8">
            <a:extLst>
              <a:ext uri="{FF2B5EF4-FFF2-40B4-BE49-F238E27FC236}">
                <a16:creationId xmlns:a16="http://schemas.microsoft.com/office/drawing/2014/main" id="{61589B16-E386-8061-D4FC-113508B94A72}"/>
              </a:ext>
            </a:extLst>
          </p:cNvPr>
          <p:cNvSpPr txBox="1"/>
          <p:nvPr>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24512369-0278-6007-C0B2-5351671A40F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8640" y="-87439"/>
            <a:ext cx="2496240" cy="1632157"/>
          </a:xfrm>
          <a:prstGeom prst="rect">
            <a:avLst/>
          </a:prstGeom>
        </p:spPr>
      </p:pic>
    </p:spTree>
    <p:extLst>
      <p:ext uri="{BB962C8B-B14F-4D97-AF65-F5344CB8AC3E}">
        <p14:creationId xmlns:p14="http://schemas.microsoft.com/office/powerpoint/2010/main" val="3025144705"/>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8" r:id="rId3"/>
    <p:sldLayoutId id="2147483652" r:id="rId4"/>
    <p:sldLayoutId id="2147483669" r:id="rId5"/>
    <p:sldLayoutId id="2147483662" r:id="rId6"/>
    <p:sldLayoutId id="2147483663" r:id="rId7"/>
    <p:sldLayoutId id="2147483664" r:id="rId8"/>
    <p:sldLayoutId id="2147483665" r:id="rId9"/>
    <p:sldLayoutId id="2147483666" r:id="rId10"/>
    <p:sldLayoutId id="2147483667" r:id="rId11"/>
    <p:sldLayoutId id="2147483659" r:id="rId12"/>
    <p:sldLayoutId id="2147483658" r:id="rId13"/>
    <p:sldLayoutId id="2147483661" r:id="rId14"/>
  </p:sldLayoutIdLst>
  <p:transition>
    <p:fade/>
  </p:transition>
  <p:hf hdr="0" ftr="0" dt="0"/>
  <p:txStyles>
    <p:titleStyle>
      <a:lvl1pPr algn="r" defTabSz="914400" rtl="0" eaLnBrk="1" latinLnBrk="0" hangingPunct="1">
        <a:lnSpc>
          <a:spcPct val="90000"/>
        </a:lnSpc>
        <a:spcBef>
          <a:spcPct val="0"/>
        </a:spcBef>
        <a:buNone/>
        <a:defRPr sz="3200" b="1" kern="1200">
          <a:solidFill>
            <a:srgbClr val="012169"/>
          </a:solidFill>
          <a:latin typeface="Helvetica Neue" panose="02000503000000020004"/>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41_925B84DF.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icpedia.org/chalkboard/f/funding.html"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35_AF35257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legislation.gov.uk/uksi/2026/186/contents/made"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microsoft.com/office/2018/10/relationships/comments" Target="../comments/modernComment_178_5F4B77AD.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7D1FAC-86D8-7A84-2E09-90ACB1C08D5D}"/>
              </a:ext>
            </a:extLst>
          </p:cNvPr>
          <p:cNvSpPr>
            <a:spLocks noGrp="1" noRot="1" noMove="1" noResize="1" noEditPoints="1" noAdjustHandles="1" noChangeArrowheads="1" noChangeShapeType="1"/>
          </p:cNvSpPr>
          <p:nvPr>
            <p:ph type="body" sz="quarter" idx="10"/>
          </p:nvPr>
        </p:nvSpPr>
        <p:spPr>
          <a:xfrm>
            <a:off x="2122636" y="4595631"/>
            <a:ext cx="7946728" cy="793038"/>
          </a:xfrm>
        </p:spPr>
        <p:txBody>
          <a:bodyPr lIns="0" tIns="0" rIns="0" bIns="0" anchor="t">
            <a:spAutoFit/>
          </a:bodyPr>
          <a:lstStyle/>
          <a:p>
            <a:r>
              <a:rPr lang="en-GB">
                <a:latin typeface="Arial"/>
                <a:cs typeface="Arial"/>
              </a:rPr>
              <a:t>MHCLG </a:t>
            </a:r>
            <a:r>
              <a:rPr lang="en-US">
                <a:latin typeface="Arial"/>
                <a:cs typeface="Arial"/>
              </a:rPr>
              <a:t>Local Plan team</a:t>
            </a:r>
          </a:p>
          <a:p>
            <a:r>
              <a:rPr lang="en-US">
                <a:latin typeface="Arial"/>
                <a:cs typeface="Arial"/>
              </a:rPr>
              <a:t>26 March 2026</a:t>
            </a:r>
            <a:endParaRPr lang="en-GB">
              <a:latin typeface="Arial"/>
              <a:cs typeface="Arial"/>
            </a:endParaRPr>
          </a:p>
        </p:txBody>
      </p:sp>
      <p:sp>
        <p:nvSpPr>
          <p:cNvPr id="2" name="Title 1">
            <a:extLst>
              <a:ext uri="{FF2B5EF4-FFF2-40B4-BE49-F238E27FC236}">
                <a16:creationId xmlns:a16="http://schemas.microsoft.com/office/drawing/2014/main" id="{E63F8C3E-7E04-4625-CA41-6538E725A35B}"/>
              </a:ext>
            </a:extLst>
          </p:cNvPr>
          <p:cNvSpPr>
            <a:spLocks noGrp="1" noRot="1" noMove="1" noResize="1" noEditPoints="1" noAdjustHandles="1" noChangeArrowheads="1" noChangeShapeType="1"/>
          </p:cNvSpPr>
          <p:nvPr>
            <p:ph type="title"/>
          </p:nvPr>
        </p:nvSpPr>
        <p:spPr>
          <a:xfrm>
            <a:off x="2122636" y="2514903"/>
            <a:ext cx="7946728" cy="1828193"/>
          </a:xfrm>
        </p:spPr>
        <p:txBody>
          <a:bodyPr/>
          <a:lstStyle/>
          <a:p>
            <a:r>
              <a:rPr lang="en-GB"/>
              <a:t>New Plan-Making System Update</a:t>
            </a:r>
            <a:endParaRPr lang="en-US"/>
          </a:p>
        </p:txBody>
      </p:sp>
    </p:spTree>
    <p:extLst>
      <p:ext uri="{BB962C8B-B14F-4D97-AF65-F5344CB8AC3E}">
        <p14:creationId xmlns:p14="http://schemas.microsoft.com/office/powerpoint/2010/main" val="268422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A94C3-733B-1CC7-FA54-A4ABEA569F8C}"/>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E4807311-74B1-7C01-D7BF-772F8E741CCD}"/>
              </a:ext>
            </a:extLst>
          </p:cNvPr>
          <p:cNvPicPr>
            <a:picLocks noChangeAspect="1"/>
          </p:cNvPicPr>
          <p:nvPr/>
        </p:nvPicPr>
        <p:blipFill>
          <a:blip r:embed="rId2"/>
          <a:stretch>
            <a:fillRect/>
          </a:stretch>
        </p:blipFill>
        <p:spPr>
          <a:xfrm>
            <a:off x="7914858" y="2058080"/>
            <a:ext cx="3843866" cy="4295919"/>
          </a:xfrm>
          <a:prstGeom prst="rect">
            <a:avLst/>
          </a:prstGeom>
        </p:spPr>
      </p:pic>
      <p:sp>
        <p:nvSpPr>
          <p:cNvPr id="5" name="TextBox 4">
            <a:extLst>
              <a:ext uri="{FF2B5EF4-FFF2-40B4-BE49-F238E27FC236}">
                <a16:creationId xmlns:a16="http://schemas.microsoft.com/office/drawing/2014/main" id="{C8A552D6-37AB-1526-E1D3-51C6A50A15F0}"/>
              </a:ext>
            </a:extLst>
          </p:cNvPr>
          <p:cNvSpPr txBox="1"/>
          <p:nvPr/>
        </p:nvSpPr>
        <p:spPr>
          <a:xfrm>
            <a:off x="226337" y="1664106"/>
            <a:ext cx="11528628" cy="50783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Launching an exemplar Model Local Plan - this will comprise guidance and templates aimed to illustrate what new local plans will need to include and look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More CULP guidance to support LPAs in the early stages of plan-making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including:</a:t>
            </a:r>
            <a:endParaRPr lang="en-GB" sz="1800" b="0" i="0" u="none" strike="noStrike" kern="1200" cap="none" spc="0" normalizeH="0" baseline="0" noProof="0">
              <a:ln>
                <a:noFill/>
              </a:ln>
              <a:solidFill>
                <a:srgbClr val="000000"/>
              </a:solidFill>
              <a:effectLst/>
              <a:uLnTx/>
              <a:uFillTx/>
              <a:latin typeface="Arial" panose="020B0604020202020204"/>
              <a:cs typeface="Arial"/>
            </a:endParaRPr>
          </a:p>
          <a:p>
            <a:pPr marL="742950" lvl="1" indent="-285750">
              <a:buFont typeface="Arial,Sans-Serif" panose="020B0604020202020204" pitchFamily="34" charset="0"/>
              <a:buChar char="•"/>
              <a:defRPr/>
            </a:pPr>
            <a:r>
              <a:rPr lang="en-GB">
                <a:solidFill>
                  <a:srgbClr val="000000"/>
                </a:solidFill>
              </a:rPr>
              <a:t>Create a local plan timetable </a:t>
            </a:r>
          </a:p>
          <a:p>
            <a:pPr marL="742950" lvl="1" indent="-285750">
              <a:buFont typeface="Arial,Sans-Serif" panose="020B0604020202020204" pitchFamily="34" charset="0"/>
              <a:buChar char="•"/>
              <a:defRPr/>
            </a:pPr>
            <a:r>
              <a:rPr lang="en-GB">
                <a:solidFill>
                  <a:srgbClr val="000000"/>
                </a:solidFill>
              </a:rPr>
              <a:t>Publish local plan housing requirements</a:t>
            </a:r>
            <a:endParaRPr lang="en-GB">
              <a:solidFill>
                <a:srgbClr val="000000"/>
              </a:solidFill>
              <a:cs typeface="Arial"/>
            </a:endParaRPr>
          </a:p>
          <a:p>
            <a:pPr marL="742950" lvl="1" indent="-285750">
              <a:buFont typeface="Arial,Sans-Serif" panose="020B0604020202020204" pitchFamily="34" charset="0"/>
              <a:buChar char="•"/>
              <a:defRPr/>
            </a:pPr>
            <a:r>
              <a:rPr lang="en-GB">
                <a:solidFill>
                  <a:srgbClr val="000000"/>
                </a:solidFill>
              </a:rPr>
              <a:t>Engaging the public when preparing a local plan </a:t>
            </a:r>
          </a:p>
          <a:p>
            <a:pPr marL="742950" lvl="1" indent="-285750">
              <a:buFont typeface="Arial,Sans-Serif" panose="020B0604020202020204" pitchFamily="34" charset="0"/>
              <a:buChar char="•"/>
              <a:defRPr/>
            </a:pPr>
            <a:r>
              <a:rPr lang="en-GB">
                <a:solidFill>
                  <a:srgbClr val="000000"/>
                </a:solidFill>
              </a:rPr>
              <a:t>What to include in your local plan </a:t>
            </a: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742950" lvl="1" indent="-285750">
              <a:buFont typeface="Arial,Sans-Serif" panose="020B0604020202020204" pitchFamily="34" charset="0"/>
              <a:buChar char="•"/>
              <a:defRPr/>
            </a:pPr>
            <a:r>
              <a:rPr lang="en-GB">
                <a:solidFill>
                  <a:srgbClr val="000000"/>
                </a:solidFill>
                <a:cs typeface="Arial" panose="020B0604020202020204"/>
              </a:rPr>
              <a:t>Strategic Environmental Assessment (SEA)</a:t>
            </a:r>
          </a:p>
          <a:p>
            <a:pPr marL="742950" lvl="1" indent="-285750">
              <a:buFont typeface="Arial,Sans-Serif" panose="020B0604020202020204" pitchFamily="34" charset="0"/>
              <a:buChar char="•"/>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Statement of Compliance &amp; Statement of Soundness</a:t>
            </a:r>
            <a:endParaRPr lang="en-US" sz="1800" b="0" i="0" u="none" strike="noStrike" kern="1200" cap="none" spc="0" normalizeH="0" baseline="0" noProof="0">
              <a:ln>
                <a:noFill/>
              </a:ln>
              <a:solidFill>
                <a:srgbClr val="000000"/>
              </a:solidFill>
              <a:effectLst/>
              <a:uLnTx/>
              <a:uFillTx/>
              <a:latin typeface="Arial" panose="020B0604020202020204"/>
              <a:cs typeface="Arial"/>
            </a:endParaRPr>
          </a:p>
          <a:p>
            <a:pPr marL="742950" marR="0" lvl="1" indent="-285750" algn="l" defTabSz="914400">
              <a:lnSpc>
                <a:spcPct val="100000"/>
              </a:lnSpc>
              <a:spcBef>
                <a:spcPts val="0"/>
              </a:spcBef>
              <a:spcAft>
                <a:spcPts val="0"/>
              </a:spcAft>
              <a:buClrTx/>
              <a:buSzTx/>
              <a:buFont typeface="Arial,Sans-Serif"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Making your local plan documents publicly available  </a:t>
            </a:r>
            <a:endParaRPr lang="en-US" sz="1800" b="0" i="0" u="none" strike="noStrike" kern="1200" cap="none" spc="0" normalizeH="0" baseline="0" noProof="0">
              <a:ln>
                <a:noFill/>
              </a:ln>
              <a:solidFill>
                <a:srgbClr val="000000"/>
              </a:solidFill>
              <a:effectLst/>
              <a:uLnTx/>
              <a:uFillTx/>
              <a:latin typeface="Arial" panose="020B0604020202020204"/>
              <a:cs typeface="Arial"/>
            </a:endParaRPr>
          </a:p>
          <a:p>
            <a:pPr marL="742950" marR="0" lvl="1" indent="-285750" algn="l" defTabSz="914400">
              <a:lnSpc>
                <a:spcPct val="100000"/>
              </a:lnSpc>
              <a:spcBef>
                <a:spcPts val="0"/>
              </a:spcBef>
              <a:spcAft>
                <a:spcPts val="0"/>
              </a:spcAft>
              <a:buClrTx/>
              <a:buSzTx/>
              <a:buFont typeface="Arial,Sans-Serif"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Requirement to Assist</a:t>
            </a:r>
            <a:endParaRPr lang="en-US" sz="1800" b="0" i="0" u="none" strike="noStrike" kern="1200" cap="none" spc="0" normalizeH="0" baseline="0" noProof="0">
              <a:ln>
                <a:noFill/>
              </a:ln>
              <a:solidFill>
                <a:srgbClr val="000000"/>
              </a:solidFill>
              <a:effectLst/>
              <a:uLnTx/>
              <a:uFillTx/>
              <a:latin typeface="Arial" panose="020B0604020202020204"/>
              <a:cs typeface="Arial"/>
            </a:endParaRPr>
          </a:p>
          <a:p>
            <a:pPr marL="742950" lvl="1" indent="-285750">
              <a:buFont typeface="Arial,Sans-Serif" panose="020B0604020202020204" pitchFamily="34" charset="0"/>
              <a:buChar char="•"/>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…and more!</a:t>
            </a:r>
            <a:endParaRPr lang="en-US">
              <a:solidFill>
                <a:srgbClr val="000000"/>
              </a:solidFill>
              <a:latin typeface="Arial" panose="020B0604020202020204"/>
            </a:endParaRPr>
          </a:p>
          <a:p>
            <a:pPr>
              <a:defRPr/>
            </a:pPr>
            <a:endParaRPr lang="en-GB">
              <a:solidFill>
                <a:srgbClr val="000000"/>
              </a:solidFill>
              <a:latin typeface="Arial" panose="020B0604020202020204"/>
            </a:endParaRPr>
          </a:p>
          <a:p>
            <a:pPr marR="0" algn="l" defTabSz="914400">
              <a:lnSpc>
                <a:spcPct val="100000"/>
              </a:lnSpc>
              <a:spcBef>
                <a:spcPts val="0"/>
              </a:spcBef>
              <a:spcAft>
                <a:spcPts val="0"/>
              </a:spcAft>
              <a:buClrTx/>
              <a:buSzTx/>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Data standards + guidance:</a:t>
            </a:r>
            <a:endParaRPr lang="en-US" sz="1800" b="0" i="0" u="none" strike="noStrike" kern="1200" cap="none" spc="0" normalizeH="0" baseline="0" noProof="0">
              <a:ln>
                <a:noFill/>
              </a:ln>
              <a:solidFill>
                <a:srgbClr val="000000"/>
              </a:solidFill>
              <a:effectLst/>
              <a:uLnTx/>
              <a:uFillTx/>
              <a:latin typeface="Arial" panose="020B0604020202020204"/>
              <a:cs typeface="Arial"/>
            </a:endParaRPr>
          </a:p>
          <a:p>
            <a:pPr marL="742950" lvl="1" indent="-285750">
              <a:buFont typeface="Arial,Sans-Serif" panose="020B0604020202020204" pitchFamily="34" charset="0"/>
              <a:buChar char="•"/>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Plan: timetables and housing requirements</a:t>
            </a:r>
            <a:endParaRPr lang="en-US">
              <a:solidFill>
                <a:srgbClr val="000000"/>
              </a:solidFill>
              <a:latin typeface="Arial" panose="020B0604020202020204"/>
            </a:endParaRPr>
          </a:p>
          <a:p>
            <a:pPr marR="0" lvl="1" algn="l" defTabSz="914400">
              <a:lnSpc>
                <a:spcPct val="100000"/>
              </a:lnSpc>
              <a:spcBef>
                <a:spcPts val="0"/>
              </a:spcBef>
              <a:spcAft>
                <a:spcPts val="0"/>
              </a:spcAft>
              <a:buClrTx/>
              <a:buSzTx/>
              <a:tabLst/>
              <a:defRPr/>
            </a:pPr>
            <a:endParaRPr lang="en-GB" sz="1800" b="0" i="0" u="none" strike="noStrike" kern="1200" cap="none" spc="0" normalizeH="0" baseline="0" noProof="0">
              <a:ln>
                <a:noFill/>
              </a:ln>
              <a:solidFill>
                <a:srgbClr val="000000"/>
              </a:solidFill>
              <a:effectLst/>
              <a:uLnTx/>
              <a:uFillTx/>
              <a:latin typeface="Arial" panose="020B0604020202020204"/>
              <a:cs typeface="Arial"/>
            </a:endParaRPr>
          </a:p>
        </p:txBody>
      </p:sp>
      <p:sp>
        <p:nvSpPr>
          <p:cNvPr id="2" name="Slide Number Placeholder 1">
            <a:extLst>
              <a:ext uri="{FF2B5EF4-FFF2-40B4-BE49-F238E27FC236}">
                <a16:creationId xmlns:a16="http://schemas.microsoft.com/office/drawing/2014/main" id="{91BDFB41-513A-C45E-76DB-89C6993010D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8356DC-334E-1146-8C47-B0DA3BCDFCC3}" type="slidenum">
              <a:rPr kumimoji="0" lang="en-US" sz="1200" b="0" i="0" u="none" strike="noStrike" kern="1200" cap="none" spc="0" normalizeH="0" baseline="0" noProof="0" smtClean="0">
                <a:ln>
                  <a:noFill/>
                </a:ln>
                <a:solidFill>
                  <a:srgbClr val="E5E5E5">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E5E5E5">
                  <a:lumMod val="75000"/>
                </a:srgbClr>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369397D5-DE27-1F92-58F7-690A83A86E95}"/>
              </a:ext>
            </a:extLst>
          </p:cNvPr>
          <p:cNvSpPr>
            <a:spLocks noGrp="1"/>
          </p:cNvSpPr>
          <p:nvPr>
            <p:ph type="body" sz="quarter" idx="13"/>
          </p:nvPr>
        </p:nvSpPr>
        <p:spPr/>
        <p:txBody>
          <a:bodyPr/>
          <a:lstStyle/>
          <a:p>
            <a:r>
              <a:rPr lang="en-GB"/>
              <a:t>The next series of releases that we are looking to make over the coming months</a:t>
            </a:r>
          </a:p>
        </p:txBody>
      </p:sp>
      <p:sp>
        <p:nvSpPr>
          <p:cNvPr id="4" name="Title 3">
            <a:extLst>
              <a:ext uri="{FF2B5EF4-FFF2-40B4-BE49-F238E27FC236}">
                <a16:creationId xmlns:a16="http://schemas.microsoft.com/office/drawing/2014/main" id="{8C396D03-0FF2-2B0E-DA3B-66679BC39CD3}"/>
              </a:ext>
            </a:extLst>
          </p:cNvPr>
          <p:cNvSpPr>
            <a:spLocks noGrp="1"/>
          </p:cNvSpPr>
          <p:nvPr>
            <p:ph type="title"/>
          </p:nvPr>
        </p:nvSpPr>
        <p:spPr>
          <a:xfrm>
            <a:off x="4105656" y="504000"/>
            <a:ext cx="7618405" cy="387798"/>
          </a:xfrm>
        </p:spPr>
        <p:txBody>
          <a:bodyPr/>
          <a:lstStyle/>
          <a:p>
            <a:r>
              <a:rPr lang="en-GB"/>
              <a:t>What’s next? (1)</a:t>
            </a:r>
          </a:p>
        </p:txBody>
      </p:sp>
    </p:spTree>
    <p:extLst>
      <p:ext uri="{BB962C8B-B14F-4D97-AF65-F5344CB8AC3E}">
        <p14:creationId xmlns:p14="http://schemas.microsoft.com/office/powerpoint/2010/main" val="20564837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CA2D9-E0D1-8FDB-340C-105462BC489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94E66D-19D6-3C4A-F74C-BC1940DDD3E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8356DC-334E-1146-8C47-B0DA3BCDFCC3}" type="slidenum">
              <a:rPr kumimoji="0" lang="en-US" sz="1200" b="0" i="0" u="none" strike="noStrike" kern="1200" cap="none" spc="0" normalizeH="0" baseline="0" noProof="0" smtClean="0">
                <a:ln>
                  <a:noFill/>
                </a:ln>
                <a:solidFill>
                  <a:srgbClr val="E5E5E5">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E5E5E5">
                  <a:lumMod val="75000"/>
                </a:srgbClr>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785E9A0E-0535-664E-AE8E-88FEA754D2AB}"/>
              </a:ext>
            </a:extLst>
          </p:cNvPr>
          <p:cNvSpPr>
            <a:spLocks noGrp="1"/>
          </p:cNvSpPr>
          <p:nvPr>
            <p:ph type="body" sz="quarter" idx="13"/>
          </p:nvPr>
        </p:nvSpPr>
        <p:spPr/>
        <p:txBody>
          <a:bodyPr/>
          <a:lstStyle/>
          <a:p>
            <a:r>
              <a:rPr lang="en-GB"/>
              <a:t>Releases that we are looking to make over the rest of 2026</a:t>
            </a:r>
          </a:p>
        </p:txBody>
      </p:sp>
      <p:sp>
        <p:nvSpPr>
          <p:cNvPr id="4" name="Title 3">
            <a:extLst>
              <a:ext uri="{FF2B5EF4-FFF2-40B4-BE49-F238E27FC236}">
                <a16:creationId xmlns:a16="http://schemas.microsoft.com/office/drawing/2014/main" id="{3A08FA37-A77D-2490-FFAA-B544822F70BB}"/>
              </a:ext>
            </a:extLst>
          </p:cNvPr>
          <p:cNvSpPr>
            <a:spLocks noGrp="1"/>
          </p:cNvSpPr>
          <p:nvPr>
            <p:ph type="title"/>
          </p:nvPr>
        </p:nvSpPr>
        <p:spPr/>
        <p:txBody>
          <a:bodyPr/>
          <a:lstStyle/>
          <a:p>
            <a:r>
              <a:rPr lang="en-GB"/>
              <a:t>What’s next? (2)</a:t>
            </a:r>
          </a:p>
        </p:txBody>
      </p:sp>
      <p:sp>
        <p:nvSpPr>
          <p:cNvPr id="5" name="TextBox 4">
            <a:extLst>
              <a:ext uri="{FF2B5EF4-FFF2-40B4-BE49-F238E27FC236}">
                <a16:creationId xmlns:a16="http://schemas.microsoft.com/office/drawing/2014/main" id="{2DE12602-C09E-96A1-C096-77F5C17F9771}"/>
              </a:ext>
            </a:extLst>
          </p:cNvPr>
          <p:cNvSpPr txBox="1"/>
          <p:nvPr/>
        </p:nvSpPr>
        <p:spPr>
          <a:xfrm>
            <a:off x="226337" y="1664106"/>
            <a:ext cx="11528628" cy="3970318"/>
          </a:xfrm>
          <a:prstGeom prst="rect">
            <a:avLst/>
          </a:prstGeom>
          <a:noFill/>
        </p:spPr>
        <p:txBody>
          <a:bodyPr wrap="square" lIns="91440" tIns="45720" rIns="91440" bIns="45720" anchor="t">
            <a:spAutoFit/>
          </a:bodyPr>
          <a:lstStyle/>
          <a:p>
            <a:pPr>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Developing a </a:t>
            </a:r>
            <a:r>
              <a:rPr kumimoji="0" lang="en-GB" sz="1800" b="1" i="0" u="none" strike="noStrike" kern="1200" cap="none" spc="0" normalizeH="0" baseline="0" noProof="0">
                <a:ln>
                  <a:noFill/>
                </a:ln>
                <a:solidFill>
                  <a:srgbClr val="000000"/>
                </a:solidFill>
                <a:effectLst/>
                <a:uLnTx/>
                <a:uFillTx/>
                <a:latin typeface="Arial" panose="020B0604020202020204"/>
                <a:ea typeface="+mn-ea"/>
                <a:cs typeface="+mn-cs"/>
              </a:rPr>
              <a:t>sites identification forms service</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which is </a:t>
            </a:r>
            <a:r>
              <a:rPr lang="en-GB">
                <a:solidFill>
                  <a:srgbClr val="000000"/>
                </a:solidFill>
                <a:latin typeface="Arial" panose="020B0604020202020204"/>
              </a:rPr>
              <a:t>a digital service that will look to standardise how site information is submitted, assessed and shared. </a:t>
            </a:r>
            <a:endParaRPr lang="en-US"/>
          </a:p>
          <a:p>
            <a:pPr marL="0" marR="0" lvl="0" indent="0" algn="l" defTabSz="914400" rtl="0">
              <a:lnSpc>
                <a:spcPct val="100000"/>
              </a:lnSpc>
              <a:spcBef>
                <a:spcPts val="0"/>
              </a:spcBef>
              <a:spcAft>
                <a:spcPts val="0"/>
              </a:spcAft>
              <a:buClrTx/>
              <a:buSzTx/>
              <a:buFontTx/>
              <a:buNone/>
              <a:tabLst/>
              <a:defRPr/>
            </a:pPr>
            <a:endParaRPr lang="en-GB" sz="1800" b="0" i="0" u="none" strike="noStrike" kern="1200" cap="none" spc="0" normalizeH="0" baseline="0" noProof="0">
              <a:ln>
                <a:noFill/>
              </a:ln>
              <a:solidFill>
                <a:srgbClr val="000000"/>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Developing a </a:t>
            </a:r>
            <a:r>
              <a:rPr kumimoji="0" lang="en-GB" sz="1800" b="1" i="0" u="none" strike="noStrike" kern="1200" cap="none" spc="0" normalizeH="0" baseline="0" noProof="0">
                <a:ln>
                  <a:noFill/>
                </a:ln>
                <a:solidFill>
                  <a:srgbClr val="000000"/>
                </a:solidFill>
                <a:effectLst/>
                <a:uLnTx/>
                <a:uFillTx/>
                <a:latin typeface="Arial" panose="020B0604020202020204"/>
                <a:ea typeface="+mn-ea"/>
                <a:cs typeface="+mn-cs"/>
              </a:rPr>
              <a:t>site assessment service</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which will be a centralised digital tool that supports LPAs through the site assessment stage, helping teams review, compare and manage site information in a consistent and transparent 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More CULP guidance and templates to support LPAs in the </a:t>
            </a:r>
            <a:r>
              <a:rPr lang="en-GB">
                <a:solidFill>
                  <a:srgbClr val="000000"/>
                </a:solidFill>
                <a:latin typeface="Arial" panose="020B0604020202020204"/>
              </a:rPr>
              <a:t>early-stages</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of plan-making including preparing a local plan evidence base and the tests of soundness. </a:t>
            </a:r>
            <a:endParaRPr lang="en-GB" sz="1800" b="0" i="0" u="none" strike="noStrike" kern="1200" cap="none" spc="0" normalizeH="0" baseline="0" noProof="0">
              <a:ln>
                <a:noFill/>
              </a:ln>
              <a:solidFill>
                <a:srgbClr val="000000"/>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Data standards + guidance: </a:t>
            </a:r>
            <a:endParaRPr lang="en-GB" sz="1800" b="0" i="0" u="none" strike="noStrike" kern="1200" cap="none" spc="0" normalizeH="0" baseline="0" noProof="0">
              <a:ln>
                <a:noFill/>
              </a:ln>
              <a:solidFill>
                <a:srgbClr val="000000"/>
              </a:solidFill>
              <a:effectLst/>
              <a:uLnTx/>
              <a:uFillTx/>
              <a:latin typeface="Arial" panose="020B0604020202020204"/>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Sites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Policies Map </a:t>
            </a:r>
          </a:p>
          <a:p>
            <a:pPr marL="742950" lvl="1" indent="-285750">
              <a:buFont typeface="Arial" panose="020B0604020202020204" pitchFamily="34" charset="0"/>
              <a:buChar char="•"/>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Annual Monitoring </a:t>
            </a:r>
            <a:r>
              <a:rPr lang="en-GB">
                <a:solidFill>
                  <a:srgbClr val="000000"/>
                </a:solidFill>
                <a:latin typeface="Arial" panose="020B0604020202020204"/>
              </a:rPr>
              <a:t>Report components</a:t>
            </a:r>
            <a:endParaRPr lang="en-GB" sz="1800" b="0" i="0" u="none" strike="noStrike" kern="1200" cap="none" spc="0" normalizeH="0" baseline="0" noProof="0">
              <a:ln>
                <a:noFill/>
              </a:ln>
              <a:solidFill>
                <a:srgbClr val="000000"/>
              </a:solidFill>
              <a:effectLst/>
              <a:uLnTx/>
              <a:uFillTx/>
              <a:latin typeface="Arial" panose="020B0604020202020204"/>
              <a:cs typeface="Arial"/>
            </a:endParaRPr>
          </a:p>
        </p:txBody>
      </p:sp>
    </p:spTree>
    <p:extLst>
      <p:ext uri="{BB962C8B-B14F-4D97-AF65-F5344CB8AC3E}">
        <p14:creationId xmlns:p14="http://schemas.microsoft.com/office/powerpoint/2010/main" val="2455471327"/>
      </p:ext>
    </p:extLst>
  </p:cSld>
  <p:clrMapOvr>
    <a:masterClrMapping/>
  </p:clrMapOvr>
  <p:transition>
    <p:fade/>
  </p:transition>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03FC4-1E39-EFDD-CE16-6572AEE18BE7}"/>
              </a:ext>
            </a:extLst>
          </p:cNvPr>
          <p:cNvSpPr>
            <a:spLocks noGrp="1"/>
          </p:cNvSpPr>
          <p:nvPr>
            <p:ph type="sldNum" sz="quarter" idx="4"/>
          </p:nvPr>
        </p:nvSpPr>
        <p:spPr/>
        <p:txBody>
          <a:bodyPr/>
          <a:lstStyle/>
          <a:p>
            <a:fld id="{318356DC-334E-1146-8C47-B0DA3BCDFCC3}" type="slidenum">
              <a:rPr lang="en-US" smtClean="0"/>
              <a:pPr/>
              <a:t>12</a:t>
            </a:fld>
            <a:endParaRPr lang="en-US"/>
          </a:p>
        </p:txBody>
      </p:sp>
      <p:sp>
        <p:nvSpPr>
          <p:cNvPr id="3" name="Text Placeholder 2">
            <a:extLst>
              <a:ext uri="{FF2B5EF4-FFF2-40B4-BE49-F238E27FC236}">
                <a16:creationId xmlns:a16="http://schemas.microsoft.com/office/drawing/2014/main" id="{1313C488-7700-29E4-6737-0B01A8641FE9}"/>
              </a:ext>
            </a:extLst>
          </p:cNvPr>
          <p:cNvSpPr>
            <a:spLocks noGrp="1"/>
          </p:cNvSpPr>
          <p:nvPr>
            <p:ph type="body" sz="quarter" idx="18"/>
          </p:nvPr>
        </p:nvSpPr>
        <p:spPr/>
        <p:txBody>
          <a:bodyPr/>
          <a:lstStyle/>
          <a:p>
            <a:endParaRPr lang="en-GB"/>
          </a:p>
        </p:txBody>
      </p:sp>
      <p:sp>
        <p:nvSpPr>
          <p:cNvPr id="4" name="Title 3">
            <a:extLst>
              <a:ext uri="{FF2B5EF4-FFF2-40B4-BE49-F238E27FC236}">
                <a16:creationId xmlns:a16="http://schemas.microsoft.com/office/drawing/2014/main" id="{BA20000C-70DE-F573-1583-ACB26C1C37ED}"/>
              </a:ext>
            </a:extLst>
          </p:cNvPr>
          <p:cNvSpPr>
            <a:spLocks noGrp="1"/>
          </p:cNvSpPr>
          <p:nvPr>
            <p:ph type="title"/>
          </p:nvPr>
        </p:nvSpPr>
        <p:spPr/>
        <p:txBody>
          <a:bodyPr/>
          <a:lstStyle/>
          <a:p>
            <a:r>
              <a:rPr lang="en-GB"/>
              <a:t>Funding</a:t>
            </a:r>
          </a:p>
        </p:txBody>
      </p:sp>
      <p:sp>
        <p:nvSpPr>
          <p:cNvPr id="5" name="TextBox 4">
            <a:extLst>
              <a:ext uri="{FF2B5EF4-FFF2-40B4-BE49-F238E27FC236}">
                <a16:creationId xmlns:a16="http://schemas.microsoft.com/office/drawing/2014/main" id="{4B4FF746-7188-6299-8E57-DFAF62090A02}"/>
              </a:ext>
            </a:extLst>
          </p:cNvPr>
          <p:cNvSpPr txBox="1"/>
          <p:nvPr/>
        </p:nvSpPr>
        <p:spPr>
          <a:xfrm>
            <a:off x="687977" y="2281646"/>
            <a:ext cx="5544792"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£15.8m has been made available to support local plan implementation</a:t>
            </a:r>
          </a:p>
          <a:p>
            <a:endParaRPr lang="en-GB"/>
          </a:p>
          <a:p>
            <a:pPr marL="285750" indent="-285750">
              <a:buFont typeface="Arial" panose="020B0604020202020204" pitchFamily="34" charset="0"/>
              <a:buChar char="•"/>
            </a:pPr>
            <a:r>
              <a:rPr lang="en-GB"/>
              <a:t>Successful LPAs have recently been notified that they have been awarded a share of the funding</a:t>
            </a:r>
          </a:p>
          <a:p>
            <a:endParaRPr lang="en-GB"/>
          </a:p>
          <a:p>
            <a:pPr marL="285750" indent="-285750">
              <a:buFont typeface="Arial" panose="020B0604020202020204" pitchFamily="34" charset="0"/>
              <a:buChar char="•"/>
            </a:pPr>
            <a:r>
              <a:rPr lang="en-GB"/>
              <a:t>An announcement of all LPAs successful in securing funding will be published on .gov.uk next month</a:t>
            </a:r>
          </a:p>
        </p:txBody>
      </p:sp>
      <p:pic>
        <p:nvPicPr>
          <p:cNvPr id="10" name="Picture 9">
            <a:extLst>
              <a:ext uri="{FF2B5EF4-FFF2-40B4-BE49-F238E27FC236}">
                <a16:creationId xmlns:a16="http://schemas.microsoft.com/office/drawing/2014/main" id="{80920320-222F-2353-672B-015AE29D269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56548" y="2281645"/>
            <a:ext cx="5039713" cy="3313611"/>
          </a:xfrm>
          <a:prstGeom prst="rect">
            <a:avLst/>
          </a:prstGeom>
        </p:spPr>
      </p:pic>
    </p:spTree>
    <p:extLst>
      <p:ext uri="{BB962C8B-B14F-4D97-AF65-F5344CB8AC3E}">
        <p14:creationId xmlns:p14="http://schemas.microsoft.com/office/powerpoint/2010/main" val="25003212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2199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F62672-F46B-866E-C82D-43C5928BD09A}"/>
              </a:ext>
            </a:extLst>
          </p:cNvPr>
          <p:cNvSpPr>
            <a:spLocks noGrp="1"/>
          </p:cNvSpPr>
          <p:nvPr>
            <p:ph type="sldNum" sz="quarter" idx="4"/>
          </p:nvPr>
        </p:nvSpPr>
        <p:spPr/>
        <p:txBody>
          <a:bodyPr/>
          <a:lstStyle/>
          <a:p>
            <a:fld id="{318356DC-334E-1146-8C47-B0DA3BCDFCC3}" type="slidenum">
              <a:rPr lang="en-US" smtClean="0"/>
              <a:pPr/>
              <a:t>2</a:t>
            </a:fld>
            <a:endParaRPr lang="en-US"/>
          </a:p>
        </p:txBody>
      </p:sp>
      <p:sp>
        <p:nvSpPr>
          <p:cNvPr id="3" name="Text Placeholder 2">
            <a:extLst>
              <a:ext uri="{FF2B5EF4-FFF2-40B4-BE49-F238E27FC236}">
                <a16:creationId xmlns:a16="http://schemas.microsoft.com/office/drawing/2014/main" id="{AA3816A0-3B2E-3E7B-54B6-2CDB30D32F82}"/>
              </a:ext>
            </a:extLst>
          </p:cNvPr>
          <p:cNvSpPr>
            <a:spLocks noGrp="1"/>
          </p:cNvSpPr>
          <p:nvPr>
            <p:ph type="body" sz="quarter" idx="13"/>
          </p:nvPr>
        </p:nvSpPr>
        <p:spPr/>
        <p:txBody>
          <a:bodyPr/>
          <a:lstStyle/>
          <a:p>
            <a:r>
              <a:rPr lang="en-GB"/>
              <a:t>Where we have come from to where we are going</a:t>
            </a:r>
          </a:p>
        </p:txBody>
      </p:sp>
      <p:sp>
        <p:nvSpPr>
          <p:cNvPr id="4" name="Title 3">
            <a:extLst>
              <a:ext uri="{FF2B5EF4-FFF2-40B4-BE49-F238E27FC236}">
                <a16:creationId xmlns:a16="http://schemas.microsoft.com/office/drawing/2014/main" id="{3F0ABD35-D2A0-2725-C58A-92F59B5C4D0C}"/>
              </a:ext>
            </a:extLst>
          </p:cNvPr>
          <p:cNvSpPr>
            <a:spLocks noGrp="1"/>
          </p:cNvSpPr>
          <p:nvPr>
            <p:ph type="title"/>
          </p:nvPr>
        </p:nvSpPr>
        <p:spPr/>
        <p:txBody>
          <a:bodyPr/>
          <a:lstStyle/>
          <a:p>
            <a:r>
              <a:rPr lang="en-GB"/>
              <a:t>Recap: reforms to plan-making so far…</a:t>
            </a:r>
          </a:p>
        </p:txBody>
      </p:sp>
      <p:sp>
        <p:nvSpPr>
          <p:cNvPr id="5" name="Arrow: Right 4">
            <a:extLst>
              <a:ext uri="{FF2B5EF4-FFF2-40B4-BE49-F238E27FC236}">
                <a16:creationId xmlns:a16="http://schemas.microsoft.com/office/drawing/2014/main" id="{96C83C43-29ED-26E4-4EC7-E37E9FFF7DB1}"/>
              </a:ext>
            </a:extLst>
          </p:cNvPr>
          <p:cNvSpPr/>
          <p:nvPr/>
        </p:nvSpPr>
        <p:spPr>
          <a:xfrm>
            <a:off x="362630" y="3766224"/>
            <a:ext cx="9533958" cy="319314"/>
          </a:xfrm>
          <a:prstGeom prst="rightArrow">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92A72008-CEAB-BD61-F8B9-45BFB44CD0AC}"/>
              </a:ext>
            </a:extLst>
          </p:cNvPr>
          <p:cNvGrpSpPr/>
          <p:nvPr/>
        </p:nvGrpSpPr>
        <p:grpSpPr>
          <a:xfrm>
            <a:off x="2651125" y="4085538"/>
            <a:ext cx="2099105" cy="1734511"/>
            <a:chOff x="1240077" y="4055581"/>
            <a:chExt cx="2099105" cy="1734511"/>
          </a:xfrm>
        </p:grpSpPr>
        <p:pic>
          <p:nvPicPr>
            <p:cNvPr id="7" name="Graphic 6" descr="Scroll with solid fill">
              <a:extLst>
                <a:ext uri="{FF2B5EF4-FFF2-40B4-BE49-F238E27FC236}">
                  <a16:creationId xmlns:a16="http://schemas.microsoft.com/office/drawing/2014/main" id="{C874AC3E-886F-AA1E-7885-8ACE47EA69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8801" y="4055581"/>
              <a:ext cx="914400" cy="914400"/>
            </a:xfrm>
            <a:prstGeom prst="rect">
              <a:avLst/>
            </a:prstGeom>
          </p:spPr>
        </p:pic>
        <p:sp>
          <p:nvSpPr>
            <p:cNvPr id="9" name="TextBox 8">
              <a:extLst>
                <a:ext uri="{FF2B5EF4-FFF2-40B4-BE49-F238E27FC236}">
                  <a16:creationId xmlns:a16="http://schemas.microsoft.com/office/drawing/2014/main" id="{739E612C-C05C-A2A6-9E62-DE3CE66D6157}"/>
                </a:ext>
              </a:extLst>
            </p:cNvPr>
            <p:cNvSpPr txBox="1"/>
            <p:nvPr/>
          </p:nvSpPr>
          <p:spPr>
            <a:xfrm>
              <a:off x="1240077" y="4959095"/>
              <a:ext cx="2099105" cy="830997"/>
            </a:xfrm>
            <a:prstGeom prst="rect">
              <a:avLst/>
            </a:prstGeom>
            <a:noFill/>
          </p:spPr>
          <p:txBody>
            <a:bodyPr wrap="square">
              <a:spAutoFit/>
            </a:bodyPr>
            <a:lstStyle/>
            <a:p>
              <a:pPr algn="ctr"/>
              <a:r>
                <a:rPr lang="en-GB" sz="1200" b="1">
                  <a:solidFill>
                    <a:srgbClr val="000000"/>
                  </a:solidFill>
                  <a:latin typeface="Arial" panose="020B0604020202020204" pitchFamily="34" charset="0"/>
                </a:rPr>
                <a:t>October 2023</a:t>
              </a:r>
            </a:p>
            <a:p>
              <a:pPr algn="ctr"/>
              <a:r>
                <a:rPr lang="en-GB" sz="1200">
                  <a:solidFill>
                    <a:srgbClr val="000000"/>
                  </a:solidFill>
                  <a:latin typeface="Arial" panose="020B0604020202020204" pitchFamily="34" charset="0"/>
                </a:rPr>
                <a:t>Levelling Up and Regeneration Act gains Royal Assent</a:t>
              </a:r>
              <a:endParaRPr lang="en-GB" sz="1200"/>
            </a:p>
          </p:txBody>
        </p:sp>
      </p:grpSp>
      <p:grpSp>
        <p:nvGrpSpPr>
          <p:cNvPr id="14" name="Group 13">
            <a:extLst>
              <a:ext uri="{FF2B5EF4-FFF2-40B4-BE49-F238E27FC236}">
                <a16:creationId xmlns:a16="http://schemas.microsoft.com/office/drawing/2014/main" id="{64B4FA23-CEE7-27EF-D768-915905DE8AE7}"/>
              </a:ext>
            </a:extLst>
          </p:cNvPr>
          <p:cNvGrpSpPr/>
          <p:nvPr/>
        </p:nvGrpSpPr>
        <p:grpSpPr>
          <a:xfrm>
            <a:off x="1720182" y="1934192"/>
            <a:ext cx="2046514" cy="1707601"/>
            <a:chOff x="50800" y="1900186"/>
            <a:chExt cx="2046514" cy="1707601"/>
          </a:xfrm>
        </p:grpSpPr>
        <p:pic>
          <p:nvPicPr>
            <p:cNvPr id="11" name="Graphic 10" descr="Blueprint with solid fill">
              <a:extLst>
                <a:ext uri="{FF2B5EF4-FFF2-40B4-BE49-F238E27FC236}">
                  <a16:creationId xmlns:a16="http://schemas.microsoft.com/office/drawing/2014/main" id="{0E2E5A49-9AA4-FB9C-800B-66159D1736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857" y="1900186"/>
              <a:ext cx="914400" cy="914400"/>
            </a:xfrm>
            <a:prstGeom prst="rect">
              <a:avLst/>
            </a:prstGeom>
          </p:spPr>
        </p:pic>
        <p:sp>
          <p:nvSpPr>
            <p:cNvPr id="12" name="TextBox 11">
              <a:extLst>
                <a:ext uri="{FF2B5EF4-FFF2-40B4-BE49-F238E27FC236}">
                  <a16:creationId xmlns:a16="http://schemas.microsoft.com/office/drawing/2014/main" id="{EA28FC9E-3E33-D085-3085-6741A3C28AC7}"/>
                </a:ext>
              </a:extLst>
            </p:cNvPr>
            <p:cNvSpPr txBox="1"/>
            <p:nvPr/>
          </p:nvSpPr>
          <p:spPr>
            <a:xfrm>
              <a:off x="50800" y="2776790"/>
              <a:ext cx="2046514" cy="830997"/>
            </a:xfrm>
            <a:prstGeom prst="rect">
              <a:avLst/>
            </a:prstGeom>
            <a:noFill/>
          </p:spPr>
          <p:txBody>
            <a:bodyPr wrap="square">
              <a:spAutoFit/>
            </a:bodyPr>
            <a:lstStyle/>
            <a:p>
              <a:pPr algn="ctr"/>
              <a:r>
                <a:rPr lang="en-GB" sz="1200" b="1"/>
                <a:t>July 2023</a:t>
              </a:r>
            </a:p>
            <a:p>
              <a:pPr algn="ctr"/>
              <a:r>
                <a:rPr lang="en-GB" sz="1200"/>
                <a:t>Government consults on plan-making reforms and implementation</a:t>
              </a:r>
            </a:p>
          </p:txBody>
        </p:sp>
      </p:grpSp>
      <p:grpSp>
        <p:nvGrpSpPr>
          <p:cNvPr id="15" name="Group 14">
            <a:extLst>
              <a:ext uri="{FF2B5EF4-FFF2-40B4-BE49-F238E27FC236}">
                <a16:creationId xmlns:a16="http://schemas.microsoft.com/office/drawing/2014/main" id="{3469EA99-42C0-55B6-61A5-1708D8D5AA74}"/>
              </a:ext>
            </a:extLst>
          </p:cNvPr>
          <p:cNvGrpSpPr/>
          <p:nvPr/>
        </p:nvGrpSpPr>
        <p:grpSpPr>
          <a:xfrm>
            <a:off x="4932947" y="1922315"/>
            <a:ext cx="1782891" cy="1866230"/>
            <a:chOff x="214336" y="1900186"/>
            <a:chExt cx="1782891" cy="1866230"/>
          </a:xfrm>
        </p:grpSpPr>
        <p:pic>
          <p:nvPicPr>
            <p:cNvPr id="16" name="Graphic 15" descr="Blueprint with solid fill">
              <a:extLst>
                <a:ext uri="{FF2B5EF4-FFF2-40B4-BE49-F238E27FC236}">
                  <a16:creationId xmlns:a16="http://schemas.microsoft.com/office/drawing/2014/main" id="{2B75E4DB-F194-E5DC-2A27-69A8B6D865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857" y="1900186"/>
              <a:ext cx="914400" cy="914400"/>
            </a:xfrm>
            <a:prstGeom prst="rect">
              <a:avLst/>
            </a:prstGeom>
          </p:spPr>
        </p:pic>
        <p:sp>
          <p:nvSpPr>
            <p:cNvPr id="17" name="TextBox 16">
              <a:extLst>
                <a:ext uri="{FF2B5EF4-FFF2-40B4-BE49-F238E27FC236}">
                  <a16:creationId xmlns:a16="http://schemas.microsoft.com/office/drawing/2014/main" id="{2508F5C7-F7B6-D679-DA8F-886E7FD94569}"/>
                </a:ext>
              </a:extLst>
            </p:cNvPr>
            <p:cNvSpPr txBox="1"/>
            <p:nvPr/>
          </p:nvSpPr>
          <p:spPr>
            <a:xfrm>
              <a:off x="214336" y="2750753"/>
              <a:ext cx="1782891" cy="1015663"/>
            </a:xfrm>
            <a:prstGeom prst="rect">
              <a:avLst/>
            </a:prstGeom>
            <a:noFill/>
          </p:spPr>
          <p:txBody>
            <a:bodyPr wrap="square">
              <a:spAutoFit/>
            </a:bodyPr>
            <a:lstStyle/>
            <a:p>
              <a:pPr algn="ctr"/>
              <a:r>
                <a:rPr lang="en-GB" sz="1200" b="1"/>
                <a:t>February 2025</a:t>
              </a:r>
            </a:p>
            <a:p>
              <a:pPr algn="ctr"/>
              <a:r>
                <a:rPr lang="en-GB" sz="1200"/>
                <a:t>Government responds to consultation on plan-making reforms and implementation</a:t>
              </a:r>
            </a:p>
          </p:txBody>
        </p:sp>
      </p:grpSp>
      <p:grpSp>
        <p:nvGrpSpPr>
          <p:cNvPr id="18" name="Group 17">
            <a:extLst>
              <a:ext uri="{FF2B5EF4-FFF2-40B4-BE49-F238E27FC236}">
                <a16:creationId xmlns:a16="http://schemas.microsoft.com/office/drawing/2014/main" id="{5CB934E7-41B1-FBC1-8012-30D02B8537C9}"/>
              </a:ext>
            </a:extLst>
          </p:cNvPr>
          <p:cNvGrpSpPr/>
          <p:nvPr/>
        </p:nvGrpSpPr>
        <p:grpSpPr>
          <a:xfrm>
            <a:off x="266933" y="4085538"/>
            <a:ext cx="1736795" cy="2299395"/>
            <a:chOff x="1461407" y="4044695"/>
            <a:chExt cx="1736795" cy="2299395"/>
          </a:xfrm>
        </p:grpSpPr>
        <p:pic>
          <p:nvPicPr>
            <p:cNvPr id="19" name="Graphic 18" descr="Scroll with solid fill">
              <a:extLst>
                <a:ext uri="{FF2B5EF4-FFF2-40B4-BE49-F238E27FC236}">
                  <a16:creationId xmlns:a16="http://schemas.microsoft.com/office/drawing/2014/main" id="{044E8473-B7C0-D252-6C1B-176364BE88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2604" y="4044695"/>
              <a:ext cx="914400" cy="914400"/>
            </a:xfrm>
            <a:prstGeom prst="rect">
              <a:avLst/>
            </a:prstGeom>
          </p:spPr>
        </p:pic>
        <p:sp>
          <p:nvSpPr>
            <p:cNvPr id="20" name="TextBox 19">
              <a:extLst>
                <a:ext uri="{FF2B5EF4-FFF2-40B4-BE49-F238E27FC236}">
                  <a16:creationId xmlns:a16="http://schemas.microsoft.com/office/drawing/2014/main" id="{298EAC49-B180-F143-F58E-78C6D498E3FE}"/>
                </a:ext>
              </a:extLst>
            </p:cNvPr>
            <p:cNvSpPr txBox="1"/>
            <p:nvPr/>
          </p:nvSpPr>
          <p:spPr>
            <a:xfrm>
              <a:off x="1461407" y="4959095"/>
              <a:ext cx="1736795" cy="1384995"/>
            </a:xfrm>
            <a:prstGeom prst="rect">
              <a:avLst/>
            </a:prstGeom>
            <a:noFill/>
          </p:spPr>
          <p:txBody>
            <a:bodyPr wrap="square">
              <a:spAutoFit/>
            </a:bodyPr>
            <a:lstStyle/>
            <a:p>
              <a:pPr algn="ctr"/>
              <a:r>
                <a:rPr lang="en-GB" sz="1200" b="1">
                  <a:solidFill>
                    <a:srgbClr val="000000"/>
                  </a:solidFill>
                  <a:latin typeface="Arial" panose="020B0604020202020204" pitchFamily="34" charset="0"/>
                </a:rPr>
                <a:t>May 2022</a:t>
              </a:r>
            </a:p>
            <a:p>
              <a:pPr algn="ctr"/>
              <a:r>
                <a:rPr lang="en-GB" sz="1200">
                  <a:solidFill>
                    <a:srgbClr val="000000"/>
                  </a:solidFill>
                  <a:latin typeface="Arial" panose="020B0604020202020204" pitchFamily="34" charset="0"/>
                </a:rPr>
                <a:t>Levelling Up and Regeneration Bill introduced to Parliament to introduce a new plan-making system</a:t>
              </a:r>
              <a:endParaRPr lang="en-GB" sz="1200"/>
            </a:p>
          </p:txBody>
        </p:sp>
      </p:grpSp>
      <p:grpSp>
        <p:nvGrpSpPr>
          <p:cNvPr id="21" name="Group 20">
            <a:extLst>
              <a:ext uri="{FF2B5EF4-FFF2-40B4-BE49-F238E27FC236}">
                <a16:creationId xmlns:a16="http://schemas.microsoft.com/office/drawing/2014/main" id="{C8B21E2C-C3B8-188F-DCB2-8B250788BACD}"/>
              </a:ext>
            </a:extLst>
          </p:cNvPr>
          <p:cNvGrpSpPr/>
          <p:nvPr/>
        </p:nvGrpSpPr>
        <p:grpSpPr>
          <a:xfrm>
            <a:off x="5779758" y="4045677"/>
            <a:ext cx="1541450" cy="2493118"/>
            <a:chOff x="1515276" y="4055581"/>
            <a:chExt cx="1541450" cy="2493118"/>
          </a:xfrm>
        </p:grpSpPr>
        <p:pic>
          <p:nvPicPr>
            <p:cNvPr id="22" name="Graphic 21" descr="Scroll with solid fill">
              <a:extLst>
                <a:ext uri="{FF2B5EF4-FFF2-40B4-BE49-F238E27FC236}">
                  <a16:creationId xmlns:a16="http://schemas.microsoft.com/office/drawing/2014/main" id="{4D91A031-62AA-B037-5EAA-FAD5DDBB3A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8801" y="4055581"/>
              <a:ext cx="914400" cy="914400"/>
            </a:xfrm>
            <a:prstGeom prst="rect">
              <a:avLst/>
            </a:prstGeom>
          </p:spPr>
        </p:pic>
        <p:sp>
          <p:nvSpPr>
            <p:cNvPr id="23" name="TextBox 22">
              <a:extLst>
                <a:ext uri="{FF2B5EF4-FFF2-40B4-BE49-F238E27FC236}">
                  <a16:creationId xmlns:a16="http://schemas.microsoft.com/office/drawing/2014/main" id="{0346832C-2358-751B-7AB8-1E893C665944}"/>
                </a:ext>
              </a:extLst>
            </p:cNvPr>
            <p:cNvSpPr txBox="1"/>
            <p:nvPr/>
          </p:nvSpPr>
          <p:spPr>
            <a:xfrm>
              <a:off x="1515276" y="4979039"/>
              <a:ext cx="1541450" cy="1569660"/>
            </a:xfrm>
            <a:prstGeom prst="rect">
              <a:avLst/>
            </a:prstGeom>
            <a:noFill/>
          </p:spPr>
          <p:txBody>
            <a:bodyPr wrap="square">
              <a:spAutoFit/>
            </a:bodyPr>
            <a:lstStyle/>
            <a:p>
              <a:pPr algn="ctr"/>
              <a:r>
                <a:rPr lang="en-GB" sz="1200" b="1">
                  <a:solidFill>
                    <a:srgbClr val="000000"/>
                  </a:solidFill>
                  <a:latin typeface="Arial" panose="020B0604020202020204" pitchFamily="34" charset="0"/>
                </a:rPr>
                <a:t>March 2025</a:t>
              </a:r>
            </a:p>
            <a:p>
              <a:pPr algn="ctr"/>
              <a:r>
                <a:rPr lang="en-GB" sz="1200">
                  <a:solidFill>
                    <a:srgbClr val="000000"/>
                  </a:solidFill>
                  <a:latin typeface="Arial" panose="020B0604020202020204" pitchFamily="34" charset="0"/>
                </a:rPr>
                <a:t>Planning and Infrastructure Bill introduced to Parliament with proposals for spatial development strategies </a:t>
              </a:r>
              <a:endParaRPr lang="en-GB" sz="1200"/>
            </a:p>
          </p:txBody>
        </p:sp>
      </p:grpSp>
      <p:grpSp>
        <p:nvGrpSpPr>
          <p:cNvPr id="26" name="Group 25">
            <a:extLst>
              <a:ext uri="{FF2B5EF4-FFF2-40B4-BE49-F238E27FC236}">
                <a16:creationId xmlns:a16="http://schemas.microsoft.com/office/drawing/2014/main" id="{03B0E79F-D698-D59F-C3AE-A5189CE58311}"/>
              </a:ext>
            </a:extLst>
          </p:cNvPr>
          <p:cNvGrpSpPr/>
          <p:nvPr/>
        </p:nvGrpSpPr>
        <p:grpSpPr>
          <a:xfrm>
            <a:off x="7133388" y="1842246"/>
            <a:ext cx="1782891" cy="1838401"/>
            <a:chOff x="1165233" y="4059300"/>
            <a:chExt cx="1782891" cy="1838401"/>
          </a:xfrm>
        </p:grpSpPr>
        <p:pic>
          <p:nvPicPr>
            <p:cNvPr id="27" name="Graphic 26" descr="Compass with solid fill">
              <a:extLst>
                <a:ext uri="{FF2B5EF4-FFF2-40B4-BE49-F238E27FC236}">
                  <a16:creationId xmlns:a16="http://schemas.microsoft.com/office/drawing/2014/main" id="{34DC251F-AAF3-ABBF-7DAC-EAD8A8076E3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599478" y="4059300"/>
              <a:ext cx="914400" cy="914400"/>
            </a:xfrm>
            <a:prstGeom prst="rect">
              <a:avLst/>
            </a:prstGeom>
          </p:spPr>
        </p:pic>
        <p:sp>
          <p:nvSpPr>
            <p:cNvPr id="28" name="TextBox 27">
              <a:extLst>
                <a:ext uri="{FF2B5EF4-FFF2-40B4-BE49-F238E27FC236}">
                  <a16:creationId xmlns:a16="http://schemas.microsoft.com/office/drawing/2014/main" id="{DDD6AD0A-CEE3-63BF-BF99-193446D1D57D}"/>
                </a:ext>
              </a:extLst>
            </p:cNvPr>
            <p:cNvSpPr txBox="1"/>
            <p:nvPr/>
          </p:nvSpPr>
          <p:spPr>
            <a:xfrm>
              <a:off x="1165233" y="4882038"/>
              <a:ext cx="1782891" cy="1015663"/>
            </a:xfrm>
            <a:prstGeom prst="rect">
              <a:avLst/>
            </a:prstGeom>
            <a:noFill/>
          </p:spPr>
          <p:txBody>
            <a:bodyPr wrap="square">
              <a:spAutoFit/>
            </a:bodyPr>
            <a:lstStyle/>
            <a:p>
              <a:pPr algn="ctr"/>
              <a:r>
                <a:rPr lang="en-GB" sz="1200" b="1">
                  <a:solidFill>
                    <a:srgbClr val="000000"/>
                  </a:solidFill>
                  <a:latin typeface="Arial" panose="020B0604020202020204" pitchFamily="34" charset="0"/>
                </a:rPr>
                <a:t>November 2025</a:t>
              </a:r>
            </a:p>
            <a:p>
              <a:pPr algn="ctr"/>
              <a:r>
                <a:rPr lang="en-GB" sz="1200">
                  <a:solidFill>
                    <a:srgbClr val="000000"/>
                  </a:solidFill>
                  <a:latin typeface="Arial" panose="020B0604020202020204" pitchFamily="34" charset="0"/>
                </a:rPr>
                <a:t>Create and Update a Local Plan (CULP) website launched with Regulations Explainer</a:t>
              </a:r>
              <a:endParaRPr lang="en-GB" sz="1200"/>
            </a:p>
          </p:txBody>
        </p:sp>
      </p:grpSp>
      <p:grpSp>
        <p:nvGrpSpPr>
          <p:cNvPr id="29" name="Group 28">
            <a:extLst>
              <a:ext uri="{FF2B5EF4-FFF2-40B4-BE49-F238E27FC236}">
                <a16:creationId xmlns:a16="http://schemas.microsoft.com/office/drawing/2014/main" id="{FF0683C4-21AB-3CA0-194E-BE3ED65FF9D0}"/>
              </a:ext>
            </a:extLst>
          </p:cNvPr>
          <p:cNvGrpSpPr/>
          <p:nvPr/>
        </p:nvGrpSpPr>
        <p:grpSpPr>
          <a:xfrm>
            <a:off x="8232979" y="4040349"/>
            <a:ext cx="1407886" cy="1919177"/>
            <a:chOff x="1645340" y="4055581"/>
            <a:chExt cx="1407886" cy="1919177"/>
          </a:xfrm>
        </p:grpSpPr>
        <p:pic>
          <p:nvPicPr>
            <p:cNvPr id="30" name="Graphic 29" descr="Scroll with solid fill">
              <a:extLst>
                <a:ext uri="{FF2B5EF4-FFF2-40B4-BE49-F238E27FC236}">
                  <a16:creationId xmlns:a16="http://schemas.microsoft.com/office/drawing/2014/main" id="{924BCC74-E2EE-1227-80B4-85FE03239E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8801" y="4055581"/>
              <a:ext cx="914400" cy="914400"/>
            </a:xfrm>
            <a:prstGeom prst="rect">
              <a:avLst/>
            </a:prstGeom>
          </p:spPr>
        </p:pic>
        <p:sp>
          <p:nvSpPr>
            <p:cNvPr id="31" name="TextBox 30">
              <a:extLst>
                <a:ext uri="{FF2B5EF4-FFF2-40B4-BE49-F238E27FC236}">
                  <a16:creationId xmlns:a16="http://schemas.microsoft.com/office/drawing/2014/main" id="{3F013F7B-A513-BA30-8D60-946B5CB5BB51}"/>
                </a:ext>
              </a:extLst>
            </p:cNvPr>
            <p:cNvSpPr txBox="1"/>
            <p:nvPr/>
          </p:nvSpPr>
          <p:spPr>
            <a:xfrm>
              <a:off x="1645340" y="4959095"/>
              <a:ext cx="1407886" cy="1015663"/>
            </a:xfrm>
            <a:prstGeom prst="rect">
              <a:avLst/>
            </a:prstGeom>
            <a:noFill/>
          </p:spPr>
          <p:txBody>
            <a:bodyPr wrap="square">
              <a:spAutoFit/>
            </a:bodyPr>
            <a:lstStyle/>
            <a:p>
              <a:pPr algn="ctr"/>
              <a:r>
                <a:rPr lang="en-GB" sz="1200" b="1">
                  <a:solidFill>
                    <a:srgbClr val="000000"/>
                  </a:solidFill>
                  <a:latin typeface="Arial" panose="020B0604020202020204" pitchFamily="34" charset="0"/>
                </a:rPr>
                <a:t>December 2025</a:t>
              </a:r>
            </a:p>
            <a:p>
              <a:pPr algn="ctr"/>
              <a:r>
                <a:rPr lang="en-GB" sz="1200">
                  <a:solidFill>
                    <a:srgbClr val="000000"/>
                  </a:solidFill>
                  <a:latin typeface="Arial" panose="020B0604020202020204" pitchFamily="34" charset="0"/>
                </a:rPr>
                <a:t>Planning and Infrastructure Act gains Royal Assent</a:t>
              </a:r>
              <a:endParaRPr lang="en-GB" sz="1200"/>
            </a:p>
          </p:txBody>
        </p:sp>
      </p:grpSp>
      <p:grpSp>
        <p:nvGrpSpPr>
          <p:cNvPr id="32" name="Group 31">
            <a:extLst>
              <a:ext uri="{FF2B5EF4-FFF2-40B4-BE49-F238E27FC236}">
                <a16:creationId xmlns:a16="http://schemas.microsoft.com/office/drawing/2014/main" id="{880D5138-CB2C-E7E5-CD68-8C38834C26DB}"/>
              </a:ext>
            </a:extLst>
          </p:cNvPr>
          <p:cNvGrpSpPr/>
          <p:nvPr/>
        </p:nvGrpSpPr>
        <p:grpSpPr>
          <a:xfrm>
            <a:off x="9949543" y="2233842"/>
            <a:ext cx="1935733" cy="2989938"/>
            <a:chOff x="1012391" y="4015758"/>
            <a:chExt cx="1935733" cy="2989938"/>
          </a:xfrm>
        </p:grpSpPr>
        <p:pic>
          <p:nvPicPr>
            <p:cNvPr id="33" name="Graphic 32" descr="Compass with solid fill">
              <a:extLst>
                <a:ext uri="{FF2B5EF4-FFF2-40B4-BE49-F238E27FC236}">
                  <a16:creationId xmlns:a16="http://schemas.microsoft.com/office/drawing/2014/main" id="{61DD2FF6-56BB-6A79-AEB6-4A0CB04073F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497880" y="4015758"/>
              <a:ext cx="914400" cy="914400"/>
            </a:xfrm>
            <a:prstGeom prst="rect">
              <a:avLst/>
            </a:prstGeom>
          </p:spPr>
        </p:pic>
        <p:sp>
          <p:nvSpPr>
            <p:cNvPr id="34" name="TextBox 33">
              <a:extLst>
                <a:ext uri="{FF2B5EF4-FFF2-40B4-BE49-F238E27FC236}">
                  <a16:creationId xmlns:a16="http://schemas.microsoft.com/office/drawing/2014/main" id="{F280A2DF-34F9-0A0F-FCF5-B54D3FE875ED}"/>
                </a:ext>
              </a:extLst>
            </p:cNvPr>
            <p:cNvSpPr txBox="1"/>
            <p:nvPr/>
          </p:nvSpPr>
          <p:spPr>
            <a:xfrm>
              <a:off x="1012391" y="4882038"/>
              <a:ext cx="1935733" cy="2123658"/>
            </a:xfrm>
            <a:prstGeom prst="rect">
              <a:avLst/>
            </a:prstGeom>
            <a:noFill/>
          </p:spPr>
          <p:txBody>
            <a:bodyPr wrap="square" lIns="91440" tIns="45720" rIns="91440" bIns="45720" anchor="t">
              <a:spAutoFit/>
            </a:bodyPr>
            <a:lstStyle/>
            <a:p>
              <a:pPr algn="ctr"/>
              <a:r>
                <a:rPr lang="en-GB" sz="1200" b="1">
                  <a:solidFill>
                    <a:srgbClr val="000000"/>
                  </a:solidFill>
                  <a:latin typeface="Arial"/>
                  <a:cs typeface="Arial"/>
                </a:rPr>
                <a:t>Early 2026 (and beyond)</a:t>
              </a:r>
            </a:p>
            <a:p>
              <a:pPr algn="ctr"/>
              <a:endParaRPr lang="en-GB" sz="1200">
                <a:solidFill>
                  <a:srgbClr val="000000"/>
                </a:solidFill>
                <a:latin typeface="Arial" panose="020B0604020202020204" pitchFamily="34" charset="0"/>
              </a:endParaRPr>
            </a:p>
            <a:p>
              <a:pPr algn="ctr"/>
              <a:r>
                <a:rPr lang="en-GB" sz="1200">
                  <a:solidFill>
                    <a:srgbClr val="000000"/>
                  </a:solidFill>
                  <a:latin typeface="Arial" panose="020B0604020202020204" pitchFamily="34" charset="0"/>
                </a:rPr>
                <a:t>Secondary legislation for ‘switching on’ the new plan-making system</a:t>
              </a:r>
            </a:p>
            <a:p>
              <a:pPr algn="ctr"/>
              <a:endParaRPr lang="en-GB" sz="1200">
                <a:solidFill>
                  <a:srgbClr val="000000"/>
                </a:solidFill>
                <a:latin typeface="Arial" panose="020B0604020202020204" pitchFamily="34" charset="0"/>
              </a:endParaRPr>
            </a:p>
            <a:p>
              <a:pPr algn="ctr"/>
              <a:r>
                <a:rPr lang="en-GB" sz="1200"/>
                <a:t>Continued roll-out of CULP guidance to support LPAs </a:t>
              </a:r>
            </a:p>
            <a:p>
              <a:pPr algn="ctr"/>
              <a:endParaRPr lang="en-GB" sz="1200"/>
            </a:p>
            <a:p>
              <a:pPr algn="ctr"/>
              <a:r>
                <a:rPr lang="en-GB" sz="1200"/>
                <a:t>Funding support to LPAs </a:t>
              </a:r>
            </a:p>
          </p:txBody>
        </p:sp>
      </p:grpSp>
    </p:spTree>
    <p:extLst>
      <p:ext uri="{BB962C8B-B14F-4D97-AF65-F5344CB8AC3E}">
        <p14:creationId xmlns:p14="http://schemas.microsoft.com/office/powerpoint/2010/main" val="36864583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E38E1E-BF05-A5E4-653E-37A292B9F60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8356DC-334E-1146-8C47-B0DA3BCDFCC3}" type="slidenum">
              <a:rPr kumimoji="0" lang="en-US" sz="1200" b="0" i="0" u="none" strike="noStrike" kern="1200" cap="none" spc="0" normalizeH="0" baseline="0" noProof="0" smtClean="0">
                <a:ln>
                  <a:noFill/>
                </a:ln>
                <a:solidFill>
                  <a:srgbClr val="E5E5E5">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E5E5E5">
                  <a:lumMod val="75000"/>
                </a:srgbClr>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AF444D13-C599-A874-C1A9-9BCDFEA0E5BD}"/>
              </a:ext>
            </a:extLst>
          </p:cNvPr>
          <p:cNvSpPr>
            <a:spLocks noGrp="1"/>
          </p:cNvSpPr>
          <p:nvPr>
            <p:ph type="body" sz="quarter" idx="18"/>
          </p:nvPr>
        </p:nvSpPr>
        <p:spPr/>
        <p:txBody>
          <a:bodyPr/>
          <a:lstStyle/>
          <a:p>
            <a:r>
              <a:rPr lang="en-GB"/>
              <a:t>The new 30-month plan making process</a:t>
            </a:r>
          </a:p>
        </p:txBody>
      </p:sp>
      <p:sp>
        <p:nvSpPr>
          <p:cNvPr id="4" name="Title 3">
            <a:extLst>
              <a:ext uri="{FF2B5EF4-FFF2-40B4-BE49-F238E27FC236}">
                <a16:creationId xmlns:a16="http://schemas.microsoft.com/office/drawing/2014/main" id="{8267CA19-6B17-2030-9D55-2950637DEE2A}"/>
              </a:ext>
            </a:extLst>
          </p:cNvPr>
          <p:cNvSpPr>
            <a:spLocks noGrp="1"/>
          </p:cNvSpPr>
          <p:nvPr>
            <p:ph type="title"/>
          </p:nvPr>
        </p:nvSpPr>
        <p:spPr/>
        <p:txBody>
          <a:bodyPr/>
          <a:lstStyle/>
          <a:p>
            <a:r>
              <a:rPr lang="en-GB"/>
              <a:t>Easier, quicker, simpler</a:t>
            </a:r>
          </a:p>
        </p:txBody>
      </p:sp>
      <p:pic>
        <p:nvPicPr>
          <p:cNvPr id="6" name="Picture 5" descr="A diagram of a plan&#10;&#10;AI-generated content may be incorrect.">
            <a:extLst>
              <a:ext uri="{FF2B5EF4-FFF2-40B4-BE49-F238E27FC236}">
                <a16:creationId xmlns:a16="http://schemas.microsoft.com/office/drawing/2014/main" id="{2945183B-69C6-B1B3-C9D0-1AD636CB1328}"/>
              </a:ext>
            </a:extLst>
          </p:cNvPr>
          <p:cNvPicPr>
            <a:picLocks noChangeAspect="1"/>
          </p:cNvPicPr>
          <p:nvPr/>
        </p:nvPicPr>
        <p:blipFill>
          <a:blip r:embed="rId3"/>
          <a:stretch>
            <a:fillRect/>
          </a:stretch>
        </p:blipFill>
        <p:spPr>
          <a:xfrm>
            <a:off x="4606309" y="1835518"/>
            <a:ext cx="7359355" cy="4224814"/>
          </a:xfrm>
          <a:prstGeom prst="rect">
            <a:avLst/>
          </a:prstGeom>
        </p:spPr>
      </p:pic>
      <p:sp>
        <p:nvSpPr>
          <p:cNvPr id="7" name="TextBox 22">
            <a:extLst>
              <a:ext uri="{FF2B5EF4-FFF2-40B4-BE49-F238E27FC236}">
                <a16:creationId xmlns:a16="http://schemas.microsoft.com/office/drawing/2014/main" id="{DBB03436-FD25-406B-B646-F14CAE26C3EF}"/>
              </a:ext>
            </a:extLst>
          </p:cNvPr>
          <p:cNvSpPr txBox="1"/>
          <p:nvPr/>
        </p:nvSpPr>
        <p:spPr>
          <a:xfrm>
            <a:off x="226336" y="1835518"/>
            <a:ext cx="4557786" cy="424731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defRPr/>
            </a:pPr>
            <a:r>
              <a:rPr lang="en-GB"/>
              <a:t>Local plans are expected to be prepared within 30 months. </a:t>
            </a:r>
            <a:endParaRPr lang="en-US"/>
          </a:p>
          <a:p>
            <a:pPr>
              <a:defRPr/>
            </a:pPr>
            <a:endParaRPr lang="en-GB"/>
          </a:p>
          <a:p>
            <a:pPr>
              <a:defRPr/>
            </a:pPr>
            <a:r>
              <a:rPr lang="en-GB"/>
              <a:t>The new system will help meet this challenge by: </a:t>
            </a:r>
          </a:p>
          <a:p>
            <a:pPr>
              <a:defRPr/>
            </a:pPr>
            <a:endParaRPr lang="en-GB"/>
          </a:p>
          <a:p>
            <a:pPr marL="285750" indent="-285750">
              <a:buFont typeface="Calibri"/>
              <a:buChar char="-"/>
              <a:defRPr/>
            </a:pPr>
            <a:r>
              <a:rPr lang="en-GB"/>
              <a:t>A more structured, standardised process</a:t>
            </a:r>
          </a:p>
          <a:p>
            <a:pPr marL="285750" indent="-285750">
              <a:buFont typeface="Calibri"/>
              <a:buChar char="-"/>
              <a:defRPr/>
            </a:pPr>
            <a:r>
              <a:rPr lang="en-GB"/>
              <a:t>Templates and digital tools</a:t>
            </a:r>
          </a:p>
          <a:p>
            <a:pPr marL="285750" indent="-285750">
              <a:buFont typeface="Calibri"/>
              <a:buChar char="-"/>
              <a:defRPr/>
            </a:pPr>
            <a:r>
              <a:rPr lang="en-GB"/>
              <a:t>Evidence base streamlined</a:t>
            </a:r>
          </a:p>
          <a:p>
            <a:pPr marL="285750" indent="-285750">
              <a:buFont typeface="Calibri"/>
              <a:buChar char="-"/>
              <a:defRPr/>
            </a:pPr>
            <a:r>
              <a:rPr lang="en-GB"/>
              <a:t>Formal gateway processes</a:t>
            </a:r>
          </a:p>
          <a:p>
            <a:pPr marL="285750" indent="-285750">
              <a:buFont typeface="Calibri"/>
              <a:buChar char="-"/>
              <a:defRPr/>
            </a:pPr>
            <a:r>
              <a:rPr lang="en-GB"/>
              <a:t>Much more detailed guidance </a:t>
            </a:r>
          </a:p>
          <a:p>
            <a:pPr marL="285750" indent="-285750">
              <a:buFont typeface="Calibri"/>
              <a:buChar char="-"/>
              <a:defRPr/>
            </a:pPr>
            <a:r>
              <a:rPr lang="en-GB"/>
              <a:t>Emphasis on governance and planning </a:t>
            </a:r>
          </a:p>
          <a:p>
            <a:pPr marL="285750" indent="-285750">
              <a:buFont typeface="Calibri"/>
              <a:buChar char="-"/>
              <a:defRPr/>
            </a:pPr>
            <a:r>
              <a:rPr lang="en-GB"/>
              <a:t>Support funding</a:t>
            </a:r>
          </a:p>
          <a:p>
            <a:pPr marL="285750" indent="-285750">
              <a:buFont typeface="Calibri"/>
              <a:buChar char="-"/>
              <a:defRPr/>
            </a:pPr>
            <a:endParaRPr lang="en-GB"/>
          </a:p>
        </p:txBody>
      </p:sp>
    </p:spTree>
    <p:extLst>
      <p:ext uri="{BB962C8B-B14F-4D97-AF65-F5344CB8AC3E}">
        <p14:creationId xmlns:p14="http://schemas.microsoft.com/office/powerpoint/2010/main" val="2939495795"/>
      </p:ext>
    </p:extLst>
  </p:cSld>
  <p:clrMapOvr>
    <a:masterClrMapping/>
  </p:clrMapOvr>
  <p:transition>
    <p:fade/>
  </p:transition>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52804-063E-B19A-BE89-296079A330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A09AD1-365F-6D07-BFA0-4D5229315B41}"/>
              </a:ext>
            </a:extLst>
          </p:cNvPr>
          <p:cNvSpPr>
            <a:spLocks noGrp="1"/>
          </p:cNvSpPr>
          <p:nvPr>
            <p:ph type="sldNum" sz="quarter" idx="4"/>
          </p:nvPr>
        </p:nvSpPr>
        <p:spPr/>
        <p:txBody>
          <a:bodyPr/>
          <a:lstStyle/>
          <a:p>
            <a:fld id="{318356DC-334E-1146-8C47-B0DA3BCDFCC3}" type="slidenum">
              <a:rPr lang="en-US" smtClean="0"/>
              <a:pPr/>
              <a:t>4</a:t>
            </a:fld>
            <a:endParaRPr lang="en-US"/>
          </a:p>
        </p:txBody>
      </p:sp>
      <p:sp>
        <p:nvSpPr>
          <p:cNvPr id="3" name="Text Placeholder 2">
            <a:extLst>
              <a:ext uri="{FF2B5EF4-FFF2-40B4-BE49-F238E27FC236}">
                <a16:creationId xmlns:a16="http://schemas.microsoft.com/office/drawing/2014/main" id="{9ECCE8EE-1758-5787-446B-E5597685D755}"/>
              </a:ext>
            </a:extLst>
          </p:cNvPr>
          <p:cNvSpPr>
            <a:spLocks noGrp="1"/>
          </p:cNvSpPr>
          <p:nvPr>
            <p:ph type="body" sz="quarter" idx="14"/>
          </p:nvPr>
        </p:nvSpPr>
        <p:spPr>
          <a:xfrm>
            <a:off x="5779349" y="1810869"/>
            <a:ext cx="5944711" cy="3788217"/>
          </a:xfrm>
        </p:spPr>
        <p:txBody>
          <a:bodyPr/>
          <a:lstStyle/>
          <a:p>
            <a:r>
              <a:rPr lang="en-GB" sz="2000"/>
              <a:t>The </a:t>
            </a:r>
            <a:r>
              <a:rPr lang="en-GB" sz="2000">
                <a:hlinkClick r:id="rId2"/>
              </a:rPr>
              <a:t>Town and Country Planning (Local Planning) (England) Regulations 2026</a:t>
            </a:r>
            <a:r>
              <a:rPr lang="en-GB" sz="2000"/>
              <a:t> cover: </a:t>
            </a:r>
          </a:p>
          <a:p>
            <a:pPr lvl="1"/>
            <a:r>
              <a:rPr lang="en-GB" sz="2000"/>
              <a:t>Plan timetables</a:t>
            </a:r>
          </a:p>
          <a:p>
            <a:pPr lvl="1"/>
            <a:r>
              <a:rPr lang="en-GB" sz="2000"/>
              <a:t>Form and content of plans</a:t>
            </a:r>
          </a:p>
          <a:p>
            <a:pPr lvl="1"/>
            <a:r>
              <a:rPr lang="en-GB" sz="2000"/>
              <a:t>Local Plans </a:t>
            </a:r>
          </a:p>
          <a:p>
            <a:pPr lvl="1"/>
            <a:r>
              <a:rPr lang="en-GB" sz="2000"/>
              <a:t>Mineral and Waste Plans</a:t>
            </a:r>
          </a:p>
          <a:p>
            <a:pPr lvl="1"/>
            <a:r>
              <a:rPr lang="en-GB" sz="2000"/>
              <a:t>Supplementary Plans </a:t>
            </a:r>
          </a:p>
          <a:p>
            <a:pPr lvl="1"/>
            <a:r>
              <a:rPr lang="en-GB" sz="2000"/>
              <a:t>Joint Plans </a:t>
            </a:r>
          </a:p>
          <a:p>
            <a:pPr lvl="1"/>
            <a:r>
              <a:rPr lang="en-GB" sz="2000"/>
              <a:t>Policies maps </a:t>
            </a:r>
          </a:p>
          <a:p>
            <a:pPr lvl="1"/>
            <a:r>
              <a:rPr lang="en-GB" sz="2000"/>
              <a:t>Availability of documents  </a:t>
            </a:r>
          </a:p>
          <a:p>
            <a:pPr lvl="1"/>
            <a:r>
              <a:rPr lang="en-GB" sz="2000"/>
              <a:t>Transitional arrangements</a:t>
            </a:r>
          </a:p>
        </p:txBody>
      </p:sp>
      <p:sp>
        <p:nvSpPr>
          <p:cNvPr id="7" name="Text Placeholder 6">
            <a:extLst>
              <a:ext uri="{FF2B5EF4-FFF2-40B4-BE49-F238E27FC236}">
                <a16:creationId xmlns:a16="http://schemas.microsoft.com/office/drawing/2014/main" id="{4600FE73-7596-97DD-99D4-8A03D926D868}"/>
              </a:ext>
            </a:extLst>
          </p:cNvPr>
          <p:cNvSpPr>
            <a:spLocks noGrp="1"/>
          </p:cNvSpPr>
          <p:nvPr>
            <p:ph type="body" sz="quarter" idx="16"/>
          </p:nvPr>
        </p:nvSpPr>
        <p:spPr/>
        <p:txBody>
          <a:bodyPr lIns="1368000" tIns="251999" rIns="90000" bIns="46800" anchor="t"/>
          <a:lstStyle/>
          <a:p>
            <a:r>
              <a:rPr lang="en-GB" sz="1500"/>
              <a:t>Ministers laid the new regulations to ‘switch-on’ the new plan-making system earlier this month and then came into force yesterday (25 March 2026). </a:t>
            </a:r>
          </a:p>
          <a:p>
            <a:endParaRPr lang="en-GB"/>
          </a:p>
        </p:txBody>
      </p:sp>
      <p:pic>
        <p:nvPicPr>
          <p:cNvPr id="13" name="Picture Placeholder 12" descr="Greek Temple with solid fill">
            <a:extLst>
              <a:ext uri="{FF2B5EF4-FFF2-40B4-BE49-F238E27FC236}">
                <a16:creationId xmlns:a16="http://schemas.microsoft.com/office/drawing/2014/main" id="{0CE9D53C-81C4-30B8-2472-07AB5C8AAF09}"/>
              </a:ext>
            </a:extLst>
          </p:cNvPr>
          <p:cNvPicPr>
            <a:picLocks noGrp="1" noChangeAspect="1"/>
          </p:cNvPicPr>
          <p:nvPr>
            <p:ph type="pic" sz="quarter" idx="17"/>
          </p:nvPr>
        </p:nvPicPr>
        <p:blipFill>
          <a:blip r:embed="rId3">
            <a:extLst>
              <a:ext uri="{96DAC541-7B7A-43D3-8B79-37D633B846F1}">
                <asvg:svgBlip xmlns:asvg="http://schemas.microsoft.com/office/drawing/2016/SVG/main" r:embed="rId4"/>
              </a:ext>
            </a:extLst>
          </a:blip>
          <a:srcRect/>
          <a:stretch>
            <a:fillRect/>
          </a:stretch>
        </p:blipFill>
        <p:spPr/>
      </p:pic>
      <p:sp>
        <p:nvSpPr>
          <p:cNvPr id="11" name="Text Placeholder 10">
            <a:extLst>
              <a:ext uri="{FF2B5EF4-FFF2-40B4-BE49-F238E27FC236}">
                <a16:creationId xmlns:a16="http://schemas.microsoft.com/office/drawing/2014/main" id="{6A6B5B93-B37B-21CA-6CF7-10EF35F449FC}"/>
              </a:ext>
            </a:extLst>
          </p:cNvPr>
          <p:cNvSpPr>
            <a:spLocks noGrp="1"/>
          </p:cNvSpPr>
          <p:nvPr>
            <p:ph type="body" sz="quarter" idx="18"/>
          </p:nvPr>
        </p:nvSpPr>
        <p:spPr/>
        <p:txBody>
          <a:bodyPr/>
          <a:lstStyle/>
          <a:p>
            <a:r>
              <a:rPr lang="en-GB"/>
              <a:t>Regulations now in force to switch on the new system</a:t>
            </a:r>
          </a:p>
        </p:txBody>
      </p:sp>
      <p:sp>
        <p:nvSpPr>
          <p:cNvPr id="4" name="Title 3">
            <a:extLst>
              <a:ext uri="{FF2B5EF4-FFF2-40B4-BE49-F238E27FC236}">
                <a16:creationId xmlns:a16="http://schemas.microsoft.com/office/drawing/2014/main" id="{1EA9FC80-6CAE-AFEB-F627-A6E56FA7D0F4}"/>
              </a:ext>
            </a:extLst>
          </p:cNvPr>
          <p:cNvSpPr>
            <a:spLocks noGrp="1"/>
          </p:cNvSpPr>
          <p:nvPr>
            <p:ph type="title"/>
          </p:nvPr>
        </p:nvSpPr>
        <p:spPr/>
        <p:txBody>
          <a:bodyPr/>
          <a:lstStyle/>
          <a:p>
            <a:r>
              <a:rPr lang="en-GB"/>
              <a:t>Easier, quicker, simpler</a:t>
            </a:r>
          </a:p>
        </p:txBody>
      </p:sp>
      <p:pic>
        <p:nvPicPr>
          <p:cNvPr id="6" name="Picture 5">
            <a:extLst>
              <a:ext uri="{FF2B5EF4-FFF2-40B4-BE49-F238E27FC236}">
                <a16:creationId xmlns:a16="http://schemas.microsoft.com/office/drawing/2014/main" id="{5C9A19E2-6D41-3EAF-CC17-4598C19571BE}"/>
              </a:ext>
            </a:extLst>
          </p:cNvPr>
          <p:cNvPicPr>
            <a:picLocks noChangeAspect="1"/>
          </p:cNvPicPr>
          <p:nvPr/>
        </p:nvPicPr>
        <p:blipFill>
          <a:blip r:embed="rId5"/>
          <a:srcRect l="5175" t="6992" r="5332"/>
          <a:stretch>
            <a:fillRect/>
          </a:stretch>
        </p:blipFill>
        <p:spPr>
          <a:xfrm>
            <a:off x="886176" y="3620134"/>
            <a:ext cx="4278326" cy="2593731"/>
          </a:xfrm>
          <a:prstGeom prst="rect">
            <a:avLst/>
          </a:prstGeom>
        </p:spPr>
      </p:pic>
    </p:spTree>
    <p:extLst>
      <p:ext uri="{BB962C8B-B14F-4D97-AF65-F5344CB8AC3E}">
        <p14:creationId xmlns:p14="http://schemas.microsoft.com/office/powerpoint/2010/main" val="14004602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4ABD73-6DE4-A05F-6B68-75011BDD2E62}"/>
              </a:ext>
            </a:extLst>
          </p:cNvPr>
          <p:cNvSpPr>
            <a:spLocks noGrp="1"/>
          </p:cNvSpPr>
          <p:nvPr>
            <p:ph type="sldNum" sz="quarter" idx="4"/>
          </p:nvPr>
        </p:nvSpPr>
        <p:spPr/>
        <p:txBody>
          <a:bodyPr/>
          <a:lstStyle/>
          <a:p>
            <a:fld id="{318356DC-334E-1146-8C47-B0DA3BCDFCC3}" type="slidenum">
              <a:rPr lang="en-US" smtClean="0"/>
              <a:pPr/>
              <a:t>5</a:t>
            </a:fld>
            <a:endParaRPr lang="en-US"/>
          </a:p>
        </p:txBody>
      </p:sp>
      <p:sp>
        <p:nvSpPr>
          <p:cNvPr id="3" name="Text Placeholder 2">
            <a:extLst>
              <a:ext uri="{FF2B5EF4-FFF2-40B4-BE49-F238E27FC236}">
                <a16:creationId xmlns:a16="http://schemas.microsoft.com/office/drawing/2014/main" id="{782821B8-5F49-EAF6-6DCB-F8800343D26C}"/>
              </a:ext>
            </a:extLst>
          </p:cNvPr>
          <p:cNvSpPr>
            <a:spLocks noGrp="1"/>
          </p:cNvSpPr>
          <p:nvPr>
            <p:ph type="body" sz="quarter" idx="13"/>
          </p:nvPr>
        </p:nvSpPr>
        <p:spPr/>
        <p:txBody>
          <a:bodyPr/>
          <a:lstStyle/>
          <a:p>
            <a:r>
              <a:rPr lang="en-GB"/>
              <a:t>Rollout of the new system</a:t>
            </a:r>
          </a:p>
        </p:txBody>
      </p:sp>
      <p:sp>
        <p:nvSpPr>
          <p:cNvPr id="4" name="Title 3">
            <a:extLst>
              <a:ext uri="{FF2B5EF4-FFF2-40B4-BE49-F238E27FC236}">
                <a16:creationId xmlns:a16="http://schemas.microsoft.com/office/drawing/2014/main" id="{9AF46178-5573-0DF1-BB37-F0CE01B7DB38}"/>
              </a:ext>
            </a:extLst>
          </p:cNvPr>
          <p:cNvSpPr>
            <a:spLocks noGrp="1"/>
          </p:cNvSpPr>
          <p:nvPr>
            <p:ph type="title"/>
          </p:nvPr>
        </p:nvSpPr>
        <p:spPr/>
        <p:txBody>
          <a:bodyPr/>
          <a:lstStyle/>
          <a:p>
            <a:r>
              <a:rPr lang="en-GB"/>
              <a:t>Transitional Provisions</a:t>
            </a:r>
          </a:p>
        </p:txBody>
      </p:sp>
      <p:sp>
        <p:nvSpPr>
          <p:cNvPr id="5" name="TextBox 4">
            <a:extLst>
              <a:ext uri="{FF2B5EF4-FFF2-40B4-BE49-F238E27FC236}">
                <a16:creationId xmlns:a16="http://schemas.microsoft.com/office/drawing/2014/main" id="{CD10D033-D3B4-FE43-C545-94EF5C0514FE}"/>
              </a:ext>
            </a:extLst>
          </p:cNvPr>
          <p:cNvSpPr txBox="1"/>
          <p:nvPr/>
        </p:nvSpPr>
        <p:spPr>
          <a:xfrm>
            <a:off x="631371" y="1857829"/>
            <a:ext cx="10951029" cy="3139321"/>
          </a:xfrm>
          <a:prstGeom prst="rect">
            <a:avLst/>
          </a:prstGeom>
          <a:noFill/>
        </p:spPr>
        <p:txBody>
          <a:bodyPr wrap="square" rtlCol="0">
            <a:spAutoFit/>
          </a:bodyPr>
          <a:lstStyle/>
          <a:p>
            <a:endParaRPr lang="en-GB"/>
          </a:p>
          <a:p>
            <a:endParaRPr lang="en-GB"/>
          </a:p>
          <a:p>
            <a:endParaRPr lang="en-GB"/>
          </a:p>
          <a:p>
            <a:endParaRPr lang="en-GB"/>
          </a:p>
          <a:p>
            <a:endParaRPr lang="en-GB"/>
          </a:p>
          <a:p>
            <a:endParaRPr lang="en-GB"/>
          </a:p>
          <a:p>
            <a:endParaRPr lang="en-GB"/>
          </a:p>
          <a:p>
            <a:r>
              <a:rPr lang="en-GB"/>
              <a:t>     </a:t>
            </a:r>
          </a:p>
          <a:p>
            <a:r>
              <a:rPr lang="en-GB"/>
              <a: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sp>
        <p:nvSpPr>
          <p:cNvPr id="8" name="Rectangle: Rounded Corners 7">
            <a:extLst>
              <a:ext uri="{FF2B5EF4-FFF2-40B4-BE49-F238E27FC236}">
                <a16:creationId xmlns:a16="http://schemas.microsoft.com/office/drawing/2014/main" id="{D1483542-CBC7-80D1-FBC4-2D7D58070E37}"/>
              </a:ext>
            </a:extLst>
          </p:cNvPr>
          <p:cNvSpPr/>
          <p:nvPr/>
        </p:nvSpPr>
        <p:spPr>
          <a:xfrm>
            <a:off x="355600" y="1567543"/>
            <a:ext cx="11610064" cy="204327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r>
              <a:rPr lang="en-GB"/>
              <a:t>New plan-making system in force from </a:t>
            </a:r>
            <a:r>
              <a:rPr lang="en-GB" b="1"/>
              <a:t>25 March 2026</a:t>
            </a:r>
          </a:p>
          <a:p>
            <a:endParaRPr lang="en-GB" b="1"/>
          </a:p>
          <a:p>
            <a:r>
              <a:rPr lang="en-GB"/>
              <a:t>Transitional provisions in regulations cover when local plan preparation is required to commence</a:t>
            </a:r>
            <a:endParaRPr lang="en-GB">
              <a:cs typeface="Arial"/>
            </a:endParaRPr>
          </a:p>
          <a:p>
            <a:endParaRPr lang="en-GB" b="1"/>
          </a:p>
          <a:p>
            <a:r>
              <a:rPr lang="en-GB"/>
              <a:t>An authority can start plan-making in the new system as soon as they wish</a:t>
            </a:r>
          </a:p>
          <a:p>
            <a:endParaRPr lang="en-GB" b="1"/>
          </a:p>
          <a:p>
            <a:r>
              <a:rPr lang="en-GB"/>
              <a:t>Regulations set out ‘backstop’ dates by which certain authorities are required to start plan-making </a:t>
            </a:r>
            <a:endParaRPr lang="en-GB">
              <a:cs typeface="Arial"/>
            </a:endParaRPr>
          </a:p>
        </p:txBody>
      </p:sp>
      <p:sp>
        <p:nvSpPr>
          <p:cNvPr id="9" name="Rectangle: Rounded Corners 8">
            <a:extLst>
              <a:ext uri="{FF2B5EF4-FFF2-40B4-BE49-F238E27FC236}">
                <a16:creationId xmlns:a16="http://schemas.microsoft.com/office/drawing/2014/main" id="{96AF0C72-18D7-B96A-19E3-D6F669A696E2}"/>
              </a:ext>
            </a:extLst>
          </p:cNvPr>
          <p:cNvSpPr/>
          <p:nvPr/>
        </p:nvSpPr>
        <p:spPr>
          <a:xfrm>
            <a:off x="290286" y="3795486"/>
            <a:ext cx="11766999" cy="27705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b="1"/>
              <a:t>First group </a:t>
            </a:r>
            <a:r>
              <a:rPr lang="en-GB"/>
              <a:t>- authorities required to publish notice to commence by </a:t>
            </a:r>
            <a:r>
              <a:rPr lang="en-GB" b="1"/>
              <a:t>30 June 2026 </a:t>
            </a:r>
            <a:r>
              <a:rPr lang="en-GB"/>
              <a:t>and publish Gateway 1 self-assessment by </a:t>
            </a:r>
            <a:r>
              <a:rPr lang="en-GB" b="1"/>
              <a:t>31 October 2026 </a:t>
            </a:r>
            <a:r>
              <a:rPr lang="en-GB"/>
              <a:t>– those caught by transitional arrangements</a:t>
            </a:r>
          </a:p>
          <a:p>
            <a:endParaRPr lang="en-GB"/>
          </a:p>
          <a:p>
            <a:r>
              <a:rPr lang="en-GB" b="1"/>
              <a:t>Second group</a:t>
            </a:r>
            <a:r>
              <a:rPr lang="en-GB"/>
              <a:t> - authorities with plans over 5 years old required to publish notice to commence by </a:t>
            </a:r>
            <a:r>
              <a:rPr lang="en-GB" b="1"/>
              <a:t>31 December 2026</a:t>
            </a:r>
            <a:r>
              <a:rPr lang="en-GB"/>
              <a:t> and publish Gateway 1 self-assessment by </a:t>
            </a:r>
            <a:r>
              <a:rPr lang="en-GB" b="1"/>
              <a:t>30 April 2027</a:t>
            </a:r>
            <a:endParaRPr lang="en-GB" b="1">
              <a:cs typeface="Arial"/>
            </a:endParaRPr>
          </a:p>
          <a:p>
            <a:endParaRPr lang="en-GB"/>
          </a:p>
          <a:p>
            <a:r>
              <a:rPr lang="en-GB" b="1"/>
              <a:t>All </a:t>
            </a:r>
            <a:r>
              <a:rPr lang="en-GB"/>
              <a:t>authorities will be required to publish a notice to commence plan-making when existing plan is 4 years and 8 months old and to publish a Gateway 1 self-assessment the day after plan reaches 5 years</a:t>
            </a:r>
            <a:endParaRPr lang="en-GB">
              <a:cs typeface="Arial"/>
            </a:endParaRPr>
          </a:p>
        </p:txBody>
      </p:sp>
    </p:spTree>
    <p:extLst>
      <p:ext uri="{BB962C8B-B14F-4D97-AF65-F5344CB8AC3E}">
        <p14:creationId xmlns:p14="http://schemas.microsoft.com/office/powerpoint/2010/main" val="1598781357"/>
      </p:ext>
    </p:extLst>
  </p:cSld>
  <p:clrMapOvr>
    <a:masterClrMapping/>
  </p:clrMapOvr>
  <p:transition>
    <p:fade/>
  </p:transition>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AD389-4783-EA98-90B4-6B807FF1CD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9D7616-283C-127E-9E10-EFC4CF3DB584}"/>
              </a:ext>
            </a:extLst>
          </p:cNvPr>
          <p:cNvSpPr>
            <a:spLocks noGrp="1"/>
          </p:cNvSpPr>
          <p:nvPr>
            <p:ph type="sldNum" sz="quarter" idx="4"/>
          </p:nvPr>
        </p:nvSpPr>
        <p:spPr/>
        <p:txBody>
          <a:bodyPr/>
          <a:lstStyle/>
          <a:p>
            <a:fld id="{318356DC-334E-1146-8C47-B0DA3BCDFCC3}" type="slidenum">
              <a:rPr lang="en-US" smtClean="0"/>
              <a:pPr/>
              <a:t>6</a:t>
            </a:fld>
            <a:endParaRPr lang="en-US"/>
          </a:p>
        </p:txBody>
      </p:sp>
      <p:sp>
        <p:nvSpPr>
          <p:cNvPr id="3" name="Text Placeholder 2">
            <a:extLst>
              <a:ext uri="{FF2B5EF4-FFF2-40B4-BE49-F238E27FC236}">
                <a16:creationId xmlns:a16="http://schemas.microsoft.com/office/drawing/2014/main" id="{B78B1A87-95A9-FEB5-9373-CDE48148835C}"/>
              </a:ext>
            </a:extLst>
          </p:cNvPr>
          <p:cNvSpPr>
            <a:spLocks noGrp="1"/>
          </p:cNvSpPr>
          <p:nvPr>
            <p:ph type="body" sz="quarter" idx="13"/>
          </p:nvPr>
        </p:nvSpPr>
        <p:spPr/>
        <p:txBody>
          <a:bodyPr/>
          <a:lstStyle/>
          <a:p>
            <a:endParaRPr lang="en-GB"/>
          </a:p>
        </p:txBody>
      </p:sp>
      <p:sp>
        <p:nvSpPr>
          <p:cNvPr id="4" name="Title 3">
            <a:extLst>
              <a:ext uri="{FF2B5EF4-FFF2-40B4-BE49-F238E27FC236}">
                <a16:creationId xmlns:a16="http://schemas.microsoft.com/office/drawing/2014/main" id="{3BAECA9A-6E27-DBB3-4EB3-FEFB9A73598F}"/>
              </a:ext>
            </a:extLst>
          </p:cNvPr>
          <p:cNvSpPr>
            <a:spLocks noGrp="1"/>
          </p:cNvSpPr>
          <p:nvPr>
            <p:ph type="title"/>
          </p:nvPr>
        </p:nvSpPr>
        <p:spPr/>
        <p:txBody>
          <a:bodyPr/>
          <a:lstStyle/>
          <a:p>
            <a:r>
              <a:rPr lang="en-GB"/>
              <a:t>Plan Timetables</a:t>
            </a:r>
          </a:p>
        </p:txBody>
      </p:sp>
      <p:sp>
        <p:nvSpPr>
          <p:cNvPr id="5" name="TextBox 4">
            <a:extLst>
              <a:ext uri="{FF2B5EF4-FFF2-40B4-BE49-F238E27FC236}">
                <a16:creationId xmlns:a16="http://schemas.microsoft.com/office/drawing/2014/main" id="{C667BAF8-0134-B240-70F0-BE74C6E8451A}"/>
              </a:ext>
            </a:extLst>
          </p:cNvPr>
          <p:cNvSpPr txBox="1"/>
          <p:nvPr/>
        </p:nvSpPr>
        <p:spPr>
          <a:xfrm>
            <a:off x="609600" y="1756229"/>
            <a:ext cx="11255829" cy="4801314"/>
          </a:xfrm>
          <a:prstGeom prst="rect">
            <a:avLst/>
          </a:prstGeom>
          <a:noFill/>
        </p:spPr>
        <p:txBody>
          <a:bodyPr wrap="square" rtlCol="0">
            <a:spAutoFit/>
          </a:bodyPr>
          <a:lstStyle/>
          <a:p>
            <a:r>
              <a:rPr lang="en-GB" b="1"/>
              <a:t>Levelling up and Regeneration Act 2023</a:t>
            </a:r>
          </a:p>
          <a:p>
            <a:endParaRPr lang="en-GB"/>
          </a:p>
          <a:p>
            <a:r>
              <a:rPr lang="en-GB"/>
              <a:t>Each LPA must prepare and maintain a local plan timetable </a:t>
            </a:r>
          </a:p>
          <a:p>
            <a:endParaRPr lang="en-GB"/>
          </a:p>
          <a:p>
            <a:r>
              <a:rPr lang="en-GB" b="1"/>
              <a:t>The Town and Country Planning (Local Planning)(England) Regulations 2026</a:t>
            </a:r>
            <a:endParaRPr lang="en-GB"/>
          </a:p>
          <a:p>
            <a:endParaRPr lang="en-GB"/>
          </a:p>
          <a:p>
            <a:pPr marL="285750" indent="-285750">
              <a:buFont typeface="Arial" panose="020B0604020202020204" pitchFamily="34" charset="0"/>
              <a:buChar char="•"/>
            </a:pPr>
            <a:r>
              <a:rPr lang="en-GB"/>
              <a:t>Set out the </a:t>
            </a:r>
            <a:r>
              <a:rPr lang="en-GB" b="1"/>
              <a:t>form and content </a:t>
            </a:r>
            <a:r>
              <a:rPr lang="en-GB"/>
              <a:t>of a plan timetable</a:t>
            </a:r>
          </a:p>
          <a:p>
            <a:pPr marL="285750" indent="-285750">
              <a:buFont typeface="Arial" panose="020B0604020202020204" pitchFamily="34" charset="0"/>
              <a:buChar char="•"/>
            </a:pPr>
            <a:r>
              <a:rPr lang="en-GB"/>
              <a:t>Includes the key milestone dates that have to be included in timetable when first published and milestone dates that are added as plan-making progresses</a:t>
            </a:r>
          </a:p>
          <a:p>
            <a:pPr marL="285750" indent="-285750">
              <a:buFont typeface="Arial" panose="020B0604020202020204" pitchFamily="34" charset="0"/>
              <a:buChar char="•"/>
            </a:pPr>
            <a:r>
              <a:rPr lang="en-GB" b="1"/>
              <a:t>Revision</a:t>
            </a:r>
            <a:r>
              <a:rPr lang="en-GB"/>
              <a:t> of plan timetables – updated monthly if dates change</a:t>
            </a:r>
          </a:p>
          <a:p>
            <a:pPr marL="285750" indent="-285750">
              <a:buFont typeface="Arial" panose="020B0604020202020204" pitchFamily="34" charset="0"/>
              <a:buChar char="•"/>
            </a:pPr>
            <a:r>
              <a:rPr lang="en-GB"/>
              <a:t>Some revisions need to be made on the same day as when published; others as soon as practicable</a:t>
            </a:r>
          </a:p>
          <a:p>
            <a:pPr marL="285750" indent="-285750">
              <a:buFont typeface="Arial" panose="020B0604020202020204" pitchFamily="34" charset="0"/>
              <a:buChar char="•"/>
            </a:pPr>
            <a:r>
              <a:rPr lang="en-GB" b="1"/>
              <a:t>Publication</a:t>
            </a:r>
            <a:r>
              <a:rPr lang="en-GB"/>
              <a:t> – timetable must be published when LPA publishes notice to commence or in advance of this</a:t>
            </a:r>
          </a:p>
          <a:p>
            <a:pPr marL="285750" indent="-285750">
              <a:buFont typeface="Arial" panose="020B0604020202020204" pitchFamily="34" charset="0"/>
              <a:buChar char="•"/>
            </a:pPr>
            <a:r>
              <a:rPr lang="en-GB"/>
              <a:t>LPA also needs to publish a statement that the timetable is to have effect</a:t>
            </a:r>
          </a:p>
          <a:p>
            <a:endParaRPr lang="en-GB"/>
          </a:p>
          <a:p>
            <a:r>
              <a:rPr lang="en-GB" b="1"/>
              <a:t>Guidance</a:t>
            </a:r>
          </a:p>
          <a:p>
            <a:endParaRPr lang="en-GB" b="1"/>
          </a:p>
          <a:p>
            <a:pPr marL="285750" indent="-285750">
              <a:buFont typeface="Arial" panose="020B0604020202020204" pitchFamily="34" charset="0"/>
              <a:buChar char="•"/>
            </a:pPr>
            <a:r>
              <a:rPr lang="en-GB"/>
              <a:t>CULP guidance on plan timetables published</a:t>
            </a:r>
          </a:p>
        </p:txBody>
      </p:sp>
    </p:spTree>
    <p:extLst>
      <p:ext uri="{BB962C8B-B14F-4D97-AF65-F5344CB8AC3E}">
        <p14:creationId xmlns:p14="http://schemas.microsoft.com/office/powerpoint/2010/main" val="18850669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D531-1312-2D33-828F-41D6F8EEB0E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B3658A-1CDE-D68F-C82E-139A896F78B4}"/>
              </a:ext>
            </a:extLst>
          </p:cNvPr>
          <p:cNvSpPr>
            <a:spLocks noGrp="1"/>
          </p:cNvSpPr>
          <p:nvPr>
            <p:ph type="sldNum" sz="quarter" idx="4"/>
          </p:nvPr>
        </p:nvSpPr>
        <p:spPr/>
        <p:txBody>
          <a:bodyPr/>
          <a:lstStyle/>
          <a:p>
            <a:fld id="{318356DC-334E-1146-8C47-B0DA3BCDFCC3}" type="slidenum">
              <a:rPr lang="en-US" smtClean="0"/>
              <a:pPr/>
              <a:t>7</a:t>
            </a:fld>
            <a:endParaRPr lang="en-US"/>
          </a:p>
        </p:txBody>
      </p:sp>
      <p:sp>
        <p:nvSpPr>
          <p:cNvPr id="5" name="Text Placeholder 4">
            <a:extLst>
              <a:ext uri="{FF2B5EF4-FFF2-40B4-BE49-F238E27FC236}">
                <a16:creationId xmlns:a16="http://schemas.microsoft.com/office/drawing/2014/main" id="{145278A4-9EDE-F4DA-A544-B73D4ECF90B5}"/>
              </a:ext>
            </a:extLst>
          </p:cNvPr>
          <p:cNvSpPr>
            <a:spLocks noGrp="1"/>
          </p:cNvSpPr>
          <p:nvPr>
            <p:ph type="body" sz="quarter" idx="18"/>
          </p:nvPr>
        </p:nvSpPr>
        <p:spPr/>
        <p:txBody>
          <a:bodyPr/>
          <a:lstStyle/>
          <a:p>
            <a:endParaRPr lang="en-GB"/>
          </a:p>
        </p:txBody>
      </p:sp>
      <p:sp>
        <p:nvSpPr>
          <p:cNvPr id="4" name="Title 3">
            <a:extLst>
              <a:ext uri="{FF2B5EF4-FFF2-40B4-BE49-F238E27FC236}">
                <a16:creationId xmlns:a16="http://schemas.microsoft.com/office/drawing/2014/main" id="{37EA9B6D-4799-3541-CDA3-B8F3A7749A9D}"/>
              </a:ext>
            </a:extLst>
          </p:cNvPr>
          <p:cNvSpPr>
            <a:spLocks noGrp="1"/>
          </p:cNvSpPr>
          <p:nvPr>
            <p:ph type="title"/>
          </p:nvPr>
        </p:nvSpPr>
        <p:spPr/>
        <p:txBody>
          <a:bodyPr/>
          <a:lstStyle/>
          <a:p>
            <a:r>
              <a:rPr lang="en-GB"/>
              <a:t>Plan Evidence</a:t>
            </a:r>
          </a:p>
        </p:txBody>
      </p:sp>
      <p:sp>
        <p:nvSpPr>
          <p:cNvPr id="3" name="TextBox 2">
            <a:extLst>
              <a:ext uri="{FF2B5EF4-FFF2-40B4-BE49-F238E27FC236}">
                <a16:creationId xmlns:a16="http://schemas.microsoft.com/office/drawing/2014/main" id="{192C835E-A414-2176-7E44-F28AF516D778}"/>
              </a:ext>
            </a:extLst>
          </p:cNvPr>
          <p:cNvSpPr txBox="1"/>
          <p:nvPr/>
        </p:nvSpPr>
        <p:spPr>
          <a:xfrm>
            <a:off x="166934" y="1694581"/>
            <a:ext cx="11528628" cy="123110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a:ea typeface="+mn-ea"/>
                <a:cs typeface="+mn-cs"/>
              </a:rPr>
              <a:t>A relevant and proportionate evidence 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0000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322A12D7-1B63-9E9E-ECA7-587319DE6D50}"/>
              </a:ext>
            </a:extLst>
          </p:cNvPr>
          <p:cNvSpPr/>
          <p:nvPr/>
        </p:nvSpPr>
        <p:spPr>
          <a:xfrm>
            <a:off x="920088" y="2125468"/>
            <a:ext cx="10214320" cy="169619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0">
              <a:defRPr/>
            </a:pPr>
            <a:r>
              <a:rPr lang="en-GB">
                <a:solidFill>
                  <a:schemeClr val="bg1"/>
                </a:solidFill>
              </a:rPr>
              <a:t>New national policy – Draft NPPF – PM8 Evidence for plan-making</a:t>
            </a:r>
          </a:p>
          <a:p>
            <a:pPr marL="285750" lvl="0" indent="-285750">
              <a:buFont typeface="Arial" panose="020B0604020202020204" pitchFamily="34" charset="0"/>
              <a:buChar char="•"/>
              <a:defRPr/>
            </a:pPr>
            <a:r>
              <a:rPr lang="en-GB">
                <a:solidFill>
                  <a:schemeClr val="bg1"/>
                </a:solidFill>
              </a:rPr>
              <a:t>To be supported by new guidance </a:t>
            </a:r>
          </a:p>
          <a:p>
            <a:pPr marL="742950" lvl="1" indent="-285750">
              <a:buFont typeface="Arial" panose="020B0604020202020204" pitchFamily="34" charset="0"/>
              <a:buChar char="•"/>
              <a:defRPr/>
            </a:pPr>
            <a:r>
              <a:rPr lang="en-GB">
                <a:solidFill>
                  <a:schemeClr val="bg1"/>
                </a:solidFill>
              </a:rPr>
              <a:t>what is proportional, relevant, up to date</a:t>
            </a:r>
          </a:p>
          <a:p>
            <a:pPr marL="742950" lvl="1" indent="-285750">
              <a:buFont typeface="Arial" panose="020B0604020202020204" pitchFamily="34" charset="0"/>
              <a:buChar char="•"/>
              <a:defRPr/>
            </a:pPr>
            <a:r>
              <a:rPr lang="en-GB">
                <a:solidFill>
                  <a:schemeClr val="bg1"/>
                </a:solidFill>
              </a:rPr>
              <a:t>Scoping evidence base requirements</a:t>
            </a:r>
          </a:p>
          <a:p>
            <a:pPr marL="742950" lvl="1" indent="-285750">
              <a:buFont typeface="Arial" panose="020B0604020202020204" pitchFamily="34" charset="0"/>
              <a:buChar char="•"/>
              <a:defRPr/>
            </a:pPr>
            <a:r>
              <a:rPr lang="en-GB">
                <a:solidFill>
                  <a:schemeClr val="bg1"/>
                </a:solidFill>
              </a:rPr>
              <a:t>Procedural guidance on preparing evidence</a:t>
            </a:r>
          </a:p>
        </p:txBody>
      </p:sp>
      <p:sp>
        <p:nvSpPr>
          <p:cNvPr id="7" name="Rectangle: Rounded Corners 6">
            <a:extLst>
              <a:ext uri="{FF2B5EF4-FFF2-40B4-BE49-F238E27FC236}">
                <a16:creationId xmlns:a16="http://schemas.microsoft.com/office/drawing/2014/main" id="{B8BD4ABD-A550-D407-07B0-0FE706FDA70A}"/>
              </a:ext>
            </a:extLst>
          </p:cNvPr>
          <p:cNvSpPr/>
          <p:nvPr/>
        </p:nvSpPr>
        <p:spPr>
          <a:xfrm>
            <a:off x="920088" y="3998084"/>
            <a:ext cx="10214320" cy="89511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0">
              <a:defRPr/>
            </a:pPr>
            <a:r>
              <a:rPr lang="en-GB">
                <a:solidFill>
                  <a:schemeClr val="bg1"/>
                </a:solidFill>
              </a:rPr>
              <a:t>Supportive processes – PiD, Gateways, Statement of Compliance, Statement of Soundness</a:t>
            </a:r>
          </a:p>
          <a:p>
            <a:pPr marL="285750" lvl="0" indent="-285750">
              <a:buFont typeface="Arial" panose="020B0604020202020204" pitchFamily="34" charset="0"/>
              <a:buChar char="•"/>
              <a:defRPr/>
            </a:pPr>
            <a:r>
              <a:rPr lang="en-GB">
                <a:solidFill>
                  <a:schemeClr val="bg1"/>
                </a:solidFill>
              </a:rPr>
              <a:t>To act as checkpoints through plan-making – help identify gaps/need for additional evidence</a:t>
            </a:r>
          </a:p>
        </p:txBody>
      </p:sp>
      <p:sp>
        <p:nvSpPr>
          <p:cNvPr id="8" name="Rectangle: Rounded Corners 7">
            <a:extLst>
              <a:ext uri="{FF2B5EF4-FFF2-40B4-BE49-F238E27FC236}">
                <a16:creationId xmlns:a16="http://schemas.microsoft.com/office/drawing/2014/main" id="{AFA208C7-1795-B993-8C47-7C3266F464FE}"/>
              </a:ext>
            </a:extLst>
          </p:cNvPr>
          <p:cNvSpPr/>
          <p:nvPr/>
        </p:nvSpPr>
        <p:spPr>
          <a:xfrm>
            <a:off x="920087" y="5069617"/>
            <a:ext cx="10248142" cy="149637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0">
              <a:defRPr/>
            </a:pPr>
            <a:r>
              <a:rPr lang="en-GB">
                <a:solidFill>
                  <a:schemeClr val="bg1"/>
                </a:solidFill>
              </a:rPr>
              <a:t>New guidance, tools, templates</a:t>
            </a:r>
          </a:p>
          <a:p>
            <a:pPr marL="285750" lvl="0" indent="-285750">
              <a:buFont typeface="Arial" panose="020B0604020202020204" pitchFamily="34" charset="0"/>
              <a:buChar char="•"/>
              <a:defRPr/>
            </a:pPr>
            <a:r>
              <a:rPr lang="en-GB">
                <a:solidFill>
                  <a:schemeClr val="bg1"/>
                </a:solidFill>
              </a:rPr>
              <a:t>Guidance on identifying, assessing and selecting sites</a:t>
            </a:r>
          </a:p>
          <a:p>
            <a:pPr marL="742950" lvl="1" indent="-285750">
              <a:buFont typeface="Arial" panose="020B0604020202020204" pitchFamily="34" charset="0"/>
              <a:buChar char="•"/>
              <a:defRPr/>
            </a:pPr>
            <a:r>
              <a:rPr lang="en-GB">
                <a:solidFill>
                  <a:schemeClr val="bg1"/>
                </a:solidFill>
              </a:rPr>
              <a:t>new digital tools - Site identification form ‘call for sites’, Site assessment service</a:t>
            </a:r>
          </a:p>
          <a:p>
            <a:pPr marL="285750" lvl="0" indent="-285750">
              <a:buFont typeface="Arial" panose="020B0604020202020204" pitchFamily="34" charset="0"/>
              <a:buChar char="•"/>
              <a:defRPr/>
            </a:pPr>
            <a:r>
              <a:rPr lang="en-GB">
                <a:solidFill>
                  <a:schemeClr val="bg1"/>
                </a:solidFill>
              </a:rPr>
              <a:t>Guidance on strategic environmental assessment (SEA)</a:t>
            </a:r>
          </a:p>
          <a:p>
            <a:pPr marL="285750" lvl="0" indent="-285750">
              <a:buFont typeface="Arial" panose="020B0604020202020204" pitchFamily="34" charset="0"/>
              <a:buChar char="•"/>
              <a:defRPr/>
            </a:pPr>
            <a:r>
              <a:rPr lang="en-GB">
                <a:solidFill>
                  <a:schemeClr val="bg1"/>
                </a:solidFill>
              </a:rPr>
              <a:t>Guidance on tests of soundness</a:t>
            </a:r>
          </a:p>
        </p:txBody>
      </p:sp>
    </p:spTree>
    <p:extLst>
      <p:ext uri="{BB962C8B-B14F-4D97-AF65-F5344CB8AC3E}">
        <p14:creationId xmlns:p14="http://schemas.microsoft.com/office/powerpoint/2010/main" val="21748084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D54E9-F843-B0BD-E370-FD9F92C9A1B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311DA1-F411-1C4A-5560-951B4E2FC032}"/>
              </a:ext>
            </a:extLst>
          </p:cNvPr>
          <p:cNvSpPr>
            <a:spLocks noGrp="1"/>
          </p:cNvSpPr>
          <p:nvPr>
            <p:ph type="sldNum" sz="quarter" idx="4"/>
          </p:nvPr>
        </p:nvSpPr>
        <p:spPr/>
        <p:txBody>
          <a:bodyPr/>
          <a:lstStyle/>
          <a:p>
            <a:fld id="{318356DC-334E-1146-8C47-B0DA3BCDFCC3}" type="slidenum">
              <a:rPr lang="en-US" smtClean="0"/>
              <a:pPr/>
              <a:t>8</a:t>
            </a:fld>
            <a:endParaRPr lang="en-US"/>
          </a:p>
        </p:txBody>
      </p:sp>
      <p:sp>
        <p:nvSpPr>
          <p:cNvPr id="5" name="Text Placeholder 4">
            <a:extLst>
              <a:ext uri="{FF2B5EF4-FFF2-40B4-BE49-F238E27FC236}">
                <a16:creationId xmlns:a16="http://schemas.microsoft.com/office/drawing/2014/main" id="{8FBBB24C-86C5-2A75-B025-D019D27D66A2}"/>
              </a:ext>
            </a:extLst>
          </p:cNvPr>
          <p:cNvSpPr>
            <a:spLocks noGrp="1"/>
          </p:cNvSpPr>
          <p:nvPr>
            <p:ph type="body" sz="quarter" idx="18"/>
          </p:nvPr>
        </p:nvSpPr>
        <p:spPr/>
        <p:txBody>
          <a:bodyPr/>
          <a:lstStyle/>
          <a:p>
            <a:r>
              <a:rPr lang="en-GB"/>
              <a:t>Mandatory milestones to support LPAs to maintain plan preparation progress </a:t>
            </a:r>
          </a:p>
        </p:txBody>
      </p:sp>
      <p:sp>
        <p:nvSpPr>
          <p:cNvPr id="4" name="Title 3">
            <a:extLst>
              <a:ext uri="{FF2B5EF4-FFF2-40B4-BE49-F238E27FC236}">
                <a16:creationId xmlns:a16="http://schemas.microsoft.com/office/drawing/2014/main" id="{31B71385-5B65-A08F-FABE-C0CAD3AECC67}"/>
              </a:ext>
            </a:extLst>
          </p:cNvPr>
          <p:cNvSpPr>
            <a:spLocks noGrp="1"/>
          </p:cNvSpPr>
          <p:nvPr>
            <p:ph type="title"/>
          </p:nvPr>
        </p:nvSpPr>
        <p:spPr/>
        <p:txBody>
          <a:bodyPr/>
          <a:lstStyle/>
          <a:p>
            <a:r>
              <a:rPr lang="en-GB"/>
              <a:t>Gateways</a:t>
            </a:r>
          </a:p>
        </p:txBody>
      </p:sp>
      <p:graphicFrame>
        <p:nvGraphicFramePr>
          <p:cNvPr id="6" name="Diagram 5">
            <a:extLst>
              <a:ext uri="{FF2B5EF4-FFF2-40B4-BE49-F238E27FC236}">
                <a16:creationId xmlns:a16="http://schemas.microsoft.com/office/drawing/2014/main" id="{79C0DE84-4C36-1291-6BF3-581477787925}"/>
              </a:ext>
            </a:extLst>
          </p:cNvPr>
          <p:cNvGraphicFramePr/>
          <p:nvPr>
            <p:extLst>
              <p:ext uri="{D42A27DB-BD31-4B8C-83A1-F6EECF244321}">
                <p14:modId xmlns:p14="http://schemas.microsoft.com/office/powerpoint/2010/main" val="1576510743"/>
              </p:ext>
            </p:extLst>
          </p:nvPr>
        </p:nvGraphicFramePr>
        <p:xfrm>
          <a:off x="286431" y="1458149"/>
          <a:ext cx="11619138" cy="5378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94305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24811-109B-7D38-EC91-4DF785DD2D11}"/>
              </a:ext>
            </a:extLst>
          </p:cNvPr>
          <p:cNvSpPr>
            <a:spLocks noGrp="1"/>
          </p:cNvSpPr>
          <p:nvPr>
            <p:ph type="sldNum" sz="quarter" idx="4"/>
          </p:nvPr>
        </p:nvSpPr>
        <p:spPr/>
        <p:txBody>
          <a:bodyPr/>
          <a:lstStyle/>
          <a:p>
            <a:fld id="{318356DC-334E-1146-8C47-B0DA3BCDFCC3}" type="slidenum">
              <a:rPr lang="en-US" smtClean="0"/>
              <a:pPr/>
              <a:t>9</a:t>
            </a:fld>
            <a:endParaRPr lang="en-US"/>
          </a:p>
        </p:txBody>
      </p:sp>
      <p:sp>
        <p:nvSpPr>
          <p:cNvPr id="4" name="Title 3">
            <a:extLst>
              <a:ext uri="{FF2B5EF4-FFF2-40B4-BE49-F238E27FC236}">
                <a16:creationId xmlns:a16="http://schemas.microsoft.com/office/drawing/2014/main" id="{59275E9B-BBF4-D119-CEFD-ACC0A3B81D56}"/>
              </a:ext>
            </a:extLst>
          </p:cNvPr>
          <p:cNvSpPr>
            <a:spLocks noGrp="1"/>
          </p:cNvSpPr>
          <p:nvPr>
            <p:ph type="title"/>
          </p:nvPr>
        </p:nvSpPr>
        <p:spPr/>
        <p:txBody>
          <a:bodyPr/>
          <a:lstStyle/>
          <a:p>
            <a:r>
              <a:rPr lang="en-GB">
                <a:latin typeface="Arial"/>
                <a:cs typeface="Arial"/>
              </a:rPr>
              <a:t>CULP – now and next</a:t>
            </a:r>
          </a:p>
        </p:txBody>
      </p:sp>
      <p:sp>
        <p:nvSpPr>
          <p:cNvPr id="7" name="TextBox 6">
            <a:extLst>
              <a:ext uri="{FF2B5EF4-FFF2-40B4-BE49-F238E27FC236}">
                <a16:creationId xmlns:a16="http://schemas.microsoft.com/office/drawing/2014/main" id="{75A00403-3A1D-9E0F-5E15-24C46FC6723E}"/>
              </a:ext>
            </a:extLst>
          </p:cNvPr>
          <p:cNvSpPr txBox="1"/>
          <p:nvPr/>
        </p:nvSpPr>
        <p:spPr>
          <a:xfrm>
            <a:off x="5378449" y="2301618"/>
            <a:ext cx="6151032" cy="3556295"/>
          </a:xfrm>
          <a:prstGeom prst="rect">
            <a:avLst/>
          </a:prstGeom>
          <a:noFill/>
        </p:spPr>
        <p:txBody>
          <a:bodyPr wrap="square">
            <a:spAutoFit/>
          </a:bodyPr>
          <a:lstStyle/>
          <a:p>
            <a:pPr>
              <a:lnSpc>
                <a:spcPct val="107000"/>
              </a:lnSpc>
              <a:spcAft>
                <a:spcPts val="800"/>
              </a:spcAft>
              <a:buNone/>
            </a:pPr>
            <a:r>
              <a:rPr lang="en-GB" sz="1800" kern="100">
                <a:effectLst/>
                <a:ea typeface="Aptos" panose="020B0004020202020204" pitchFamily="34" charset="0"/>
                <a:cs typeface="Times New Roman" panose="02020603050405020304" pitchFamily="18" charset="0"/>
              </a:rPr>
              <a:t>We are transitioning from the </a:t>
            </a:r>
            <a:r>
              <a:rPr lang="en-GB" sz="1800" b="1" kern="100">
                <a:effectLst/>
                <a:ea typeface="Aptos" panose="020B0004020202020204" pitchFamily="34" charset="0"/>
                <a:cs typeface="Times New Roman" panose="02020603050405020304" pitchFamily="18" charset="0"/>
              </a:rPr>
              <a:t>legacy</a:t>
            </a:r>
            <a:r>
              <a:rPr lang="en-GB" sz="1800" kern="100">
                <a:effectLst/>
                <a:ea typeface="Aptos" panose="020B0004020202020204" pitchFamily="34" charset="0"/>
                <a:cs typeface="Times New Roman" panose="02020603050405020304" pitchFamily="18" charset="0"/>
              </a:rPr>
              <a:t> to </a:t>
            </a:r>
            <a:r>
              <a:rPr lang="en-GB" sz="1800" b="1" kern="100">
                <a:effectLst/>
                <a:ea typeface="Aptos" panose="020B0004020202020204" pitchFamily="34" charset="0"/>
                <a:cs typeface="Times New Roman" panose="02020603050405020304" pitchFamily="18" charset="0"/>
              </a:rPr>
              <a:t>new</a:t>
            </a:r>
            <a:r>
              <a:rPr lang="en-GB" sz="1800" kern="100">
                <a:effectLst/>
                <a:ea typeface="Aptos" panose="020B0004020202020204" pitchFamily="34" charset="0"/>
                <a:cs typeface="Times New Roman" panose="02020603050405020304" pitchFamily="18" charset="0"/>
              </a:rPr>
              <a:t> plan-making system.</a:t>
            </a:r>
          </a:p>
          <a:p>
            <a:pPr>
              <a:lnSpc>
                <a:spcPct val="107000"/>
              </a:lnSpc>
              <a:spcAft>
                <a:spcPts val="800"/>
              </a:spcAft>
              <a:buNone/>
            </a:pPr>
            <a:endParaRPr lang="en-GB" kern="10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kern="100">
                <a:ea typeface="Aptos" panose="020B0004020202020204" pitchFamily="34" charset="0"/>
                <a:cs typeface="Times New Roman" panose="02020603050405020304" pitchFamily="18" charset="0"/>
              </a:rPr>
              <a:t>The new local plan-making system is in force from 25 March 2026.</a:t>
            </a:r>
          </a:p>
          <a:p>
            <a:pPr marL="285750" indent="-285750">
              <a:lnSpc>
                <a:spcPct val="107000"/>
              </a:lnSpc>
              <a:spcAft>
                <a:spcPts val="800"/>
              </a:spcAft>
              <a:buFont typeface="Arial" panose="020B0604020202020204" pitchFamily="34" charset="0"/>
              <a:buChar char="•"/>
            </a:pPr>
            <a:r>
              <a:rPr lang="en-GB" kern="100">
                <a:ea typeface="Aptos" panose="020B0004020202020204" pitchFamily="34" charset="0"/>
                <a:cs typeface="Times New Roman" panose="02020603050405020304" pitchFamily="18" charset="0"/>
              </a:rPr>
              <a:t>We have officially entered the period where 2 local plan-making systems are running in parallel.</a:t>
            </a:r>
          </a:p>
          <a:p>
            <a:pPr marL="285750" indent="-285750">
              <a:lnSpc>
                <a:spcPct val="107000"/>
              </a:lnSpc>
              <a:spcAft>
                <a:spcPts val="800"/>
              </a:spcAft>
              <a:buFont typeface="Arial" panose="020B0604020202020204" pitchFamily="34" charset="0"/>
              <a:buChar char="•"/>
            </a:pPr>
            <a:r>
              <a:rPr lang="en-GB" kern="100">
                <a:ea typeface="Aptos" panose="020B0004020202020204" pitchFamily="34" charset="0"/>
                <a:cs typeface="Times New Roman" panose="02020603050405020304" pitchFamily="18" charset="0"/>
              </a:rPr>
              <a:t>You must follow the legal requirements of the system you are preparing a plan under from start to finish. </a:t>
            </a:r>
          </a:p>
          <a:p>
            <a:pPr marL="285750" indent="-285750">
              <a:lnSpc>
                <a:spcPct val="107000"/>
              </a:lnSpc>
              <a:spcAft>
                <a:spcPts val="800"/>
              </a:spcAft>
              <a:buFont typeface="Arial" panose="020B0604020202020204" pitchFamily="34" charset="0"/>
              <a:buChar char="•"/>
            </a:pPr>
            <a:r>
              <a:rPr lang="en-GB" kern="100">
                <a:ea typeface="Aptos" panose="020B0004020202020204" pitchFamily="34" charset="0"/>
                <a:cs typeface="Times New Roman" panose="02020603050405020304" pitchFamily="18" charset="0"/>
              </a:rPr>
              <a:t>If in doubt visit: </a:t>
            </a:r>
            <a:r>
              <a:rPr lang="en-GB" b="1" kern="100">
                <a:ea typeface="Aptos" panose="020B0004020202020204" pitchFamily="34" charset="0"/>
                <a:cs typeface="Times New Roman" panose="02020603050405020304" pitchFamily="18" charset="0"/>
              </a:rPr>
              <a:t>Create or Update a local plan</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986534D-15B8-F879-D404-57FCFFCD4C2A}"/>
              </a:ext>
            </a:extLst>
          </p:cNvPr>
          <p:cNvPicPr>
            <a:picLocks noChangeAspect="1"/>
          </p:cNvPicPr>
          <p:nvPr/>
        </p:nvPicPr>
        <p:blipFill>
          <a:blip r:embed="rId2"/>
          <a:stretch>
            <a:fillRect/>
          </a:stretch>
        </p:blipFill>
        <p:spPr>
          <a:xfrm>
            <a:off x="554462" y="2348321"/>
            <a:ext cx="4064209" cy="1600282"/>
          </a:xfrm>
          <a:prstGeom prst="rect">
            <a:avLst/>
          </a:prstGeom>
        </p:spPr>
      </p:pic>
      <p:pic>
        <p:nvPicPr>
          <p:cNvPr id="11" name="Picture 10">
            <a:extLst>
              <a:ext uri="{FF2B5EF4-FFF2-40B4-BE49-F238E27FC236}">
                <a16:creationId xmlns:a16="http://schemas.microsoft.com/office/drawing/2014/main" id="{4D24BEC5-3E66-E519-6B04-C0DBC614591A}"/>
              </a:ext>
            </a:extLst>
          </p:cNvPr>
          <p:cNvPicPr>
            <a:picLocks noChangeAspect="1"/>
          </p:cNvPicPr>
          <p:nvPr/>
        </p:nvPicPr>
        <p:blipFill>
          <a:blip r:embed="rId3"/>
          <a:stretch>
            <a:fillRect/>
          </a:stretch>
        </p:blipFill>
        <p:spPr>
          <a:xfrm>
            <a:off x="554462" y="4187920"/>
            <a:ext cx="4045158" cy="1485976"/>
          </a:xfrm>
          <a:prstGeom prst="rect">
            <a:avLst/>
          </a:prstGeom>
        </p:spPr>
      </p:pic>
    </p:spTree>
    <p:extLst>
      <p:ext uri="{BB962C8B-B14F-4D97-AF65-F5344CB8AC3E}">
        <p14:creationId xmlns:p14="http://schemas.microsoft.com/office/powerpoint/2010/main" val="2742586155"/>
      </p:ext>
    </p:extLst>
  </p:cSld>
  <p:clrMapOvr>
    <a:masterClrMapping/>
  </p:clrMapOvr>
  <p:transition>
    <p:fade/>
  </p:transition>
</p:sld>
</file>

<file path=ppt/theme/theme1.xml><?xml version="1.0" encoding="utf-8"?>
<a:theme xmlns:a="http://schemas.openxmlformats.org/drawingml/2006/main" name="Custom Design">
  <a:themeElements>
    <a:clrScheme name="MHCLG Theme">
      <a:dk1>
        <a:srgbClr val="000000"/>
      </a:dk1>
      <a:lt1>
        <a:srgbClr val="FFFFFF"/>
      </a:lt1>
      <a:dk2>
        <a:srgbClr val="00625E"/>
      </a:dk2>
      <a:lt2>
        <a:srgbClr val="E5E5E5"/>
      </a:lt2>
      <a:accent1>
        <a:srgbClr val="932A71"/>
      </a:accent1>
      <a:accent2>
        <a:srgbClr val="00625E"/>
      </a:accent2>
      <a:accent3>
        <a:srgbClr val="BF491D"/>
      </a:accent3>
      <a:accent4>
        <a:srgbClr val="40611F"/>
      </a:accent4>
      <a:accent5>
        <a:srgbClr val="205083"/>
      </a:accent5>
      <a:accent6>
        <a:srgbClr val="85282A"/>
      </a:accent6>
      <a:hlink>
        <a:srgbClr val="0099CC"/>
      </a:hlink>
      <a:folHlink>
        <a:srgbClr val="0062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CLG_Powerpoint_Template-2024  -  Read-Only" id="{16696DD1-54D1-4D10-AC56-045E290949D7}" vid="{18E08745-4E01-4256-90E5-B255E78DF9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B01D1A53C554CAAC9A2D07589BB5D" ma:contentTypeVersion="22" ma:contentTypeDescription="Create a new document." ma:contentTypeScope="" ma:versionID="15e3d3a1e3b5ef319fe665c9ce0a4030">
  <xsd:schema xmlns:xsd="http://www.w3.org/2001/XMLSchema" xmlns:xs="http://www.w3.org/2001/XMLSchema" xmlns:p="http://schemas.microsoft.com/office/2006/metadata/properties" xmlns:ns1="http://schemas.microsoft.com/sharepoint/v3" xmlns:ns2="637f2480-9e05-4d29-b79b-c51fe4ffd867" xmlns:ns3="6a01b8aa-b75f-4cc9-93d9-4aef4f44decb" xmlns:ns4="83a87e31-bf32-46ab-8e70-9fa18461fa4d" targetNamespace="http://schemas.microsoft.com/office/2006/metadata/properties" ma:root="true" ma:fieldsID="77d91c07a5e315c23a17a119805c23cb" ns1:_="" ns2:_="" ns3:_="" ns4:_="">
    <xsd:import namespace="http://schemas.microsoft.com/sharepoint/v3"/>
    <xsd:import namespace="637f2480-9e05-4d29-b79b-c51fe4ffd867"/>
    <xsd:import namespace="6a01b8aa-b75f-4cc9-93d9-4aef4f44decb"/>
    <xsd:import namespace="83a87e31-bf32-46ab-8e70-9fa18461fa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Order0"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RobertPutn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7f2480-9e05-4d29-b79b-c51fe4ffd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Order0" ma:index="16" nillable="true" ma:displayName="Order" ma:description="Number" ma:internalName="Order0">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56ca3a0-e5c0-40d7-8522-e7aae8be60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RobertPutnam" ma:index="29" nillable="true" ma:displayName="Robert Putnam" ma:format="DateOnly" ma:internalName="RobertPutnam">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a01b8aa-b75f-4cc9-93d9-4aef4f44de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a87e31-bf32-46ab-8e70-9fa18461fa4d"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417af90-4f67-4a95-ae40-d90c7eb110ee}" ma:internalName="TaxCatchAll" ma:showField="CatchAllData" ma:web="6a01b8aa-b75f-4cc9-93d9-4aef4f44de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637f2480-9e05-4d29-b79b-c51fe4ffd867" xsi:nil="true"/>
    <_ip_UnifiedCompliancePolicyUIAction xmlns="http://schemas.microsoft.com/sharepoint/v3" xsi:nil="true"/>
    <_ip_UnifiedCompliancePolicyProperties xmlns="http://schemas.microsoft.com/sharepoint/v3" xsi:nil="true"/>
    <lcf76f155ced4ddcb4097134ff3c332f xmlns="637f2480-9e05-4d29-b79b-c51fe4ffd867">
      <Terms xmlns="http://schemas.microsoft.com/office/infopath/2007/PartnerControls"/>
    </lcf76f155ced4ddcb4097134ff3c332f>
    <TaxCatchAll xmlns="83a87e31-bf32-46ab-8e70-9fa18461fa4d"/>
    <RobertPutnam xmlns="637f2480-9e05-4d29-b79b-c51fe4ffd867" xsi:nil="true"/>
  </documentManagement>
</p:properties>
</file>

<file path=customXml/itemProps1.xml><?xml version="1.0" encoding="utf-8"?>
<ds:datastoreItem xmlns:ds="http://schemas.openxmlformats.org/officeDocument/2006/customXml" ds:itemID="{55E20915-40C1-4654-AC82-39E675D20AE8}">
  <ds:schemaRefs>
    <ds:schemaRef ds:uri="637f2480-9e05-4d29-b79b-c51fe4ffd867"/>
    <ds:schemaRef ds:uri="6a01b8aa-b75f-4cc9-93d9-4aef4f44decb"/>
    <ds:schemaRef ds:uri="83a87e31-bf32-46ab-8e70-9fa18461f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D30B81-FBD6-4A7F-8112-703D03D14E6A}">
  <ds:schemaRefs>
    <ds:schemaRef ds:uri="http://schemas.microsoft.com/sharepoint/v3/contenttype/forms"/>
  </ds:schemaRefs>
</ds:datastoreItem>
</file>

<file path=customXml/itemProps3.xml><?xml version="1.0" encoding="utf-8"?>
<ds:datastoreItem xmlns:ds="http://schemas.openxmlformats.org/officeDocument/2006/customXml" ds:itemID="{37683313-30BB-4F73-A6E2-1539437EA9CC}">
  <ds:schemaRefs>
    <ds:schemaRef ds:uri="637f2480-9e05-4d29-b79b-c51fe4ffd867"/>
    <ds:schemaRef ds:uri="6a01b8aa-b75f-4cc9-93d9-4aef4f44decb"/>
    <ds:schemaRef ds:uri="83a87e31-bf32-46ab-8e70-9fa18461fa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bd41ebe-fca6-4f2c-aecb-bf3a17e72416}" enabled="1" method="Privileged" siteId="{bf346810-9c7d-43de-a872-24a2ef3995a8}" removed="0"/>
</clbl:labelList>
</file>

<file path=docProps/app.xml><?xml version="1.0" encoding="utf-8"?>
<Properties xmlns="http://schemas.openxmlformats.org/officeDocument/2006/extended-properties" xmlns:vt="http://schemas.openxmlformats.org/officeDocument/2006/docPropsVTypes">
  <Template>MHCLG_Powerpoint_Template-2024</Template>
  <TotalTime>0</TotalTime>
  <Words>1872</Words>
  <Application>Microsoft Office PowerPoint</Application>
  <PresentationFormat>Widescreen</PresentationFormat>
  <Paragraphs>205</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Arial,Sans-Serif</vt:lpstr>
      <vt:lpstr>Calibri</vt:lpstr>
      <vt:lpstr>Helvetica Neue</vt:lpstr>
      <vt:lpstr>Custom Design</vt:lpstr>
      <vt:lpstr>New Plan-Making System Update</vt:lpstr>
      <vt:lpstr>Recap: reforms to plan-making so far…</vt:lpstr>
      <vt:lpstr>Easier, quicker, simpler</vt:lpstr>
      <vt:lpstr>Easier, quicker, simpler</vt:lpstr>
      <vt:lpstr>Transitional Provisions</vt:lpstr>
      <vt:lpstr>Plan Timetables</vt:lpstr>
      <vt:lpstr>Plan Evidence</vt:lpstr>
      <vt:lpstr>Gateways</vt:lpstr>
      <vt:lpstr>CULP – now and next</vt:lpstr>
      <vt:lpstr>What’s next? (1)</vt:lpstr>
      <vt:lpstr>What’s next? (2)</vt:lpstr>
      <vt:lpstr>Funding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Taylor</dc:creator>
  <cp:lastModifiedBy>Shelly Rouse</cp:lastModifiedBy>
  <cp:revision>2</cp:revision>
  <cp:lastPrinted>2026-03-25T13:31:16Z</cp:lastPrinted>
  <dcterms:created xsi:type="dcterms:W3CDTF">2026-02-20T09:24:49Z</dcterms:created>
  <dcterms:modified xsi:type="dcterms:W3CDTF">2026-03-31T08:35:05Z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0x010100186B01D1A53C554CAAC9A2D07589BB5D</vt:lpwstr>
  </property>
  <property fmtid="{D5CDD505-2E9C-101B-9397-08002B2CF9AE}" pid="3" name="MediaServiceImageTags">
    <vt:lpwstr/>
  </property>
  <property fmtid="{D5CDD505-2E9C-101B-9397-08002B2CF9AE}" pid="4" name="ClassificationContentMarkingFooterLocations">
    <vt:lpwstr>Custom Design:9</vt:lpwstr>
  </property>
  <property fmtid="{D5CDD505-2E9C-101B-9397-08002B2CF9AE}" pid="5" name="ClassificationContentMarkingFooterText">
    <vt:lpwstr>OFFICIAL</vt:lpwstr>
  </property>
  <property fmtid="{D5CDD505-2E9C-101B-9397-08002B2CF9AE}" pid="6" name="ClassificationContentMarkingHeaderLocations">
    <vt:lpwstr>Custom Design:6</vt:lpwstr>
  </property>
  <property fmtid="{D5CDD505-2E9C-101B-9397-08002B2CF9AE}" pid="7" name="ClassificationContentMarkingHeaderText">
    <vt:lpwstr>OFFICIAL</vt:lpwstr>
  </property>
</Properties>
</file>