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 id="2147483666" r:id="rId4"/>
    <p:sldMasterId id="2147483668" r:id="rId5"/>
    <p:sldMasterId id="2147483670" r:id="rId6"/>
    <p:sldMasterId id="2147483672" r:id="rId7"/>
    <p:sldMasterId id="2147483674" r:id="rId8"/>
    <p:sldMasterId id="2147483676" r:id="rId9"/>
    <p:sldMasterId id="2147483678" r:id="rId10"/>
    <p:sldMasterId id="2147483680" r:id="rId11"/>
    <p:sldMasterId id="2147483682" r:id="rId12"/>
  </p:sldMasterIdLst>
  <p:notesMasterIdLst>
    <p:notesMasterId r:id="rId28"/>
  </p:notesMasterIdLst>
  <p:sldIdLst>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99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9.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D44283-DC58-4A50-B7F3-E9320C108B0B}" type="datetimeFigureOut">
              <a:rPr lang="en-GB" smtClean="0"/>
              <a:t>26/10/2015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79F540-CC72-4FE4-9BEF-6CFEDCBBE8D6}" type="slidenum">
              <a:rPr lang="en-GB" smtClean="0"/>
              <a:t>‹#›</a:t>
            </a:fld>
            <a:endParaRPr lang="en-GB"/>
          </a:p>
        </p:txBody>
      </p:sp>
    </p:spTree>
    <p:extLst>
      <p:ext uri="{BB962C8B-B14F-4D97-AF65-F5344CB8AC3E}">
        <p14:creationId xmlns:p14="http://schemas.microsoft.com/office/powerpoint/2010/main" val="582808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1143000" y="685800"/>
            <a:ext cx="4572000" cy="3429000"/>
          </a:xfrm>
          <a:ln/>
        </p:spPr>
      </p:sp>
      <p:sp>
        <p:nvSpPr>
          <p:cNvPr id="18435" name="Rectangle 3"/>
          <p:cNvSpPr>
            <a:spLocks noGrp="1" noChangeArrowheads="1"/>
          </p:cNvSpPr>
          <p:nvPr>
            <p:ph type="body" idx="1"/>
          </p:nvPr>
        </p:nvSpPr>
        <p:spPr>
          <a:noFill/>
        </p:spPr>
        <p:txBody>
          <a:bodyPr/>
          <a:lstStyle/>
          <a:p>
            <a:pPr>
              <a:lnSpc>
                <a:spcPct val="90000"/>
              </a:lnSpc>
            </a:pPr>
            <a:r>
              <a:rPr lang="en-GB" altLang="en-US" u="sng" smtClean="0">
                <a:ea typeface="ＭＳ Ｐゴシック" panose="020B0600070205080204" pitchFamily="34" charset="-128"/>
              </a:rPr>
              <a:t>More detail on Local Plan issues</a:t>
            </a:r>
            <a:endParaRPr lang="en-GB" altLang="en-US" smtClean="0">
              <a:ea typeface="ＭＳ Ｐゴシック" panose="020B0600070205080204" pitchFamily="34" charset="-128"/>
            </a:endParaRPr>
          </a:p>
          <a:p>
            <a:pPr>
              <a:lnSpc>
                <a:spcPct val="90000"/>
              </a:lnSpc>
            </a:pPr>
            <a:r>
              <a:rPr lang="en-GB" altLang="en-US" smtClean="0">
                <a:ea typeface="ＭＳ Ｐゴシック" panose="020B0600070205080204" pitchFamily="34" charset="-128"/>
              </a:rPr>
              <a:t>-	Adopted Plan 1994. Second oldest plan in the Country.</a:t>
            </a:r>
          </a:p>
          <a:p>
            <a:pPr>
              <a:lnSpc>
                <a:spcPct val="90000"/>
              </a:lnSpc>
            </a:pPr>
            <a:r>
              <a:rPr lang="en-GB" altLang="en-US" smtClean="0">
                <a:ea typeface="ＭＳ Ｐゴシック" panose="020B0600070205080204" pitchFamily="34" charset="-128"/>
              </a:rPr>
              <a:t>-        Work to replace has be considered in period since 2005.  Several previous consultations on issues and options.  Issue tough technically and </a:t>
            </a:r>
            <a:r>
              <a:rPr lang="en-US" altLang="en-US" smtClean="0">
                <a:ea typeface="ＭＳ Ｐゴシック" panose="020B0600070205080204" pitchFamily="34" charset="-128"/>
              </a:rPr>
              <a:t>politically.</a:t>
            </a:r>
            <a:endParaRPr lang="en-GB" altLang="en-US" smtClean="0">
              <a:ea typeface="ＭＳ Ｐゴシック" panose="020B0600070205080204" pitchFamily="34" charset="-128"/>
            </a:endParaRPr>
          </a:p>
          <a:p>
            <a:pPr>
              <a:lnSpc>
                <a:spcPct val="90000"/>
              </a:lnSpc>
            </a:pPr>
            <a:r>
              <a:rPr lang="en-GB" altLang="en-US" smtClean="0">
                <a:ea typeface="ＭＳ Ｐゴシック" panose="020B0600070205080204" pitchFamily="34" charset="-128"/>
              </a:rPr>
              <a:t>-	Lots of work has been undertaken compiling the evidence base for replacement</a:t>
            </a:r>
          </a:p>
          <a:p>
            <a:pPr>
              <a:lnSpc>
                <a:spcPct val="90000"/>
              </a:lnSpc>
            </a:pPr>
            <a:r>
              <a:rPr lang="en-GB" altLang="en-US" smtClean="0">
                <a:ea typeface="ＭＳ Ｐゴシック" panose="020B0600070205080204" pitchFamily="34" charset="-128"/>
              </a:rPr>
              <a:t>-	Recent work has included commissioning independent reports on: Part 1 Green Belt Study with Dacorum &amp; Welwyn Hatfield. Published October 2013. Part 2 Green Belt Study Published February 2014 December 2013 and Housing Demand / Need / Strategic housing market assessment.  Published November 2013. ONS/GLG suggests 688 dwellings per year. Previous studies of the environmental capacity of the District suggest no more than 360 dwellings per year which was agreed at the EIP for the East of England Plan 2008. (Since abolished but the only good source that has been tested in public). </a:t>
            </a:r>
          </a:p>
          <a:p>
            <a:pPr>
              <a:lnSpc>
                <a:spcPct val="90000"/>
              </a:lnSpc>
            </a:pPr>
            <a:r>
              <a:rPr lang="en-GB" altLang="en-US" smtClean="0">
                <a:ea typeface="ＭＳ Ｐゴシック" panose="020B0600070205080204" pitchFamily="34" charset="-128"/>
              </a:rPr>
              <a:t>-	Significant pressure to develop Green Belt </a:t>
            </a:r>
          </a:p>
          <a:p>
            <a:pPr>
              <a:lnSpc>
                <a:spcPct val="90000"/>
              </a:lnSpc>
            </a:pPr>
            <a:r>
              <a:rPr lang="en-GB" altLang="en-US" smtClean="0">
                <a:ea typeface="ＭＳ Ｐゴシック" panose="020B0600070205080204" pitchFamily="34" charset="-128"/>
              </a:rPr>
              <a:t>-	Significant pressure on existing infrastructure including schools, transport links, routes factoring the green belt and historic centre constraints. </a:t>
            </a:r>
          </a:p>
          <a:p>
            <a:pPr>
              <a:lnSpc>
                <a:spcPct val="90000"/>
              </a:lnSpc>
            </a:pPr>
            <a:r>
              <a:rPr lang="en-GB" altLang="en-US" smtClean="0">
                <a:ea typeface="ＭＳ Ｐゴシック" panose="020B0600070205080204" pitchFamily="34" charset="-128"/>
              </a:rPr>
              <a:t>-	Significant pressure to provide affordable housing. </a:t>
            </a:r>
          </a:p>
          <a:p>
            <a:pPr>
              <a:lnSpc>
                <a:spcPct val="90000"/>
              </a:lnSpc>
            </a:pPr>
            <a:r>
              <a:rPr lang="en-GB" altLang="en-US" smtClean="0">
                <a:ea typeface="ＭＳ Ｐゴシック" panose="020B0600070205080204" pitchFamily="34" charset="-128"/>
              </a:rPr>
              <a:t>-	Duty to Co-operate evidenced by recent joint green belt report / study with neighbouring Districts.</a:t>
            </a:r>
          </a:p>
          <a:p>
            <a:pPr>
              <a:lnSpc>
                <a:spcPct val="90000"/>
              </a:lnSpc>
            </a:pPr>
            <a:r>
              <a:rPr lang="en-GB" altLang="en-US" smtClean="0">
                <a:ea typeface="ＭＳ Ｐゴシック" panose="020B0600070205080204" pitchFamily="34" charset="-128"/>
              </a:rPr>
              <a:t>-	Duty to co-operate evidenced by joint working throughout Hertfordshire on Local Plans, and with the LEP on its </a:t>
            </a:r>
            <a:r>
              <a:rPr lang="en-US" altLang="en-US" smtClean="0">
                <a:ea typeface="ＭＳ Ｐゴシック" panose="020B0600070205080204" pitchFamily="34" charset="-128"/>
              </a:rPr>
              <a:t>S</a:t>
            </a:r>
            <a:r>
              <a:rPr lang="en-GB" altLang="en-US" smtClean="0">
                <a:ea typeface="ＭＳ Ｐゴシック" panose="020B0600070205080204" pitchFamily="34" charset="-128"/>
              </a:rPr>
              <a:t>trategic </a:t>
            </a:r>
            <a:r>
              <a:rPr lang="en-US" altLang="en-US" smtClean="0">
                <a:ea typeface="ＭＳ Ｐゴシック" panose="020B0600070205080204" pitchFamily="34" charset="-128"/>
              </a:rPr>
              <a:t>E</a:t>
            </a:r>
            <a:r>
              <a:rPr lang="en-GB" altLang="en-US" smtClean="0">
                <a:ea typeface="ＭＳ Ｐゴシック" panose="020B0600070205080204" pitchFamily="34" charset="-128"/>
              </a:rPr>
              <a:t>conomic Pl</a:t>
            </a:r>
            <a:r>
              <a:rPr lang="en-US" altLang="en-US" smtClean="0">
                <a:ea typeface="ＭＳ Ｐゴシック" panose="020B0600070205080204" pitchFamily="34" charset="-128"/>
              </a:rPr>
              <a:t>an</a:t>
            </a:r>
            <a:r>
              <a:rPr lang="en-GB" altLang="en-US" smtClean="0">
                <a:ea typeface="ＭＳ Ｐゴシック" panose="020B0600070205080204" pitchFamily="34" charset="-128"/>
              </a:rPr>
              <a:t>. This is a key element of the test of soundness and is a longstanding approach taken extremely seriously by SADC, well before NPPF requirement. </a:t>
            </a:r>
          </a:p>
          <a:p>
            <a:pPr>
              <a:lnSpc>
                <a:spcPct val="90000"/>
              </a:lnSpc>
            </a:pPr>
            <a:endParaRPr lang="en-GB" altLang="en-US" smtClean="0">
              <a:ea typeface="ＭＳ Ｐゴシック" panose="020B0600070205080204" pitchFamily="34" charset="-128"/>
            </a:endParaRPr>
          </a:p>
        </p:txBody>
      </p:sp>
    </p:spTree>
    <p:extLst>
      <p:ext uri="{BB962C8B-B14F-4D97-AF65-F5344CB8AC3E}">
        <p14:creationId xmlns:p14="http://schemas.microsoft.com/office/powerpoint/2010/main" val="233002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1143000" y="685800"/>
            <a:ext cx="4572000" cy="3429000"/>
          </a:xfrm>
          <a:ln/>
        </p:spPr>
      </p:sp>
      <p:sp>
        <p:nvSpPr>
          <p:cNvPr id="19459" name="Rectangle 3"/>
          <p:cNvSpPr>
            <a:spLocks noGrp="1" noChangeArrowheads="1"/>
          </p:cNvSpPr>
          <p:nvPr>
            <p:ph type="body" idx="1"/>
          </p:nvPr>
        </p:nvSpPr>
        <p:spPr>
          <a:noFill/>
        </p:spPr>
        <p:txBody>
          <a:bodyPr/>
          <a:lstStyle/>
          <a:p>
            <a:r>
              <a:rPr lang="en-GB" altLang="en-US" smtClean="0">
                <a:ea typeface="ＭＳ Ｐゴシック" panose="020B0600070205080204" pitchFamily="34" charset="-128"/>
              </a:rPr>
              <a:t>Link is to full evidence study.</a:t>
            </a:r>
          </a:p>
          <a:p>
            <a:endParaRPr lang="en-GB" altLang="en-US" smtClean="0">
              <a:ea typeface="ＭＳ Ｐゴシック" panose="020B0600070205080204" pitchFamily="34" charset="-128"/>
            </a:endParaRPr>
          </a:p>
          <a:p>
            <a:r>
              <a:rPr lang="en-GB" altLang="en-US" smtClean="0">
                <a:ea typeface="ＭＳ Ｐゴシック" panose="020B0600070205080204" pitchFamily="34" charset="-128"/>
              </a:rPr>
              <a:t>This and other links below useful if the slides are distributed electronically after meeting.</a:t>
            </a:r>
          </a:p>
          <a:p>
            <a:endParaRPr lang="en-GB" altLang="en-US" smtClean="0">
              <a:ea typeface="ＭＳ Ｐゴシック" panose="020B0600070205080204" pitchFamily="34" charset="-128"/>
            </a:endParaRPr>
          </a:p>
        </p:txBody>
      </p:sp>
    </p:spTree>
    <p:extLst>
      <p:ext uri="{BB962C8B-B14F-4D97-AF65-F5344CB8AC3E}">
        <p14:creationId xmlns:p14="http://schemas.microsoft.com/office/powerpoint/2010/main" val="2439221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1143000" y="685800"/>
            <a:ext cx="4572000" cy="3429000"/>
          </a:xfrm>
          <a:ln/>
        </p:spPr>
      </p:sp>
      <p:sp>
        <p:nvSpPr>
          <p:cNvPr id="20483" name="Rectangle 3"/>
          <p:cNvSpPr>
            <a:spLocks noGrp="1" noChangeArrowheads="1"/>
          </p:cNvSpPr>
          <p:nvPr>
            <p:ph type="body" idx="1"/>
          </p:nvPr>
        </p:nvSpPr>
        <p:spPr>
          <a:noFill/>
        </p:spPr>
        <p:txBody>
          <a:bodyPr/>
          <a:lstStyle/>
          <a:p>
            <a:r>
              <a:rPr lang="en-GB" altLang="en-US" smtClean="0">
                <a:ea typeface="ＭＳ Ｐゴシック" panose="020B0600070205080204" pitchFamily="34" charset="-128"/>
              </a:rPr>
              <a:t>Note</a:t>
            </a:r>
          </a:p>
          <a:p>
            <a:endParaRPr lang="en-GB" altLang="en-US" smtClean="0">
              <a:ea typeface="ＭＳ Ｐゴシック" panose="020B0600070205080204" pitchFamily="34" charset="-128"/>
            </a:endParaRPr>
          </a:p>
          <a:p>
            <a:r>
              <a:rPr lang="en-GB" altLang="en-US" smtClean="0">
                <a:ea typeface="ＭＳ Ｐゴシック" panose="020B0600070205080204" pitchFamily="34" charset="-128"/>
              </a:rPr>
              <a:t>Boundaries of areas shown are areas for detailed assessment.  Specific sites have now been defined  (reduced areas).  The details are available at the web link provided.</a:t>
            </a:r>
          </a:p>
        </p:txBody>
      </p:sp>
    </p:spTree>
    <p:extLst>
      <p:ext uri="{BB962C8B-B14F-4D97-AF65-F5344CB8AC3E}">
        <p14:creationId xmlns:p14="http://schemas.microsoft.com/office/powerpoint/2010/main" val="3002174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143000" y="685800"/>
            <a:ext cx="4572000" cy="3429000"/>
          </a:xfrm>
          <a:ln/>
        </p:spPr>
      </p:sp>
      <p:sp>
        <p:nvSpPr>
          <p:cNvPr id="21507" name="Rectangle 3"/>
          <p:cNvSpPr>
            <a:spLocks noGrp="1" noChangeArrowheads="1"/>
          </p:cNvSpPr>
          <p:nvPr>
            <p:ph type="body" idx="1"/>
          </p:nvPr>
        </p:nvSpPr>
        <p:spPr>
          <a:noFill/>
        </p:spPr>
        <p:txBody>
          <a:bodyPr/>
          <a:lstStyle/>
          <a:p>
            <a:endParaRPr lang="en-GB" altLang="en-US" smtClean="0">
              <a:ea typeface="ＭＳ Ｐゴシック" panose="020B0600070205080204" pitchFamily="34" charset="-128"/>
            </a:endParaRPr>
          </a:p>
          <a:p>
            <a:r>
              <a:rPr lang="en-GB" altLang="en-US" smtClean="0">
                <a:ea typeface="ＭＳ Ｐゴシック" panose="020B0600070205080204" pitchFamily="34" charset="-128"/>
              </a:rPr>
              <a:t>Consultation			Pre-submission Publication		Submission				Examination		Adoption</a:t>
            </a:r>
          </a:p>
          <a:p>
            <a:r>
              <a:rPr lang="en-GB" altLang="en-US" smtClean="0">
                <a:ea typeface="ＭＳ Ｐゴシック" panose="020B0600070205080204" pitchFamily="34" charset="-128"/>
              </a:rPr>
              <a:t>October/ November 2014	May 2015				August /September 2015		March 2016		November 2016</a:t>
            </a:r>
          </a:p>
        </p:txBody>
      </p:sp>
    </p:spTree>
    <p:extLst>
      <p:ext uri="{BB962C8B-B14F-4D97-AF65-F5344CB8AC3E}">
        <p14:creationId xmlns:p14="http://schemas.microsoft.com/office/powerpoint/2010/main" val="3620825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1143000" y="685800"/>
            <a:ext cx="4572000" cy="3429000"/>
          </a:xfrm>
          <a:ln/>
        </p:spPr>
      </p:sp>
      <p:sp>
        <p:nvSpPr>
          <p:cNvPr id="22531" name="Rectangle 3"/>
          <p:cNvSpPr>
            <a:spLocks noGrp="1" noChangeArrowheads="1"/>
          </p:cNvSpPr>
          <p:nvPr>
            <p:ph type="body" idx="1"/>
          </p:nvPr>
        </p:nvSpPr>
        <p:spPr>
          <a:noFill/>
        </p:spPr>
        <p:txBody>
          <a:bodyPr/>
          <a:lstStyle/>
          <a:p>
            <a:endParaRPr lang="en-GB" altLang="en-US" smtClean="0">
              <a:ea typeface="ＭＳ Ｐゴシック" panose="020B0600070205080204" pitchFamily="34" charset="-128"/>
            </a:endParaRPr>
          </a:p>
          <a:p>
            <a:r>
              <a:rPr lang="en-GB" altLang="en-US" smtClean="0">
                <a:ea typeface="ＭＳ Ｐゴシック" panose="020B0600070205080204" pitchFamily="34" charset="-128"/>
              </a:rPr>
              <a:t>Consultation			Pre-submission Publication		Submission				Examination		Adoption</a:t>
            </a:r>
          </a:p>
          <a:p>
            <a:r>
              <a:rPr lang="en-GB" altLang="en-US" smtClean="0">
                <a:ea typeface="ＭＳ Ｐゴシック" panose="020B0600070205080204" pitchFamily="34" charset="-128"/>
              </a:rPr>
              <a:t>October/ November 2014	May 2015				August /September 2015		March 2016		November 2016</a:t>
            </a:r>
          </a:p>
        </p:txBody>
      </p:sp>
    </p:spTree>
    <p:extLst>
      <p:ext uri="{BB962C8B-B14F-4D97-AF65-F5344CB8AC3E}">
        <p14:creationId xmlns:p14="http://schemas.microsoft.com/office/powerpoint/2010/main" val="1948912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143000" y="685800"/>
            <a:ext cx="4572000" cy="3429000"/>
          </a:xfrm>
          <a:ln/>
        </p:spPr>
      </p:sp>
      <p:sp>
        <p:nvSpPr>
          <p:cNvPr id="23555" name="Rectangle 3"/>
          <p:cNvSpPr>
            <a:spLocks noGrp="1" noChangeArrowheads="1"/>
          </p:cNvSpPr>
          <p:nvPr>
            <p:ph type="body" idx="1"/>
          </p:nvPr>
        </p:nvSpPr>
        <p:spPr>
          <a:noFill/>
        </p:spPr>
        <p:txBody>
          <a:bodyPr/>
          <a:lstStyle/>
          <a:p>
            <a:endParaRPr lang="en-GB" altLang="en-US" smtClean="0">
              <a:ea typeface="ＭＳ Ｐゴシック" panose="020B0600070205080204" pitchFamily="34" charset="-128"/>
            </a:endParaRPr>
          </a:p>
          <a:p>
            <a:r>
              <a:rPr lang="en-GB" altLang="en-US" smtClean="0">
                <a:ea typeface="ＭＳ Ｐゴシック" panose="020B0600070205080204" pitchFamily="34" charset="-128"/>
              </a:rPr>
              <a:t>Consultation			Pre-submission Publication		Submission				Examination		Adoption</a:t>
            </a:r>
          </a:p>
          <a:p>
            <a:r>
              <a:rPr lang="en-GB" altLang="en-US" smtClean="0">
                <a:ea typeface="ＭＳ Ｐゴシック" panose="020B0600070205080204" pitchFamily="34" charset="-128"/>
              </a:rPr>
              <a:t>October/ November 2014	May 2015				August /September 2015		March 2016		November 2016</a:t>
            </a:r>
          </a:p>
        </p:txBody>
      </p:sp>
    </p:spTree>
    <p:extLst>
      <p:ext uri="{BB962C8B-B14F-4D97-AF65-F5344CB8AC3E}">
        <p14:creationId xmlns:p14="http://schemas.microsoft.com/office/powerpoint/2010/main" val="3805335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1143000" y="685800"/>
            <a:ext cx="4572000" cy="3429000"/>
          </a:xfrm>
          <a:ln/>
        </p:spPr>
      </p:sp>
      <p:sp>
        <p:nvSpPr>
          <p:cNvPr id="24579" name="Rectangle 3"/>
          <p:cNvSpPr>
            <a:spLocks noGrp="1" noChangeArrowheads="1"/>
          </p:cNvSpPr>
          <p:nvPr>
            <p:ph type="body" idx="1"/>
          </p:nvPr>
        </p:nvSpPr>
        <p:spPr>
          <a:noFill/>
        </p:spPr>
        <p:txBody>
          <a:bodyPr/>
          <a:lstStyle/>
          <a:p>
            <a:endParaRPr lang="en-GB" altLang="en-US" smtClean="0">
              <a:ea typeface="ＭＳ Ｐゴシック" panose="020B0600070205080204" pitchFamily="34" charset="-128"/>
            </a:endParaRPr>
          </a:p>
          <a:p>
            <a:r>
              <a:rPr lang="en-GB" altLang="en-US" smtClean="0">
                <a:ea typeface="ＭＳ Ｐゴシック" panose="020B0600070205080204" pitchFamily="34" charset="-128"/>
              </a:rPr>
              <a:t>Consultation			Pre-submission Publication		Submission				Examination		Adoption</a:t>
            </a:r>
          </a:p>
          <a:p>
            <a:r>
              <a:rPr lang="en-GB" altLang="en-US" smtClean="0">
                <a:ea typeface="ＭＳ Ｐゴシック" panose="020B0600070205080204" pitchFamily="34" charset="-128"/>
              </a:rPr>
              <a:t>October/ November 2014	May 2015				August /September 2015		March 2016		November 2016</a:t>
            </a:r>
          </a:p>
        </p:txBody>
      </p:sp>
    </p:spTree>
    <p:extLst>
      <p:ext uri="{BB962C8B-B14F-4D97-AF65-F5344CB8AC3E}">
        <p14:creationId xmlns:p14="http://schemas.microsoft.com/office/powerpoint/2010/main" val="1886412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43000" y="685800"/>
            <a:ext cx="4572000" cy="3429000"/>
          </a:xfrm>
          <a:ln/>
        </p:spPr>
      </p:sp>
      <p:sp>
        <p:nvSpPr>
          <p:cNvPr id="25603" name="Rectangle 3"/>
          <p:cNvSpPr>
            <a:spLocks noGrp="1" noChangeArrowheads="1"/>
          </p:cNvSpPr>
          <p:nvPr>
            <p:ph type="body" idx="1"/>
          </p:nvPr>
        </p:nvSpPr>
        <p:spPr>
          <a:noFill/>
        </p:spPr>
        <p:txBody>
          <a:bodyPr/>
          <a:lstStyle/>
          <a:p>
            <a:endParaRPr lang="en-GB" altLang="en-US" smtClean="0">
              <a:ea typeface="ＭＳ Ｐゴシック" panose="020B0600070205080204" pitchFamily="34" charset="-128"/>
            </a:endParaRPr>
          </a:p>
        </p:txBody>
      </p:sp>
    </p:spTree>
    <p:extLst>
      <p:ext uri="{BB962C8B-B14F-4D97-AF65-F5344CB8AC3E}">
        <p14:creationId xmlns:p14="http://schemas.microsoft.com/office/powerpoint/2010/main" val="3004995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6053D35-47F8-4EEE-A4DF-AF0BCAE4FFF9}" type="datetime1">
              <a:rPr lang="en-GB"/>
              <a:pPr>
                <a:defRPr/>
              </a:pPr>
              <a:t>26/10/2015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47DAD0D-3535-42BD-BF65-030EFCFF9A30}" type="slidenum">
              <a:rPr lang="en-GB" altLang="en-US"/>
              <a:pPr/>
              <a:t>‹#›</a:t>
            </a:fld>
            <a:endParaRPr lang="en-GB" altLang="en-US"/>
          </a:p>
        </p:txBody>
      </p:sp>
    </p:spTree>
    <p:extLst>
      <p:ext uri="{BB962C8B-B14F-4D97-AF65-F5344CB8AC3E}">
        <p14:creationId xmlns:p14="http://schemas.microsoft.com/office/powerpoint/2010/main" val="294974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6053D35-47F8-4EEE-A4DF-AF0BCAE4FFF9}" type="datetime1">
              <a:rPr lang="en-GB"/>
              <a:pPr>
                <a:defRPr/>
              </a:pPr>
              <a:t>26/10/2015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47DAD0D-3535-42BD-BF65-030EFCFF9A30}" type="slidenum">
              <a:rPr lang="en-GB" altLang="en-US"/>
              <a:pPr/>
              <a:t>‹#›</a:t>
            </a:fld>
            <a:endParaRPr lang="en-GB" altLang="en-US"/>
          </a:p>
        </p:txBody>
      </p:sp>
    </p:spTree>
    <p:extLst>
      <p:ext uri="{BB962C8B-B14F-4D97-AF65-F5344CB8AC3E}">
        <p14:creationId xmlns:p14="http://schemas.microsoft.com/office/powerpoint/2010/main" val="3110151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6053D35-47F8-4EEE-A4DF-AF0BCAE4FFF9}" type="datetime1">
              <a:rPr lang="en-GB"/>
              <a:pPr>
                <a:defRPr/>
              </a:pPr>
              <a:t>26/10/2015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47DAD0D-3535-42BD-BF65-030EFCFF9A30}" type="slidenum">
              <a:rPr lang="en-GB" altLang="en-US"/>
              <a:pPr/>
              <a:t>‹#›</a:t>
            </a:fld>
            <a:endParaRPr lang="en-GB" altLang="en-US"/>
          </a:p>
        </p:txBody>
      </p:sp>
    </p:spTree>
    <p:extLst>
      <p:ext uri="{BB962C8B-B14F-4D97-AF65-F5344CB8AC3E}">
        <p14:creationId xmlns:p14="http://schemas.microsoft.com/office/powerpoint/2010/main" val="309813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6053D35-47F8-4EEE-A4DF-AF0BCAE4FFF9}" type="datetime1">
              <a:rPr lang="en-GB"/>
              <a:pPr>
                <a:defRPr/>
              </a:pPr>
              <a:t>26/10/2015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47DAD0D-3535-42BD-BF65-030EFCFF9A30}" type="slidenum">
              <a:rPr lang="en-GB" altLang="en-US"/>
              <a:pPr/>
              <a:t>‹#›</a:t>
            </a:fld>
            <a:endParaRPr lang="en-GB" altLang="en-US"/>
          </a:p>
        </p:txBody>
      </p:sp>
    </p:spTree>
    <p:extLst>
      <p:ext uri="{BB962C8B-B14F-4D97-AF65-F5344CB8AC3E}">
        <p14:creationId xmlns:p14="http://schemas.microsoft.com/office/powerpoint/2010/main" val="4199870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6053D35-47F8-4EEE-A4DF-AF0BCAE4FFF9}" type="datetime1">
              <a:rPr lang="en-GB"/>
              <a:pPr>
                <a:defRPr/>
              </a:pPr>
              <a:t>26/10/2015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47DAD0D-3535-42BD-BF65-030EFCFF9A30}" type="slidenum">
              <a:rPr lang="en-GB" altLang="en-US"/>
              <a:pPr/>
              <a:t>‹#›</a:t>
            </a:fld>
            <a:endParaRPr lang="en-GB" altLang="en-US"/>
          </a:p>
        </p:txBody>
      </p:sp>
    </p:spTree>
    <p:extLst>
      <p:ext uri="{BB962C8B-B14F-4D97-AF65-F5344CB8AC3E}">
        <p14:creationId xmlns:p14="http://schemas.microsoft.com/office/powerpoint/2010/main" val="4284058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13E2B4D9-BD36-4522-AF2E-7C9322131DBE}" type="datetime1">
              <a:rPr lang="en-GB"/>
              <a:pPr>
                <a:defRPr/>
              </a:pPr>
              <a:t>26/10/2015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EC878B2-6954-469D-86AD-B97BA3744E6C}" type="slidenum">
              <a:rPr lang="en-GB" altLang="en-US"/>
              <a:pPr/>
              <a:t>‹#›</a:t>
            </a:fld>
            <a:endParaRPr lang="en-GB" altLang="en-US"/>
          </a:p>
        </p:txBody>
      </p:sp>
    </p:spTree>
    <p:extLst>
      <p:ext uri="{BB962C8B-B14F-4D97-AF65-F5344CB8AC3E}">
        <p14:creationId xmlns:p14="http://schemas.microsoft.com/office/powerpoint/2010/main" val="2520402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6053D35-47F8-4EEE-A4DF-AF0BCAE4FFF9}" type="datetime1">
              <a:rPr lang="en-GB"/>
              <a:pPr>
                <a:defRPr/>
              </a:pPr>
              <a:t>26/10/2015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47DAD0D-3535-42BD-BF65-030EFCFF9A30}" type="slidenum">
              <a:rPr lang="en-GB" altLang="en-US"/>
              <a:pPr/>
              <a:t>‹#›</a:t>
            </a:fld>
            <a:endParaRPr lang="en-GB" altLang="en-US"/>
          </a:p>
        </p:txBody>
      </p:sp>
    </p:spTree>
    <p:extLst>
      <p:ext uri="{BB962C8B-B14F-4D97-AF65-F5344CB8AC3E}">
        <p14:creationId xmlns:p14="http://schemas.microsoft.com/office/powerpoint/2010/main" val="440107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6053D35-47F8-4EEE-A4DF-AF0BCAE4FFF9}" type="datetime1">
              <a:rPr lang="en-GB"/>
              <a:pPr>
                <a:defRPr/>
              </a:pPr>
              <a:t>26/10/2015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47DAD0D-3535-42BD-BF65-030EFCFF9A30}" type="slidenum">
              <a:rPr lang="en-GB" altLang="en-US"/>
              <a:pPr/>
              <a:t>‹#›</a:t>
            </a:fld>
            <a:endParaRPr lang="en-GB" altLang="en-US"/>
          </a:p>
        </p:txBody>
      </p:sp>
    </p:spTree>
    <p:extLst>
      <p:ext uri="{BB962C8B-B14F-4D97-AF65-F5344CB8AC3E}">
        <p14:creationId xmlns:p14="http://schemas.microsoft.com/office/powerpoint/2010/main" val="3639630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6053D35-47F8-4EEE-A4DF-AF0BCAE4FFF9}" type="datetime1">
              <a:rPr lang="en-GB"/>
              <a:pPr>
                <a:defRPr/>
              </a:pPr>
              <a:t>26/10/2015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47DAD0D-3535-42BD-BF65-030EFCFF9A30}" type="slidenum">
              <a:rPr lang="en-GB" altLang="en-US"/>
              <a:pPr/>
              <a:t>‹#›</a:t>
            </a:fld>
            <a:endParaRPr lang="en-GB" altLang="en-US"/>
          </a:p>
        </p:txBody>
      </p:sp>
    </p:spTree>
    <p:extLst>
      <p:ext uri="{BB962C8B-B14F-4D97-AF65-F5344CB8AC3E}">
        <p14:creationId xmlns:p14="http://schemas.microsoft.com/office/powerpoint/2010/main" val="2155774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EE96000-C092-4681-8FF8-BBDDAA03DF16}" type="datetime1">
              <a:rPr lang="en-GB"/>
              <a:pPr>
                <a:defRPr/>
              </a:pPr>
              <a:t>26/10/2015</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13E99261-A63B-410C-8932-A923AB01B455}" type="slidenum">
              <a:rPr lang="en-GB" altLang="en-US"/>
              <a:pPr/>
              <a:t>‹#›</a:t>
            </a:fld>
            <a:endParaRPr lang="en-GB" altLang="en-US"/>
          </a:p>
        </p:txBody>
      </p:sp>
    </p:spTree>
    <p:extLst>
      <p:ext uri="{BB962C8B-B14F-4D97-AF65-F5344CB8AC3E}">
        <p14:creationId xmlns:p14="http://schemas.microsoft.com/office/powerpoint/2010/main" val="27548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6053D35-47F8-4EEE-A4DF-AF0BCAE4FFF9}" type="datetime1">
              <a:rPr lang="en-GB"/>
              <a:pPr>
                <a:defRPr/>
              </a:pPr>
              <a:t>26/10/2015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47DAD0D-3535-42BD-BF65-030EFCFF9A30}" type="slidenum">
              <a:rPr lang="en-GB" altLang="en-US"/>
              <a:pPr/>
              <a:t>‹#›</a:t>
            </a:fld>
            <a:endParaRPr lang="en-GB" altLang="en-US"/>
          </a:p>
        </p:txBody>
      </p:sp>
    </p:spTree>
    <p:extLst>
      <p:ext uri="{BB962C8B-B14F-4D97-AF65-F5344CB8AC3E}">
        <p14:creationId xmlns:p14="http://schemas.microsoft.com/office/powerpoint/2010/main" val="3778247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6053D35-47F8-4EEE-A4DF-AF0BCAE4FFF9}" type="datetime1">
              <a:rPr lang="en-GB"/>
              <a:pPr>
                <a:defRPr/>
              </a:pPr>
              <a:t>26/10/2015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47DAD0D-3535-42BD-BF65-030EFCFF9A30}" type="slidenum">
              <a:rPr lang="en-GB" altLang="en-US"/>
              <a:pPr/>
              <a:t>‹#›</a:t>
            </a:fld>
            <a:endParaRPr lang="en-GB" altLang="en-US"/>
          </a:p>
        </p:txBody>
      </p:sp>
    </p:spTree>
    <p:extLst>
      <p:ext uri="{BB962C8B-B14F-4D97-AF65-F5344CB8AC3E}">
        <p14:creationId xmlns:p14="http://schemas.microsoft.com/office/powerpoint/2010/main" val="876846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 name="Date Placeholder 3"/>
          <p:cNvSpPr>
            <a:spLocks noGrp="1"/>
          </p:cNvSpPr>
          <p:nvPr>
            <p:ph type="dt" sz="half" idx="2"/>
          </p:nvPr>
        </p:nvSpPr>
        <p:spPr>
          <a:xfrm>
            <a:off x="457200" y="6356492"/>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pitchFamily="-112" charset="-128"/>
              </a:defRPr>
            </a:lvl1pPr>
          </a:lstStyle>
          <a:p>
            <a:pPr defTabSz="457200" fontAlgn="base">
              <a:spcBef>
                <a:spcPct val="0"/>
              </a:spcBef>
              <a:spcAft>
                <a:spcPct val="0"/>
              </a:spcAft>
              <a:defRPr/>
            </a:pPr>
            <a:fld id="{85D4D4D9-127C-450A-B1EF-5855DDA538C2}" type="datetime1">
              <a:rPr lang="en-GB" smtClean="0"/>
              <a:pPr defTabSz="457200" fontAlgn="base">
                <a:spcBef>
                  <a:spcPct val="0"/>
                </a:spcBef>
                <a:spcAft>
                  <a:spcPct val="0"/>
                </a:spcAft>
                <a:defRPr/>
              </a:pPr>
              <a:t>26/10/2015</a:t>
            </a:fld>
            <a:endParaRPr lang="en-GB"/>
          </a:p>
        </p:txBody>
      </p:sp>
      <p:sp>
        <p:nvSpPr>
          <p:cNvPr id="5" name="Footer Placeholder 4"/>
          <p:cNvSpPr>
            <a:spLocks noGrp="1"/>
          </p:cNvSpPr>
          <p:nvPr>
            <p:ph type="ftr" sz="quarter" idx="3"/>
          </p:nvPr>
        </p:nvSpPr>
        <p:spPr>
          <a:xfrm>
            <a:off x="3124200" y="6356492"/>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ＭＳ Ｐゴシック" pitchFamily="-112" charset="-128"/>
              </a:defRPr>
            </a:lvl1pPr>
          </a:lstStyle>
          <a:p>
            <a:pPr defTabSz="457200"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49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defTabSz="457200" fontAlgn="base">
              <a:spcBef>
                <a:spcPct val="0"/>
              </a:spcBef>
              <a:spcAft>
                <a:spcPct val="0"/>
              </a:spcAft>
            </a:pPr>
            <a:fld id="{0B9C4A38-EDB6-44B9-B938-A75D660F8F6E}" type="slidenum">
              <a:rPr lang="en-GB" altLang="en-US" smtClean="0">
                <a:ea typeface="ＭＳ Ｐゴシック" panose="020B0600070205080204" pitchFamily="34" charset="-128"/>
              </a:rPr>
              <a:pPr defTabSz="457200" fontAlgn="base">
                <a:spcBef>
                  <a:spcPct val="0"/>
                </a:spcBef>
                <a:spcAft>
                  <a:spcPct val="0"/>
                </a:spcAft>
              </a:pPr>
              <a:t>‹#›</a:t>
            </a:fld>
            <a:endParaRPr lang="en-GB" altLang="en-US" smtClean="0">
              <a:ea typeface="ＭＳ Ｐゴシック" panose="020B0600070205080204" pitchFamily="34" charset="-128"/>
            </a:endParaRPr>
          </a:p>
        </p:txBody>
      </p:sp>
      <p:pic>
        <p:nvPicPr>
          <p:cNvPr id="1031" name="Picture 11" descr="Strip Landscap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402" y="5559567"/>
            <a:ext cx="91186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9021998"/>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2"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112"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112"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112"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112"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112"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112"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12"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2"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 name="Date Placeholder 3"/>
          <p:cNvSpPr>
            <a:spLocks noGrp="1"/>
          </p:cNvSpPr>
          <p:nvPr>
            <p:ph type="dt" sz="half" idx="2"/>
          </p:nvPr>
        </p:nvSpPr>
        <p:spPr>
          <a:xfrm>
            <a:off x="457200" y="6356412"/>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pitchFamily="-112" charset="-128"/>
              </a:defRPr>
            </a:lvl1pPr>
          </a:lstStyle>
          <a:p>
            <a:pPr defTabSz="457200" fontAlgn="base">
              <a:spcBef>
                <a:spcPct val="0"/>
              </a:spcBef>
              <a:spcAft>
                <a:spcPct val="0"/>
              </a:spcAft>
              <a:defRPr/>
            </a:pPr>
            <a:fld id="{85D4D4D9-127C-450A-B1EF-5855DDA538C2}" type="datetime1">
              <a:rPr lang="en-GB" smtClean="0"/>
              <a:pPr defTabSz="457200" fontAlgn="base">
                <a:spcBef>
                  <a:spcPct val="0"/>
                </a:spcBef>
                <a:spcAft>
                  <a:spcPct val="0"/>
                </a:spcAft>
                <a:defRPr/>
              </a:pPr>
              <a:t>26/10/2015</a:t>
            </a:fld>
            <a:endParaRPr lang="en-GB"/>
          </a:p>
        </p:txBody>
      </p:sp>
      <p:sp>
        <p:nvSpPr>
          <p:cNvPr id="5" name="Footer Placeholder 4"/>
          <p:cNvSpPr>
            <a:spLocks noGrp="1"/>
          </p:cNvSpPr>
          <p:nvPr>
            <p:ph type="ftr" sz="quarter" idx="3"/>
          </p:nvPr>
        </p:nvSpPr>
        <p:spPr>
          <a:xfrm>
            <a:off x="3124200" y="6356412"/>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ＭＳ Ｐゴシック" pitchFamily="-112" charset="-128"/>
              </a:defRPr>
            </a:lvl1pPr>
          </a:lstStyle>
          <a:p>
            <a:pPr defTabSz="457200"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41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defTabSz="457200" fontAlgn="base">
              <a:spcBef>
                <a:spcPct val="0"/>
              </a:spcBef>
              <a:spcAft>
                <a:spcPct val="0"/>
              </a:spcAft>
            </a:pPr>
            <a:fld id="{0B9C4A38-EDB6-44B9-B938-A75D660F8F6E}" type="slidenum">
              <a:rPr lang="en-GB" altLang="en-US" smtClean="0">
                <a:ea typeface="ＭＳ Ｐゴシック" panose="020B0600070205080204" pitchFamily="34" charset="-128"/>
              </a:rPr>
              <a:pPr defTabSz="457200" fontAlgn="base">
                <a:spcBef>
                  <a:spcPct val="0"/>
                </a:spcBef>
                <a:spcAft>
                  <a:spcPct val="0"/>
                </a:spcAft>
              </a:pPr>
              <a:t>‹#›</a:t>
            </a:fld>
            <a:endParaRPr lang="en-GB" altLang="en-US" smtClean="0">
              <a:ea typeface="ＭＳ Ｐゴシック" panose="020B0600070205080204" pitchFamily="34" charset="-128"/>
            </a:endParaRPr>
          </a:p>
        </p:txBody>
      </p:sp>
      <p:pic>
        <p:nvPicPr>
          <p:cNvPr id="1031" name="Picture 11" descr="Strip Landscap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402" y="5559487"/>
            <a:ext cx="91186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825198"/>
      </p:ext>
    </p:extLst>
  </p:cSld>
  <p:clrMap bg1="lt1" tx1="dk1" bg2="lt2" tx2="dk2" accent1="accent1" accent2="accent2" accent3="accent3" accent4="accent4" accent5="accent5" accent6="accent6" hlink="hlink" folHlink="folHlink"/>
  <p:sldLayoutIdLst>
    <p:sldLayoutId id="2147483679"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2"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112"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112"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112"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112"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112"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112"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12"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2"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 name="Date Placeholder 3"/>
          <p:cNvSpPr>
            <a:spLocks noGrp="1"/>
          </p:cNvSpPr>
          <p:nvPr>
            <p:ph type="dt" sz="half" idx="2"/>
          </p:nvPr>
        </p:nvSpPr>
        <p:spPr>
          <a:xfrm>
            <a:off x="457200" y="6356394"/>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pitchFamily="-112" charset="-128"/>
              </a:defRPr>
            </a:lvl1pPr>
          </a:lstStyle>
          <a:p>
            <a:pPr defTabSz="457200" fontAlgn="base">
              <a:spcBef>
                <a:spcPct val="0"/>
              </a:spcBef>
              <a:spcAft>
                <a:spcPct val="0"/>
              </a:spcAft>
              <a:defRPr/>
            </a:pPr>
            <a:fld id="{85D4D4D9-127C-450A-B1EF-5855DDA538C2}" type="datetime1">
              <a:rPr lang="en-GB" smtClean="0"/>
              <a:pPr defTabSz="457200" fontAlgn="base">
                <a:spcBef>
                  <a:spcPct val="0"/>
                </a:spcBef>
                <a:spcAft>
                  <a:spcPct val="0"/>
                </a:spcAft>
                <a:defRPr/>
              </a:pPr>
              <a:t>26/10/2015</a:t>
            </a:fld>
            <a:endParaRPr lang="en-GB"/>
          </a:p>
        </p:txBody>
      </p:sp>
      <p:sp>
        <p:nvSpPr>
          <p:cNvPr id="5" name="Footer Placeholder 4"/>
          <p:cNvSpPr>
            <a:spLocks noGrp="1"/>
          </p:cNvSpPr>
          <p:nvPr>
            <p:ph type="ftr" sz="quarter" idx="3"/>
          </p:nvPr>
        </p:nvSpPr>
        <p:spPr>
          <a:xfrm>
            <a:off x="3124200" y="6356394"/>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ＭＳ Ｐゴシック" pitchFamily="-112" charset="-128"/>
              </a:defRPr>
            </a:lvl1pPr>
          </a:lstStyle>
          <a:p>
            <a:pPr defTabSz="457200"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394"/>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defTabSz="457200" fontAlgn="base">
              <a:spcBef>
                <a:spcPct val="0"/>
              </a:spcBef>
              <a:spcAft>
                <a:spcPct val="0"/>
              </a:spcAft>
            </a:pPr>
            <a:fld id="{0B9C4A38-EDB6-44B9-B938-A75D660F8F6E}" type="slidenum">
              <a:rPr lang="en-GB" altLang="en-US" smtClean="0">
                <a:ea typeface="ＭＳ Ｐゴシック" panose="020B0600070205080204" pitchFamily="34" charset="-128"/>
              </a:rPr>
              <a:pPr defTabSz="457200" fontAlgn="base">
                <a:spcBef>
                  <a:spcPct val="0"/>
                </a:spcBef>
                <a:spcAft>
                  <a:spcPct val="0"/>
                </a:spcAft>
              </a:pPr>
              <a:t>‹#›</a:t>
            </a:fld>
            <a:endParaRPr lang="en-GB" altLang="en-US" smtClean="0">
              <a:ea typeface="ＭＳ Ｐゴシック" panose="020B0600070205080204" pitchFamily="34" charset="-128"/>
            </a:endParaRPr>
          </a:p>
        </p:txBody>
      </p:sp>
      <p:pic>
        <p:nvPicPr>
          <p:cNvPr id="1031" name="Picture 11" descr="Strip Landscap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402" y="5559469"/>
            <a:ext cx="91186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2716075"/>
      </p:ext>
    </p:extLst>
  </p:cSld>
  <p:clrMap bg1="lt1" tx1="dk1" bg2="lt2" tx2="dk2" accent1="accent1" accent2="accent2" accent3="accent3" accent4="accent4" accent5="accent5" accent6="accent6" hlink="hlink" folHlink="folHlink"/>
  <p:sldLayoutIdLst>
    <p:sldLayoutId id="2147483681"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2"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112"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112"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112"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112"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112"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112"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12"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2"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 name="Date Placeholder 3"/>
          <p:cNvSpPr>
            <a:spLocks noGrp="1"/>
          </p:cNvSpPr>
          <p:nvPr>
            <p:ph type="dt" sz="half" idx="2"/>
          </p:nvPr>
        </p:nvSpPr>
        <p:spPr>
          <a:xfrm>
            <a:off x="457200" y="6356374"/>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pitchFamily="-112" charset="-128"/>
              </a:defRPr>
            </a:lvl1pPr>
          </a:lstStyle>
          <a:p>
            <a:pPr defTabSz="457200" fontAlgn="base">
              <a:spcBef>
                <a:spcPct val="0"/>
              </a:spcBef>
              <a:spcAft>
                <a:spcPct val="0"/>
              </a:spcAft>
              <a:defRPr/>
            </a:pPr>
            <a:fld id="{85D4D4D9-127C-450A-B1EF-5855DDA538C2}" type="datetime1">
              <a:rPr lang="en-GB" smtClean="0"/>
              <a:pPr defTabSz="457200" fontAlgn="base">
                <a:spcBef>
                  <a:spcPct val="0"/>
                </a:spcBef>
                <a:spcAft>
                  <a:spcPct val="0"/>
                </a:spcAft>
                <a:defRPr/>
              </a:pPr>
              <a:t>26/10/2015</a:t>
            </a:fld>
            <a:endParaRPr lang="en-GB"/>
          </a:p>
        </p:txBody>
      </p:sp>
      <p:sp>
        <p:nvSpPr>
          <p:cNvPr id="5" name="Footer Placeholder 4"/>
          <p:cNvSpPr>
            <a:spLocks noGrp="1"/>
          </p:cNvSpPr>
          <p:nvPr>
            <p:ph type="ftr" sz="quarter" idx="3"/>
          </p:nvPr>
        </p:nvSpPr>
        <p:spPr>
          <a:xfrm>
            <a:off x="3124200" y="6356374"/>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ＭＳ Ｐゴシック" pitchFamily="-112" charset="-128"/>
              </a:defRPr>
            </a:lvl1pPr>
          </a:lstStyle>
          <a:p>
            <a:pPr defTabSz="457200"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374"/>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defTabSz="457200" fontAlgn="base">
              <a:spcBef>
                <a:spcPct val="0"/>
              </a:spcBef>
              <a:spcAft>
                <a:spcPct val="0"/>
              </a:spcAft>
            </a:pPr>
            <a:fld id="{0B9C4A38-EDB6-44B9-B938-A75D660F8F6E}" type="slidenum">
              <a:rPr lang="en-GB" altLang="en-US" smtClean="0">
                <a:ea typeface="ＭＳ Ｐゴシック" panose="020B0600070205080204" pitchFamily="34" charset="-128"/>
              </a:rPr>
              <a:pPr defTabSz="457200" fontAlgn="base">
                <a:spcBef>
                  <a:spcPct val="0"/>
                </a:spcBef>
                <a:spcAft>
                  <a:spcPct val="0"/>
                </a:spcAft>
              </a:pPr>
              <a:t>‹#›</a:t>
            </a:fld>
            <a:endParaRPr lang="en-GB" altLang="en-US" smtClean="0">
              <a:ea typeface="ＭＳ Ｐゴシック" panose="020B0600070205080204" pitchFamily="34" charset="-128"/>
            </a:endParaRPr>
          </a:p>
        </p:txBody>
      </p:sp>
      <p:pic>
        <p:nvPicPr>
          <p:cNvPr id="1031" name="Picture 11" descr="Strip Landscap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402" y="5559449"/>
            <a:ext cx="91186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1060050"/>
      </p:ext>
    </p:extLst>
  </p:cSld>
  <p:clrMap bg1="lt1" tx1="dk1" bg2="lt2" tx2="dk2" accent1="accent1" accent2="accent2" accent3="accent3" accent4="accent4" accent5="accent5" accent6="accent6" hlink="hlink" folHlink="folHlink"/>
  <p:sldLayoutIdLst>
    <p:sldLayoutId id="2147483683"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2"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112"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112"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112"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112"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112"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112"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12"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2"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 name="Date Placeholder 3"/>
          <p:cNvSpPr>
            <a:spLocks noGrp="1"/>
          </p:cNvSpPr>
          <p:nvPr>
            <p:ph type="dt" sz="half" idx="2"/>
          </p:nvPr>
        </p:nvSpPr>
        <p:spPr>
          <a:xfrm>
            <a:off x="457200" y="6356488"/>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pitchFamily="-112" charset="-128"/>
              </a:defRPr>
            </a:lvl1pPr>
          </a:lstStyle>
          <a:p>
            <a:pPr defTabSz="457200" fontAlgn="base">
              <a:spcBef>
                <a:spcPct val="0"/>
              </a:spcBef>
              <a:spcAft>
                <a:spcPct val="0"/>
              </a:spcAft>
              <a:defRPr/>
            </a:pPr>
            <a:fld id="{85D4D4D9-127C-450A-B1EF-5855DDA538C2}" type="datetime1">
              <a:rPr lang="en-GB" smtClean="0"/>
              <a:pPr defTabSz="457200" fontAlgn="base">
                <a:spcBef>
                  <a:spcPct val="0"/>
                </a:spcBef>
                <a:spcAft>
                  <a:spcPct val="0"/>
                </a:spcAft>
                <a:defRPr/>
              </a:pPr>
              <a:t>26/10/2015</a:t>
            </a:fld>
            <a:endParaRPr lang="en-GB"/>
          </a:p>
        </p:txBody>
      </p:sp>
      <p:sp>
        <p:nvSpPr>
          <p:cNvPr id="5" name="Footer Placeholder 4"/>
          <p:cNvSpPr>
            <a:spLocks noGrp="1"/>
          </p:cNvSpPr>
          <p:nvPr>
            <p:ph type="ftr" sz="quarter" idx="3"/>
          </p:nvPr>
        </p:nvSpPr>
        <p:spPr>
          <a:xfrm>
            <a:off x="3124200" y="6356488"/>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ＭＳ Ｐゴシック" pitchFamily="-112" charset="-128"/>
              </a:defRPr>
            </a:lvl1pPr>
          </a:lstStyle>
          <a:p>
            <a:pPr defTabSz="457200"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4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defTabSz="457200" fontAlgn="base">
              <a:spcBef>
                <a:spcPct val="0"/>
              </a:spcBef>
              <a:spcAft>
                <a:spcPct val="0"/>
              </a:spcAft>
            </a:pPr>
            <a:fld id="{0B9C4A38-EDB6-44B9-B938-A75D660F8F6E}" type="slidenum">
              <a:rPr lang="en-GB" altLang="en-US" smtClean="0">
                <a:ea typeface="ＭＳ Ｐゴシック" panose="020B0600070205080204" pitchFamily="34" charset="-128"/>
              </a:rPr>
              <a:pPr defTabSz="457200" fontAlgn="base">
                <a:spcBef>
                  <a:spcPct val="0"/>
                </a:spcBef>
                <a:spcAft>
                  <a:spcPct val="0"/>
                </a:spcAft>
              </a:pPr>
              <a:t>‹#›</a:t>
            </a:fld>
            <a:endParaRPr lang="en-GB" altLang="en-US" smtClean="0">
              <a:ea typeface="ＭＳ Ｐゴシック" panose="020B0600070205080204" pitchFamily="34" charset="-128"/>
            </a:endParaRPr>
          </a:p>
        </p:txBody>
      </p:sp>
      <p:pic>
        <p:nvPicPr>
          <p:cNvPr id="1031" name="Picture 11" descr="Strip Landscap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402" y="5559563"/>
            <a:ext cx="91186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2689556"/>
      </p:ext>
    </p:extLst>
  </p:cSld>
  <p:clrMap bg1="lt1" tx1="dk1" bg2="lt2" tx2="dk2" accent1="accent1" accent2="accent2" accent3="accent3" accent4="accent4" accent5="accent5" accent6="accent6" hlink="hlink" folHlink="folHlink"/>
  <p:sldLayoutIdLst>
    <p:sldLayoutId id="2147483663"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2"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112"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112"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112"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112"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112"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112"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12"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2"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 name="Date Placeholder 3"/>
          <p:cNvSpPr>
            <a:spLocks noGrp="1"/>
          </p:cNvSpPr>
          <p:nvPr>
            <p:ph type="dt" sz="half" idx="2"/>
          </p:nvPr>
        </p:nvSpPr>
        <p:spPr>
          <a:xfrm>
            <a:off x="457200" y="6356482"/>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pitchFamily="-112" charset="-128"/>
              </a:defRPr>
            </a:lvl1pPr>
          </a:lstStyle>
          <a:p>
            <a:pPr defTabSz="457200" fontAlgn="base">
              <a:spcBef>
                <a:spcPct val="0"/>
              </a:spcBef>
              <a:spcAft>
                <a:spcPct val="0"/>
              </a:spcAft>
              <a:defRPr/>
            </a:pPr>
            <a:fld id="{85D4D4D9-127C-450A-B1EF-5855DDA538C2}" type="datetime1">
              <a:rPr lang="en-GB" smtClean="0"/>
              <a:pPr defTabSz="457200" fontAlgn="base">
                <a:spcBef>
                  <a:spcPct val="0"/>
                </a:spcBef>
                <a:spcAft>
                  <a:spcPct val="0"/>
                </a:spcAft>
                <a:defRPr/>
              </a:pPr>
              <a:t>26/10/2015</a:t>
            </a:fld>
            <a:endParaRPr lang="en-GB"/>
          </a:p>
        </p:txBody>
      </p:sp>
      <p:sp>
        <p:nvSpPr>
          <p:cNvPr id="5" name="Footer Placeholder 4"/>
          <p:cNvSpPr>
            <a:spLocks noGrp="1"/>
          </p:cNvSpPr>
          <p:nvPr>
            <p:ph type="ftr" sz="quarter" idx="3"/>
          </p:nvPr>
        </p:nvSpPr>
        <p:spPr>
          <a:xfrm>
            <a:off x="3124200" y="6356482"/>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ＭＳ Ｐゴシック" pitchFamily="-112" charset="-128"/>
              </a:defRPr>
            </a:lvl1pPr>
          </a:lstStyle>
          <a:p>
            <a:pPr defTabSz="457200"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48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defTabSz="457200" fontAlgn="base">
              <a:spcBef>
                <a:spcPct val="0"/>
              </a:spcBef>
              <a:spcAft>
                <a:spcPct val="0"/>
              </a:spcAft>
            </a:pPr>
            <a:fld id="{0B9C4A38-EDB6-44B9-B938-A75D660F8F6E}" type="slidenum">
              <a:rPr lang="en-GB" altLang="en-US" smtClean="0">
                <a:ea typeface="ＭＳ Ｐゴシック" panose="020B0600070205080204" pitchFamily="34" charset="-128"/>
              </a:rPr>
              <a:pPr defTabSz="457200" fontAlgn="base">
                <a:spcBef>
                  <a:spcPct val="0"/>
                </a:spcBef>
                <a:spcAft>
                  <a:spcPct val="0"/>
                </a:spcAft>
              </a:pPr>
              <a:t>‹#›</a:t>
            </a:fld>
            <a:endParaRPr lang="en-GB" altLang="en-US" smtClean="0">
              <a:ea typeface="ＭＳ Ｐゴシック" panose="020B0600070205080204" pitchFamily="34" charset="-128"/>
            </a:endParaRPr>
          </a:p>
        </p:txBody>
      </p:sp>
      <p:pic>
        <p:nvPicPr>
          <p:cNvPr id="1031" name="Picture 11" descr="Strip Landscap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402" y="5559557"/>
            <a:ext cx="91186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7778287"/>
      </p:ext>
    </p:extLst>
  </p:cSld>
  <p:clrMap bg1="lt1" tx1="dk1" bg2="lt2" tx2="dk2" accent1="accent1" accent2="accent2" accent3="accent3" accent4="accent4" accent5="accent5" accent6="accent6" hlink="hlink" folHlink="folHlink"/>
  <p:sldLayoutIdLst>
    <p:sldLayoutId id="2147483665"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2"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112"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112"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112"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112"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112"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112"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12"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2"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 name="Date Placeholder 3"/>
          <p:cNvSpPr>
            <a:spLocks noGrp="1"/>
          </p:cNvSpPr>
          <p:nvPr>
            <p:ph type="dt" sz="half" idx="2"/>
          </p:nvPr>
        </p:nvSpPr>
        <p:spPr>
          <a:xfrm>
            <a:off x="457200" y="6356478"/>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pitchFamily="-112" charset="-128"/>
              </a:defRPr>
            </a:lvl1pPr>
          </a:lstStyle>
          <a:p>
            <a:pPr defTabSz="457200" fontAlgn="base">
              <a:spcBef>
                <a:spcPct val="0"/>
              </a:spcBef>
              <a:spcAft>
                <a:spcPct val="0"/>
              </a:spcAft>
              <a:defRPr/>
            </a:pPr>
            <a:fld id="{85D4D4D9-127C-450A-B1EF-5855DDA538C2}" type="datetime1">
              <a:rPr lang="en-GB" smtClean="0"/>
              <a:pPr defTabSz="457200" fontAlgn="base">
                <a:spcBef>
                  <a:spcPct val="0"/>
                </a:spcBef>
                <a:spcAft>
                  <a:spcPct val="0"/>
                </a:spcAft>
                <a:defRPr/>
              </a:pPr>
              <a:t>26/10/2015</a:t>
            </a:fld>
            <a:endParaRPr lang="en-GB"/>
          </a:p>
        </p:txBody>
      </p:sp>
      <p:sp>
        <p:nvSpPr>
          <p:cNvPr id="5" name="Footer Placeholder 4"/>
          <p:cNvSpPr>
            <a:spLocks noGrp="1"/>
          </p:cNvSpPr>
          <p:nvPr>
            <p:ph type="ftr" sz="quarter" idx="3"/>
          </p:nvPr>
        </p:nvSpPr>
        <p:spPr>
          <a:xfrm>
            <a:off x="3124200" y="6356478"/>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ＭＳ Ｐゴシック" pitchFamily="-112" charset="-128"/>
              </a:defRPr>
            </a:lvl1pPr>
          </a:lstStyle>
          <a:p>
            <a:pPr defTabSz="457200"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47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defTabSz="457200" fontAlgn="base">
              <a:spcBef>
                <a:spcPct val="0"/>
              </a:spcBef>
              <a:spcAft>
                <a:spcPct val="0"/>
              </a:spcAft>
            </a:pPr>
            <a:fld id="{0B9C4A38-EDB6-44B9-B938-A75D660F8F6E}" type="slidenum">
              <a:rPr lang="en-GB" altLang="en-US" smtClean="0">
                <a:ea typeface="ＭＳ Ｐゴシック" panose="020B0600070205080204" pitchFamily="34" charset="-128"/>
              </a:rPr>
              <a:pPr defTabSz="457200" fontAlgn="base">
                <a:spcBef>
                  <a:spcPct val="0"/>
                </a:spcBef>
                <a:spcAft>
                  <a:spcPct val="0"/>
                </a:spcAft>
              </a:pPr>
              <a:t>‹#›</a:t>
            </a:fld>
            <a:endParaRPr lang="en-GB" altLang="en-US" smtClean="0">
              <a:ea typeface="ＭＳ Ｐゴシック" panose="020B0600070205080204" pitchFamily="34" charset="-128"/>
            </a:endParaRPr>
          </a:p>
        </p:txBody>
      </p:sp>
      <p:pic>
        <p:nvPicPr>
          <p:cNvPr id="1031" name="Picture 11" descr="Strip Landscap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402" y="5559553"/>
            <a:ext cx="91186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2672984"/>
      </p:ext>
    </p:extLst>
  </p:cSld>
  <p:clrMap bg1="lt1" tx1="dk1" bg2="lt2" tx2="dk2" accent1="accent1" accent2="accent2" accent3="accent3" accent4="accent4" accent5="accent5" accent6="accent6" hlink="hlink" folHlink="folHlink"/>
  <p:sldLayoutIdLst>
    <p:sldLayoutId id="2147483667"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2"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112"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112"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112"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112"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112"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112"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12"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2"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 name="Date Placeholder 3"/>
          <p:cNvSpPr>
            <a:spLocks noGrp="1"/>
          </p:cNvSpPr>
          <p:nvPr>
            <p:ph type="dt" sz="half" idx="2"/>
          </p:nvPr>
        </p:nvSpPr>
        <p:spPr>
          <a:xfrm>
            <a:off x="457200" y="6356472"/>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pitchFamily="-112" charset="-128"/>
              </a:defRPr>
            </a:lvl1pPr>
          </a:lstStyle>
          <a:p>
            <a:pPr defTabSz="457200" fontAlgn="base">
              <a:spcBef>
                <a:spcPct val="0"/>
              </a:spcBef>
              <a:spcAft>
                <a:spcPct val="0"/>
              </a:spcAft>
              <a:defRPr/>
            </a:pPr>
            <a:fld id="{85D4D4D9-127C-450A-B1EF-5855DDA538C2}" type="datetime1">
              <a:rPr lang="en-GB" smtClean="0"/>
              <a:pPr defTabSz="457200" fontAlgn="base">
                <a:spcBef>
                  <a:spcPct val="0"/>
                </a:spcBef>
                <a:spcAft>
                  <a:spcPct val="0"/>
                </a:spcAft>
                <a:defRPr/>
              </a:pPr>
              <a:t>26/10/2015</a:t>
            </a:fld>
            <a:endParaRPr lang="en-GB"/>
          </a:p>
        </p:txBody>
      </p:sp>
      <p:sp>
        <p:nvSpPr>
          <p:cNvPr id="5" name="Footer Placeholder 4"/>
          <p:cNvSpPr>
            <a:spLocks noGrp="1"/>
          </p:cNvSpPr>
          <p:nvPr>
            <p:ph type="ftr" sz="quarter" idx="3"/>
          </p:nvPr>
        </p:nvSpPr>
        <p:spPr>
          <a:xfrm>
            <a:off x="3124200" y="6356472"/>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ＭＳ Ｐゴシック" pitchFamily="-112" charset="-128"/>
              </a:defRPr>
            </a:lvl1pPr>
          </a:lstStyle>
          <a:p>
            <a:pPr defTabSz="457200"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47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defTabSz="457200" fontAlgn="base">
              <a:spcBef>
                <a:spcPct val="0"/>
              </a:spcBef>
              <a:spcAft>
                <a:spcPct val="0"/>
              </a:spcAft>
            </a:pPr>
            <a:fld id="{0B9C4A38-EDB6-44B9-B938-A75D660F8F6E}" type="slidenum">
              <a:rPr lang="en-GB" altLang="en-US" smtClean="0">
                <a:ea typeface="ＭＳ Ｐゴシック" panose="020B0600070205080204" pitchFamily="34" charset="-128"/>
              </a:rPr>
              <a:pPr defTabSz="457200" fontAlgn="base">
                <a:spcBef>
                  <a:spcPct val="0"/>
                </a:spcBef>
                <a:spcAft>
                  <a:spcPct val="0"/>
                </a:spcAft>
              </a:pPr>
              <a:t>‹#›</a:t>
            </a:fld>
            <a:endParaRPr lang="en-GB" altLang="en-US" smtClean="0">
              <a:ea typeface="ＭＳ Ｐゴシック" panose="020B0600070205080204" pitchFamily="34" charset="-128"/>
            </a:endParaRPr>
          </a:p>
        </p:txBody>
      </p:sp>
      <p:pic>
        <p:nvPicPr>
          <p:cNvPr id="1031" name="Picture 11" descr="Strip Landscap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402" y="5559547"/>
            <a:ext cx="91186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4232280"/>
      </p:ext>
    </p:extLst>
  </p:cSld>
  <p:clrMap bg1="lt1" tx1="dk1" bg2="lt2" tx2="dk2" accent1="accent1" accent2="accent2" accent3="accent3" accent4="accent4" accent5="accent5" accent6="accent6" hlink="hlink" folHlink="folHlink"/>
  <p:sldLayoutIdLst>
    <p:sldLayoutId id="2147483669"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2"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112"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112"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112"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112"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112"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112"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12"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2"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 name="Date Placeholder 3"/>
          <p:cNvSpPr>
            <a:spLocks noGrp="1"/>
          </p:cNvSpPr>
          <p:nvPr>
            <p:ph type="dt" sz="half" idx="2"/>
          </p:nvPr>
        </p:nvSpPr>
        <p:spPr>
          <a:xfrm>
            <a:off x="457200" y="6356464"/>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pitchFamily="-112" charset="-128"/>
              </a:defRPr>
            </a:lvl1pPr>
          </a:lstStyle>
          <a:p>
            <a:pPr defTabSz="457200" fontAlgn="base">
              <a:spcBef>
                <a:spcPct val="0"/>
              </a:spcBef>
              <a:spcAft>
                <a:spcPct val="0"/>
              </a:spcAft>
              <a:defRPr/>
            </a:pPr>
            <a:fld id="{85D4D4D9-127C-450A-B1EF-5855DDA538C2}" type="datetime1">
              <a:rPr lang="en-GB" smtClean="0"/>
              <a:pPr defTabSz="457200" fontAlgn="base">
                <a:spcBef>
                  <a:spcPct val="0"/>
                </a:spcBef>
                <a:spcAft>
                  <a:spcPct val="0"/>
                </a:spcAft>
                <a:defRPr/>
              </a:pPr>
              <a:t>26/10/2015</a:t>
            </a:fld>
            <a:endParaRPr lang="en-GB"/>
          </a:p>
        </p:txBody>
      </p:sp>
      <p:sp>
        <p:nvSpPr>
          <p:cNvPr id="5" name="Footer Placeholder 4"/>
          <p:cNvSpPr>
            <a:spLocks noGrp="1"/>
          </p:cNvSpPr>
          <p:nvPr>
            <p:ph type="ftr" sz="quarter" idx="3"/>
          </p:nvPr>
        </p:nvSpPr>
        <p:spPr>
          <a:xfrm>
            <a:off x="3124200" y="6356464"/>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ＭＳ Ｐゴシック" pitchFamily="-112" charset="-128"/>
              </a:defRPr>
            </a:lvl1pPr>
          </a:lstStyle>
          <a:p>
            <a:pPr defTabSz="457200"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464"/>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defTabSz="457200" fontAlgn="base">
              <a:spcBef>
                <a:spcPct val="0"/>
              </a:spcBef>
              <a:spcAft>
                <a:spcPct val="0"/>
              </a:spcAft>
            </a:pPr>
            <a:fld id="{0B9C4A38-EDB6-44B9-B938-A75D660F8F6E}" type="slidenum">
              <a:rPr lang="en-GB" altLang="en-US" smtClean="0">
                <a:ea typeface="ＭＳ Ｐゴシック" panose="020B0600070205080204" pitchFamily="34" charset="-128"/>
              </a:rPr>
              <a:pPr defTabSz="457200" fontAlgn="base">
                <a:spcBef>
                  <a:spcPct val="0"/>
                </a:spcBef>
                <a:spcAft>
                  <a:spcPct val="0"/>
                </a:spcAft>
              </a:pPr>
              <a:t>‹#›</a:t>
            </a:fld>
            <a:endParaRPr lang="en-GB" altLang="en-US" smtClean="0">
              <a:ea typeface="ＭＳ Ｐゴシック" panose="020B0600070205080204" pitchFamily="34" charset="-128"/>
            </a:endParaRPr>
          </a:p>
        </p:txBody>
      </p:sp>
      <p:pic>
        <p:nvPicPr>
          <p:cNvPr id="1031" name="Picture 11" descr="Strip Landscap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402" y="5559539"/>
            <a:ext cx="91186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8345608"/>
      </p:ext>
    </p:extLst>
  </p:cSld>
  <p:clrMap bg1="lt1" tx1="dk1" bg2="lt2" tx2="dk2" accent1="accent1" accent2="accent2" accent3="accent3" accent4="accent4" accent5="accent5" accent6="accent6" hlink="hlink" folHlink="folHlink"/>
  <p:sldLayoutIdLst>
    <p:sldLayoutId id="2147483671"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2"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112"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112"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112"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112"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112"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112"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12"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2"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 name="Date Placeholder 3"/>
          <p:cNvSpPr>
            <a:spLocks noGrp="1"/>
          </p:cNvSpPr>
          <p:nvPr>
            <p:ph type="dt" sz="half" idx="2"/>
          </p:nvPr>
        </p:nvSpPr>
        <p:spPr>
          <a:xfrm>
            <a:off x="457200" y="6356454"/>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pitchFamily="-112" charset="-128"/>
              </a:defRPr>
            </a:lvl1pPr>
          </a:lstStyle>
          <a:p>
            <a:pPr defTabSz="457200" fontAlgn="base">
              <a:spcBef>
                <a:spcPct val="0"/>
              </a:spcBef>
              <a:spcAft>
                <a:spcPct val="0"/>
              </a:spcAft>
              <a:defRPr/>
            </a:pPr>
            <a:fld id="{85D4D4D9-127C-450A-B1EF-5855DDA538C2}" type="datetime1">
              <a:rPr lang="en-GB" smtClean="0"/>
              <a:pPr defTabSz="457200" fontAlgn="base">
                <a:spcBef>
                  <a:spcPct val="0"/>
                </a:spcBef>
                <a:spcAft>
                  <a:spcPct val="0"/>
                </a:spcAft>
                <a:defRPr/>
              </a:pPr>
              <a:t>26/10/2015</a:t>
            </a:fld>
            <a:endParaRPr lang="en-GB"/>
          </a:p>
        </p:txBody>
      </p:sp>
      <p:sp>
        <p:nvSpPr>
          <p:cNvPr id="5" name="Footer Placeholder 4"/>
          <p:cNvSpPr>
            <a:spLocks noGrp="1"/>
          </p:cNvSpPr>
          <p:nvPr>
            <p:ph type="ftr" sz="quarter" idx="3"/>
          </p:nvPr>
        </p:nvSpPr>
        <p:spPr>
          <a:xfrm>
            <a:off x="3124200" y="6356454"/>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ＭＳ Ｐゴシック" pitchFamily="-112" charset="-128"/>
              </a:defRPr>
            </a:lvl1pPr>
          </a:lstStyle>
          <a:p>
            <a:pPr defTabSz="457200"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454"/>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defTabSz="457200" fontAlgn="base">
              <a:spcBef>
                <a:spcPct val="0"/>
              </a:spcBef>
              <a:spcAft>
                <a:spcPct val="0"/>
              </a:spcAft>
            </a:pPr>
            <a:fld id="{0B9C4A38-EDB6-44B9-B938-A75D660F8F6E}" type="slidenum">
              <a:rPr lang="en-GB" altLang="en-US" smtClean="0">
                <a:ea typeface="ＭＳ Ｐゴシック" panose="020B0600070205080204" pitchFamily="34" charset="-128"/>
              </a:rPr>
              <a:pPr defTabSz="457200" fontAlgn="base">
                <a:spcBef>
                  <a:spcPct val="0"/>
                </a:spcBef>
                <a:spcAft>
                  <a:spcPct val="0"/>
                </a:spcAft>
              </a:pPr>
              <a:t>‹#›</a:t>
            </a:fld>
            <a:endParaRPr lang="en-GB" altLang="en-US" smtClean="0">
              <a:ea typeface="ＭＳ Ｐゴシック" panose="020B0600070205080204" pitchFamily="34" charset="-128"/>
            </a:endParaRPr>
          </a:p>
        </p:txBody>
      </p:sp>
      <p:pic>
        <p:nvPicPr>
          <p:cNvPr id="1031" name="Picture 11" descr="Strip Landscap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402" y="5559529"/>
            <a:ext cx="91186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1109329"/>
      </p:ext>
    </p:extLst>
  </p:cSld>
  <p:clrMap bg1="lt1" tx1="dk1" bg2="lt2" tx2="dk2" accent1="accent1" accent2="accent2" accent3="accent3" accent4="accent4" accent5="accent5" accent6="accent6" hlink="hlink" folHlink="folHlink"/>
  <p:sldLayoutIdLst>
    <p:sldLayoutId id="2147483673"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2"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112"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112"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112"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112"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112"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112"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12"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2"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 name="Date Placeholder 3"/>
          <p:cNvSpPr>
            <a:spLocks noGrp="1"/>
          </p:cNvSpPr>
          <p:nvPr>
            <p:ph type="dt" sz="half" idx="2"/>
          </p:nvPr>
        </p:nvSpPr>
        <p:spPr>
          <a:xfrm>
            <a:off x="457200" y="6356442"/>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pitchFamily="-112" charset="-128"/>
              </a:defRPr>
            </a:lvl1pPr>
          </a:lstStyle>
          <a:p>
            <a:pPr defTabSz="457200" fontAlgn="base">
              <a:spcBef>
                <a:spcPct val="0"/>
              </a:spcBef>
              <a:spcAft>
                <a:spcPct val="0"/>
              </a:spcAft>
              <a:defRPr/>
            </a:pPr>
            <a:fld id="{85D4D4D9-127C-450A-B1EF-5855DDA538C2}" type="datetime1">
              <a:rPr lang="en-GB" smtClean="0"/>
              <a:pPr defTabSz="457200" fontAlgn="base">
                <a:spcBef>
                  <a:spcPct val="0"/>
                </a:spcBef>
                <a:spcAft>
                  <a:spcPct val="0"/>
                </a:spcAft>
                <a:defRPr/>
              </a:pPr>
              <a:t>26/10/2015</a:t>
            </a:fld>
            <a:endParaRPr lang="en-GB"/>
          </a:p>
        </p:txBody>
      </p:sp>
      <p:sp>
        <p:nvSpPr>
          <p:cNvPr id="5" name="Footer Placeholder 4"/>
          <p:cNvSpPr>
            <a:spLocks noGrp="1"/>
          </p:cNvSpPr>
          <p:nvPr>
            <p:ph type="ftr" sz="quarter" idx="3"/>
          </p:nvPr>
        </p:nvSpPr>
        <p:spPr>
          <a:xfrm>
            <a:off x="3124200" y="6356442"/>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ＭＳ Ｐゴシック" pitchFamily="-112" charset="-128"/>
              </a:defRPr>
            </a:lvl1pPr>
          </a:lstStyle>
          <a:p>
            <a:pPr defTabSz="457200"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44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defTabSz="457200" fontAlgn="base">
              <a:spcBef>
                <a:spcPct val="0"/>
              </a:spcBef>
              <a:spcAft>
                <a:spcPct val="0"/>
              </a:spcAft>
            </a:pPr>
            <a:fld id="{0B9C4A38-EDB6-44B9-B938-A75D660F8F6E}" type="slidenum">
              <a:rPr lang="en-GB" altLang="en-US" smtClean="0">
                <a:ea typeface="ＭＳ Ｐゴシック" panose="020B0600070205080204" pitchFamily="34" charset="-128"/>
              </a:rPr>
              <a:pPr defTabSz="457200" fontAlgn="base">
                <a:spcBef>
                  <a:spcPct val="0"/>
                </a:spcBef>
                <a:spcAft>
                  <a:spcPct val="0"/>
                </a:spcAft>
              </a:pPr>
              <a:t>‹#›</a:t>
            </a:fld>
            <a:endParaRPr lang="en-GB" altLang="en-US" smtClean="0">
              <a:ea typeface="ＭＳ Ｐゴシック" panose="020B0600070205080204" pitchFamily="34" charset="-128"/>
            </a:endParaRPr>
          </a:p>
        </p:txBody>
      </p:sp>
      <p:pic>
        <p:nvPicPr>
          <p:cNvPr id="1031" name="Picture 11" descr="Strip Landscap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402" y="5559517"/>
            <a:ext cx="91186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0483445"/>
      </p:ext>
    </p:extLst>
  </p:cSld>
  <p:clrMap bg1="lt1" tx1="dk1" bg2="lt2" tx2="dk2" accent1="accent1" accent2="accent2" accent3="accent3" accent4="accent4" accent5="accent5" accent6="accent6" hlink="hlink" folHlink="folHlink"/>
  <p:sldLayoutIdLst>
    <p:sldLayoutId id="2147483675"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2"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112"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112"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112"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112"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112"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112"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12"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2"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 name="Date Placeholder 3"/>
          <p:cNvSpPr>
            <a:spLocks noGrp="1"/>
          </p:cNvSpPr>
          <p:nvPr>
            <p:ph type="dt" sz="half" idx="2"/>
          </p:nvPr>
        </p:nvSpPr>
        <p:spPr>
          <a:xfrm>
            <a:off x="457200" y="6356428"/>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pitchFamily="-112" charset="-128"/>
              </a:defRPr>
            </a:lvl1pPr>
          </a:lstStyle>
          <a:p>
            <a:pPr defTabSz="457200" fontAlgn="base">
              <a:spcBef>
                <a:spcPct val="0"/>
              </a:spcBef>
              <a:spcAft>
                <a:spcPct val="0"/>
              </a:spcAft>
              <a:defRPr/>
            </a:pPr>
            <a:fld id="{85D4D4D9-127C-450A-B1EF-5855DDA538C2}" type="datetime1">
              <a:rPr lang="en-GB" smtClean="0"/>
              <a:pPr defTabSz="457200" fontAlgn="base">
                <a:spcBef>
                  <a:spcPct val="0"/>
                </a:spcBef>
                <a:spcAft>
                  <a:spcPct val="0"/>
                </a:spcAft>
                <a:defRPr/>
              </a:pPr>
              <a:t>26/10/2015</a:t>
            </a:fld>
            <a:endParaRPr lang="en-GB"/>
          </a:p>
        </p:txBody>
      </p:sp>
      <p:sp>
        <p:nvSpPr>
          <p:cNvPr id="5" name="Footer Placeholder 4"/>
          <p:cNvSpPr>
            <a:spLocks noGrp="1"/>
          </p:cNvSpPr>
          <p:nvPr>
            <p:ph type="ftr" sz="quarter" idx="3"/>
          </p:nvPr>
        </p:nvSpPr>
        <p:spPr>
          <a:xfrm>
            <a:off x="3124200" y="6356428"/>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ＭＳ Ｐゴシック" pitchFamily="-112" charset="-128"/>
              </a:defRPr>
            </a:lvl1pPr>
          </a:lstStyle>
          <a:p>
            <a:pPr defTabSz="457200"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42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defTabSz="457200" fontAlgn="base">
              <a:spcBef>
                <a:spcPct val="0"/>
              </a:spcBef>
              <a:spcAft>
                <a:spcPct val="0"/>
              </a:spcAft>
            </a:pPr>
            <a:fld id="{0B9C4A38-EDB6-44B9-B938-A75D660F8F6E}" type="slidenum">
              <a:rPr lang="en-GB" altLang="en-US" smtClean="0">
                <a:ea typeface="ＭＳ Ｐゴシック" panose="020B0600070205080204" pitchFamily="34" charset="-128"/>
              </a:rPr>
              <a:pPr defTabSz="457200" fontAlgn="base">
                <a:spcBef>
                  <a:spcPct val="0"/>
                </a:spcBef>
                <a:spcAft>
                  <a:spcPct val="0"/>
                </a:spcAft>
              </a:pPr>
              <a:t>‹#›</a:t>
            </a:fld>
            <a:endParaRPr lang="en-GB" altLang="en-US" smtClean="0">
              <a:ea typeface="ＭＳ Ｐゴシック" panose="020B0600070205080204" pitchFamily="34" charset="-128"/>
            </a:endParaRPr>
          </a:p>
        </p:txBody>
      </p:sp>
      <p:pic>
        <p:nvPicPr>
          <p:cNvPr id="1031" name="Picture 11" descr="Strip Landscap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402" y="5559503"/>
            <a:ext cx="91186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6544228"/>
      </p:ext>
    </p:extLst>
  </p:cSld>
  <p:clrMap bg1="lt1" tx1="dk1" bg2="lt2" tx2="dk2" accent1="accent1" accent2="accent2" accent3="accent3" accent4="accent4" accent5="accent5" accent6="accent6" hlink="hlink" folHlink="folHlink"/>
  <p:sldLayoutIdLst>
    <p:sldLayoutId id="2147483677"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2"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112"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112"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112"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112"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112"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112"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12"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2"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mailto:PlanningPolicy@stalbans.gov.uk"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www.stalbans.gov.uk/Images/Independent%20Assessment%20of%20Housing%20Needs%20and%20Strategic%20Housing%20Market%20Assessment%202013%20_tcm15-38413.pdf"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albans.gov.uk/Images/Green%20Belt%20Review%20Sites%20and%20Boundaries%20Study%20%20-%20February%202014_tcm15-40720.pdf"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p:cNvSpPr>
          <p:nvPr>
            <p:ph type="title"/>
          </p:nvPr>
        </p:nvSpPr>
        <p:spPr>
          <a:xfrm>
            <a:off x="1125415" y="381000"/>
            <a:ext cx="6822831" cy="762000"/>
          </a:xfrm>
        </p:spPr>
        <p:txBody>
          <a:bodyPr/>
          <a:lstStyle/>
          <a:p>
            <a:r>
              <a:rPr lang="en-US" altLang="en-US" sz="4000">
                <a:latin typeface="Arial" panose="020B0604020202020204" pitchFamily="34" charset="0"/>
                <a:ea typeface="ＭＳ Ｐゴシック" panose="020B0600070205080204" pitchFamily="34" charset="-128"/>
              </a:rPr>
              <a:t>Local Plan Position</a:t>
            </a:r>
            <a:endParaRPr lang="en-GB" altLang="en-US" sz="4000">
              <a:latin typeface="Arial" panose="020B0604020202020204" pitchFamily="34" charset="0"/>
              <a:ea typeface="ＭＳ Ｐゴシック" panose="020B0600070205080204" pitchFamily="34" charset="-128"/>
            </a:endParaRPr>
          </a:p>
        </p:txBody>
      </p:sp>
      <p:sp>
        <p:nvSpPr>
          <p:cNvPr id="5123" name="Rectangle 4"/>
          <p:cNvSpPr>
            <a:spLocks noGrp="1"/>
          </p:cNvSpPr>
          <p:nvPr>
            <p:ph type="body" idx="1"/>
          </p:nvPr>
        </p:nvSpPr>
        <p:spPr>
          <a:xfrm>
            <a:off x="773723" y="1371600"/>
            <a:ext cx="7596554" cy="4038600"/>
          </a:xfrm>
        </p:spPr>
        <p:txBody>
          <a:bodyPr/>
          <a:lstStyle/>
          <a:p>
            <a:pPr marL="0" indent="0">
              <a:buNone/>
              <a:defRPr/>
            </a:pPr>
            <a:endParaRPr lang="en-GB" altLang="en-US" sz="2200" dirty="0">
              <a:latin typeface="Arial" pitchFamily="34" charset="0"/>
              <a:ea typeface="ＭＳ Ｐゴシック" pitchFamily="34" charset="-128"/>
            </a:endParaRPr>
          </a:p>
          <a:p>
            <a:pPr>
              <a:defRPr/>
            </a:pPr>
            <a:r>
              <a:rPr lang="en-GB" altLang="en-US" sz="2200" dirty="0">
                <a:latin typeface="Arial" pitchFamily="34" charset="0"/>
                <a:ea typeface="ＭＳ Ｐゴシック" pitchFamily="34" charset="-128"/>
              </a:rPr>
              <a:t>Local Plan is old (1994) – threat of planning by appeal</a:t>
            </a:r>
          </a:p>
          <a:p>
            <a:pPr>
              <a:defRPr/>
            </a:pPr>
            <a:r>
              <a:rPr lang="en-GB" altLang="en-US" sz="2200" dirty="0">
                <a:latin typeface="Arial" pitchFamily="34" charset="0"/>
                <a:ea typeface="ＭＳ Ｐゴシック" pitchFamily="34" charset="-128"/>
              </a:rPr>
              <a:t>300-400 homes per annum over last 15 years</a:t>
            </a:r>
          </a:p>
          <a:p>
            <a:pPr>
              <a:buFont typeface="Arial" panose="020B0604020202020204" pitchFamily="34" charset="0"/>
              <a:buNone/>
              <a:defRPr/>
            </a:pPr>
            <a:r>
              <a:rPr lang="en-GB" altLang="en-US" sz="2200" dirty="0">
                <a:latin typeface="Arial" pitchFamily="34" charset="0"/>
                <a:ea typeface="ＭＳ Ｐゴシック" pitchFamily="34" charset="-128"/>
              </a:rPr>
              <a:t>	- </a:t>
            </a:r>
            <a:r>
              <a:rPr lang="en-GB" altLang="en-US" sz="2000" i="1" dirty="0">
                <a:latin typeface="Arial" pitchFamily="34" charset="0"/>
                <a:ea typeface="ＭＳ Ｐゴシック" pitchFamily="34" charset="-128"/>
              </a:rPr>
              <a:t>using urban capacity / previously developed land / hospital sites</a:t>
            </a:r>
          </a:p>
          <a:p>
            <a:pPr>
              <a:buFont typeface="Arial" panose="020B0604020202020204" pitchFamily="34" charset="0"/>
              <a:buNone/>
              <a:defRPr/>
            </a:pPr>
            <a:endParaRPr lang="en-GB" altLang="en-US" sz="2000" i="1" dirty="0">
              <a:latin typeface="Arial" pitchFamily="34" charset="0"/>
              <a:ea typeface="ＭＳ Ｐゴシック" pitchFamily="34" charset="-128"/>
            </a:endParaRPr>
          </a:p>
          <a:p>
            <a:pPr>
              <a:defRPr/>
            </a:pPr>
            <a:r>
              <a:rPr lang="en-GB" altLang="en-US" sz="2200" dirty="0">
                <a:latin typeface="Arial" pitchFamily="34" charset="0"/>
                <a:ea typeface="ＭＳ Ｐゴシック" pitchFamily="34" charset="-128"/>
              </a:rPr>
              <a:t>National Planning Policy Framework (NPPF), Mar 2012</a:t>
            </a:r>
          </a:p>
          <a:p>
            <a:pPr>
              <a:defRPr/>
            </a:pPr>
            <a:r>
              <a:rPr lang="en-GB" altLang="en-US" sz="2200" dirty="0">
                <a:latin typeface="Arial" pitchFamily="34" charset="0"/>
                <a:ea typeface="ＭＳ Ｐゴシック" pitchFamily="34" charset="-128"/>
              </a:rPr>
              <a:t>Draft Plan (250 homes per annum) not progressed, late 2012</a:t>
            </a:r>
          </a:p>
          <a:p>
            <a:pPr marL="0" indent="0">
              <a:buNone/>
              <a:defRPr/>
            </a:pPr>
            <a:endParaRPr lang="en-GB" altLang="en-US" sz="2200" dirty="0">
              <a:latin typeface="Arial" pitchFamily="34" charset="0"/>
              <a:ea typeface="ＭＳ Ｐゴシック" pitchFamily="34" charset="-128"/>
            </a:endParaRPr>
          </a:p>
          <a:p>
            <a:pPr>
              <a:defRPr/>
            </a:pPr>
            <a:r>
              <a:rPr lang="en-GB" altLang="en-US" sz="2200" dirty="0">
                <a:latin typeface="Arial" pitchFamily="34" charset="0"/>
                <a:ea typeface="ＭＳ Ｐゴシック" pitchFamily="34" charset="-128"/>
              </a:rPr>
              <a:t>Challenge – ‘sound’ Plan balancing competing aspirations</a:t>
            </a:r>
          </a:p>
          <a:p>
            <a:pPr>
              <a:lnSpc>
                <a:spcPct val="80000"/>
              </a:lnSpc>
              <a:defRPr/>
            </a:pPr>
            <a:endParaRPr lang="en-GB" altLang="en-US" sz="2000" dirty="0">
              <a:latin typeface="Arial" pitchFamily="34" charset="0"/>
              <a:ea typeface="ＭＳ Ｐゴシック" pitchFamily="34" charset="-128"/>
            </a:endParaRPr>
          </a:p>
        </p:txBody>
      </p:sp>
      <p:sp>
        <p:nvSpPr>
          <p:cNvPr id="205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fld id="{2C037827-F0A2-423C-AF6E-4604E2F401F6}" type="slidenum">
              <a:rPr lang="en-GB" altLang="en-US" sz="1200">
                <a:solidFill>
                  <a:srgbClr val="898989"/>
                </a:solidFill>
              </a:rPr>
              <a:pPr eaLnBrk="1" hangingPunct="1">
                <a:spcBef>
                  <a:spcPct val="0"/>
                </a:spcBef>
                <a:buFontTx/>
                <a:buNone/>
              </a:pPr>
              <a:t>1</a:t>
            </a:fld>
            <a:endParaRPr lang="en-GB" altLang="en-US" sz="1200">
              <a:solidFill>
                <a:srgbClr val="89898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a:xfrm>
            <a:off x="2672861" y="304800"/>
            <a:ext cx="3430466" cy="5181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fld id="{7EE71995-3F60-4350-BBFD-40C8826B7105}" type="slidenum">
              <a:rPr lang="en-GB" altLang="en-US" sz="1200">
                <a:solidFill>
                  <a:srgbClr val="898989"/>
                </a:solidFill>
              </a:rPr>
              <a:pPr eaLnBrk="1" hangingPunct="1">
                <a:spcBef>
                  <a:spcPct val="0"/>
                </a:spcBef>
                <a:buFontTx/>
                <a:buNone/>
              </a:pPr>
              <a:t>10</a:t>
            </a:fld>
            <a:endParaRPr lang="en-GB" altLang="en-US" sz="1200">
              <a:solidFill>
                <a:srgbClr val="898989"/>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p:txBody>
          <a:bodyPr/>
          <a:lstStyle/>
          <a:p>
            <a:r>
              <a:rPr lang="en-GB" altLang="en-US" sz="4000">
                <a:latin typeface="Arial" panose="020B0604020202020204" pitchFamily="34" charset="0"/>
                <a:ea typeface="ＭＳ Ｐゴシック" panose="020B0600070205080204" pitchFamily="34" charset="-128"/>
              </a:rPr>
              <a:t>Consultation</a:t>
            </a:r>
            <a:br>
              <a:rPr lang="en-GB" altLang="en-US" sz="4000">
                <a:latin typeface="Arial" panose="020B0604020202020204" pitchFamily="34" charset="0"/>
                <a:ea typeface="ＭＳ Ｐゴシック" panose="020B0600070205080204" pitchFamily="34" charset="-128"/>
              </a:rPr>
            </a:br>
            <a:r>
              <a:rPr lang="en-GB" altLang="en-US" sz="4000">
                <a:latin typeface="Arial" panose="020B0604020202020204" pitchFamily="34" charset="0"/>
                <a:ea typeface="ＭＳ Ｐゴシック" panose="020B0600070205080204" pitchFamily="34" charset="-128"/>
              </a:rPr>
              <a:t>(10 Oct – 23 Nov 2014) </a:t>
            </a:r>
          </a:p>
        </p:txBody>
      </p:sp>
      <p:sp>
        <p:nvSpPr>
          <p:cNvPr id="17411" name="Rectangle 3"/>
          <p:cNvSpPr>
            <a:spLocks noGrp="1"/>
          </p:cNvSpPr>
          <p:nvPr>
            <p:ph type="body" idx="1"/>
          </p:nvPr>
        </p:nvSpPr>
        <p:spPr>
          <a:xfrm>
            <a:off x="773723" y="1828800"/>
            <a:ext cx="7596554" cy="3505200"/>
          </a:xfrm>
        </p:spPr>
        <p:txBody>
          <a:bodyPr/>
          <a:lstStyle/>
          <a:p>
            <a:pPr>
              <a:lnSpc>
                <a:spcPct val="90000"/>
              </a:lnSpc>
              <a:defRPr/>
            </a:pPr>
            <a:r>
              <a:rPr lang="en-GB" altLang="en-US" dirty="0" smtClean="0">
                <a:latin typeface="Arial" pitchFamily="34" charset="0"/>
                <a:ea typeface="ＭＳ Ｐゴシック" pitchFamily="34" charset="-128"/>
              </a:rPr>
              <a:t>&gt;2,000 attended exhibitions</a:t>
            </a:r>
          </a:p>
          <a:p>
            <a:pPr>
              <a:lnSpc>
                <a:spcPct val="90000"/>
              </a:lnSpc>
              <a:defRPr/>
            </a:pPr>
            <a:r>
              <a:rPr lang="en-GB" altLang="en-US" dirty="0" smtClean="0">
                <a:latin typeface="Arial" pitchFamily="34" charset="0"/>
                <a:ea typeface="ＭＳ Ｐゴシック" pitchFamily="34" charset="-128"/>
              </a:rPr>
              <a:t>&lt;1,000 responded</a:t>
            </a:r>
          </a:p>
          <a:p>
            <a:pPr>
              <a:lnSpc>
                <a:spcPct val="90000"/>
              </a:lnSpc>
              <a:defRPr/>
            </a:pPr>
            <a:r>
              <a:rPr lang="en-GB" altLang="en-US" dirty="0" smtClean="0">
                <a:latin typeface="Arial" pitchFamily="34" charset="0"/>
                <a:ea typeface="ＭＳ Ｐゴシック" pitchFamily="34" charset="-128"/>
              </a:rPr>
              <a:t>3.5% under 35 years old</a:t>
            </a:r>
          </a:p>
          <a:p>
            <a:pPr>
              <a:lnSpc>
                <a:spcPct val="90000"/>
              </a:lnSpc>
              <a:defRPr/>
            </a:pPr>
            <a:r>
              <a:rPr lang="en-GB" altLang="en-US" dirty="0" smtClean="0">
                <a:latin typeface="Arial" pitchFamily="34" charset="0"/>
                <a:ea typeface="ＭＳ Ｐゴシック" pitchFamily="34" charset="-128"/>
              </a:rPr>
              <a:t>50% over 55 years old</a:t>
            </a:r>
          </a:p>
          <a:p>
            <a:pPr marL="0" indent="0">
              <a:lnSpc>
                <a:spcPct val="90000"/>
              </a:lnSpc>
              <a:buNone/>
              <a:defRPr/>
            </a:pPr>
            <a:endParaRPr lang="en-GB" altLang="en-US" dirty="0" smtClean="0">
              <a:latin typeface="Arial" pitchFamily="34" charset="0"/>
              <a:ea typeface="ＭＳ Ｐゴシック" pitchFamily="34" charset="-128"/>
            </a:endParaRPr>
          </a:p>
          <a:p>
            <a:pPr>
              <a:lnSpc>
                <a:spcPct val="90000"/>
              </a:lnSpc>
              <a:defRPr/>
            </a:pPr>
            <a:r>
              <a:rPr lang="en-GB" altLang="en-US" dirty="0">
                <a:latin typeface="Arial" pitchFamily="34" charset="0"/>
                <a:ea typeface="ＭＳ Ｐゴシック" pitchFamily="34" charset="-128"/>
              </a:rPr>
              <a:t>K</a:t>
            </a:r>
            <a:r>
              <a:rPr lang="en-GB" altLang="en-US" dirty="0" smtClean="0">
                <a:latin typeface="Arial" pitchFamily="34" charset="0"/>
                <a:ea typeface="ＭＳ Ｐゴシック" pitchFamily="34" charset="-128"/>
              </a:rPr>
              <a:t>eep Green Belt as it is?</a:t>
            </a:r>
            <a:r>
              <a:rPr lang="en-GB" altLang="en-US" dirty="0">
                <a:latin typeface="Arial" pitchFamily="34" charset="0"/>
                <a:ea typeface="ＭＳ Ｐゴシック" pitchFamily="34" charset="-128"/>
              </a:rPr>
              <a:t> </a:t>
            </a:r>
            <a:r>
              <a:rPr lang="en-GB" altLang="en-US" dirty="0" smtClean="0">
                <a:latin typeface="Arial" pitchFamily="34" charset="0"/>
                <a:ea typeface="ＭＳ Ｐゴシック" pitchFamily="34" charset="-128"/>
              </a:rPr>
              <a:t>Yes - 79% (430)</a:t>
            </a:r>
          </a:p>
        </p:txBody>
      </p:sp>
      <p:sp>
        <p:nvSpPr>
          <p:cNvPr id="1229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fld id="{A9FE4B45-78EB-4B21-81B4-1B1E7D00FA38}" type="slidenum">
              <a:rPr lang="en-GB" altLang="en-US" sz="1200">
                <a:solidFill>
                  <a:srgbClr val="898989"/>
                </a:solidFill>
              </a:rPr>
              <a:pPr eaLnBrk="1" hangingPunct="1">
                <a:spcBef>
                  <a:spcPct val="0"/>
                </a:spcBef>
                <a:buFontTx/>
                <a:buNone/>
              </a:pPr>
              <a:t>11</a:t>
            </a:fld>
            <a:endParaRPr lang="en-GB" altLang="en-US" sz="1200">
              <a:solidFill>
                <a:srgbClr val="898989"/>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773723" y="274638"/>
            <a:ext cx="7596554" cy="1020762"/>
          </a:xfrm>
        </p:spPr>
        <p:txBody>
          <a:bodyPr/>
          <a:lstStyle/>
          <a:p>
            <a:r>
              <a:rPr lang="en-GB" altLang="en-US" sz="4000">
                <a:latin typeface="Arial" panose="020B0604020202020204" pitchFamily="34" charset="0"/>
                <a:ea typeface="ＭＳ Ｐゴシック" panose="020B0600070205080204" pitchFamily="34" charset="-128"/>
              </a:rPr>
              <a:t>Key Areas from Consultation </a:t>
            </a:r>
          </a:p>
        </p:txBody>
      </p:sp>
      <p:sp>
        <p:nvSpPr>
          <p:cNvPr id="13315" name="Rectangle 3"/>
          <p:cNvSpPr>
            <a:spLocks noGrp="1"/>
          </p:cNvSpPr>
          <p:nvPr>
            <p:ph type="body" idx="1"/>
          </p:nvPr>
        </p:nvSpPr>
        <p:spPr>
          <a:xfrm>
            <a:off x="773723" y="1143000"/>
            <a:ext cx="7596554" cy="4419600"/>
          </a:xfrm>
        </p:spPr>
        <p:txBody>
          <a:bodyPr/>
          <a:lstStyle/>
          <a:p>
            <a:pPr>
              <a:lnSpc>
                <a:spcPct val="90000"/>
              </a:lnSpc>
            </a:pPr>
            <a:r>
              <a:rPr lang="en-GB" altLang="en-US" sz="2300">
                <a:latin typeface="Arial" panose="020B0604020202020204" pitchFamily="34" charset="0"/>
                <a:ea typeface="ＭＳ Ｐゴシック" panose="020B0600070205080204" pitchFamily="34" charset="-128"/>
              </a:rPr>
              <a:t>Affordable housing: widely defined</a:t>
            </a:r>
          </a:p>
          <a:p>
            <a:pPr>
              <a:lnSpc>
                <a:spcPct val="90000"/>
              </a:lnSpc>
            </a:pPr>
            <a:r>
              <a:rPr lang="en-GB" altLang="en-US" sz="2300">
                <a:latin typeface="Arial" panose="020B0604020202020204" pitchFamily="34" charset="0"/>
                <a:ea typeface="ＭＳ Ｐゴシック" panose="020B0600070205080204" pitchFamily="34" charset="-128"/>
              </a:rPr>
              <a:t>Housing size/type/mix: starter/trade down homes</a:t>
            </a:r>
          </a:p>
          <a:p>
            <a:pPr>
              <a:lnSpc>
                <a:spcPct val="90000"/>
              </a:lnSpc>
            </a:pPr>
            <a:r>
              <a:rPr lang="en-GB" altLang="en-US" sz="2300">
                <a:latin typeface="Arial" panose="020B0604020202020204" pitchFamily="34" charset="0"/>
                <a:ea typeface="ＭＳ Ｐゴシック" panose="020B0600070205080204" pitchFamily="34" charset="-128"/>
              </a:rPr>
              <a:t>Density (40dph – flexible on 60:40 built to open space)</a:t>
            </a:r>
          </a:p>
          <a:p>
            <a:pPr>
              <a:lnSpc>
                <a:spcPct val="90000"/>
              </a:lnSpc>
            </a:pPr>
            <a:r>
              <a:rPr lang="en-GB" altLang="en-US" sz="2300">
                <a:latin typeface="Arial" panose="020B0604020202020204" pitchFamily="34" charset="0"/>
                <a:ea typeface="ＭＳ Ｐゴシック" panose="020B0600070205080204" pitchFamily="34" charset="-128"/>
              </a:rPr>
              <a:t>Gypsies, travellers, show people</a:t>
            </a:r>
          </a:p>
          <a:p>
            <a:pPr>
              <a:lnSpc>
                <a:spcPct val="90000"/>
              </a:lnSpc>
            </a:pPr>
            <a:r>
              <a:rPr lang="en-GB" altLang="en-US" sz="2300">
                <a:latin typeface="Arial" panose="020B0604020202020204" pitchFamily="34" charset="0"/>
                <a:ea typeface="ＭＳ Ｐゴシック" panose="020B0600070205080204" pitchFamily="34" charset="-128"/>
              </a:rPr>
              <a:t>Educational facilities</a:t>
            </a:r>
          </a:p>
          <a:p>
            <a:pPr>
              <a:lnSpc>
                <a:spcPct val="90000"/>
              </a:lnSpc>
            </a:pPr>
            <a:r>
              <a:rPr lang="en-GB" altLang="en-US" sz="2300">
                <a:latin typeface="Arial" panose="020B0604020202020204" pitchFamily="34" charset="0"/>
                <a:ea typeface="ＭＳ Ｐゴシック" panose="020B0600070205080204" pitchFamily="34" charset="-128"/>
              </a:rPr>
              <a:t>Community, sport, recreation facilities</a:t>
            </a:r>
          </a:p>
          <a:p>
            <a:pPr>
              <a:lnSpc>
                <a:spcPct val="90000"/>
              </a:lnSpc>
            </a:pPr>
            <a:r>
              <a:rPr lang="en-GB" altLang="en-US" sz="2300">
                <a:latin typeface="Arial" panose="020B0604020202020204" pitchFamily="34" charset="0"/>
                <a:ea typeface="ＭＳ Ｐゴシック" panose="020B0600070205080204" pitchFamily="34" charset="-128"/>
              </a:rPr>
              <a:t>Masterplanning</a:t>
            </a:r>
          </a:p>
          <a:p>
            <a:pPr>
              <a:lnSpc>
                <a:spcPct val="90000"/>
              </a:lnSpc>
            </a:pPr>
            <a:r>
              <a:rPr lang="en-GB" altLang="en-US" sz="2300">
                <a:latin typeface="Arial" panose="020B0604020202020204" pitchFamily="34" charset="0"/>
                <a:ea typeface="ＭＳ Ｐゴシック" panose="020B0600070205080204" pitchFamily="34" charset="-128"/>
              </a:rPr>
              <a:t>Transport</a:t>
            </a:r>
          </a:p>
          <a:p>
            <a:pPr>
              <a:lnSpc>
                <a:spcPct val="90000"/>
              </a:lnSpc>
            </a:pPr>
            <a:r>
              <a:rPr lang="en-GB" altLang="en-US" sz="2300">
                <a:latin typeface="Arial" panose="020B0604020202020204" pitchFamily="34" charset="0"/>
                <a:ea typeface="ＭＳ Ｐゴシック" panose="020B0600070205080204" pitchFamily="34" charset="-128"/>
              </a:rPr>
              <a:t>Self build</a:t>
            </a:r>
          </a:p>
          <a:p>
            <a:pPr>
              <a:lnSpc>
                <a:spcPct val="90000"/>
              </a:lnSpc>
            </a:pPr>
            <a:r>
              <a:rPr lang="en-GB" altLang="en-US" sz="2300">
                <a:latin typeface="Arial" panose="020B0604020202020204" pitchFamily="34" charset="0"/>
                <a:ea typeface="ＭＳ Ｐゴシック" panose="020B0600070205080204" pitchFamily="34" charset="-128"/>
              </a:rPr>
              <a:t>Design quality</a:t>
            </a:r>
          </a:p>
          <a:p>
            <a:pPr>
              <a:lnSpc>
                <a:spcPct val="90000"/>
              </a:lnSpc>
            </a:pPr>
            <a:r>
              <a:rPr lang="en-GB" altLang="en-US" sz="2300">
                <a:latin typeface="Arial" panose="020B0604020202020204" pitchFamily="34" charset="0"/>
                <a:ea typeface="ＭＳ Ｐゴシック" panose="020B0600070205080204" pitchFamily="34" charset="-128"/>
              </a:rPr>
              <a:t>Energy/water efficiency</a:t>
            </a:r>
          </a:p>
        </p:txBody>
      </p:sp>
      <p:sp>
        <p:nvSpPr>
          <p:cNvPr id="1331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fld id="{ABB0B860-27D3-4617-8C18-8F2A96A0FD14}" type="slidenum">
              <a:rPr lang="en-GB" altLang="en-US" sz="1200">
                <a:solidFill>
                  <a:srgbClr val="898989"/>
                </a:solidFill>
              </a:rPr>
              <a:pPr eaLnBrk="1" hangingPunct="1">
                <a:spcBef>
                  <a:spcPct val="0"/>
                </a:spcBef>
                <a:buFontTx/>
                <a:buNone/>
              </a:pPr>
              <a:t>12</a:t>
            </a:fld>
            <a:endParaRPr lang="en-GB" altLang="en-US" sz="1200">
              <a:solidFill>
                <a:srgbClr val="898989"/>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p:txBody>
          <a:bodyPr/>
          <a:lstStyle/>
          <a:p>
            <a:r>
              <a:rPr lang="en-GB" altLang="en-US" sz="4000">
                <a:latin typeface="Arial" panose="020B0604020202020204" pitchFamily="34" charset="0"/>
                <a:ea typeface="ＭＳ Ｐゴシック" panose="020B0600070205080204" pitchFamily="34" charset="-128"/>
              </a:rPr>
              <a:t>Meetings with site owners</a:t>
            </a:r>
          </a:p>
        </p:txBody>
      </p:sp>
      <p:sp>
        <p:nvSpPr>
          <p:cNvPr id="17411" name="Rectangle 3"/>
          <p:cNvSpPr>
            <a:spLocks noGrp="1"/>
          </p:cNvSpPr>
          <p:nvPr>
            <p:ph type="body" idx="1"/>
          </p:nvPr>
        </p:nvSpPr>
        <p:spPr>
          <a:xfrm>
            <a:off x="773723" y="1219200"/>
            <a:ext cx="7596554" cy="4267200"/>
          </a:xfrm>
        </p:spPr>
        <p:txBody>
          <a:bodyPr/>
          <a:lstStyle/>
          <a:p>
            <a:pPr>
              <a:lnSpc>
                <a:spcPct val="90000"/>
              </a:lnSpc>
              <a:defRPr/>
            </a:pPr>
            <a:r>
              <a:rPr lang="en-GB" altLang="en-US" sz="3000" dirty="0">
                <a:latin typeface="Arial" pitchFamily="34" charset="0"/>
                <a:ea typeface="ＭＳ Ｐゴシック" pitchFamily="34" charset="-128"/>
              </a:rPr>
              <a:t>“Community tariff”</a:t>
            </a:r>
          </a:p>
          <a:p>
            <a:pPr marL="0" indent="0">
              <a:lnSpc>
                <a:spcPct val="90000"/>
              </a:lnSpc>
              <a:buNone/>
              <a:defRPr/>
            </a:pPr>
            <a:r>
              <a:rPr lang="en-GB" altLang="en-US" sz="3000" dirty="0">
                <a:latin typeface="Arial" pitchFamily="34" charset="0"/>
                <a:ea typeface="ＭＳ Ｐゴシック" pitchFamily="34" charset="-128"/>
              </a:rPr>
              <a:t>		</a:t>
            </a:r>
            <a:r>
              <a:rPr lang="en-GB" altLang="en-US" sz="3000" i="1" dirty="0">
                <a:latin typeface="Arial" pitchFamily="34" charset="0"/>
                <a:ea typeface="ＭＳ Ｐゴシック" pitchFamily="34" charset="-128"/>
              </a:rPr>
              <a:t>– £0.8m+ per acre uplift shared to 						deliver v key areas?</a:t>
            </a:r>
          </a:p>
          <a:p>
            <a:pPr marL="0" indent="0">
              <a:lnSpc>
                <a:spcPct val="90000"/>
              </a:lnSpc>
              <a:buNone/>
              <a:defRPr/>
            </a:pPr>
            <a:r>
              <a:rPr lang="en-GB" altLang="en-US" sz="3000" i="1" dirty="0">
                <a:latin typeface="Arial" pitchFamily="34" charset="0"/>
                <a:ea typeface="ＭＳ Ｐゴシック" pitchFamily="34" charset="-128"/>
              </a:rPr>
              <a:t>		- help identify exceptional circumstances</a:t>
            </a:r>
          </a:p>
          <a:p>
            <a:pPr marL="0" indent="0">
              <a:lnSpc>
                <a:spcPct val="90000"/>
              </a:lnSpc>
              <a:buNone/>
              <a:defRPr/>
            </a:pPr>
            <a:endParaRPr lang="en-GB" altLang="en-US" sz="1000" i="1" dirty="0">
              <a:latin typeface="Arial" pitchFamily="34" charset="0"/>
              <a:ea typeface="ＭＳ Ｐゴシック" pitchFamily="34" charset="-128"/>
            </a:endParaRPr>
          </a:p>
          <a:p>
            <a:pPr>
              <a:lnSpc>
                <a:spcPct val="90000"/>
              </a:lnSpc>
              <a:defRPr/>
            </a:pPr>
            <a:r>
              <a:rPr lang="en-GB" altLang="en-US" sz="3000" dirty="0">
                <a:latin typeface="Arial" pitchFamily="34" charset="0"/>
                <a:ea typeface="ＭＳ Ｐゴシック" pitchFamily="34" charset="-128"/>
              </a:rPr>
              <a:t>2 stage process – offered for all 8 sites</a:t>
            </a:r>
          </a:p>
          <a:p>
            <a:pPr marL="0" indent="0">
              <a:lnSpc>
                <a:spcPct val="90000"/>
              </a:lnSpc>
              <a:buNone/>
              <a:defRPr/>
            </a:pPr>
            <a:endParaRPr lang="en-GB" altLang="en-US" sz="1000" dirty="0">
              <a:latin typeface="Arial" pitchFamily="34" charset="0"/>
              <a:ea typeface="ＭＳ Ｐゴシック" pitchFamily="34" charset="-128"/>
            </a:endParaRPr>
          </a:p>
          <a:p>
            <a:pPr>
              <a:lnSpc>
                <a:spcPct val="90000"/>
              </a:lnSpc>
              <a:defRPr/>
            </a:pPr>
            <a:r>
              <a:rPr lang="en-GB" altLang="en-US" sz="3000" dirty="0">
                <a:latin typeface="Arial" pitchFamily="34" charset="0"/>
                <a:ea typeface="ＭＳ Ｐゴシック" pitchFamily="34" charset="-128"/>
              </a:rPr>
              <a:t>Meeting 1: ran through key areas</a:t>
            </a:r>
          </a:p>
          <a:p>
            <a:pPr>
              <a:lnSpc>
                <a:spcPct val="90000"/>
              </a:lnSpc>
              <a:defRPr/>
            </a:pPr>
            <a:r>
              <a:rPr lang="en-GB" altLang="en-US" sz="3000" dirty="0">
                <a:latin typeface="Arial" pitchFamily="34" charset="0"/>
                <a:ea typeface="ＭＳ Ｐゴシック" pitchFamily="34" charset="-128"/>
              </a:rPr>
              <a:t>Meeting 2: Owners make submissions</a:t>
            </a:r>
          </a:p>
          <a:p>
            <a:pPr marL="0" indent="0">
              <a:lnSpc>
                <a:spcPct val="90000"/>
              </a:lnSpc>
              <a:buNone/>
              <a:defRPr/>
            </a:pPr>
            <a:endParaRPr lang="en-GB" altLang="en-US" sz="2400" dirty="0">
              <a:latin typeface="Arial" pitchFamily="34" charset="0"/>
              <a:ea typeface="ＭＳ Ｐゴシック" pitchFamily="34" charset="-128"/>
            </a:endParaRPr>
          </a:p>
        </p:txBody>
      </p:sp>
      <p:sp>
        <p:nvSpPr>
          <p:cNvPr id="1434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fld id="{D90AAEFC-B657-46DC-9596-5C32CC94D572}" type="slidenum">
              <a:rPr lang="en-GB" altLang="en-US" sz="1200">
                <a:solidFill>
                  <a:srgbClr val="898989"/>
                </a:solidFill>
              </a:rPr>
              <a:pPr eaLnBrk="1" hangingPunct="1">
                <a:spcBef>
                  <a:spcPct val="0"/>
                </a:spcBef>
                <a:buFontTx/>
                <a:buNone/>
              </a:pPr>
              <a:t>13</a:t>
            </a:fld>
            <a:endParaRPr lang="en-GB" altLang="en-US" sz="1200">
              <a:solidFill>
                <a:srgbClr val="898989"/>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r>
              <a:rPr lang="en-GB" altLang="en-US" sz="4000">
                <a:latin typeface="Arial" panose="020B0604020202020204" pitchFamily="34" charset="0"/>
                <a:ea typeface="ＭＳ Ｐゴシック" panose="020B0600070205080204" pitchFamily="34" charset="-128"/>
              </a:rPr>
              <a:t>Attendees and use of presentation</a:t>
            </a:r>
          </a:p>
        </p:txBody>
      </p:sp>
      <p:sp>
        <p:nvSpPr>
          <p:cNvPr id="17411" name="Rectangle 3"/>
          <p:cNvSpPr>
            <a:spLocks noGrp="1"/>
          </p:cNvSpPr>
          <p:nvPr>
            <p:ph type="body" idx="1"/>
          </p:nvPr>
        </p:nvSpPr>
        <p:spPr>
          <a:xfrm>
            <a:off x="773723" y="1600200"/>
            <a:ext cx="7596554" cy="3733800"/>
          </a:xfrm>
        </p:spPr>
        <p:txBody>
          <a:bodyPr/>
          <a:lstStyle/>
          <a:p>
            <a:pPr>
              <a:lnSpc>
                <a:spcPct val="90000"/>
              </a:lnSpc>
              <a:defRPr/>
            </a:pPr>
            <a:r>
              <a:rPr lang="en-GB" altLang="en-US" sz="2800" dirty="0">
                <a:latin typeface="Arial" pitchFamily="34" charset="0"/>
                <a:ea typeface="ＭＳ Ｐゴシック" pitchFamily="34" charset="-128"/>
              </a:rPr>
              <a:t>Cons, Lab and </a:t>
            </a:r>
            <a:r>
              <a:rPr lang="en-GB" altLang="en-US" sz="2800" dirty="0" err="1">
                <a:latin typeface="Arial" pitchFamily="34" charset="0"/>
                <a:ea typeface="ＭＳ Ｐゴシック" pitchFamily="34" charset="-128"/>
              </a:rPr>
              <a:t>LibDem</a:t>
            </a:r>
            <a:r>
              <a:rPr lang="en-GB" altLang="en-US" sz="2800" dirty="0">
                <a:latin typeface="Arial" pitchFamily="34" charset="0"/>
                <a:ea typeface="ＭＳ Ｐゴシック" pitchFamily="34" charset="-128"/>
              </a:rPr>
              <a:t> planning leads at presentations</a:t>
            </a:r>
          </a:p>
          <a:p>
            <a:pPr marL="0" indent="0">
              <a:lnSpc>
                <a:spcPct val="90000"/>
              </a:lnSpc>
              <a:buNone/>
              <a:defRPr/>
            </a:pPr>
            <a:endParaRPr lang="en-GB" altLang="en-US" sz="1000" dirty="0">
              <a:latin typeface="Arial" pitchFamily="34" charset="0"/>
              <a:ea typeface="ＭＳ Ｐゴシック" pitchFamily="34" charset="-128"/>
            </a:endParaRPr>
          </a:p>
          <a:p>
            <a:pPr>
              <a:lnSpc>
                <a:spcPct val="90000"/>
              </a:lnSpc>
              <a:defRPr/>
            </a:pPr>
            <a:r>
              <a:rPr lang="en-GB" altLang="en-US" sz="2800" dirty="0">
                <a:latin typeface="Arial" pitchFamily="34" charset="0"/>
                <a:ea typeface="ＭＳ Ｐゴシック" pitchFamily="34" charset="-128"/>
              </a:rPr>
              <a:t>Owner presentations to be made public</a:t>
            </a:r>
          </a:p>
          <a:p>
            <a:pPr marL="0" indent="0">
              <a:lnSpc>
                <a:spcPct val="90000"/>
              </a:lnSpc>
              <a:buNone/>
              <a:defRPr/>
            </a:pPr>
            <a:endParaRPr lang="en-GB" altLang="en-US" sz="1000" dirty="0">
              <a:latin typeface="Arial" pitchFamily="34" charset="0"/>
              <a:ea typeface="ＭＳ Ｐゴシック" pitchFamily="34" charset="-128"/>
            </a:endParaRPr>
          </a:p>
          <a:p>
            <a:pPr>
              <a:lnSpc>
                <a:spcPct val="90000"/>
              </a:lnSpc>
              <a:defRPr/>
            </a:pPr>
            <a:r>
              <a:rPr lang="en-GB" altLang="en-US" sz="2800" dirty="0">
                <a:latin typeface="Arial" pitchFamily="34" charset="0"/>
                <a:ea typeface="ＭＳ Ｐゴシック" pitchFamily="34" charset="-128"/>
              </a:rPr>
              <a:t>Competitive tension</a:t>
            </a:r>
          </a:p>
          <a:p>
            <a:pPr marL="0" indent="0">
              <a:lnSpc>
                <a:spcPct val="90000"/>
              </a:lnSpc>
              <a:buNone/>
              <a:defRPr/>
            </a:pPr>
            <a:endParaRPr lang="en-GB" altLang="en-US" sz="1000" dirty="0">
              <a:latin typeface="Arial" pitchFamily="34" charset="0"/>
              <a:ea typeface="ＭＳ Ｐゴシック" pitchFamily="34" charset="-128"/>
            </a:endParaRPr>
          </a:p>
          <a:p>
            <a:pPr>
              <a:lnSpc>
                <a:spcPct val="90000"/>
              </a:lnSpc>
              <a:defRPr/>
            </a:pPr>
            <a:r>
              <a:rPr lang="en-GB" altLang="en-US" sz="2800" dirty="0">
                <a:latin typeface="Arial" pitchFamily="34" charset="0"/>
                <a:ea typeface="ＭＳ Ｐゴシック" pitchFamily="34" charset="-128"/>
              </a:rPr>
              <a:t>Summary report from officers &amp; update of original assessments</a:t>
            </a:r>
          </a:p>
          <a:p>
            <a:pPr marL="0" indent="0">
              <a:lnSpc>
                <a:spcPct val="90000"/>
              </a:lnSpc>
              <a:buNone/>
              <a:defRPr/>
            </a:pPr>
            <a:endParaRPr lang="en-GB" altLang="en-US" dirty="0" smtClean="0">
              <a:latin typeface="Arial" pitchFamily="34" charset="0"/>
              <a:ea typeface="ＭＳ Ｐゴシック" pitchFamily="34" charset="-128"/>
            </a:endParaRPr>
          </a:p>
          <a:p>
            <a:pPr marL="0" indent="0">
              <a:lnSpc>
                <a:spcPct val="90000"/>
              </a:lnSpc>
              <a:buNone/>
              <a:defRPr/>
            </a:pPr>
            <a:endParaRPr lang="en-GB" altLang="en-US" sz="2400" dirty="0">
              <a:latin typeface="Arial" pitchFamily="34" charset="0"/>
              <a:ea typeface="ＭＳ Ｐゴシック" pitchFamily="34" charset="-128"/>
            </a:endParaRPr>
          </a:p>
        </p:txBody>
      </p:sp>
      <p:sp>
        <p:nvSpPr>
          <p:cNvPr id="1536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fld id="{3FBAD21B-BEBB-4E71-97B7-BCBE062C5B93}" type="slidenum">
              <a:rPr lang="en-GB" altLang="en-US" sz="1200">
                <a:solidFill>
                  <a:srgbClr val="898989"/>
                </a:solidFill>
              </a:rPr>
              <a:pPr eaLnBrk="1" hangingPunct="1">
                <a:spcBef>
                  <a:spcPct val="0"/>
                </a:spcBef>
                <a:buFontTx/>
                <a:buNone/>
              </a:pPr>
              <a:t>14</a:t>
            </a:fld>
            <a:endParaRPr lang="en-GB" altLang="en-US" sz="1200">
              <a:solidFill>
                <a:srgbClr val="898989"/>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p:txBody>
          <a:bodyPr/>
          <a:lstStyle/>
          <a:p>
            <a:r>
              <a:rPr lang="en-GB" altLang="en-US" sz="4000">
                <a:latin typeface="Arial" panose="020B0604020202020204" pitchFamily="34" charset="0"/>
                <a:ea typeface="ＭＳ Ｐゴシック" panose="020B0600070205080204" pitchFamily="34" charset="-128"/>
              </a:rPr>
              <a:t>Challenge: “A sound plan”</a:t>
            </a:r>
          </a:p>
        </p:txBody>
      </p:sp>
      <p:sp>
        <p:nvSpPr>
          <p:cNvPr id="53251" name="Rectangle 3"/>
          <p:cNvSpPr>
            <a:spLocks noGrp="1"/>
          </p:cNvSpPr>
          <p:nvPr>
            <p:ph type="body" idx="1"/>
          </p:nvPr>
        </p:nvSpPr>
        <p:spPr/>
        <p:txBody>
          <a:bodyPr/>
          <a:lstStyle/>
          <a:p>
            <a:pPr>
              <a:defRPr/>
            </a:pPr>
            <a:endParaRPr lang="en-GB" altLang="en-US" dirty="0" smtClean="0">
              <a:latin typeface="Arial" pitchFamily="34" charset="0"/>
              <a:ea typeface="ＭＳ Ｐゴシック" pitchFamily="34" charset="-128"/>
              <a:hlinkClick r:id="rId3"/>
            </a:endParaRPr>
          </a:p>
          <a:p>
            <a:pPr marL="0" indent="0" algn="ctr">
              <a:buNone/>
              <a:defRPr/>
            </a:pPr>
            <a:endParaRPr lang="en-GB" altLang="en-US" dirty="0" smtClean="0">
              <a:latin typeface="Arial" pitchFamily="34" charset="0"/>
              <a:ea typeface="ＭＳ Ｐゴシック" pitchFamily="34" charset="-128"/>
            </a:endParaRPr>
          </a:p>
          <a:p>
            <a:pPr marL="0" indent="0" algn="ctr">
              <a:buNone/>
              <a:defRPr/>
            </a:pPr>
            <a:r>
              <a:rPr lang="en-GB" altLang="en-US" sz="5400" dirty="0">
                <a:latin typeface="Arial" pitchFamily="34" charset="0"/>
                <a:ea typeface="ＭＳ Ｐゴシック" pitchFamily="34" charset="-128"/>
              </a:rPr>
              <a:t>Questions?</a:t>
            </a:r>
            <a:endParaRPr lang="en-GB" altLang="en-US" sz="5400" dirty="0">
              <a:latin typeface="Arial" pitchFamily="34" charset="0"/>
              <a:ea typeface="ＭＳ Ｐゴシック" pitchFamily="34" charset="-128"/>
              <a:hlinkClick r:id="rId3"/>
            </a:endParaRPr>
          </a:p>
          <a:p>
            <a:pPr>
              <a:defRPr/>
            </a:pPr>
            <a:endParaRPr lang="en-GB" altLang="en-US" dirty="0" smtClean="0">
              <a:latin typeface="Arial" pitchFamily="34" charset="0"/>
              <a:ea typeface="ＭＳ Ｐゴシック" pitchFamily="34" charset="-128"/>
            </a:endParaRPr>
          </a:p>
        </p:txBody>
      </p:sp>
      <p:sp>
        <p:nvSpPr>
          <p:cNvPr id="1638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fld id="{F4206DC2-C56B-402F-8B3E-3CA038C46B3D}" type="slidenum">
              <a:rPr lang="en-GB" altLang="en-US" sz="1200">
                <a:solidFill>
                  <a:srgbClr val="898989"/>
                </a:solidFill>
              </a:rPr>
              <a:pPr eaLnBrk="1" hangingPunct="1">
                <a:spcBef>
                  <a:spcPct val="0"/>
                </a:spcBef>
                <a:buFontTx/>
                <a:buNone/>
              </a:pPr>
              <a:t>15</a:t>
            </a:fld>
            <a:endParaRPr lang="en-GB" altLang="en-US" sz="1200">
              <a:solidFill>
                <a:srgbClr val="898989"/>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title"/>
          </p:nvPr>
        </p:nvSpPr>
        <p:spPr/>
        <p:txBody>
          <a:bodyPr/>
          <a:lstStyle/>
          <a:p>
            <a:r>
              <a:rPr lang="en-GB" altLang="en-US" sz="4000">
                <a:latin typeface="Arial" panose="020B0604020202020204" pitchFamily="34" charset="0"/>
                <a:ea typeface="ＭＳ Ｐゴシック" panose="020B0600070205080204" pitchFamily="34" charset="-128"/>
              </a:rPr>
              <a:t>Housing Need</a:t>
            </a:r>
          </a:p>
        </p:txBody>
      </p:sp>
      <p:sp>
        <p:nvSpPr>
          <p:cNvPr id="7171" name="Rectangle 3"/>
          <p:cNvSpPr>
            <a:spLocks noGrp="1"/>
          </p:cNvSpPr>
          <p:nvPr>
            <p:ph type="body" idx="1"/>
          </p:nvPr>
        </p:nvSpPr>
        <p:spPr>
          <a:xfrm>
            <a:off x="773723" y="1417638"/>
            <a:ext cx="7596554" cy="4068762"/>
          </a:xfrm>
        </p:spPr>
        <p:txBody>
          <a:bodyPr/>
          <a:lstStyle/>
          <a:p>
            <a:pPr>
              <a:defRPr/>
            </a:pPr>
            <a:r>
              <a:rPr lang="en-GB" altLang="en-US" sz="2400" dirty="0" err="1">
                <a:latin typeface="Arial" pitchFamily="34" charset="0"/>
                <a:ea typeface="ＭＳ Ｐゴシック" pitchFamily="34" charset="-128"/>
              </a:rPr>
              <a:t>Hunston</a:t>
            </a:r>
            <a:r>
              <a:rPr lang="en-GB" altLang="en-US" sz="2400" dirty="0">
                <a:latin typeface="Arial" pitchFamily="34" charset="0"/>
                <a:ea typeface="ＭＳ Ｐゴシック" pitchFamily="34" charset="-128"/>
              </a:rPr>
              <a:t>, Court of Appeal – start with housing need</a:t>
            </a:r>
          </a:p>
          <a:p>
            <a:pPr>
              <a:defRPr/>
            </a:pPr>
            <a:r>
              <a:rPr lang="en-GB" altLang="en-US" sz="2400" dirty="0">
                <a:latin typeface="Arial" pitchFamily="34" charset="0"/>
                <a:ea typeface="ＭＳ Ｐゴシック" pitchFamily="34" charset="-128"/>
              </a:rPr>
              <a:t>Housing need:</a:t>
            </a:r>
          </a:p>
          <a:p>
            <a:pPr marL="0" indent="0">
              <a:buNone/>
              <a:defRPr/>
            </a:pPr>
            <a:r>
              <a:rPr lang="en-GB" altLang="en-US" sz="2400" dirty="0">
                <a:latin typeface="Arial" pitchFamily="34" charset="0"/>
                <a:ea typeface="ＭＳ Ｐゴシック" pitchFamily="34" charset="-128"/>
              </a:rPr>
              <a:t>	a) births, deaths and net migration; and</a:t>
            </a:r>
          </a:p>
          <a:p>
            <a:pPr marL="0" indent="0">
              <a:buNone/>
              <a:defRPr/>
            </a:pPr>
            <a:r>
              <a:rPr lang="en-GB" altLang="en-US" sz="2400" dirty="0">
                <a:latin typeface="Arial" pitchFamily="34" charset="0"/>
                <a:ea typeface="ＭＳ Ｐゴシック" pitchFamily="34" charset="-128"/>
              </a:rPr>
              <a:t>	b) household formation</a:t>
            </a:r>
          </a:p>
          <a:p>
            <a:pPr>
              <a:defRPr/>
            </a:pPr>
            <a:r>
              <a:rPr lang="en-GB" altLang="en-US" sz="2400" dirty="0">
                <a:latin typeface="Arial" pitchFamily="34" charset="0"/>
                <a:ea typeface="ＭＳ Ｐゴシック" pitchFamily="34" charset="-128"/>
              </a:rPr>
              <a:t>ONS based projection 550 – 700 homes per annum</a:t>
            </a:r>
          </a:p>
          <a:p>
            <a:pPr>
              <a:defRPr/>
            </a:pPr>
            <a:r>
              <a:rPr lang="en-GB" altLang="en-US" sz="2400" dirty="0">
                <a:latin typeface="Arial" pitchFamily="34" charset="0"/>
                <a:ea typeface="ＭＳ Ｐゴシック" pitchFamily="34" charset="-128"/>
                <a:hlinkClick r:id="rId3"/>
              </a:rPr>
              <a:t>Independent Assessment of Housing Need and Strategic Housing Market Assessment</a:t>
            </a:r>
            <a:r>
              <a:rPr lang="en-GB" altLang="en-US" sz="2400" dirty="0">
                <a:latin typeface="Arial" pitchFamily="34" charset="0"/>
                <a:ea typeface="ＭＳ Ｐゴシック" pitchFamily="34" charset="-128"/>
              </a:rPr>
              <a:t> </a:t>
            </a:r>
          </a:p>
          <a:p>
            <a:pPr>
              <a:defRPr/>
            </a:pPr>
            <a:r>
              <a:rPr lang="en-GB" altLang="en-US" sz="2400" dirty="0">
                <a:latin typeface="Arial" pitchFamily="34" charset="0"/>
                <a:ea typeface="ＭＳ Ｐゴシック" pitchFamily="34" charset="-128"/>
              </a:rPr>
              <a:t>10 year history used - 436 homes per annum</a:t>
            </a:r>
          </a:p>
          <a:p>
            <a:pPr marL="0" indent="0">
              <a:buNone/>
              <a:defRPr/>
            </a:pPr>
            <a:r>
              <a:rPr lang="en-GB" altLang="en-US" sz="2400" dirty="0">
                <a:latin typeface="Arial" pitchFamily="34" charset="0"/>
                <a:ea typeface="ＭＳ Ｐゴシック" pitchFamily="34" charset="-128"/>
              </a:rPr>
              <a:t>	</a:t>
            </a:r>
            <a:r>
              <a:rPr lang="en-GB" altLang="en-US" sz="2400" i="1" dirty="0">
                <a:latin typeface="Arial" pitchFamily="34" charset="0"/>
                <a:ea typeface="ＭＳ Ｐゴシック" pitchFamily="34" charset="-128"/>
              </a:rPr>
              <a:t>(circa 9,000 total 2011 – 2031)</a:t>
            </a:r>
          </a:p>
        </p:txBody>
      </p:sp>
      <p:sp>
        <p:nvSpPr>
          <p:cNvPr id="307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fld id="{C1B7150F-6290-45D2-9DF9-24E3F9896D29}" type="slidenum">
              <a:rPr lang="en-GB" altLang="en-US" sz="1200">
                <a:solidFill>
                  <a:srgbClr val="898989"/>
                </a:solidFill>
              </a:rPr>
              <a:pPr eaLnBrk="1" hangingPunct="1">
                <a:spcBef>
                  <a:spcPct val="0"/>
                </a:spcBef>
                <a:buFontTx/>
                <a:buNone/>
              </a:pPr>
              <a:t>2</a:t>
            </a:fld>
            <a:endParaRPr lang="en-GB" altLang="en-US" sz="1200">
              <a:solidFill>
                <a:srgbClr val="898989"/>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p:cNvSpPr>
          <p:nvPr>
            <p:ph type="title"/>
          </p:nvPr>
        </p:nvSpPr>
        <p:spPr/>
        <p:txBody>
          <a:bodyPr/>
          <a:lstStyle/>
          <a:p>
            <a:r>
              <a:rPr lang="en-GB" altLang="en-US" sz="3800">
                <a:latin typeface="Arial" panose="020B0604020202020204" pitchFamily="34" charset="0"/>
                <a:ea typeface="ＭＳ Ｐゴシック" panose="020B0600070205080204" pitchFamily="34" charset="-128"/>
              </a:rPr>
              <a:t>Green Belt </a:t>
            </a:r>
            <a:br>
              <a:rPr lang="en-GB" altLang="en-US" sz="3800">
                <a:latin typeface="Arial" panose="020B0604020202020204" pitchFamily="34" charset="0"/>
                <a:ea typeface="ＭＳ Ｐゴシック" panose="020B0600070205080204" pitchFamily="34" charset="-128"/>
              </a:rPr>
            </a:br>
            <a:r>
              <a:rPr lang="en-GB" altLang="en-US" sz="3800">
                <a:latin typeface="Arial" panose="020B0604020202020204" pitchFamily="34" charset="0"/>
                <a:ea typeface="ＭＳ Ｐゴシック" panose="020B0600070205080204" pitchFamily="34" charset="-128"/>
              </a:rPr>
              <a:t>(all District outside main urban areas)</a:t>
            </a:r>
            <a:r>
              <a:rPr lang="en-GB" altLang="en-US" sz="3800">
                <a:ea typeface="ＭＳ Ｐゴシック" panose="020B0600070205080204" pitchFamily="34" charset="-128"/>
              </a:rPr>
              <a:t> </a:t>
            </a:r>
          </a:p>
        </p:txBody>
      </p:sp>
      <p:pic>
        <p:nvPicPr>
          <p:cNvPr id="4099" name="Picture 8" descr="GB MAP"/>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27231" t="14317" r="29187" b="13744"/>
          <a:stretch>
            <a:fillRect/>
          </a:stretch>
        </p:blipFill>
        <p:spPr>
          <a:xfrm>
            <a:off x="3305908" y="1600200"/>
            <a:ext cx="2813538" cy="3581400"/>
          </a:xfrm>
          <a:noFill/>
        </p:spPr>
      </p:pic>
      <p:sp>
        <p:nvSpPr>
          <p:cNvPr id="410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fld id="{C345E5FE-FE1D-4F75-BBDE-4428935E080D}" type="slidenum">
              <a:rPr lang="en-GB" altLang="en-US" sz="1200">
                <a:solidFill>
                  <a:srgbClr val="898989"/>
                </a:solidFill>
              </a:rPr>
              <a:pPr eaLnBrk="1" hangingPunct="1">
                <a:spcBef>
                  <a:spcPct val="0"/>
                </a:spcBef>
                <a:buFontTx/>
                <a:buNone/>
              </a:pPr>
              <a:t>3</a:t>
            </a:fld>
            <a:endParaRPr lang="en-GB" altLang="en-US" sz="1200">
              <a:solidFill>
                <a:srgbClr val="898989"/>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p:txBody>
          <a:bodyPr/>
          <a:lstStyle/>
          <a:p>
            <a:r>
              <a:rPr lang="en-GB" altLang="en-US" sz="4000">
                <a:latin typeface="Arial" panose="020B0604020202020204" pitchFamily="34" charset="0"/>
                <a:ea typeface="ＭＳ Ｐゴシック" panose="020B0600070205080204" pitchFamily="34" charset="-128"/>
              </a:rPr>
              <a:t>Green Belt Boundary Change – “Exceptional Circumstances</a:t>
            </a:r>
            <a:r>
              <a:rPr lang="en-GB" altLang="en-US" sz="4000">
                <a:ea typeface="ＭＳ Ｐゴシック" panose="020B0600070205080204" pitchFamily="34" charset="-128"/>
              </a:rPr>
              <a:t>”</a:t>
            </a:r>
          </a:p>
        </p:txBody>
      </p:sp>
      <p:sp>
        <p:nvSpPr>
          <p:cNvPr id="10243" name="Rectangle 3"/>
          <p:cNvSpPr>
            <a:spLocks noGrp="1"/>
          </p:cNvSpPr>
          <p:nvPr>
            <p:ph type="body" idx="1"/>
          </p:nvPr>
        </p:nvSpPr>
        <p:spPr>
          <a:xfrm>
            <a:off x="773723" y="1905000"/>
            <a:ext cx="7596554" cy="3581400"/>
          </a:xfrm>
        </p:spPr>
        <p:txBody>
          <a:bodyPr/>
          <a:lstStyle/>
          <a:p>
            <a:pPr marL="0" indent="0">
              <a:lnSpc>
                <a:spcPct val="90000"/>
              </a:lnSpc>
              <a:buNone/>
              <a:defRPr/>
            </a:pPr>
            <a:endParaRPr lang="en-GB" altLang="en-US" sz="2400" dirty="0">
              <a:latin typeface="Arial" pitchFamily="34" charset="0"/>
              <a:ea typeface="ＭＳ Ｐゴシック" pitchFamily="34" charset="-128"/>
            </a:endParaRPr>
          </a:p>
          <a:p>
            <a:pPr marL="0" indent="0">
              <a:lnSpc>
                <a:spcPct val="90000"/>
              </a:lnSpc>
              <a:buNone/>
              <a:defRPr/>
            </a:pPr>
            <a:r>
              <a:rPr lang="en-GB" altLang="en-US" sz="2400" dirty="0">
                <a:latin typeface="Arial" pitchFamily="34" charset="0"/>
                <a:ea typeface="ＭＳ Ｐゴシック" pitchFamily="34" charset="-128"/>
              </a:rPr>
              <a:t>“….Once established, Green Belt boundaries should only be altered in </a:t>
            </a:r>
            <a:r>
              <a:rPr lang="en-GB" altLang="en-US" sz="2400" b="1" u="sng" dirty="0">
                <a:latin typeface="Arial" pitchFamily="34" charset="0"/>
                <a:ea typeface="ＭＳ Ｐゴシック" pitchFamily="34" charset="-128"/>
              </a:rPr>
              <a:t>exceptional circumstances</a:t>
            </a:r>
            <a:r>
              <a:rPr lang="en-GB" altLang="en-US" sz="2400" dirty="0">
                <a:latin typeface="Arial" pitchFamily="34" charset="0"/>
                <a:ea typeface="ＭＳ Ｐゴシック" pitchFamily="34" charset="-128"/>
              </a:rPr>
              <a:t>, through the preparation or review of the Local Plan. At that time, authorities should consider the Green Belt boundaries having regard to their intended permanence in the long term, so that they should be capable of enduring beyond the plan period.” </a:t>
            </a:r>
          </a:p>
          <a:p>
            <a:pPr marL="0" indent="0" algn="r">
              <a:lnSpc>
                <a:spcPct val="90000"/>
              </a:lnSpc>
              <a:buNone/>
              <a:defRPr/>
            </a:pPr>
            <a:r>
              <a:rPr lang="en-GB" altLang="en-US" sz="1600" i="1" dirty="0">
                <a:latin typeface="Arial" pitchFamily="34" charset="0"/>
                <a:ea typeface="ＭＳ Ｐゴシック" pitchFamily="34" charset="-128"/>
              </a:rPr>
              <a:t>NPPF Para 83 – underlining added</a:t>
            </a:r>
            <a:endParaRPr lang="en-GB" altLang="en-US" sz="1600" dirty="0">
              <a:latin typeface="Arial" pitchFamily="34" charset="0"/>
              <a:ea typeface="ＭＳ Ｐゴシック" pitchFamily="34" charset="-128"/>
            </a:endParaRPr>
          </a:p>
          <a:p>
            <a:pPr>
              <a:lnSpc>
                <a:spcPct val="90000"/>
              </a:lnSpc>
              <a:defRPr/>
            </a:pPr>
            <a:endParaRPr lang="en-GB" altLang="en-US" sz="2400" dirty="0">
              <a:latin typeface="Arial" pitchFamily="34" charset="0"/>
              <a:ea typeface="ＭＳ Ｐゴシック" pitchFamily="34" charset="-128"/>
            </a:endParaRPr>
          </a:p>
        </p:txBody>
      </p:sp>
      <p:sp>
        <p:nvSpPr>
          <p:cNvPr id="512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fld id="{4A1B2ADB-F1FF-43F8-812C-04EAD8AC1352}" type="slidenum">
              <a:rPr lang="en-GB" altLang="en-US" sz="1200">
                <a:solidFill>
                  <a:srgbClr val="898989"/>
                </a:solidFill>
              </a:rPr>
              <a:pPr eaLnBrk="1" hangingPunct="1">
                <a:spcBef>
                  <a:spcPct val="0"/>
                </a:spcBef>
                <a:buFontTx/>
                <a:buNone/>
              </a:pPr>
              <a:t>4</a:t>
            </a:fld>
            <a:endParaRPr lang="en-GB" altLang="en-US" sz="1200">
              <a:solidFill>
                <a:srgbClr val="898989"/>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a:lstStyle/>
          <a:p>
            <a:r>
              <a:rPr lang="en-GB" altLang="en-US" sz="4000">
                <a:latin typeface="Arial" panose="020B0604020202020204" pitchFamily="34" charset="0"/>
                <a:ea typeface="ＭＳ Ｐゴシック" panose="020B0600070205080204" pitchFamily="34" charset="-128"/>
              </a:rPr>
              <a:t>Planning Practice Guidance (PPG) </a:t>
            </a:r>
          </a:p>
        </p:txBody>
      </p:sp>
      <p:sp>
        <p:nvSpPr>
          <p:cNvPr id="6147" name="Rectangle 3"/>
          <p:cNvSpPr>
            <a:spLocks noGrp="1"/>
          </p:cNvSpPr>
          <p:nvPr>
            <p:ph type="body" idx="1"/>
          </p:nvPr>
        </p:nvSpPr>
        <p:spPr>
          <a:xfrm>
            <a:off x="773723" y="1600200"/>
            <a:ext cx="7596554" cy="3352800"/>
          </a:xfrm>
        </p:spPr>
        <p:txBody>
          <a:bodyPr/>
          <a:lstStyle/>
          <a:p>
            <a:pPr marL="0" indent="0">
              <a:lnSpc>
                <a:spcPct val="80000"/>
              </a:lnSpc>
              <a:buNone/>
            </a:pPr>
            <a:r>
              <a:rPr lang="en-GB" altLang="en-US" sz="2000" b="1">
                <a:latin typeface="Arial" panose="020B0604020202020204" pitchFamily="34" charset="0"/>
                <a:ea typeface="ＭＳ Ｐゴシック" panose="020B0600070205080204" pitchFamily="34" charset="-128"/>
              </a:rPr>
              <a:t>Do local planning authorities have to meet in full housing needs identified in needs assessments?</a:t>
            </a:r>
          </a:p>
          <a:p>
            <a:pPr marL="0" indent="0">
              <a:lnSpc>
                <a:spcPct val="80000"/>
              </a:lnSpc>
              <a:buNone/>
            </a:pPr>
            <a:endParaRPr lang="en-GB" altLang="en-US" sz="2000">
              <a:latin typeface="Arial" panose="020B0604020202020204" pitchFamily="34" charset="0"/>
              <a:ea typeface="ＭＳ Ｐゴシック" panose="020B0600070205080204" pitchFamily="34" charset="-128"/>
            </a:endParaRPr>
          </a:p>
          <a:p>
            <a:pPr marL="0" indent="0">
              <a:lnSpc>
                <a:spcPct val="80000"/>
              </a:lnSpc>
              <a:buNone/>
            </a:pPr>
            <a:r>
              <a:rPr lang="en-GB" altLang="en-US" sz="2000">
                <a:latin typeface="Arial" panose="020B0604020202020204" pitchFamily="34" charset="0"/>
                <a:ea typeface="ＭＳ Ｐゴシック" panose="020B0600070205080204" pitchFamily="34" charset="-128"/>
              </a:rPr>
              <a:t>“…..the local planning authority should prepare a Strategic Housing Land Availability Assessment to establish realistic assumptions about the availability, suitability and the likely economic viability of land to meet the identified need for housing over the plan period, and </a:t>
            </a:r>
            <a:r>
              <a:rPr lang="en-GB" altLang="en-US" sz="2000" u="sng">
                <a:latin typeface="Arial" panose="020B0604020202020204" pitchFamily="34" charset="0"/>
                <a:ea typeface="ＭＳ Ｐゴシック" panose="020B0600070205080204" pitchFamily="34" charset="-128"/>
              </a:rPr>
              <a:t>in so doing take account of any constraints such as Green Belt, which indicate that development should be restricted and which may restrain the ability of an authority to meet its need</a:t>
            </a:r>
            <a:r>
              <a:rPr lang="en-GB" altLang="en-US" sz="2000">
                <a:latin typeface="Arial" panose="020B0604020202020204" pitchFamily="34" charset="0"/>
                <a:ea typeface="ＭＳ Ｐゴシック" panose="020B0600070205080204" pitchFamily="34" charset="-128"/>
              </a:rPr>
              <a:t>.”</a:t>
            </a:r>
          </a:p>
          <a:p>
            <a:pPr marL="0" indent="0">
              <a:lnSpc>
                <a:spcPct val="80000"/>
              </a:lnSpc>
              <a:buNone/>
            </a:pPr>
            <a:endParaRPr lang="en-GB" altLang="en-US" sz="1800" i="1">
              <a:latin typeface="Arial" panose="020B0604020202020204" pitchFamily="34" charset="0"/>
              <a:ea typeface="ＭＳ Ｐゴシック" panose="020B0600070205080204" pitchFamily="34" charset="-128"/>
            </a:endParaRPr>
          </a:p>
          <a:p>
            <a:pPr marL="0" indent="0" algn="r">
              <a:lnSpc>
                <a:spcPct val="80000"/>
              </a:lnSpc>
              <a:buNone/>
            </a:pPr>
            <a:r>
              <a:rPr lang="en-GB" altLang="en-US" sz="1400" i="1">
                <a:latin typeface="Arial" panose="020B0604020202020204" pitchFamily="34" charset="0"/>
                <a:ea typeface="ＭＳ Ｐゴシック" panose="020B0600070205080204" pitchFamily="34" charset="-128"/>
              </a:rPr>
              <a:t>para 45 - underlining added</a:t>
            </a:r>
            <a:endParaRPr lang="en-GB" altLang="en-US" sz="1400">
              <a:latin typeface="Arial" panose="020B0604020202020204" pitchFamily="34" charset="0"/>
              <a:ea typeface="ＭＳ Ｐゴシック" panose="020B0600070205080204" pitchFamily="34" charset="-128"/>
            </a:endParaRPr>
          </a:p>
        </p:txBody>
      </p:sp>
      <p:sp>
        <p:nvSpPr>
          <p:cNvPr id="614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fld id="{3A5E4BFB-2ADC-475C-8EDA-19EF17DBCEE6}" type="slidenum">
              <a:rPr lang="en-GB" altLang="en-US" sz="1200">
                <a:solidFill>
                  <a:srgbClr val="898989"/>
                </a:solidFill>
              </a:rPr>
              <a:pPr eaLnBrk="1" hangingPunct="1">
                <a:spcBef>
                  <a:spcPct val="0"/>
                </a:spcBef>
                <a:buFontTx/>
                <a:buNone/>
              </a:pPr>
              <a:t>5</a:t>
            </a:fld>
            <a:endParaRPr lang="en-GB" altLang="en-US" sz="1200">
              <a:solidFill>
                <a:srgbClr val="898989"/>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r>
              <a:rPr lang="en-GB" altLang="en-US" sz="4000">
                <a:latin typeface="Arial" panose="020B0604020202020204" pitchFamily="34" charset="0"/>
                <a:ea typeface="ＭＳ Ｐゴシック" panose="020B0600070205080204" pitchFamily="34" charset="-128"/>
              </a:rPr>
              <a:t>Green Belt Review</a:t>
            </a:r>
          </a:p>
        </p:txBody>
      </p:sp>
      <p:sp>
        <p:nvSpPr>
          <p:cNvPr id="7171" name="Rectangle 6"/>
          <p:cNvSpPr>
            <a:spLocks noGrp="1"/>
          </p:cNvSpPr>
          <p:nvPr>
            <p:ph type="body" sz="half" idx="1"/>
          </p:nvPr>
        </p:nvSpPr>
        <p:spPr>
          <a:xfrm>
            <a:off x="773723" y="1417639"/>
            <a:ext cx="3727938" cy="3794125"/>
          </a:xfrm>
        </p:spPr>
        <p:txBody>
          <a:bodyPr/>
          <a:lstStyle/>
          <a:p>
            <a:pPr>
              <a:lnSpc>
                <a:spcPct val="90000"/>
              </a:lnSpc>
            </a:pPr>
            <a:r>
              <a:rPr lang="en-GB" altLang="en-US" sz="2000">
                <a:latin typeface="Arial" panose="020B0604020202020204" pitchFamily="34" charset="0"/>
                <a:ea typeface="ＭＳ Ｐゴシック" panose="020B0600070205080204" pitchFamily="34" charset="-128"/>
              </a:rPr>
              <a:t>Key building block for Plan</a:t>
            </a:r>
          </a:p>
          <a:p>
            <a:pPr>
              <a:lnSpc>
                <a:spcPct val="90000"/>
              </a:lnSpc>
            </a:pPr>
            <a:r>
              <a:rPr lang="en-GB" altLang="en-US" sz="2000">
                <a:latin typeface="Arial" panose="020B0604020202020204" pitchFamily="34" charset="0"/>
                <a:ea typeface="ＭＳ Ｐゴシック" panose="020B0600070205080204" pitchFamily="34" charset="-128"/>
              </a:rPr>
              <a:t>Comprehensive look at whole Green </a:t>
            </a:r>
            <a:r>
              <a:rPr lang="en-US" altLang="en-US" sz="2000">
                <a:latin typeface="Arial" panose="020B0604020202020204" pitchFamily="34" charset="0"/>
                <a:ea typeface="ＭＳ Ｐゴシック" panose="020B0600070205080204" pitchFamily="34" charset="-128"/>
              </a:rPr>
              <a:t>B</a:t>
            </a:r>
            <a:r>
              <a:rPr lang="en-GB" altLang="en-US" sz="2000">
                <a:latin typeface="Arial" panose="020B0604020202020204" pitchFamily="34" charset="0"/>
                <a:ea typeface="ＭＳ Ｐゴシック" panose="020B0600070205080204" pitchFamily="34" charset="-128"/>
              </a:rPr>
              <a:t>elt</a:t>
            </a:r>
          </a:p>
          <a:p>
            <a:pPr>
              <a:lnSpc>
                <a:spcPct val="90000"/>
              </a:lnSpc>
            </a:pPr>
            <a:r>
              <a:rPr lang="en-GB" altLang="en-US" sz="2000">
                <a:latin typeface="Arial" panose="020B0604020202020204" pitchFamily="34" charset="0"/>
                <a:ea typeface="ＭＳ Ｐゴシック" panose="020B0600070205080204" pitchFamily="34" charset="-128"/>
              </a:rPr>
              <a:t>All Green Belt found to contribute to at least one of 5 national purposes</a:t>
            </a:r>
          </a:p>
          <a:p>
            <a:pPr>
              <a:lnSpc>
                <a:spcPct val="90000"/>
              </a:lnSpc>
            </a:pPr>
            <a:r>
              <a:rPr lang="en-GB" altLang="en-US" sz="2000" u="sng">
                <a:latin typeface="Arial" panose="020B0604020202020204" pitchFamily="34" charset="0"/>
                <a:ea typeface="ＭＳ Ｐゴシック" panose="020B0600070205080204" pitchFamily="34" charset="-128"/>
              </a:rPr>
              <a:t>But</a:t>
            </a:r>
            <a:r>
              <a:rPr lang="en-GB" altLang="en-US" sz="2000">
                <a:latin typeface="Arial" panose="020B0604020202020204" pitchFamily="34" charset="0"/>
                <a:ea typeface="ＭＳ Ｐゴシック" panose="020B0600070205080204" pitchFamily="34" charset="-128"/>
              </a:rPr>
              <a:t> identifies 8 areas where boundaries can change to accommodate housing with l</a:t>
            </a:r>
            <a:r>
              <a:rPr lang="en-US" altLang="en-US" sz="2000">
                <a:latin typeface="Arial" panose="020B0604020202020204" pitchFamily="34" charset="0"/>
                <a:ea typeface="ＭＳ Ｐゴシック" panose="020B0600070205080204" pitchFamily="34" charset="-128"/>
              </a:rPr>
              <a:t>east damage</a:t>
            </a:r>
          </a:p>
          <a:p>
            <a:pPr>
              <a:lnSpc>
                <a:spcPct val="90000"/>
              </a:lnSpc>
            </a:pPr>
            <a:r>
              <a:rPr lang="en-GB" altLang="en-US" sz="2000">
                <a:latin typeface="Arial" panose="020B0604020202020204" pitchFamily="34" charset="0"/>
                <a:ea typeface="ＭＳ Ｐゴシック" panose="020B0600070205080204" pitchFamily="34" charset="-128"/>
                <a:hlinkClick r:id="rId3"/>
              </a:rPr>
              <a:t>Independent Green Belt Review Part 2</a:t>
            </a:r>
            <a:endParaRPr lang="en-GB" altLang="en-US" sz="2000">
              <a:latin typeface="Arial" panose="020B0604020202020204" pitchFamily="34" charset="0"/>
              <a:ea typeface="ＭＳ Ｐゴシック" panose="020B0600070205080204" pitchFamily="34" charset="-128"/>
            </a:endParaRPr>
          </a:p>
          <a:p>
            <a:pPr>
              <a:lnSpc>
                <a:spcPct val="90000"/>
              </a:lnSpc>
            </a:pPr>
            <a:endParaRPr lang="en-GB" altLang="en-US" sz="2000">
              <a:latin typeface="Arial" panose="020B0604020202020204" pitchFamily="34" charset="0"/>
              <a:ea typeface="ＭＳ Ｐゴシック" panose="020B0600070205080204" pitchFamily="34" charset="-128"/>
            </a:endParaRPr>
          </a:p>
        </p:txBody>
      </p:sp>
      <p:pic>
        <p:nvPicPr>
          <p:cNvPr id="7172" name="Picture 5"/>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854887" y="1219200"/>
            <a:ext cx="3301511" cy="4191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fld id="{5AA26E41-6923-480D-9A55-79DC99557FD4}" type="slidenum">
              <a:rPr lang="en-GB" altLang="en-US" sz="1200">
                <a:solidFill>
                  <a:srgbClr val="898989"/>
                </a:solidFill>
              </a:rPr>
              <a:pPr eaLnBrk="1" hangingPunct="1">
                <a:spcBef>
                  <a:spcPct val="0"/>
                </a:spcBef>
                <a:buFontTx/>
                <a:buNone/>
              </a:pPr>
              <a:t>6</a:t>
            </a:fld>
            <a:endParaRPr lang="en-GB" altLang="en-US" sz="1200">
              <a:solidFill>
                <a:srgbClr val="898989"/>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p:cNvSpPr>
          <p:nvPr>
            <p:ph type="title" idx="4294967295"/>
          </p:nvPr>
        </p:nvSpPr>
        <p:spPr/>
        <p:txBody>
          <a:bodyPr/>
          <a:lstStyle/>
          <a:p>
            <a:r>
              <a:rPr lang="en-GB" altLang="en-US" sz="4000">
                <a:latin typeface="Arial" panose="020B0604020202020204" pitchFamily="34" charset="0"/>
                <a:ea typeface="ＭＳ Ｐゴシック" panose="020B0600070205080204" pitchFamily="34" charset="-128"/>
              </a:rPr>
              <a:t>Site ranking - NPPF</a:t>
            </a:r>
            <a:br>
              <a:rPr lang="en-GB" altLang="en-US" sz="4000">
                <a:latin typeface="Arial" panose="020B0604020202020204" pitchFamily="34" charset="0"/>
                <a:ea typeface="ＭＳ Ｐゴシック" panose="020B0600070205080204" pitchFamily="34" charset="-128"/>
              </a:rPr>
            </a:br>
            <a:r>
              <a:rPr lang="en-GB" altLang="en-US" sz="4000">
                <a:latin typeface="Arial" panose="020B0604020202020204" pitchFamily="34" charset="0"/>
                <a:ea typeface="ＭＳ Ｐゴシック" panose="020B0600070205080204" pitchFamily="34" charset="-128"/>
              </a:rPr>
              <a:t>Balance Sustainable Development</a:t>
            </a:r>
            <a:endParaRPr lang="en-GB" altLang="en-US" sz="4000">
              <a:ea typeface="ＭＳ Ｐゴシック" panose="020B0600070205080204" pitchFamily="34" charset="-128"/>
            </a:endParaRPr>
          </a:p>
        </p:txBody>
      </p:sp>
      <p:pic>
        <p:nvPicPr>
          <p:cNvPr id="8195" name="Picture 4" descr="sustanaible-1"/>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t="3279" b="4645"/>
          <a:stretch>
            <a:fillRect/>
          </a:stretch>
        </p:blipFill>
        <p:spPr>
          <a:xfrm>
            <a:off x="2989389" y="1752600"/>
            <a:ext cx="3411415" cy="3695700"/>
          </a:xfrm>
          <a:noFill/>
        </p:spPr>
      </p:pic>
      <p:sp>
        <p:nvSpPr>
          <p:cNvPr id="81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fld id="{3B9E0E6F-1BF0-4E90-AFDE-CF0D03F4019D}" type="slidenum">
              <a:rPr lang="en-GB" altLang="en-US" sz="1200">
                <a:solidFill>
                  <a:srgbClr val="898989"/>
                </a:solidFill>
              </a:rPr>
              <a:pPr eaLnBrk="1" hangingPunct="1">
                <a:spcBef>
                  <a:spcPct val="0"/>
                </a:spcBef>
                <a:buFontTx/>
                <a:buNone/>
              </a:pPr>
              <a:t>7</a:t>
            </a:fld>
            <a:endParaRPr lang="en-GB" altLang="en-US" sz="1200">
              <a:solidFill>
                <a:srgbClr val="898989"/>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p:txBody>
          <a:bodyPr/>
          <a:lstStyle/>
          <a:p>
            <a:r>
              <a:rPr lang="en-GB" altLang="en-US" sz="4000">
                <a:latin typeface="Arial" panose="020B0604020202020204" pitchFamily="34" charset="0"/>
                <a:ea typeface="ＭＳ Ｐゴシック" panose="020B0600070205080204" pitchFamily="34" charset="-128"/>
              </a:rPr>
              <a:t>Draft SLP – Content (1)</a:t>
            </a:r>
          </a:p>
        </p:txBody>
      </p:sp>
      <p:sp>
        <p:nvSpPr>
          <p:cNvPr id="13315" name="Rectangle 3"/>
          <p:cNvSpPr>
            <a:spLocks noGrp="1"/>
          </p:cNvSpPr>
          <p:nvPr>
            <p:ph type="body" idx="1"/>
          </p:nvPr>
        </p:nvSpPr>
        <p:spPr>
          <a:xfrm>
            <a:off x="773723" y="1417638"/>
            <a:ext cx="7596554" cy="3916362"/>
          </a:xfrm>
        </p:spPr>
        <p:txBody>
          <a:bodyPr/>
          <a:lstStyle/>
          <a:p>
            <a:pPr marL="0" indent="0">
              <a:lnSpc>
                <a:spcPct val="90000"/>
              </a:lnSpc>
              <a:buNone/>
              <a:defRPr/>
            </a:pPr>
            <a:endParaRPr lang="en-GB" altLang="en-US" dirty="0" smtClean="0">
              <a:latin typeface="Arial" pitchFamily="34" charset="0"/>
              <a:ea typeface="ＭＳ Ｐゴシック" pitchFamily="34" charset="-128"/>
            </a:endParaRPr>
          </a:p>
          <a:p>
            <a:pPr>
              <a:lnSpc>
                <a:spcPct val="90000"/>
              </a:lnSpc>
              <a:defRPr/>
            </a:pPr>
            <a:r>
              <a:rPr lang="en-GB" altLang="en-US" dirty="0" smtClean="0">
                <a:latin typeface="Arial" pitchFamily="34" charset="0"/>
                <a:ea typeface="ＭＳ Ｐゴシック" pitchFamily="34" charset="-128"/>
              </a:rPr>
              <a:t>Economic regeneration and employment for sub-region – expansion of Maylands </a:t>
            </a:r>
            <a:r>
              <a:rPr lang="en-GB" altLang="en-US" sz="2400" dirty="0">
                <a:latin typeface="Arial" pitchFamily="34" charset="0"/>
                <a:ea typeface="ＭＳ Ｐゴシック" pitchFamily="34" charset="-128"/>
              </a:rPr>
              <a:t>(Local Enterprise Partnership’s Strategic Economic Plan)</a:t>
            </a:r>
          </a:p>
          <a:p>
            <a:pPr marL="0" indent="0">
              <a:lnSpc>
                <a:spcPct val="90000"/>
              </a:lnSpc>
              <a:buNone/>
              <a:defRPr/>
            </a:pPr>
            <a:endParaRPr lang="en-GB" altLang="en-US" sz="2400" dirty="0">
              <a:latin typeface="Arial" pitchFamily="34" charset="0"/>
              <a:ea typeface="ＭＳ Ｐゴシック" pitchFamily="34" charset="-128"/>
            </a:endParaRPr>
          </a:p>
          <a:p>
            <a:pPr>
              <a:lnSpc>
                <a:spcPct val="90000"/>
              </a:lnSpc>
              <a:defRPr/>
            </a:pPr>
            <a:r>
              <a:rPr lang="en-GB" altLang="en-US" dirty="0" smtClean="0">
                <a:latin typeface="Arial" pitchFamily="34" charset="0"/>
                <a:ea typeface="ＭＳ Ｐゴシック" pitchFamily="34" charset="-128"/>
              </a:rPr>
              <a:t>Plan housing target / requirement: 436 homes per annum (approximately 9,000 homes in total)</a:t>
            </a:r>
          </a:p>
        </p:txBody>
      </p:sp>
      <p:sp>
        <p:nvSpPr>
          <p:cNvPr id="922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fld id="{CD6F681F-F140-4F01-A872-726F2606ADEB}" type="slidenum">
              <a:rPr lang="en-GB" altLang="en-US" sz="1200">
                <a:solidFill>
                  <a:srgbClr val="898989"/>
                </a:solidFill>
              </a:rPr>
              <a:pPr eaLnBrk="1" hangingPunct="1">
                <a:spcBef>
                  <a:spcPct val="0"/>
                </a:spcBef>
                <a:buFontTx/>
                <a:buNone/>
              </a:pPr>
              <a:t>8</a:t>
            </a:fld>
            <a:endParaRPr lang="en-GB" altLang="en-US" sz="1200">
              <a:solidFill>
                <a:srgbClr val="898989"/>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p:txBody>
          <a:bodyPr/>
          <a:lstStyle/>
          <a:p>
            <a:r>
              <a:rPr lang="en-GB" altLang="en-US" sz="4000">
                <a:latin typeface="Arial" panose="020B0604020202020204" pitchFamily="34" charset="0"/>
                <a:ea typeface="ＭＳ Ｐゴシック" panose="020B0600070205080204" pitchFamily="34" charset="-128"/>
              </a:rPr>
              <a:t>Draft SLP Content (2)</a:t>
            </a:r>
          </a:p>
        </p:txBody>
      </p:sp>
      <p:sp>
        <p:nvSpPr>
          <p:cNvPr id="10243" name="Rectangle 3"/>
          <p:cNvSpPr>
            <a:spLocks noGrp="1"/>
          </p:cNvSpPr>
          <p:nvPr>
            <p:ph type="body" idx="1"/>
          </p:nvPr>
        </p:nvSpPr>
        <p:spPr>
          <a:xfrm>
            <a:off x="773723" y="1417638"/>
            <a:ext cx="7596554" cy="3992562"/>
          </a:xfrm>
        </p:spPr>
        <p:txBody>
          <a:bodyPr/>
          <a:lstStyle/>
          <a:p>
            <a:r>
              <a:rPr lang="en-GB" altLang="en-US" smtClean="0">
                <a:latin typeface="Arial" panose="020B0604020202020204" pitchFamily="34" charset="0"/>
                <a:ea typeface="ＭＳ Ｐゴシック" panose="020B0600070205080204" pitchFamily="34" charset="-128"/>
              </a:rPr>
              <a:t>5,000 homes from brownfield / redevelopment / infill in urban areas and minor adjustments to Green Belt</a:t>
            </a:r>
          </a:p>
          <a:p>
            <a:r>
              <a:rPr lang="en-GB" altLang="en-US" smtClean="0">
                <a:latin typeface="Arial" panose="020B0604020202020204" pitchFamily="34" charset="0"/>
                <a:ea typeface="ＭＳ Ｐゴシック" panose="020B0600070205080204" pitchFamily="34" charset="-128"/>
              </a:rPr>
              <a:t>4,000 homes from Green Belt release</a:t>
            </a:r>
          </a:p>
          <a:p>
            <a:r>
              <a:rPr lang="en-GB" altLang="en-US" smtClean="0">
                <a:latin typeface="Arial" panose="020B0604020202020204" pitchFamily="34" charset="0"/>
                <a:ea typeface="ＭＳ Ｐゴシック" panose="020B0600070205080204" pitchFamily="34" charset="-128"/>
              </a:rPr>
              <a:t>4 sites (yellow on diagram)</a:t>
            </a:r>
          </a:p>
          <a:p>
            <a:r>
              <a:rPr lang="en-GB" altLang="en-US" smtClean="0">
                <a:latin typeface="Arial" panose="020B0604020202020204" pitchFamily="34" charset="0"/>
                <a:ea typeface="ＭＳ Ｐゴシック" panose="020B0600070205080204" pitchFamily="34" charset="-128"/>
              </a:rPr>
              <a:t>4 other sites considered (purple on diagram)</a:t>
            </a:r>
          </a:p>
        </p:txBody>
      </p:sp>
      <p:sp>
        <p:nvSpPr>
          <p:cNvPr id="1024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fld id="{2B76DC13-0F17-4CAA-B37B-BAEDBC289127}" type="slidenum">
              <a:rPr lang="en-GB" altLang="en-US" sz="1200">
                <a:solidFill>
                  <a:srgbClr val="898989"/>
                </a:solidFill>
              </a:rPr>
              <a:pPr eaLnBrk="1" hangingPunct="1">
                <a:spcBef>
                  <a:spcPct val="0"/>
                </a:spcBef>
                <a:buFontTx/>
                <a:buNone/>
              </a:pPr>
              <a:t>9</a:t>
            </a:fld>
            <a:endParaRPr lang="en-GB" altLang="en-US" sz="1200">
              <a:solidFill>
                <a:srgbClr val="898989"/>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PT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2_PPT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3_PPT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4_PPT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PPT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PPT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6_PPT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7_PPT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8_PPT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9_PPT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0_PPT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1_PPT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TotalTime>
  <Words>498</Words>
  <Application>Microsoft Office PowerPoint</Application>
  <PresentationFormat>On-screen Show (4:3)</PresentationFormat>
  <Paragraphs>130</Paragraphs>
  <Slides>15</Slides>
  <Notes>8</Notes>
  <HiddenSlides>0</HiddenSlides>
  <MMClips>0</MMClips>
  <ScaleCrop>false</ScaleCrop>
  <HeadingPairs>
    <vt:vector size="4" baseType="variant">
      <vt:variant>
        <vt:lpstr>Theme</vt:lpstr>
      </vt:variant>
      <vt:variant>
        <vt:i4>12</vt:i4>
      </vt:variant>
      <vt:variant>
        <vt:lpstr>Slide Titles</vt:lpstr>
      </vt:variant>
      <vt:variant>
        <vt:i4>15</vt:i4>
      </vt:variant>
    </vt:vector>
  </HeadingPairs>
  <TitlesOfParts>
    <vt:vector size="27" baseType="lpstr">
      <vt:lpstr>PPT Template (2)</vt:lpstr>
      <vt:lpstr>3_PPT Template (2)</vt:lpstr>
      <vt:lpstr>5_PPT Template (2)</vt:lpstr>
      <vt:lpstr>6_PPT Template (2)</vt:lpstr>
      <vt:lpstr>7_PPT Template (2)</vt:lpstr>
      <vt:lpstr>8_PPT Template (2)</vt:lpstr>
      <vt:lpstr>9_PPT Template (2)</vt:lpstr>
      <vt:lpstr>10_PPT Template (2)</vt:lpstr>
      <vt:lpstr>11_PPT Template (2)</vt:lpstr>
      <vt:lpstr>12_PPT Template (2)</vt:lpstr>
      <vt:lpstr>13_PPT Template (2)</vt:lpstr>
      <vt:lpstr>14_PPT Template (2)</vt:lpstr>
      <vt:lpstr>Local Plan Position</vt:lpstr>
      <vt:lpstr>Housing Need</vt:lpstr>
      <vt:lpstr>Green Belt  (all District outside main urban areas) </vt:lpstr>
      <vt:lpstr>Green Belt Boundary Change – “Exceptional Circumstances”</vt:lpstr>
      <vt:lpstr>Planning Practice Guidance (PPG) </vt:lpstr>
      <vt:lpstr>Green Belt Review</vt:lpstr>
      <vt:lpstr>Site ranking - NPPF Balance Sustainable Development</vt:lpstr>
      <vt:lpstr>Draft SLP – Content (1)</vt:lpstr>
      <vt:lpstr>Draft SLP Content (2)</vt:lpstr>
      <vt:lpstr>PowerPoint Presentation</vt:lpstr>
      <vt:lpstr>Consultation (10 Oct – 23 Nov 2014) </vt:lpstr>
      <vt:lpstr>Key Areas from Consultation </vt:lpstr>
      <vt:lpstr>Meetings with site owners</vt:lpstr>
      <vt:lpstr>Attendees and use of presentation</vt:lpstr>
      <vt:lpstr>Challenge: “A sound plan”</vt:lpstr>
    </vt:vector>
  </TitlesOfParts>
  <Company>LGA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Plan Position</dc:title>
  <dc:creator>Stephen Barker</dc:creator>
  <cp:lastModifiedBy>Stephen Barker</cp:lastModifiedBy>
  <cp:revision>1</cp:revision>
  <dcterms:created xsi:type="dcterms:W3CDTF">2015-10-26T11:08:52Z</dcterms:created>
  <dcterms:modified xsi:type="dcterms:W3CDTF">2015-10-26T11:12:36Z</dcterms:modified>
</cp:coreProperties>
</file>