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Props/core0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openxmlformats.org/officedocument/2006/relationships/metadata/core-properties" Target="docProps/core0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20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</p:sldIdLst>
  <p:sldSz cx="9144000" cy="5143500" type="screen16x9"/>
  <p:notesSz cx="51435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55555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22D9FBA-7D0B-4681-9DE1-35B457D9DD85}" v="1" dt="2026-05-08T08:50:48.02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4842" autoAdjust="0"/>
  </p:normalViewPr>
  <p:slideViewPr>
    <p:cSldViewPr snapToGrid="0">
      <p:cViewPr varScale="1">
        <p:scale>
          <a:sx n="84" d="100"/>
          <a:sy n="84" d="100"/>
        </p:scale>
        <p:origin x="2394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en-US" sz="1800" b="0" strike="noStrike" spc="-1">
                <a:solidFill>
                  <a:schemeClr val="dk1"/>
                </a:solidFill>
                <a:latin typeface="Calibri"/>
              </a:rPr>
              <a:t>Click to move the slide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216000" indent="-216000">
              <a:buNone/>
            </a:pPr>
            <a:r>
              <a:rPr lang="en-US" sz="2000" b="0" strike="noStrike" spc="-1">
                <a:solidFill>
                  <a:srgbClr val="000000"/>
                </a:solidFill>
                <a:latin typeface="Arial"/>
              </a:rPr>
              <a:t>Click to edit the notes format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r>
              <a:rPr lang="en-US" sz="1400" b="0" strike="noStrike" spc="-1">
                <a:solidFill>
                  <a:srgbClr val="000000"/>
                </a:solidFill>
                <a:latin typeface="Times New Roman"/>
              </a:rPr>
              <a:t>&lt;header&gt;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buNone/>
              <a:defRPr lang="en-US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r>
              <a:rPr lang="en-US" sz="1400" b="0" strike="noStrike" spc="-1">
                <a:solidFill>
                  <a:srgbClr val="000000"/>
                </a:solidFill>
                <a:latin typeface="Times New Roman"/>
              </a:rPr>
              <a:t>&lt;date/time&gt;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>
              <a:buNone/>
              <a:defRPr lang="en-US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en-US" sz="1400" b="0" strike="noStrike" spc="-1">
                <a:solidFill>
                  <a:srgbClr val="000000"/>
                </a:solidFill>
                <a:latin typeface="Times New Roman"/>
              </a:rPr>
              <a:t>&lt;footer&gt;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 algn="r">
              <a:buNone/>
              <a:defRPr lang="en-US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fld id="{0D755259-1342-4D2F-A222-6E36D0638C52}" type="slidenum">
              <a:rPr lang="en-US" sz="1400" b="0" strike="noStrike" spc="-1">
                <a:solidFill>
                  <a:srgbClr val="000000"/>
                </a:solid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282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90000" tIns="-45000" rIns="90000" bIns="-45000" anchor="t">
            <a:noAutofit/>
          </a:bodyPr>
          <a:lstStyle/>
          <a:p>
            <a:pPr marL="216000" indent="-216000">
              <a:buNone/>
            </a:pP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3" name="PlaceHolder 3"/>
          <p:cNvSpPr>
            <a:spLocks noGrp="1"/>
          </p:cNvSpPr>
          <p:nvPr>
            <p:ph type="sldNum" idx="4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90000" tIns="-45000" rIns="90000" bIns="-45000" anchor="t">
            <a:noAutofit/>
          </a:bodyPr>
          <a:lstStyle>
            <a:lvl1pPr indent="0" defTabSz="914400">
              <a:lnSpc>
                <a:spcPct val="100000"/>
              </a:lnSpc>
              <a:buNone/>
              <a:defRPr lang="en-US" sz="1800" b="0" strike="noStrike" spc="-1">
                <a:solidFill>
                  <a:schemeClr val="dk1"/>
                </a:solidFill>
                <a:latin typeface="+mn-lt"/>
                <a:ea typeface="+mn-ea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fld id="{A34A6BA6-06AA-4BD2-A25F-806CC02A7391}" type="slidenum">
              <a:rPr lang="en-US" sz="1800" b="0" strike="noStrike" spc="-1">
                <a:solidFill>
                  <a:schemeClr val="dk1"/>
                </a:solidFill>
                <a:latin typeface="+mn-lt"/>
                <a:ea typeface="+mn-ea"/>
              </a:rPr>
              <a:t>1</a:t>
            </a:fld>
            <a:endParaRPr lang="en-US" sz="18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309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90000" tIns="-45000" rIns="90000" bIns="-45000" anchor="t">
            <a:noAutofit/>
          </a:bodyPr>
          <a:lstStyle/>
          <a:p>
            <a:pPr marL="216000" indent="-216000">
              <a:buNone/>
            </a:pP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0" name="PlaceHolder 3"/>
          <p:cNvSpPr>
            <a:spLocks noGrp="1"/>
          </p:cNvSpPr>
          <p:nvPr>
            <p:ph type="sldNum" idx="13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90000" tIns="-45000" rIns="90000" bIns="-45000" anchor="t">
            <a:noAutofit/>
          </a:bodyPr>
          <a:lstStyle>
            <a:lvl1pPr indent="0" defTabSz="914400">
              <a:lnSpc>
                <a:spcPct val="100000"/>
              </a:lnSpc>
              <a:buNone/>
              <a:defRPr lang="en-US" sz="1800" b="0" strike="noStrike" spc="-1">
                <a:solidFill>
                  <a:schemeClr val="dk1"/>
                </a:solidFill>
                <a:latin typeface="+mn-lt"/>
                <a:ea typeface="+mn-ea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fld id="{8D56682A-4786-44C7-B294-BDDC072C34F9}" type="slidenum">
              <a:rPr lang="en-US" sz="1800" b="0" strike="noStrike" spc="-1">
                <a:solidFill>
                  <a:schemeClr val="dk1"/>
                </a:solidFill>
                <a:latin typeface="+mn-lt"/>
                <a:ea typeface="+mn-ea"/>
              </a:rPr>
              <a:t>10</a:t>
            </a:fld>
            <a:endParaRPr lang="en-US" sz="18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312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90000" tIns="-45000" rIns="90000" bIns="-45000" anchor="t">
            <a:noAutofit/>
          </a:bodyPr>
          <a:lstStyle/>
          <a:p>
            <a:pPr marL="216000" indent="-216000">
              <a:buNone/>
            </a:pP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3" name="PlaceHolder 3"/>
          <p:cNvSpPr>
            <a:spLocks noGrp="1"/>
          </p:cNvSpPr>
          <p:nvPr>
            <p:ph type="sldNum" idx="14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90000" tIns="-45000" rIns="90000" bIns="-45000" anchor="t">
            <a:noAutofit/>
          </a:bodyPr>
          <a:lstStyle>
            <a:lvl1pPr indent="0" defTabSz="914400">
              <a:lnSpc>
                <a:spcPct val="100000"/>
              </a:lnSpc>
              <a:buNone/>
              <a:defRPr lang="en-US" sz="1800" b="0" strike="noStrike" spc="-1">
                <a:solidFill>
                  <a:schemeClr val="dk1"/>
                </a:solidFill>
                <a:latin typeface="+mn-lt"/>
                <a:ea typeface="+mn-ea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fld id="{3A0CB6C3-6F0B-40DD-AD52-4E73212DE3D8}" type="slidenum">
              <a:rPr lang="en-US" sz="1800" b="0" strike="noStrike" spc="-1">
                <a:solidFill>
                  <a:schemeClr val="dk1"/>
                </a:solidFill>
                <a:latin typeface="+mn-lt"/>
                <a:ea typeface="+mn-ea"/>
              </a:rPr>
              <a:t>11</a:t>
            </a:fld>
            <a:endParaRPr lang="en-US" sz="18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315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90000" tIns="-45000" rIns="90000" bIns="-45000" anchor="t">
            <a:noAutofit/>
          </a:bodyPr>
          <a:lstStyle/>
          <a:p>
            <a:pPr marL="216000" indent="-216000">
              <a:buNone/>
            </a:pP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6" name="PlaceHolder 3"/>
          <p:cNvSpPr>
            <a:spLocks noGrp="1"/>
          </p:cNvSpPr>
          <p:nvPr>
            <p:ph type="sldNum" idx="15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90000" tIns="-45000" rIns="90000" bIns="-45000" anchor="t">
            <a:noAutofit/>
          </a:bodyPr>
          <a:lstStyle>
            <a:lvl1pPr indent="0" defTabSz="914400">
              <a:lnSpc>
                <a:spcPct val="100000"/>
              </a:lnSpc>
              <a:buNone/>
              <a:defRPr lang="en-US" sz="1800" b="0" strike="noStrike" spc="-1">
                <a:solidFill>
                  <a:schemeClr val="dk1"/>
                </a:solidFill>
                <a:latin typeface="+mn-lt"/>
                <a:ea typeface="+mn-ea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fld id="{28596A7B-87DE-4022-8ED8-D7D55FC7CAC6}" type="slidenum">
              <a:rPr lang="en-US" sz="1800" b="0" strike="noStrike" spc="-1">
                <a:solidFill>
                  <a:schemeClr val="dk1"/>
                </a:solidFill>
                <a:latin typeface="+mn-lt"/>
                <a:ea typeface="+mn-ea"/>
              </a:rPr>
              <a:t>12</a:t>
            </a:fld>
            <a:endParaRPr lang="en-US" sz="18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318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90000" tIns="-45000" rIns="90000" bIns="-45000" anchor="t">
            <a:noAutofit/>
          </a:bodyPr>
          <a:lstStyle/>
          <a:p>
            <a:pPr marL="216000" indent="-216000">
              <a:buNone/>
            </a:pP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9" name="PlaceHolder 3"/>
          <p:cNvSpPr>
            <a:spLocks noGrp="1"/>
          </p:cNvSpPr>
          <p:nvPr>
            <p:ph type="sldNum" idx="16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90000" tIns="-45000" rIns="90000" bIns="-45000" anchor="t">
            <a:noAutofit/>
          </a:bodyPr>
          <a:lstStyle>
            <a:lvl1pPr indent="0" defTabSz="914400">
              <a:lnSpc>
                <a:spcPct val="100000"/>
              </a:lnSpc>
              <a:buNone/>
              <a:defRPr lang="en-US" sz="1800" b="0" strike="noStrike" spc="-1">
                <a:solidFill>
                  <a:schemeClr val="dk1"/>
                </a:solidFill>
                <a:latin typeface="+mn-lt"/>
                <a:ea typeface="+mn-ea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fld id="{09A25E35-64AB-4E51-B907-39E1574FB108}" type="slidenum">
              <a:rPr lang="en-US" sz="1800" b="0" strike="noStrike" spc="-1">
                <a:solidFill>
                  <a:schemeClr val="dk1"/>
                </a:solidFill>
                <a:latin typeface="+mn-lt"/>
                <a:ea typeface="+mn-ea"/>
              </a:rPr>
              <a:t>13</a:t>
            </a:fld>
            <a:endParaRPr lang="en-US" sz="18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321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90000" tIns="-45000" rIns="90000" bIns="-45000" anchor="t">
            <a:noAutofit/>
          </a:bodyPr>
          <a:lstStyle/>
          <a:p>
            <a:pPr marL="216000" indent="-216000">
              <a:buNone/>
            </a:pP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2" name="PlaceHolder 3"/>
          <p:cNvSpPr>
            <a:spLocks noGrp="1"/>
          </p:cNvSpPr>
          <p:nvPr>
            <p:ph type="sldNum" idx="17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90000" tIns="-45000" rIns="90000" bIns="-45000" anchor="t">
            <a:noAutofit/>
          </a:bodyPr>
          <a:lstStyle>
            <a:lvl1pPr indent="0" defTabSz="914400">
              <a:lnSpc>
                <a:spcPct val="100000"/>
              </a:lnSpc>
              <a:buNone/>
              <a:defRPr lang="en-US" sz="1800" b="0" strike="noStrike" spc="-1">
                <a:solidFill>
                  <a:schemeClr val="dk1"/>
                </a:solidFill>
                <a:latin typeface="+mn-lt"/>
                <a:ea typeface="+mn-ea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fld id="{142D433D-BC71-41B3-A01E-D372986F2FB1}" type="slidenum">
              <a:rPr lang="en-US" sz="1800" b="0" strike="noStrike" spc="-1">
                <a:solidFill>
                  <a:schemeClr val="dk1"/>
                </a:solidFill>
                <a:latin typeface="+mn-lt"/>
                <a:ea typeface="+mn-ea"/>
              </a:rPr>
              <a:t>14</a:t>
            </a:fld>
            <a:endParaRPr lang="en-US" sz="18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16000" indent="-216000"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pPr indent="0" algn="r">
              <a:buNone/>
            </a:pPr>
            <a:fld id="{0D755259-1342-4D2F-A222-6E36D0638C52}" type="slidenum">
              <a:rPr lang="en-US" sz="1400" b="0" strike="noStrike" spc="-1" smtClean="0">
                <a:solidFill>
                  <a:srgbClr val="000000"/>
                </a:solidFill>
                <a:latin typeface="Times New Roman"/>
              </a:rPr>
              <a:t>15</a:t>
            </a:fld>
            <a:endParaRPr lang="en-US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6637148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285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90000" tIns="-45000" rIns="90000" bIns="-45000" anchor="t">
            <a:noAutofit/>
          </a:bodyPr>
          <a:lstStyle/>
          <a:p>
            <a:pPr marL="216000" indent="-216000">
              <a:buNone/>
            </a:pP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6" name="PlaceHolder 3"/>
          <p:cNvSpPr>
            <a:spLocks noGrp="1"/>
          </p:cNvSpPr>
          <p:nvPr>
            <p:ph type="sldNum" idx="5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90000" tIns="-45000" rIns="90000" bIns="-45000" anchor="t">
            <a:noAutofit/>
          </a:bodyPr>
          <a:lstStyle>
            <a:lvl1pPr indent="0" defTabSz="914400">
              <a:lnSpc>
                <a:spcPct val="100000"/>
              </a:lnSpc>
              <a:buNone/>
              <a:defRPr lang="en-US" sz="1800" b="0" strike="noStrike" spc="-1">
                <a:solidFill>
                  <a:schemeClr val="dk1"/>
                </a:solidFill>
                <a:latin typeface="+mn-lt"/>
                <a:ea typeface="+mn-ea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fld id="{FA6C35B0-B1CD-450D-9B61-7725DF375EEC}" type="slidenum">
              <a:rPr lang="en-US" sz="1800" b="0" strike="noStrike" spc="-1">
                <a:solidFill>
                  <a:schemeClr val="dk1"/>
                </a:solidFill>
                <a:latin typeface="+mn-lt"/>
                <a:ea typeface="+mn-ea"/>
              </a:rPr>
              <a:t>2</a:t>
            </a:fld>
            <a:endParaRPr lang="en-US" sz="18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288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90000" tIns="-45000" rIns="90000" bIns="-45000" anchor="t">
            <a:noAutofit/>
          </a:bodyPr>
          <a:lstStyle/>
          <a:p>
            <a:pPr marL="216000" indent="-216000">
              <a:buNone/>
            </a:pP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9" name="PlaceHolder 3"/>
          <p:cNvSpPr>
            <a:spLocks noGrp="1"/>
          </p:cNvSpPr>
          <p:nvPr>
            <p:ph type="sldNum" idx="6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90000" tIns="-45000" rIns="90000" bIns="-45000" anchor="t">
            <a:noAutofit/>
          </a:bodyPr>
          <a:lstStyle>
            <a:lvl1pPr indent="0" defTabSz="914400">
              <a:lnSpc>
                <a:spcPct val="100000"/>
              </a:lnSpc>
              <a:buNone/>
              <a:defRPr lang="en-US" sz="1800" b="0" strike="noStrike" spc="-1">
                <a:solidFill>
                  <a:schemeClr val="dk1"/>
                </a:solidFill>
                <a:latin typeface="+mn-lt"/>
                <a:ea typeface="+mn-ea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fld id="{0902704B-AD8E-4E70-9DEA-D688BA62D3C6}" type="slidenum">
              <a:rPr lang="en-US" sz="1800" b="0" strike="noStrike" spc="-1">
                <a:solidFill>
                  <a:schemeClr val="dk1"/>
                </a:solidFill>
                <a:latin typeface="+mn-lt"/>
                <a:ea typeface="+mn-ea"/>
              </a:rPr>
              <a:t>3</a:t>
            </a:fld>
            <a:endParaRPr lang="en-US" sz="18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291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90000" tIns="-45000" rIns="90000" bIns="-45000" anchor="t">
            <a:noAutofit/>
          </a:bodyPr>
          <a:lstStyle/>
          <a:p>
            <a:pPr marL="216000" indent="-216000">
              <a:buNone/>
            </a:pP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2" name="PlaceHolder 3"/>
          <p:cNvSpPr>
            <a:spLocks noGrp="1"/>
          </p:cNvSpPr>
          <p:nvPr>
            <p:ph type="sldNum" idx="7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90000" tIns="-45000" rIns="90000" bIns="-45000" anchor="t">
            <a:noAutofit/>
          </a:bodyPr>
          <a:lstStyle>
            <a:lvl1pPr indent="0" defTabSz="914400">
              <a:lnSpc>
                <a:spcPct val="100000"/>
              </a:lnSpc>
              <a:buNone/>
              <a:defRPr lang="en-US" sz="1800" b="0" strike="noStrike" spc="-1">
                <a:solidFill>
                  <a:schemeClr val="dk1"/>
                </a:solidFill>
                <a:latin typeface="+mn-lt"/>
                <a:ea typeface="+mn-ea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fld id="{DCDC1110-A623-48CD-9DF2-117CE9CC35C4}" type="slidenum">
              <a:rPr lang="en-US" sz="1800" b="0" strike="noStrike" spc="-1">
                <a:solidFill>
                  <a:schemeClr val="dk1"/>
                </a:solidFill>
                <a:latin typeface="+mn-lt"/>
                <a:ea typeface="+mn-ea"/>
              </a:rPr>
              <a:t>4</a:t>
            </a:fld>
            <a:endParaRPr lang="en-US" sz="18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294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90000" tIns="-45000" rIns="90000" bIns="-45000" anchor="t">
            <a:noAutofit/>
          </a:bodyPr>
          <a:lstStyle/>
          <a:p>
            <a:pPr marL="216000" indent="-216000">
              <a:buNone/>
            </a:pP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5" name="PlaceHolder 3"/>
          <p:cNvSpPr>
            <a:spLocks noGrp="1"/>
          </p:cNvSpPr>
          <p:nvPr>
            <p:ph type="sldNum" idx="8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90000" tIns="-45000" rIns="90000" bIns="-45000" anchor="t">
            <a:noAutofit/>
          </a:bodyPr>
          <a:lstStyle>
            <a:lvl1pPr indent="0" defTabSz="914400">
              <a:lnSpc>
                <a:spcPct val="100000"/>
              </a:lnSpc>
              <a:buNone/>
              <a:defRPr lang="en-US" sz="1800" b="0" strike="noStrike" spc="-1">
                <a:solidFill>
                  <a:schemeClr val="dk1"/>
                </a:solidFill>
                <a:latin typeface="+mn-lt"/>
                <a:ea typeface="+mn-ea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fld id="{71818AB9-0695-450B-B8F9-D5B0798ED5B9}" type="slidenum">
              <a:rPr lang="en-US" sz="1800" b="0" strike="noStrike" spc="-1">
                <a:solidFill>
                  <a:schemeClr val="dk1"/>
                </a:solidFill>
                <a:latin typeface="+mn-lt"/>
                <a:ea typeface="+mn-ea"/>
              </a:rPr>
              <a:t>5</a:t>
            </a:fld>
            <a:endParaRPr lang="en-US" sz="18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297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90000" tIns="-45000" rIns="90000" bIns="-45000" anchor="t">
            <a:noAutofit/>
          </a:bodyPr>
          <a:lstStyle/>
          <a:p>
            <a:pPr marL="216000" indent="-216000">
              <a:buNone/>
            </a:pP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8" name="PlaceHolder 3"/>
          <p:cNvSpPr>
            <a:spLocks noGrp="1"/>
          </p:cNvSpPr>
          <p:nvPr>
            <p:ph type="sldNum" idx="9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90000" tIns="-45000" rIns="90000" bIns="-45000" anchor="t">
            <a:noAutofit/>
          </a:bodyPr>
          <a:lstStyle>
            <a:lvl1pPr indent="0" defTabSz="914400">
              <a:lnSpc>
                <a:spcPct val="100000"/>
              </a:lnSpc>
              <a:buNone/>
              <a:defRPr lang="en-US" sz="1800" b="0" strike="noStrike" spc="-1">
                <a:solidFill>
                  <a:schemeClr val="dk1"/>
                </a:solidFill>
                <a:latin typeface="+mn-lt"/>
                <a:ea typeface="+mn-ea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fld id="{0EE5B70C-57EC-45E5-8BD3-501D78040D05}" type="slidenum">
              <a:rPr lang="en-US" sz="1800" b="0" strike="noStrike" spc="-1">
                <a:solidFill>
                  <a:schemeClr val="dk1"/>
                </a:solidFill>
                <a:latin typeface="+mn-lt"/>
                <a:ea typeface="+mn-ea"/>
              </a:rPr>
              <a:t>6</a:t>
            </a:fld>
            <a:endParaRPr lang="en-US" sz="18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300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90000" tIns="-45000" rIns="90000" bIns="-45000" anchor="t">
            <a:noAutofit/>
          </a:bodyPr>
          <a:lstStyle/>
          <a:p>
            <a:pPr marL="216000" indent="-216000">
              <a:buNone/>
            </a:pP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1" name="PlaceHolder 3"/>
          <p:cNvSpPr>
            <a:spLocks noGrp="1"/>
          </p:cNvSpPr>
          <p:nvPr>
            <p:ph type="sldNum" idx="10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90000" tIns="-45000" rIns="90000" bIns="-45000" anchor="t">
            <a:noAutofit/>
          </a:bodyPr>
          <a:lstStyle>
            <a:lvl1pPr indent="0" defTabSz="914400">
              <a:lnSpc>
                <a:spcPct val="100000"/>
              </a:lnSpc>
              <a:buNone/>
              <a:defRPr lang="en-US" sz="1800" b="0" strike="noStrike" spc="-1">
                <a:solidFill>
                  <a:schemeClr val="dk1"/>
                </a:solidFill>
                <a:latin typeface="+mn-lt"/>
                <a:ea typeface="+mn-ea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fld id="{6E63A0C0-5BD7-4643-B802-BC92DEC7CBC0}" type="slidenum">
              <a:rPr lang="en-US" sz="1800" b="0" strike="noStrike" spc="-1">
                <a:solidFill>
                  <a:schemeClr val="dk1"/>
                </a:solidFill>
                <a:latin typeface="+mn-lt"/>
                <a:ea typeface="+mn-ea"/>
              </a:rPr>
              <a:t>7</a:t>
            </a:fld>
            <a:endParaRPr lang="en-US" sz="18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303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90000" tIns="-45000" rIns="90000" bIns="-45000" anchor="t">
            <a:noAutofit/>
          </a:bodyPr>
          <a:lstStyle/>
          <a:p>
            <a:pPr marL="216000" indent="-216000">
              <a:buNone/>
            </a:pP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4" name="PlaceHolder 3"/>
          <p:cNvSpPr>
            <a:spLocks noGrp="1"/>
          </p:cNvSpPr>
          <p:nvPr>
            <p:ph type="sldNum" idx="11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90000" tIns="-45000" rIns="90000" bIns="-45000" anchor="t">
            <a:noAutofit/>
          </a:bodyPr>
          <a:lstStyle>
            <a:lvl1pPr indent="0" defTabSz="914400">
              <a:lnSpc>
                <a:spcPct val="100000"/>
              </a:lnSpc>
              <a:buNone/>
              <a:defRPr lang="en-US" sz="1800" b="0" strike="noStrike" spc="-1">
                <a:solidFill>
                  <a:schemeClr val="dk1"/>
                </a:solidFill>
                <a:latin typeface="+mn-lt"/>
                <a:ea typeface="+mn-ea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fld id="{3A0F9D2F-A0F5-4C85-BC6A-5DDE9BC88509}" type="slidenum">
              <a:rPr lang="en-US" sz="1800" b="0" strike="noStrike" spc="-1">
                <a:solidFill>
                  <a:schemeClr val="dk1"/>
                </a:solidFill>
                <a:latin typeface="+mn-lt"/>
                <a:ea typeface="+mn-ea"/>
              </a:rPr>
              <a:t>8</a:t>
            </a:fld>
            <a:endParaRPr lang="en-US" sz="18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306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90000" tIns="-45000" rIns="90000" bIns="-45000" anchor="t">
            <a:noAutofit/>
          </a:bodyPr>
          <a:lstStyle/>
          <a:p>
            <a:pPr marL="216000" indent="-216000">
              <a:buNone/>
            </a:pP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7" name="PlaceHolder 3"/>
          <p:cNvSpPr>
            <a:spLocks noGrp="1"/>
          </p:cNvSpPr>
          <p:nvPr>
            <p:ph type="sldNum" idx="12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90000" tIns="-45000" rIns="90000" bIns="-45000" anchor="t">
            <a:noAutofit/>
          </a:bodyPr>
          <a:lstStyle>
            <a:lvl1pPr indent="0" defTabSz="914400">
              <a:lnSpc>
                <a:spcPct val="100000"/>
              </a:lnSpc>
              <a:buNone/>
              <a:defRPr lang="en-US" sz="1800" b="0" strike="noStrike" spc="-1">
                <a:solidFill>
                  <a:schemeClr val="dk1"/>
                </a:solidFill>
                <a:latin typeface="+mn-lt"/>
                <a:ea typeface="+mn-ea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fld id="{4FDD3C92-C3A0-456F-BC7D-DD55E63D8B0B}" type="slidenum">
              <a:rPr lang="en-US" sz="1800" b="0" strike="noStrike" spc="-1">
                <a:solidFill>
                  <a:schemeClr val="dk1"/>
                </a:solidFill>
                <a:latin typeface="+mn-lt"/>
                <a:ea typeface="+mn-ea"/>
              </a:rPr>
              <a:t>9</a:t>
            </a:fld>
            <a:endParaRPr lang="en-US" sz="18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en-US" sz="1800" b="0" strike="noStrike" spc="-1">
                <a:solidFill>
                  <a:schemeClr val="dk1"/>
                </a:solidFill>
                <a:latin typeface="Calibri"/>
              </a:rPr>
              <a:t>Click to edit the title text format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chemeClr val="dk1"/>
                </a:solidFill>
                <a:latin typeface="Calibri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400" b="0" strike="noStrike" spc="-1">
                <a:solidFill>
                  <a:schemeClr val="dk1"/>
                </a:solidFill>
                <a:latin typeface="Calibri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chemeClr val="dk1"/>
                </a:solidFill>
                <a:latin typeface="Calibri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chemeClr val="dk1"/>
                </a:solidFill>
                <a:latin typeface="Calibri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chemeClr val="dk1"/>
                </a:solidFill>
                <a:latin typeface="Calibri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chemeClr val="dk1"/>
                </a:solidFill>
                <a:latin typeface="Calibri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chemeClr val="dk1"/>
                </a:solidFill>
                <a:latin typeface="Calibri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16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B12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0"/>
          <p:cNvSpPr/>
          <p:nvPr/>
        </p:nvSpPr>
        <p:spPr>
          <a:xfrm>
            <a:off x="0" y="0"/>
            <a:ext cx="9143640" cy="822600"/>
          </a:xfrm>
          <a:prstGeom prst="rect">
            <a:avLst/>
          </a:prstGeom>
          <a:solidFill>
            <a:srgbClr val="951B81"/>
          </a:solidFill>
          <a:ln w="12700">
            <a:solidFill>
              <a:srgbClr val="951B8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en-GB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9" name="Text 1"/>
          <p:cNvSpPr/>
          <p:nvPr/>
        </p:nvSpPr>
        <p:spPr>
          <a:xfrm>
            <a:off x="6400800" y="0"/>
            <a:ext cx="2559960" cy="822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1800" bIns="0" anchor="ctr">
            <a:noAutofit/>
          </a:bodyPr>
          <a:lstStyle/>
          <a:p>
            <a:pPr algn="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100" b="0" strike="noStrike" spc="-1">
                <a:solidFill>
                  <a:srgbClr val="FFFFFF"/>
                </a:solidFill>
                <a:latin typeface="Calibri"/>
                <a:ea typeface="Calibri"/>
              </a:rPr>
              <a:t>www.local.gov.uk</a:t>
            </a:r>
            <a:endParaRPr lang="en-US" sz="11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" name="Text 2"/>
          <p:cNvSpPr/>
          <p:nvPr/>
        </p:nvSpPr>
        <p:spPr>
          <a:xfrm>
            <a:off x="548640" y="1005840"/>
            <a:ext cx="8046360" cy="914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5200" b="1" strike="noStrike" spc="-1">
                <a:solidFill>
                  <a:srgbClr val="FFFFFF"/>
                </a:solidFill>
                <a:latin typeface="Calibri"/>
                <a:ea typeface="Calibri"/>
              </a:rPr>
              <a:t>Local Democracy</a:t>
            </a:r>
            <a:endParaRPr lang="en-US" sz="5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" name="Text 3"/>
          <p:cNvSpPr/>
          <p:nvPr/>
        </p:nvSpPr>
        <p:spPr>
          <a:xfrm>
            <a:off x="548640" y="1874520"/>
            <a:ext cx="8046360" cy="776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3800" b="0" strike="noStrike" spc="-1">
                <a:solidFill>
                  <a:srgbClr val="FFFFFF"/>
                </a:solidFill>
                <a:latin typeface="Calibri"/>
                <a:ea typeface="Calibri"/>
              </a:rPr>
              <a:t>Resources Pack</a:t>
            </a:r>
            <a:endParaRPr lang="en-US" sz="3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" name="Shape 4"/>
          <p:cNvSpPr/>
          <p:nvPr/>
        </p:nvSpPr>
        <p:spPr>
          <a:xfrm>
            <a:off x="548640" y="2816280"/>
            <a:ext cx="8046360" cy="36360"/>
          </a:xfrm>
          <a:prstGeom prst="rect">
            <a:avLst/>
          </a:prstGeom>
          <a:solidFill>
            <a:srgbClr val="DDAADD"/>
          </a:solidFill>
          <a:ln w="12700">
            <a:solidFill>
              <a:srgbClr val="DDAADD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8280" rIns="90000" bIns="-828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en-GB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3" name="Text 5"/>
          <p:cNvSpPr/>
          <p:nvPr/>
        </p:nvSpPr>
        <p:spPr>
          <a:xfrm>
            <a:off x="548640" y="2926080"/>
            <a:ext cx="8046360" cy="411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000" b="0" strike="noStrike" spc="-1">
                <a:solidFill>
                  <a:srgbClr val="DDAADD"/>
                </a:solidFill>
                <a:latin typeface="Calibri"/>
                <a:ea typeface="Calibri"/>
              </a:rPr>
              <a:t>Secondary school session  |  Ages 11 to 16</a:t>
            </a:r>
            <a:endParaRPr lang="en-US" sz="20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4" name="Text 6"/>
          <p:cNvSpPr/>
          <p:nvPr/>
        </p:nvSpPr>
        <p:spPr>
          <a:xfrm>
            <a:off x="548640" y="3429000"/>
            <a:ext cx="8046360" cy="347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000" b="0" strike="noStrike" spc="-1">
                <a:solidFill>
                  <a:srgbClr val="FFFFFF"/>
                </a:solidFill>
                <a:latin typeface="Calibri"/>
                <a:ea typeface="Calibri"/>
              </a:rPr>
              <a:t>[Your name], [Your council]</a:t>
            </a:r>
            <a:endParaRPr lang="en-US" sz="20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5" name="Text 7"/>
          <p:cNvSpPr/>
          <p:nvPr/>
        </p:nvSpPr>
        <p:spPr>
          <a:xfrm>
            <a:off x="548640" y="3822120"/>
            <a:ext cx="8046360" cy="319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000" b="0" strike="noStrike" spc="-1">
                <a:solidFill>
                  <a:srgbClr val="CCAACC"/>
                </a:solidFill>
                <a:latin typeface="Calibri"/>
                <a:ea typeface="Calibri"/>
              </a:rPr>
              <a:t>[Date]</a:t>
            </a:r>
            <a:endParaRPr lang="en-US" sz="2000" b="0" strike="noStrike" spc="-1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Shape 0"/>
          <p:cNvSpPr/>
          <p:nvPr/>
        </p:nvSpPr>
        <p:spPr>
          <a:xfrm>
            <a:off x="0" y="0"/>
            <a:ext cx="9143640" cy="658080"/>
          </a:xfrm>
          <a:prstGeom prst="rect">
            <a:avLst/>
          </a:prstGeom>
          <a:solidFill>
            <a:srgbClr val="951B81"/>
          </a:solidFill>
          <a:ln w="12700">
            <a:solidFill>
              <a:srgbClr val="951B8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en-GB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77" name="Text 1"/>
          <p:cNvSpPr/>
          <p:nvPr/>
        </p:nvSpPr>
        <p:spPr>
          <a:xfrm>
            <a:off x="365760" y="0"/>
            <a:ext cx="8595000" cy="658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600" b="1" strike="noStrike" spc="-1">
                <a:solidFill>
                  <a:srgbClr val="FFFFFF"/>
                </a:solidFill>
                <a:latin typeface="Calibri"/>
                <a:ea typeface="Calibri"/>
              </a:rPr>
              <a:t>A real example from my area</a:t>
            </a:r>
            <a:endParaRPr lang="en-US" sz="2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8" name="Text 2"/>
          <p:cNvSpPr/>
          <p:nvPr/>
        </p:nvSpPr>
        <p:spPr>
          <a:xfrm>
            <a:off x="6949440" y="4864680"/>
            <a:ext cx="2011320" cy="200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000" b="0" strike="noStrike" spc="-1">
                <a:solidFill>
                  <a:srgbClr val="AAAAAA"/>
                </a:solidFill>
                <a:latin typeface="Calibri"/>
                <a:ea typeface="Calibri"/>
              </a:rPr>
              <a:t>www.local.gov.uk</a:t>
            </a:r>
            <a:endParaRPr lang="en-US" sz="1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9" name="Text 3"/>
          <p:cNvSpPr/>
          <p:nvPr/>
        </p:nvSpPr>
        <p:spPr>
          <a:xfrm>
            <a:off x="365760" y="758880"/>
            <a:ext cx="8412120" cy="383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endParaRPr lang="en-US" sz="20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80" name="Shape 4"/>
          <p:cNvSpPr/>
          <p:nvPr/>
        </p:nvSpPr>
        <p:spPr>
          <a:xfrm>
            <a:off x="320040" y="1261800"/>
            <a:ext cx="4160160" cy="1005480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en-GB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81" name="Shape 5"/>
          <p:cNvSpPr/>
          <p:nvPr/>
        </p:nvSpPr>
        <p:spPr>
          <a:xfrm>
            <a:off x="320040" y="1261800"/>
            <a:ext cx="54360" cy="1005480"/>
          </a:xfrm>
          <a:prstGeom prst="rect">
            <a:avLst/>
          </a:prstGeom>
          <a:solidFill>
            <a:srgbClr val="951B81"/>
          </a:solidFill>
          <a:ln w="12700">
            <a:solidFill>
              <a:srgbClr val="951B8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en-GB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82" name="Text 6"/>
          <p:cNvSpPr/>
          <p:nvPr/>
        </p:nvSpPr>
        <p:spPr>
          <a:xfrm>
            <a:off x="466200" y="1353240"/>
            <a:ext cx="3940560" cy="310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000" b="1" strike="noStrike" spc="-1">
                <a:solidFill>
                  <a:srgbClr val="1A1A1A"/>
                </a:solidFill>
                <a:latin typeface="Calibri"/>
                <a:ea typeface="Calibri"/>
              </a:rPr>
              <a:t>What changed?</a:t>
            </a: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3" name="Text 7"/>
          <p:cNvSpPr/>
          <p:nvPr/>
        </p:nvSpPr>
        <p:spPr>
          <a:xfrm>
            <a:off x="466200" y="1682640"/>
            <a:ext cx="3940560" cy="475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b="0" i="1" strike="noStrike" spc="-1" dirty="0">
                <a:solidFill>
                  <a:srgbClr val="AAAAAA"/>
                </a:solidFill>
                <a:latin typeface="Calibri"/>
                <a:ea typeface="Calibri"/>
              </a:rPr>
              <a:t>[Describe the decision or change ]</a:t>
            </a:r>
            <a:endParaRPr lang="en-US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4" name="Shape 8"/>
          <p:cNvSpPr/>
          <p:nvPr/>
        </p:nvSpPr>
        <p:spPr>
          <a:xfrm>
            <a:off x="320040" y="2450520"/>
            <a:ext cx="4160160" cy="1005480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en-GB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85" name="Shape 9"/>
          <p:cNvSpPr/>
          <p:nvPr/>
        </p:nvSpPr>
        <p:spPr>
          <a:xfrm>
            <a:off x="320040" y="2450520"/>
            <a:ext cx="54360" cy="1005480"/>
          </a:xfrm>
          <a:prstGeom prst="rect">
            <a:avLst/>
          </a:prstGeom>
          <a:solidFill>
            <a:srgbClr val="951B81"/>
          </a:solidFill>
          <a:ln w="12700">
            <a:solidFill>
              <a:srgbClr val="951B8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en-GB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86" name="Text 10"/>
          <p:cNvSpPr/>
          <p:nvPr/>
        </p:nvSpPr>
        <p:spPr>
          <a:xfrm>
            <a:off x="466200" y="2541960"/>
            <a:ext cx="3940560" cy="310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000" b="1" strike="noStrike" spc="-1">
                <a:solidFill>
                  <a:srgbClr val="1A1A1A"/>
                </a:solidFill>
                <a:latin typeface="Calibri"/>
                <a:ea typeface="Calibri"/>
              </a:rPr>
              <a:t>Who decided?</a:t>
            </a: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7" name="Text 11"/>
          <p:cNvSpPr/>
          <p:nvPr/>
        </p:nvSpPr>
        <p:spPr>
          <a:xfrm>
            <a:off x="466200" y="2871360"/>
            <a:ext cx="3940560" cy="475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b="0" i="1" strike="noStrike" spc="-1" dirty="0">
                <a:solidFill>
                  <a:srgbClr val="AAAAAA"/>
                </a:solidFill>
                <a:latin typeface="Calibri"/>
                <a:ea typeface="Calibri"/>
              </a:rPr>
              <a:t>[Name who decided and whether it was contested ]</a:t>
            </a:r>
            <a:endParaRPr lang="en-US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8" name="Shape 12"/>
          <p:cNvSpPr/>
          <p:nvPr/>
        </p:nvSpPr>
        <p:spPr>
          <a:xfrm>
            <a:off x="320040" y="3639240"/>
            <a:ext cx="4160160" cy="1005480"/>
          </a:xfrm>
          <a:prstGeom prst="rect">
            <a:avLst/>
          </a:prstGeom>
          <a:solidFill>
            <a:srgbClr val="FFFFFF"/>
          </a:solidFill>
          <a:ln w="6350">
            <a:solidFill>
              <a:srgbClr val="E0E0E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en-GB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89" name="Shape 13"/>
          <p:cNvSpPr/>
          <p:nvPr/>
        </p:nvSpPr>
        <p:spPr>
          <a:xfrm>
            <a:off x="320040" y="3639240"/>
            <a:ext cx="54360" cy="1005480"/>
          </a:xfrm>
          <a:prstGeom prst="rect">
            <a:avLst/>
          </a:prstGeom>
          <a:solidFill>
            <a:srgbClr val="951B81"/>
          </a:solidFill>
          <a:ln w="12700">
            <a:solidFill>
              <a:srgbClr val="951B8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en-GB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90" name="Text 14"/>
          <p:cNvSpPr/>
          <p:nvPr/>
        </p:nvSpPr>
        <p:spPr>
          <a:xfrm>
            <a:off x="466200" y="3730680"/>
            <a:ext cx="3940560" cy="310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000" b="1" strike="noStrike" spc="-1">
                <a:solidFill>
                  <a:srgbClr val="1A1A1A"/>
                </a:solidFill>
                <a:latin typeface="Calibri"/>
                <a:ea typeface="Calibri"/>
              </a:rPr>
              <a:t>How could residents respond?</a:t>
            </a: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1" name="Text 15"/>
          <p:cNvSpPr/>
          <p:nvPr/>
        </p:nvSpPr>
        <p:spPr>
          <a:xfrm>
            <a:off x="466200" y="4060080"/>
            <a:ext cx="3940560" cy="475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b="0" i="1" strike="noStrike" spc="-1" dirty="0">
                <a:solidFill>
                  <a:srgbClr val="AAAAAA"/>
                </a:solidFill>
                <a:latin typeface="Calibri"/>
                <a:ea typeface="Calibri"/>
              </a:rPr>
              <a:t>[How could residents respond? Write in, attend, vote ]</a:t>
            </a:r>
            <a:endParaRPr lang="en-US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2" name="Shape 16"/>
          <p:cNvSpPr/>
          <p:nvPr/>
        </p:nvSpPr>
        <p:spPr>
          <a:xfrm>
            <a:off x="4754880" y="1261800"/>
            <a:ext cx="4068720" cy="3382920"/>
          </a:xfrm>
          <a:prstGeom prst="rect">
            <a:avLst/>
          </a:prstGeom>
          <a:solidFill>
            <a:srgbClr val="F6EBF5"/>
          </a:solidFill>
          <a:ln w="6350">
            <a:solidFill>
              <a:srgbClr val="E0C0DC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en-GB" sz="1800" b="0" strike="noStrike" spc="-1">
              <a:solidFill>
                <a:schemeClr val="dk1"/>
              </a:solidFill>
              <a:latin typeface="Calibri"/>
            </a:endParaRPr>
          </a:p>
        </p:txBody>
      </p:sp>
      <p:pic>
        <p:nvPicPr>
          <p:cNvPr id="193" name="Image 0" descr="Photo placeholder"/>
          <p:cNvPicPr/>
          <p:nvPr/>
        </p:nvPicPr>
        <p:blipFill>
          <a:blip r:embed="rId3"/>
          <a:stretch/>
        </p:blipFill>
        <p:spPr>
          <a:xfrm>
            <a:off x="6332400" y="1719000"/>
            <a:ext cx="914040" cy="914040"/>
          </a:xfrm>
          <a:prstGeom prst="rect">
            <a:avLst/>
          </a:prstGeom>
          <a:ln w="0">
            <a:noFill/>
          </a:ln>
        </p:spPr>
      </p:pic>
      <p:sp>
        <p:nvSpPr>
          <p:cNvPr id="194" name="Text 17"/>
          <p:cNvSpPr/>
          <p:nvPr/>
        </p:nvSpPr>
        <p:spPr>
          <a:xfrm>
            <a:off x="4937760" y="2770560"/>
            <a:ext cx="3702960" cy="402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000" b="0" strike="noStrike" spc="-1">
                <a:solidFill>
                  <a:srgbClr val="555555"/>
                </a:solidFill>
                <a:latin typeface="Calibri"/>
                <a:ea typeface="Calibri"/>
              </a:rPr>
              <a:t>Add a photo here</a:t>
            </a: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5" name="Text 18"/>
          <p:cNvSpPr/>
          <p:nvPr/>
        </p:nvSpPr>
        <p:spPr>
          <a:xfrm>
            <a:off x="4937760" y="3227760"/>
            <a:ext cx="3702960" cy="1096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000" b="0" i="1" strike="noStrike" spc="-1">
                <a:solidFill>
                  <a:srgbClr val="AAAAAA"/>
                </a:solidFill>
                <a:latin typeface="Calibri"/>
                <a:ea typeface="Calibri"/>
              </a:rPr>
              <a:t>A local street, building, park</a:t>
            </a: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000" b="0" i="1" strike="noStrike" spc="-1">
                <a:solidFill>
                  <a:srgbClr val="AAAAAA"/>
                </a:solidFill>
                <a:latin typeface="Calibri"/>
                <a:ea typeface="Calibri"/>
              </a:rPr>
              <a:t>or place that connects</a:t>
            </a: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000" b="0" i="1" strike="noStrike" spc="-1">
                <a:solidFill>
                  <a:srgbClr val="AAAAAA"/>
                </a:solidFill>
                <a:latin typeface="Calibri"/>
                <a:ea typeface="Calibri"/>
              </a:rPr>
              <a:t>to your example.</a:t>
            </a: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Shape 0"/>
          <p:cNvSpPr/>
          <p:nvPr/>
        </p:nvSpPr>
        <p:spPr>
          <a:xfrm>
            <a:off x="0" y="0"/>
            <a:ext cx="9143640" cy="658080"/>
          </a:xfrm>
          <a:prstGeom prst="rect">
            <a:avLst/>
          </a:prstGeom>
          <a:solidFill>
            <a:srgbClr val="951B81"/>
          </a:solidFill>
          <a:ln w="12700">
            <a:solidFill>
              <a:srgbClr val="951B8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en-GB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97" name="Text 1"/>
          <p:cNvSpPr/>
          <p:nvPr/>
        </p:nvSpPr>
        <p:spPr>
          <a:xfrm>
            <a:off x="365760" y="0"/>
            <a:ext cx="6949080" cy="658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600" b="1" strike="noStrike" spc="-1">
                <a:solidFill>
                  <a:srgbClr val="FFFFFF"/>
                </a:solidFill>
                <a:latin typeface="Calibri"/>
                <a:ea typeface="Calibri"/>
              </a:rPr>
              <a:t>Your council</a:t>
            </a:r>
            <a:endParaRPr lang="en-US" sz="2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8" name="Shape 2"/>
          <p:cNvSpPr/>
          <p:nvPr/>
        </p:nvSpPr>
        <p:spPr>
          <a:xfrm>
            <a:off x="7406640" y="128160"/>
            <a:ext cx="1416960" cy="383760"/>
          </a:xfrm>
          <a:prstGeom prst="rect">
            <a:avLst/>
          </a:prstGeom>
          <a:solidFill>
            <a:srgbClr val="E07020"/>
          </a:solidFill>
          <a:ln w="12700">
            <a:solidFill>
              <a:srgbClr val="E0702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en-GB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99" name="Text 3"/>
          <p:cNvSpPr/>
          <p:nvPr/>
        </p:nvSpPr>
        <p:spPr>
          <a:xfrm>
            <a:off x="7406640" y="128160"/>
            <a:ext cx="1416960" cy="383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100" b="1" strike="noStrike" spc="-1">
                <a:solidFill>
                  <a:srgbClr val="FFFFFF"/>
                </a:solidFill>
                <a:latin typeface="Calibri"/>
                <a:ea typeface="Calibri"/>
              </a:rPr>
              <a:t>OPTIONAL</a:t>
            </a:r>
            <a:endParaRPr lang="en-US" sz="11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0" name="Text 4"/>
          <p:cNvSpPr/>
          <p:nvPr/>
        </p:nvSpPr>
        <p:spPr>
          <a:xfrm>
            <a:off x="6949440" y="4864680"/>
            <a:ext cx="2011320" cy="200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000" b="0" strike="noStrike" spc="-1">
                <a:solidFill>
                  <a:srgbClr val="AAAAAA"/>
                </a:solidFill>
                <a:latin typeface="Calibri"/>
                <a:ea typeface="Calibri"/>
              </a:rPr>
              <a:t>www.local.gov.uk</a:t>
            </a:r>
            <a:endParaRPr lang="en-US" sz="1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1" name="Shape 6"/>
          <p:cNvSpPr/>
          <p:nvPr/>
        </p:nvSpPr>
        <p:spPr>
          <a:xfrm>
            <a:off x="365760" y="1298520"/>
            <a:ext cx="2724480" cy="1234080"/>
          </a:xfrm>
          <a:prstGeom prst="roundRect">
            <a:avLst>
              <a:gd name="adj" fmla="val 4444"/>
            </a:avLst>
          </a:prstGeom>
          <a:solidFill>
            <a:srgbClr val="F6EBF5"/>
          </a:solidFill>
          <a:ln w="6350">
            <a:solidFill>
              <a:srgbClr val="E0C0DC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en-GB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02" name="Text 7"/>
          <p:cNvSpPr/>
          <p:nvPr/>
        </p:nvSpPr>
        <p:spPr>
          <a:xfrm>
            <a:off x="475560" y="1389960"/>
            <a:ext cx="2523240" cy="347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000" b="1" strike="noStrike" spc="-1">
                <a:solidFill>
                  <a:srgbClr val="951B81"/>
                </a:solidFill>
                <a:latin typeface="Calibri"/>
                <a:ea typeface="Calibri"/>
              </a:rPr>
              <a:t>My council is called</a:t>
            </a: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3" name="Text 8"/>
          <p:cNvSpPr/>
          <p:nvPr/>
        </p:nvSpPr>
        <p:spPr>
          <a:xfrm>
            <a:off x="516960" y="1913670"/>
            <a:ext cx="2523240" cy="658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000" b="0" i="1" strike="noStrike" spc="-1" dirty="0">
                <a:solidFill>
                  <a:srgbClr val="555555"/>
                </a:solidFill>
                <a:latin typeface="Calibri"/>
                <a:ea typeface="Calibri"/>
              </a:rPr>
              <a:t>[ </a:t>
            </a:r>
            <a:r>
              <a:rPr lang="en-US" sz="2000" i="1" spc="-1" dirty="0">
                <a:solidFill>
                  <a:srgbClr val="555555"/>
                </a:solidFill>
                <a:latin typeface="Calibri"/>
                <a:ea typeface="Calibri"/>
              </a:rPr>
              <a:t>C</a:t>
            </a:r>
            <a:r>
              <a:rPr lang="en-US" sz="2000" b="0" i="1" strike="noStrike" spc="-1" dirty="0">
                <a:solidFill>
                  <a:srgbClr val="555555"/>
                </a:solidFill>
                <a:latin typeface="Calibri"/>
                <a:ea typeface="Calibri"/>
              </a:rPr>
              <a:t>ouncil name ]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4" name="Shape 9"/>
          <p:cNvSpPr/>
          <p:nvPr/>
        </p:nvSpPr>
        <p:spPr>
          <a:xfrm>
            <a:off x="3218760" y="1298520"/>
            <a:ext cx="2724480" cy="1234080"/>
          </a:xfrm>
          <a:prstGeom prst="roundRect">
            <a:avLst>
              <a:gd name="adj" fmla="val 4444"/>
            </a:avLst>
          </a:prstGeom>
          <a:solidFill>
            <a:srgbClr val="F6EBF5"/>
          </a:solidFill>
          <a:ln w="6350">
            <a:solidFill>
              <a:srgbClr val="E0C0DC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en-GB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05" name="Text 10"/>
          <p:cNvSpPr/>
          <p:nvPr/>
        </p:nvSpPr>
        <p:spPr>
          <a:xfrm>
            <a:off x="3328560" y="1389960"/>
            <a:ext cx="2523240" cy="347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000" b="1" strike="noStrike" spc="-1">
                <a:solidFill>
                  <a:srgbClr val="951B81"/>
                </a:solidFill>
                <a:latin typeface="Calibri"/>
                <a:ea typeface="Calibri"/>
              </a:rPr>
              <a:t>I represent</a:t>
            </a: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6" name="Text 11"/>
          <p:cNvSpPr/>
          <p:nvPr/>
        </p:nvSpPr>
        <p:spPr>
          <a:xfrm>
            <a:off x="3369960" y="1933920"/>
            <a:ext cx="2523240" cy="658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000" b="0" i="1" strike="noStrike" spc="-1" dirty="0">
                <a:solidFill>
                  <a:srgbClr val="555555"/>
                </a:solidFill>
                <a:latin typeface="Calibri"/>
                <a:ea typeface="Calibri"/>
              </a:rPr>
              <a:t>[ </a:t>
            </a:r>
            <a:r>
              <a:rPr lang="en-US" sz="2000" i="1" spc="-1" dirty="0">
                <a:solidFill>
                  <a:srgbClr val="555555"/>
                </a:solidFill>
                <a:latin typeface="Calibri"/>
                <a:ea typeface="Calibri"/>
              </a:rPr>
              <a:t>W</a:t>
            </a:r>
            <a:r>
              <a:rPr lang="en-US" sz="2000" b="0" i="1" strike="noStrike" spc="-1" dirty="0">
                <a:solidFill>
                  <a:srgbClr val="555555"/>
                </a:solidFill>
                <a:latin typeface="Calibri"/>
                <a:ea typeface="Calibri"/>
              </a:rPr>
              <a:t>ard or area ]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7" name="Shape 12"/>
          <p:cNvSpPr/>
          <p:nvPr/>
        </p:nvSpPr>
        <p:spPr>
          <a:xfrm>
            <a:off x="6071760" y="1298520"/>
            <a:ext cx="2724480" cy="1234080"/>
          </a:xfrm>
          <a:prstGeom prst="roundRect">
            <a:avLst>
              <a:gd name="adj" fmla="val 4444"/>
            </a:avLst>
          </a:prstGeom>
          <a:solidFill>
            <a:srgbClr val="F6EBF5"/>
          </a:solidFill>
          <a:ln w="6350">
            <a:solidFill>
              <a:srgbClr val="E0C0DC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en-GB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08" name="Text 13"/>
          <p:cNvSpPr/>
          <p:nvPr/>
        </p:nvSpPr>
        <p:spPr>
          <a:xfrm>
            <a:off x="6181200" y="1389960"/>
            <a:ext cx="2523240" cy="347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000" b="1" strike="noStrike" spc="-1" dirty="0">
                <a:solidFill>
                  <a:srgbClr val="951B81"/>
                </a:solidFill>
                <a:latin typeface="Calibri"/>
                <a:ea typeface="Calibri"/>
              </a:rPr>
              <a:t>Current project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9" name="Text 14"/>
          <p:cNvSpPr/>
          <p:nvPr/>
        </p:nvSpPr>
        <p:spPr>
          <a:xfrm>
            <a:off x="6300360" y="1933920"/>
            <a:ext cx="2523240" cy="658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000" b="0" i="1" strike="noStrike" spc="-1" dirty="0">
                <a:solidFill>
                  <a:srgbClr val="555555"/>
                </a:solidFill>
                <a:latin typeface="Calibri"/>
                <a:ea typeface="Calibri"/>
              </a:rPr>
              <a:t>[ A local example]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0" name="Shape 15"/>
          <p:cNvSpPr/>
          <p:nvPr/>
        </p:nvSpPr>
        <p:spPr>
          <a:xfrm>
            <a:off x="356940" y="2847960"/>
            <a:ext cx="2724480" cy="1234080"/>
          </a:xfrm>
          <a:prstGeom prst="roundRect">
            <a:avLst>
              <a:gd name="adj" fmla="val 4444"/>
            </a:avLst>
          </a:prstGeom>
          <a:solidFill>
            <a:srgbClr val="F6EBF5"/>
          </a:solidFill>
          <a:ln w="6350">
            <a:solidFill>
              <a:srgbClr val="E0C0DC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en-GB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11" name="Text 16"/>
          <p:cNvSpPr/>
          <p:nvPr/>
        </p:nvSpPr>
        <p:spPr>
          <a:xfrm>
            <a:off x="466740" y="2939400"/>
            <a:ext cx="2523240" cy="347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000" b="1" strike="noStrike" spc="-1">
                <a:solidFill>
                  <a:srgbClr val="951B81"/>
                </a:solidFill>
                <a:latin typeface="Calibri"/>
                <a:ea typeface="Calibri"/>
              </a:rPr>
              <a:t>Number of councillors</a:t>
            </a: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2" name="Text 17"/>
          <p:cNvSpPr/>
          <p:nvPr/>
        </p:nvSpPr>
        <p:spPr>
          <a:xfrm>
            <a:off x="466740" y="3305160"/>
            <a:ext cx="2523240" cy="658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000" b="0" i="1" strike="noStrike" spc="-1">
                <a:solidFill>
                  <a:srgbClr val="555555"/>
                </a:solidFill>
                <a:latin typeface="Calibri"/>
                <a:ea typeface="Calibri"/>
              </a:rPr>
              <a:t>[ How many councillors sit on your council ]</a:t>
            </a: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3" name="Shape 18"/>
          <p:cNvSpPr/>
          <p:nvPr/>
        </p:nvSpPr>
        <p:spPr>
          <a:xfrm>
            <a:off x="3209940" y="2847960"/>
            <a:ext cx="2724480" cy="1234080"/>
          </a:xfrm>
          <a:prstGeom prst="roundRect">
            <a:avLst>
              <a:gd name="adj" fmla="val 4444"/>
            </a:avLst>
          </a:prstGeom>
          <a:solidFill>
            <a:srgbClr val="F6EBF5"/>
          </a:solidFill>
          <a:ln w="6350">
            <a:solidFill>
              <a:srgbClr val="E0C0DC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en-GB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14" name="Text 19"/>
          <p:cNvSpPr/>
          <p:nvPr/>
        </p:nvSpPr>
        <p:spPr>
          <a:xfrm>
            <a:off x="3319740" y="2939400"/>
            <a:ext cx="2523240" cy="347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000" b="1" strike="noStrike" spc="-1" dirty="0">
                <a:solidFill>
                  <a:srgbClr val="951B81"/>
                </a:solidFill>
                <a:latin typeface="Calibri"/>
                <a:ea typeface="Calibri"/>
              </a:rPr>
              <a:t>Decision-making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5" name="Text 20"/>
          <p:cNvSpPr/>
          <p:nvPr/>
        </p:nvSpPr>
        <p:spPr>
          <a:xfrm>
            <a:off x="3319740" y="3305160"/>
            <a:ext cx="2523240" cy="658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000" b="0" i="1" strike="noStrike" spc="-1" dirty="0">
                <a:solidFill>
                  <a:srgbClr val="555555"/>
                </a:solidFill>
                <a:latin typeface="Calibri"/>
                <a:ea typeface="Calibri"/>
              </a:rPr>
              <a:t>[Cabinet or committee system]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6" name="Shape 21"/>
          <p:cNvSpPr/>
          <p:nvPr/>
        </p:nvSpPr>
        <p:spPr>
          <a:xfrm>
            <a:off x="6062940" y="2847960"/>
            <a:ext cx="2724480" cy="1234080"/>
          </a:xfrm>
          <a:prstGeom prst="roundRect">
            <a:avLst>
              <a:gd name="adj" fmla="val 4444"/>
            </a:avLst>
          </a:prstGeom>
          <a:solidFill>
            <a:srgbClr val="F6EBF5"/>
          </a:solidFill>
          <a:ln w="6350">
            <a:solidFill>
              <a:srgbClr val="E0C0DC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en-GB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17" name="Text 22"/>
          <p:cNvSpPr/>
          <p:nvPr/>
        </p:nvSpPr>
        <p:spPr>
          <a:xfrm>
            <a:off x="6172380" y="2939400"/>
            <a:ext cx="2523240" cy="347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000" b="1" strike="noStrike" spc="-1">
                <a:solidFill>
                  <a:srgbClr val="951B81"/>
                </a:solidFill>
                <a:latin typeface="Calibri"/>
                <a:ea typeface="Calibri"/>
              </a:rPr>
              <a:t>Who runs the council</a:t>
            </a: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8" name="Text 23"/>
          <p:cNvSpPr/>
          <p:nvPr/>
        </p:nvSpPr>
        <p:spPr>
          <a:xfrm>
            <a:off x="6172380" y="3305160"/>
            <a:ext cx="2523240" cy="658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000" b="0" i="1" strike="noStrike" spc="-1">
                <a:solidFill>
                  <a:srgbClr val="555555"/>
                </a:solidFill>
                <a:latin typeface="Calibri"/>
                <a:ea typeface="Calibri"/>
              </a:rPr>
              <a:t>[Political administration]</a:t>
            </a: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Shape 0"/>
          <p:cNvSpPr/>
          <p:nvPr/>
        </p:nvSpPr>
        <p:spPr>
          <a:xfrm>
            <a:off x="0" y="0"/>
            <a:ext cx="9143640" cy="658080"/>
          </a:xfrm>
          <a:prstGeom prst="rect">
            <a:avLst/>
          </a:prstGeom>
          <a:solidFill>
            <a:srgbClr val="951B81"/>
          </a:solidFill>
          <a:ln w="12700">
            <a:solidFill>
              <a:srgbClr val="951B8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en-GB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20" name="Text 1"/>
          <p:cNvSpPr/>
          <p:nvPr/>
        </p:nvSpPr>
        <p:spPr>
          <a:xfrm>
            <a:off x="365760" y="0"/>
            <a:ext cx="6949080" cy="658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600" b="1" strike="noStrike" spc="-1">
                <a:solidFill>
                  <a:srgbClr val="FFFFFF"/>
                </a:solidFill>
                <a:latin typeface="Calibri"/>
                <a:ea typeface="Calibri"/>
              </a:rPr>
              <a:t>England: combined authorities and metro mayors</a:t>
            </a:r>
            <a:endParaRPr lang="en-US" sz="2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1" name="Shape 2"/>
          <p:cNvSpPr/>
          <p:nvPr/>
        </p:nvSpPr>
        <p:spPr>
          <a:xfrm>
            <a:off x="7406640" y="128160"/>
            <a:ext cx="1416960" cy="383760"/>
          </a:xfrm>
          <a:prstGeom prst="rect">
            <a:avLst/>
          </a:prstGeom>
          <a:solidFill>
            <a:srgbClr val="E07020"/>
          </a:solidFill>
          <a:ln w="12700">
            <a:solidFill>
              <a:srgbClr val="E0702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en-GB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22" name="Text 3"/>
          <p:cNvSpPr/>
          <p:nvPr/>
        </p:nvSpPr>
        <p:spPr>
          <a:xfrm>
            <a:off x="7406640" y="128160"/>
            <a:ext cx="1416960" cy="383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100" b="1" strike="noStrike" spc="-1">
                <a:solidFill>
                  <a:srgbClr val="FFFFFF"/>
                </a:solidFill>
                <a:latin typeface="Calibri"/>
                <a:ea typeface="Calibri"/>
              </a:rPr>
              <a:t>OPTIONAL</a:t>
            </a:r>
            <a:endParaRPr lang="en-US" sz="11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3" name="Text 4"/>
          <p:cNvSpPr/>
          <p:nvPr/>
        </p:nvSpPr>
        <p:spPr>
          <a:xfrm>
            <a:off x="6949440" y="4864680"/>
            <a:ext cx="2011320" cy="200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000" b="0" strike="noStrike" spc="-1">
                <a:solidFill>
                  <a:srgbClr val="AAAAAA"/>
                </a:solidFill>
                <a:latin typeface="Calibri"/>
                <a:ea typeface="Calibri"/>
              </a:rPr>
              <a:t>www.local.gov.uk</a:t>
            </a:r>
            <a:endParaRPr lang="en-US" sz="1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4" name="Text 5"/>
          <p:cNvSpPr/>
          <p:nvPr/>
        </p:nvSpPr>
        <p:spPr>
          <a:xfrm>
            <a:off x="365760" y="837586"/>
            <a:ext cx="8412120" cy="456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900" b="0" strike="noStrike" spc="-1" dirty="0">
                <a:solidFill>
                  <a:srgbClr val="555555"/>
                </a:solidFill>
                <a:latin typeface="Calibri"/>
                <a:ea typeface="Calibri"/>
              </a:rPr>
              <a:t>Some parts of England also have a combined authority: a group of councils working across a wider area with an elected mayor.</a:t>
            </a:r>
            <a:endParaRPr lang="en-US" sz="19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5" name="Shape 6"/>
          <p:cNvSpPr/>
          <p:nvPr/>
        </p:nvSpPr>
        <p:spPr>
          <a:xfrm>
            <a:off x="365760" y="1473932"/>
            <a:ext cx="4068720" cy="402120"/>
          </a:xfrm>
          <a:prstGeom prst="rect">
            <a:avLst/>
          </a:prstGeom>
          <a:solidFill>
            <a:srgbClr val="951B81"/>
          </a:solidFill>
          <a:ln w="12700">
            <a:solidFill>
              <a:srgbClr val="951B8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en-GB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26" name="Text 7"/>
          <p:cNvSpPr/>
          <p:nvPr/>
        </p:nvSpPr>
        <p:spPr>
          <a:xfrm>
            <a:off x="365760" y="1473932"/>
            <a:ext cx="4068720" cy="402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000" b="1" strike="noStrike" spc="-1">
                <a:solidFill>
                  <a:srgbClr val="FFFFFF"/>
                </a:solidFill>
                <a:latin typeface="Calibri"/>
                <a:ea typeface="Calibri"/>
              </a:rPr>
              <a:t>What a combined authority is</a:t>
            </a: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7" name="Shape 8"/>
          <p:cNvSpPr/>
          <p:nvPr/>
        </p:nvSpPr>
        <p:spPr>
          <a:xfrm>
            <a:off x="365760" y="1876412"/>
            <a:ext cx="4068720" cy="2889000"/>
          </a:xfrm>
          <a:prstGeom prst="rect">
            <a:avLst/>
          </a:prstGeom>
          <a:solidFill>
            <a:srgbClr val="F6EBF5"/>
          </a:solidFill>
          <a:ln w="6350">
            <a:solidFill>
              <a:srgbClr val="E0C0DC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en-GB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28" name="Text 9"/>
          <p:cNvSpPr/>
          <p:nvPr/>
        </p:nvSpPr>
        <p:spPr>
          <a:xfrm>
            <a:off x="502920" y="1967852"/>
            <a:ext cx="3812760" cy="2697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marL="343080" indent="-343080" defTabSz="914400">
              <a:lnSpc>
                <a:spcPct val="100000"/>
              </a:lnSpc>
              <a:spcAft>
                <a:spcPts val="799"/>
              </a:spcAft>
              <a:buClr>
                <a:srgbClr val="1A1A1A"/>
              </a:buClr>
              <a:buFont typeface="Symbol" charset="2"/>
              <a:buChar char=""/>
            </a:pPr>
            <a:r>
              <a:rPr lang="en-GB" sz="2000" b="0" strike="noStrike" spc="-1" dirty="0">
                <a:solidFill>
                  <a:srgbClr val="1A1A1A"/>
                </a:solidFill>
                <a:latin typeface="Calibri"/>
                <a:ea typeface="Calibri"/>
              </a:rPr>
              <a:t>A group of councils working together</a:t>
            </a:r>
          </a:p>
          <a:p>
            <a:pPr marL="343080" indent="-343080" defTabSz="914400">
              <a:lnSpc>
                <a:spcPct val="100000"/>
              </a:lnSpc>
              <a:spcAft>
                <a:spcPts val="799"/>
              </a:spcAft>
              <a:buClr>
                <a:srgbClr val="1A1A1A"/>
              </a:buClr>
              <a:buFont typeface="Symbol" charset="2"/>
              <a:buChar char=""/>
            </a:pPr>
            <a:r>
              <a:rPr lang="en-GB" sz="2000" b="0" strike="noStrike" spc="-1" dirty="0">
                <a:solidFill>
                  <a:srgbClr val="1A1A1A"/>
                </a:solidFill>
                <a:latin typeface="Calibri"/>
                <a:ea typeface="Calibri"/>
              </a:rPr>
              <a:t>Covers transport, housing, skills and growth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  <a:p>
            <a:pPr marL="343080" indent="-343080" defTabSz="914400">
              <a:lnSpc>
                <a:spcPct val="100000"/>
              </a:lnSpc>
              <a:spcAft>
                <a:spcPts val="799"/>
              </a:spcAft>
              <a:buClr>
                <a:srgbClr val="1A1A1A"/>
              </a:buClr>
              <a:buFont typeface="Symbol" charset="2"/>
              <a:buChar char=""/>
            </a:pPr>
            <a:r>
              <a:rPr lang="en-US" sz="2000" b="0" strike="noStrike" spc="-1" dirty="0">
                <a:solidFill>
                  <a:srgbClr val="1A1A1A"/>
                </a:solidFill>
                <a:latin typeface="Calibri"/>
                <a:ea typeface="Calibri"/>
              </a:rPr>
              <a:t>Does not replace your local council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9" name="Shape 10"/>
          <p:cNvSpPr/>
          <p:nvPr/>
        </p:nvSpPr>
        <p:spPr>
          <a:xfrm>
            <a:off x="4690800" y="1473932"/>
            <a:ext cx="4068720" cy="402120"/>
          </a:xfrm>
          <a:prstGeom prst="rect">
            <a:avLst/>
          </a:prstGeom>
          <a:solidFill>
            <a:srgbClr val="951B81"/>
          </a:solidFill>
          <a:ln w="12700">
            <a:solidFill>
              <a:srgbClr val="951B8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en-GB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30" name="Text 11"/>
          <p:cNvSpPr/>
          <p:nvPr/>
        </p:nvSpPr>
        <p:spPr>
          <a:xfrm>
            <a:off x="4690800" y="1473932"/>
            <a:ext cx="4068720" cy="402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000" b="1" strike="noStrike" spc="-1">
                <a:solidFill>
                  <a:srgbClr val="FFFFFF"/>
                </a:solidFill>
                <a:latin typeface="Calibri"/>
                <a:ea typeface="Calibri"/>
              </a:rPr>
              <a:t>The metro mayor</a:t>
            </a: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1" name="Shape 12"/>
          <p:cNvSpPr/>
          <p:nvPr/>
        </p:nvSpPr>
        <p:spPr>
          <a:xfrm>
            <a:off x="4690800" y="1876412"/>
            <a:ext cx="4068720" cy="2889000"/>
          </a:xfrm>
          <a:prstGeom prst="rect">
            <a:avLst/>
          </a:prstGeom>
          <a:solidFill>
            <a:srgbClr val="F6EBF5"/>
          </a:solidFill>
          <a:ln w="6350">
            <a:solidFill>
              <a:srgbClr val="E0C0DC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en-GB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32" name="Text 13"/>
          <p:cNvSpPr/>
          <p:nvPr/>
        </p:nvSpPr>
        <p:spPr>
          <a:xfrm>
            <a:off x="4827960" y="1967852"/>
            <a:ext cx="3812760" cy="2697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marL="343080" indent="-343080" defTabSz="914400">
              <a:lnSpc>
                <a:spcPct val="100000"/>
              </a:lnSpc>
              <a:spcAft>
                <a:spcPts val="799"/>
              </a:spcAft>
              <a:buClr>
                <a:srgbClr val="1A1A1A"/>
              </a:buClr>
              <a:buFont typeface="Symbol" charset="2"/>
              <a:buChar char=""/>
            </a:pPr>
            <a:r>
              <a:rPr lang="en-US" sz="2000" b="0" strike="noStrike" spc="-1" dirty="0">
                <a:solidFill>
                  <a:srgbClr val="1A1A1A"/>
                </a:solidFill>
                <a:latin typeface="Calibri"/>
                <a:ea typeface="Calibri"/>
              </a:rPr>
              <a:t>Some combined authorities have a directly elected mayor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  <a:p>
            <a:pPr marL="343080" indent="-343080" defTabSz="914400">
              <a:lnSpc>
                <a:spcPct val="100000"/>
              </a:lnSpc>
              <a:spcAft>
                <a:spcPts val="799"/>
              </a:spcAft>
              <a:buClr>
                <a:srgbClr val="1A1A1A"/>
              </a:buClr>
              <a:buFont typeface="Symbol" charset="2"/>
              <a:buChar char=""/>
            </a:pPr>
            <a:r>
              <a:rPr lang="en-GB" sz="2000" b="0" strike="noStrike" spc="-1" dirty="0">
                <a:solidFill>
                  <a:srgbClr val="1A1A1A"/>
                </a:solidFill>
                <a:latin typeface="Calibri"/>
                <a:ea typeface="Calibri"/>
              </a:rPr>
              <a:t>Elected by residents across the whole area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  <a:p>
            <a:pPr marL="343080" indent="-343080" defTabSz="914400">
              <a:lnSpc>
                <a:spcPct val="100000"/>
              </a:lnSpc>
              <a:spcAft>
                <a:spcPts val="799"/>
              </a:spcAft>
              <a:buClr>
                <a:srgbClr val="1A1A1A"/>
              </a:buClr>
              <a:buFont typeface="Symbol" charset="2"/>
              <a:buChar char=""/>
            </a:pPr>
            <a:r>
              <a:rPr lang="en-US" sz="2000" b="0" strike="noStrike" spc="-1" dirty="0">
                <a:solidFill>
                  <a:srgbClr val="1A1A1A"/>
                </a:solidFill>
                <a:latin typeface="Calibri"/>
                <a:ea typeface="Calibri"/>
              </a:rPr>
              <a:t>This is different from a council leader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Shape 0"/>
          <p:cNvSpPr/>
          <p:nvPr/>
        </p:nvSpPr>
        <p:spPr>
          <a:xfrm>
            <a:off x="0" y="0"/>
            <a:ext cx="9143640" cy="658080"/>
          </a:xfrm>
          <a:prstGeom prst="rect">
            <a:avLst/>
          </a:prstGeom>
          <a:solidFill>
            <a:srgbClr val="951B81"/>
          </a:solidFill>
          <a:ln w="12700">
            <a:solidFill>
              <a:srgbClr val="951B8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en-GB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34" name="Text 1"/>
          <p:cNvSpPr/>
          <p:nvPr/>
        </p:nvSpPr>
        <p:spPr>
          <a:xfrm>
            <a:off x="365760" y="0"/>
            <a:ext cx="6949080" cy="658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600" b="1" strike="noStrike" spc="-1">
                <a:solidFill>
                  <a:srgbClr val="FFFFFF"/>
                </a:solidFill>
                <a:latin typeface="Calibri"/>
                <a:ea typeface="Calibri"/>
              </a:rPr>
              <a:t>How it differs across the UK</a:t>
            </a:r>
            <a:endParaRPr lang="en-US" sz="2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5" name="Shape 2"/>
          <p:cNvSpPr/>
          <p:nvPr/>
        </p:nvSpPr>
        <p:spPr>
          <a:xfrm>
            <a:off x="7406640" y="128160"/>
            <a:ext cx="1416960" cy="383760"/>
          </a:xfrm>
          <a:prstGeom prst="rect">
            <a:avLst/>
          </a:prstGeom>
          <a:solidFill>
            <a:srgbClr val="E07020"/>
          </a:solidFill>
          <a:ln w="12700">
            <a:solidFill>
              <a:srgbClr val="E0702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en-GB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36" name="Text 3"/>
          <p:cNvSpPr/>
          <p:nvPr/>
        </p:nvSpPr>
        <p:spPr>
          <a:xfrm>
            <a:off x="7406640" y="128160"/>
            <a:ext cx="1416960" cy="383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100" b="1" strike="noStrike" spc="-1">
                <a:solidFill>
                  <a:srgbClr val="FFFFFF"/>
                </a:solidFill>
                <a:latin typeface="Calibri"/>
                <a:ea typeface="Calibri"/>
              </a:rPr>
              <a:t>OPTIONAL</a:t>
            </a:r>
            <a:endParaRPr lang="en-US" sz="11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7" name="Text 4"/>
          <p:cNvSpPr/>
          <p:nvPr/>
        </p:nvSpPr>
        <p:spPr>
          <a:xfrm>
            <a:off x="6949440" y="4864680"/>
            <a:ext cx="2011320" cy="200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000" b="0" strike="noStrike" spc="-1">
                <a:solidFill>
                  <a:srgbClr val="AAAAAA"/>
                </a:solidFill>
                <a:latin typeface="Calibri"/>
                <a:ea typeface="Calibri"/>
              </a:rPr>
              <a:t>www.local.gov.uk</a:t>
            </a:r>
            <a:endParaRPr lang="en-US" sz="1000" b="0" strike="noStrike" spc="-1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238" name="Table 0"/>
          <p:cNvGraphicFramePr/>
          <p:nvPr>
            <p:extLst>
              <p:ext uri="{D42A27DB-BD31-4B8C-83A1-F6EECF244321}">
                <p14:modId xmlns:p14="http://schemas.microsoft.com/office/powerpoint/2010/main" val="2884059808"/>
              </p:ext>
            </p:extLst>
          </p:nvPr>
        </p:nvGraphicFramePr>
        <p:xfrm>
          <a:off x="365760" y="981624"/>
          <a:ext cx="8229600" cy="3413760"/>
        </p:xfrm>
        <a:graphic>
          <a:graphicData uri="http://schemas.openxmlformats.org/drawingml/2006/table">
            <a:tbl>
              <a:tblPr/>
              <a:tblGrid>
                <a:gridCol w="17373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916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916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8376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en-US" sz="2000" b="0" strike="noStrike" spc="-1" dirty="0">
                        <a:solidFill>
                          <a:schemeClr val="dk1"/>
                        </a:solidFill>
                        <a:latin typeface="Calibri"/>
                        <a:ea typeface="Calibri"/>
                      </a:endParaRPr>
                    </a:p>
                  </a:txBody>
                  <a:tcPr>
                    <a:lnL w="6480">
                      <a:solidFill>
                        <a:srgbClr val="CCCCCC"/>
                      </a:solidFill>
                      <a:prstDash val="solid"/>
                    </a:lnL>
                    <a:lnR w="6480">
                      <a:solidFill>
                        <a:srgbClr val="CCCCCC"/>
                      </a:solidFill>
                      <a:prstDash val="solid"/>
                    </a:lnR>
                    <a:lnT w="6480">
                      <a:solidFill>
                        <a:srgbClr val="CCCCCC"/>
                      </a:solidFill>
                      <a:prstDash val="solid"/>
                    </a:lnT>
                    <a:lnB w="6480">
                      <a:solidFill>
                        <a:srgbClr val="CCCCCC"/>
                      </a:solidFill>
                      <a:prstDash val="solid"/>
                    </a:lnB>
                    <a:solidFill>
                      <a:srgbClr val="951B8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US" sz="2000" b="1" strike="noStrike" spc="-1">
                          <a:solidFill>
                            <a:srgbClr val="FFFFFF"/>
                          </a:solidFill>
                          <a:latin typeface="Calibri"/>
                          <a:ea typeface="Calibri"/>
                        </a:rPr>
                        <a:t>England</a:t>
                      </a:r>
                      <a:endParaRPr lang="en-US" sz="2000" b="0" strike="noStrike" spc="-1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>
                    <a:lnL w="6480">
                      <a:solidFill>
                        <a:srgbClr val="CCCCCC"/>
                      </a:solidFill>
                      <a:prstDash val="solid"/>
                    </a:lnL>
                    <a:lnR w="6480">
                      <a:solidFill>
                        <a:srgbClr val="CCCCCC"/>
                      </a:solidFill>
                      <a:prstDash val="solid"/>
                    </a:lnR>
                    <a:lnT w="6480">
                      <a:solidFill>
                        <a:srgbClr val="CCCCCC"/>
                      </a:solidFill>
                      <a:prstDash val="solid"/>
                    </a:lnT>
                    <a:lnB w="6480">
                      <a:solidFill>
                        <a:srgbClr val="CCCCCC"/>
                      </a:solidFill>
                      <a:prstDash val="solid"/>
                    </a:lnB>
                    <a:solidFill>
                      <a:srgbClr val="951B8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US" sz="2000" b="1" strike="noStrike" spc="-1">
                          <a:solidFill>
                            <a:srgbClr val="FFFFFF"/>
                          </a:solidFill>
                          <a:latin typeface="Calibri"/>
                          <a:ea typeface="Calibri"/>
                        </a:rPr>
                        <a:t>Scotland</a:t>
                      </a:r>
                      <a:endParaRPr lang="en-US" sz="2000" b="0" strike="noStrike" spc="-1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>
                    <a:lnL w="6480">
                      <a:solidFill>
                        <a:srgbClr val="CCCCCC"/>
                      </a:solidFill>
                      <a:prstDash val="solid"/>
                    </a:lnL>
                    <a:lnR w="6480">
                      <a:solidFill>
                        <a:srgbClr val="CCCCCC"/>
                      </a:solidFill>
                      <a:prstDash val="solid"/>
                    </a:lnR>
                    <a:lnT w="6480">
                      <a:solidFill>
                        <a:srgbClr val="CCCCCC"/>
                      </a:solidFill>
                      <a:prstDash val="solid"/>
                    </a:lnT>
                    <a:lnB w="6480">
                      <a:solidFill>
                        <a:srgbClr val="CCCCCC"/>
                      </a:solidFill>
                      <a:prstDash val="solid"/>
                    </a:lnB>
                    <a:solidFill>
                      <a:srgbClr val="951B8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US" sz="2000" b="1" strike="noStrike" spc="-1">
                          <a:solidFill>
                            <a:srgbClr val="FFFFFF"/>
                          </a:solidFill>
                          <a:latin typeface="Calibri"/>
                          <a:ea typeface="Calibri"/>
                        </a:rPr>
                        <a:t>Wales</a:t>
                      </a:r>
                      <a:endParaRPr lang="en-US" sz="2000" b="0" strike="noStrike" spc="-1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>
                    <a:lnL w="6480">
                      <a:solidFill>
                        <a:srgbClr val="CCCCCC"/>
                      </a:solidFill>
                      <a:prstDash val="solid"/>
                    </a:lnL>
                    <a:lnR w="6480">
                      <a:solidFill>
                        <a:srgbClr val="CCCCCC"/>
                      </a:solidFill>
                      <a:prstDash val="solid"/>
                    </a:lnR>
                    <a:lnT w="6480">
                      <a:solidFill>
                        <a:srgbClr val="CCCCCC"/>
                      </a:solidFill>
                      <a:prstDash val="solid"/>
                    </a:lnT>
                    <a:lnB w="6480">
                      <a:solidFill>
                        <a:srgbClr val="CCCCCC"/>
                      </a:solidFill>
                      <a:prstDash val="solid"/>
                    </a:lnB>
                    <a:solidFill>
                      <a:srgbClr val="951B8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US" sz="2000" b="1" strike="noStrike" spc="-1">
                          <a:solidFill>
                            <a:srgbClr val="FFFFFF"/>
                          </a:solidFill>
                          <a:latin typeface="Calibri"/>
                          <a:ea typeface="Calibri"/>
                        </a:rPr>
                        <a:t>Northern Ireland</a:t>
                      </a:r>
                      <a:endParaRPr lang="en-US" sz="2000" b="0" strike="noStrike" spc="-1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>
                    <a:lnL w="6480">
                      <a:solidFill>
                        <a:srgbClr val="CCCCCC"/>
                      </a:solidFill>
                      <a:prstDash val="solid"/>
                    </a:lnL>
                    <a:lnR w="6480">
                      <a:solidFill>
                        <a:srgbClr val="CCCCCC"/>
                      </a:solidFill>
                      <a:prstDash val="solid"/>
                    </a:lnR>
                    <a:lnT w="6480">
                      <a:solidFill>
                        <a:srgbClr val="CCCCCC"/>
                      </a:solidFill>
                      <a:prstDash val="solid"/>
                    </a:lnT>
                    <a:lnB w="6480">
                      <a:solidFill>
                        <a:srgbClr val="CCCCCC"/>
                      </a:solidFill>
                      <a:prstDash val="solid"/>
                    </a:lnB>
                    <a:solidFill>
                      <a:srgbClr val="951B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US" sz="2000" b="1" strike="noStrike" spc="-1">
                          <a:solidFill>
                            <a:srgbClr val="1A1A1A"/>
                          </a:solidFill>
                          <a:latin typeface="Calibri"/>
                          <a:ea typeface="Calibri"/>
                        </a:rPr>
                        <a:t>Number of councils</a:t>
                      </a:r>
                      <a:endParaRPr lang="en-US" sz="20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6480">
                      <a:solidFill>
                        <a:srgbClr val="CCCCCC"/>
                      </a:solidFill>
                      <a:prstDash val="solid"/>
                    </a:lnL>
                    <a:lnR w="6480">
                      <a:solidFill>
                        <a:srgbClr val="CCCCCC"/>
                      </a:solidFill>
                      <a:prstDash val="solid"/>
                    </a:lnR>
                    <a:lnT w="6480">
                      <a:solidFill>
                        <a:srgbClr val="CCCCCC"/>
                      </a:solidFill>
                      <a:prstDash val="solid"/>
                    </a:lnT>
                    <a:lnB w="6480">
                      <a:solidFill>
                        <a:srgbClr val="CCCCCC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US" sz="2000" b="0" strike="noStrike" spc="-1">
                          <a:solidFill>
                            <a:srgbClr val="1A1A1A"/>
                          </a:solidFill>
                          <a:latin typeface="Calibri"/>
                          <a:ea typeface="Calibri"/>
                        </a:rPr>
                        <a:t>317 (mix of types)</a:t>
                      </a:r>
                      <a:endParaRPr lang="en-US" sz="20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6480">
                      <a:solidFill>
                        <a:srgbClr val="CCCCCC"/>
                      </a:solidFill>
                      <a:prstDash val="solid"/>
                    </a:lnL>
                    <a:lnR w="6480">
                      <a:solidFill>
                        <a:srgbClr val="CCCCCC"/>
                      </a:solidFill>
                      <a:prstDash val="solid"/>
                    </a:lnR>
                    <a:lnT w="6480">
                      <a:solidFill>
                        <a:srgbClr val="CCCCCC"/>
                      </a:solidFill>
                      <a:prstDash val="solid"/>
                    </a:lnT>
                    <a:lnB w="6480">
                      <a:solidFill>
                        <a:srgbClr val="CCCCCC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US" sz="2000" b="0" strike="noStrike" spc="-1">
                          <a:solidFill>
                            <a:srgbClr val="1A1A1A"/>
                          </a:solidFill>
                          <a:latin typeface="Calibri"/>
                          <a:ea typeface="Calibri"/>
                        </a:rPr>
                        <a:t>32 unitary</a:t>
                      </a:r>
                      <a:endParaRPr lang="en-US" sz="20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6480">
                      <a:solidFill>
                        <a:srgbClr val="CCCCCC"/>
                      </a:solidFill>
                      <a:prstDash val="solid"/>
                    </a:lnL>
                    <a:lnR w="6480">
                      <a:solidFill>
                        <a:srgbClr val="CCCCCC"/>
                      </a:solidFill>
                      <a:prstDash val="solid"/>
                    </a:lnR>
                    <a:lnT w="6480">
                      <a:solidFill>
                        <a:srgbClr val="CCCCCC"/>
                      </a:solidFill>
                      <a:prstDash val="solid"/>
                    </a:lnT>
                    <a:lnB w="6480">
                      <a:solidFill>
                        <a:srgbClr val="CCCCCC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US" sz="2000" b="0" strike="noStrike" spc="-1">
                          <a:solidFill>
                            <a:srgbClr val="1A1A1A"/>
                          </a:solidFill>
                          <a:latin typeface="Calibri"/>
                          <a:ea typeface="Calibri"/>
                        </a:rPr>
                        <a:t>22 unitary</a:t>
                      </a:r>
                      <a:endParaRPr lang="en-US" sz="20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6480">
                      <a:solidFill>
                        <a:srgbClr val="CCCCCC"/>
                      </a:solidFill>
                      <a:prstDash val="solid"/>
                    </a:lnL>
                    <a:lnR w="6480">
                      <a:solidFill>
                        <a:srgbClr val="CCCCCC"/>
                      </a:solidFill>
                      <a:prstDash val="solid"/>
                    </a:lnR>
                    <a:lnT w="6480">
                      <a:solidFill>
                        <a:srgbClr val="CCCCCC"/>
                      </a:solidFill>
                      <a:prstDash val="solid"/>
                    </a:lnT>
                    <a:lnB w="6480">
                      <a:solidFill>
                        <a:srgbClr val="CCCCCC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US" sz="2000" b="0" strike="noStrike" spc="-1">
                          <a:solidFill>
                            <a:srgbClr val="1A1A1A"/>
                          </a:solidFill>
                          <a:latin typeface="Calibri"/>
                          <a:ea typeface="Calibri"/>
                        </a:rPr>
                        <a:t>11 unitary</a:t>
                      </a:r>
                      <a:endParaRPr lang="en-US" sz="20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6480">
                      <a:solidFill>
                        <a:srgbClr val="CCCCCC"/>
                      </a:solidFill>
                      <a:prstDash val="solid"/>
                    </a:lnL>
                    <a:lnR w="6480">
                      <a:solidFill>
                        <a:srgbClr val="CCCCCC"/>
                      </a:solidFill>
                      <a:prstDash val="solid"/>
                    </a:lnR>
                    <a:lnT w="6480">
                      <a:solidFill>
                        <a:srgbClr val="CCCCCC"/>
                      </a:solidFill>
                      <a:prstDash val="solid"/>
                    </a:lnT>
                    <a:lnB w="6480">
                      <a:solidFill>
                        <a:srgbClr val="CCCCCC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US" sz="2000" b="1" strike="noStrike" spc="-1">
                          <a:solidFill>
                            <a:srgbClr val="1A1A1A"/>
                          </a:solidFill>
                          <a:latin typeface="Calibri"/>
                          <a:ea typeface="Calibri"/>
                        </a:rPr>
                        <a:t>Voting age</a:t>
                      </a:r>
                      <a:endParaRPr lang="en-US" sz="20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US" sz="2000" b="1" strike="noStrike" spc="-1">
                          <a:solidFill>
                            <a:srgbClr val="1A1A1A"/>
                          </a:solidFill>
                          <a:latin typeface="Calibri"/>
                          <a:ea typeface="Calibri"/>
                        </a:rPr>
                        <a:t>(local elections)</a:t>
                      </a:r>
                      <a:endParaRPr lang="en-US" sz="20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6480">
                      <a:solidFill>
                        <a:srgbClr val="CCCCCC"/>
                      </a:solidFill>
                      <a:prstDash val="solid"/>
                    </a:lnL>
                    <a:lnR w="6480">
                      <a:solidFill>
                        <a:srgbClr val="CCCCCC"/>
                      </a:solidFill>
                      <a:prstDash val="solid"/>
                    </a:lnR>
                    <a:lnT w="6480">
                      <a:solidFill>
                        <a:srgbClr val="CCCCCC"/>
                      </a:solidFill>
                      <a:prstDash val="solid"/>
                    </a:lnT>
                    <a:lnB w="6480">
                      <a:solidFill>
                        <a:srgbClr val="CCCCCC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US" sz="2000" b="0" strike="noStrike" spc="-1" dirty="0">
                          <a:solidFill>
                            <a:srgbClr val="1A1A1A"/>
                          </a:solidFill>
                          <a:latin typeface="Calibri"/>
                          <a:ea typeface="Calibri"/>
                        </a:rPr>
                        <a:t>18</a:t>
                      </a:r>
                      <a:endParaRPr lang="en-US" sz="20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US" sz="2000" b="0" strike="noStrike" spc="-1" dirty="0">
                          <a:solidFill>
                            <a:srgbClr val="1A1A1A"/>
                          </a:solidFill>
                          <a:latin typeface="Calibri"/>
                          <a:ea typeface="Calibri"/>
                        </a:rPr>
                        <a:t>(16 coming)</a:t>
                      </a:r>
                      <a:endParaRPr lang="en-US" sz="20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6480">
                      <a:solidFill>
                        <a:srgbClr val="CCCCCC"/>
                      </a:solidFill>
                      <a:prstDash val="solid"/>
                    </a:lnL>
                    <a:lnR w="6480">
                      <a:solidFill>
                        <a:srgbClr val="CCCCCC"/>
                      </a:solidFill>
                      <a:prstDash val="solid"/>
                    </a:lnR>
                    <a:lnT w="6480">
                      <a:solidFill>
                        <a:srgbClr val="CCCCCC"/>
                      </a:solidFill>
                      <a:prstDash val="solid"/>
                    </a:lnT>
                    <a:lnB w="6480">
                      <a:solidFill>
                        <a:srgbClr val="CCCCCC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US" sz="2000" b="0" strike="noStrike" spc="-1">
                          <a:solidFill>
                            <a:srgbClr val="1A1A1A"/>
                          </a:solidFill>
                          <a:latin typeface="Calibri"/>
                          <a:ea typeface="Calibri"/>
                        </a:rPr>
                        <a:t>16</a:t>
                      </a:r>
                      <a:endParaRPr lang="en-US" sz="20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6480">
                      <a:solidFill>
                        <a:srgbClr val="CCCCCC"/>
                      </a:solidFill>
                      <a:prstDash val="solid"/>
                    </a:lnL>
                    <a:lnR w="6480">
                      <a:solidFill>
                        <a:srgbClr val="CCCCCC"/>
                      </a:solidFill>
                      <a:prstDash val="solid"/>
                    </a:lnR>
                    <a:lnT w="6480">
                      <a:solidFill>
                        <a:srgbClr val="CCCCCC"/>
                      </a:solidFill>
                      <a:prstDash val="solid"/>
                    </a:lnT>
                    <a:lnB w="6480">
                      <a:solidFill>
                        <a:srgbClr val="CCCCCC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US" sz="2000" b="0" strike="noStrike" spc="-1">
                          <a:solidFill>
                            <a:srgbClr val="1A1A1A"/>
                          </a:solidFill>
                          <a:latin typeface="Calibri"/>
                          <a:ea typeface="Calibri"/>
                        </a:rPr>
                        <a:t>16</a:t>
                      </a:r>
                      <a:endParaRPr lang="en-US" sz="20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6480">
                      <a:solidFill>
                        <a:srgbClr val="CCCCCC"/>
                      </a:solidFill>
                      <a:prstDash val="solid"/>
                    </a:lnL>
                    <a:lnR w="6480">
                      <a:solidFill>
                        <a:srgbClr val="CCCCCC"/>
                      </a:solidFill>
                      <a:prstDash val="solid"/>
                    </a:lnR>
                    <a:lnT w="6480">
                      <a:solidFill>
                        <a:srgbClr val="CCCCCC"/>
                      </a:solidFill>
                      <a:prstDash val="solid"/>
                    </a:lnT>
                    <a:lnB w="6480">
                      <a:solidFill>
                        <a:srgbClr val="CCCCCC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US" sz="2000" b="0" strike="noStrike" spc="-1" dirty="0">
                          <a:solidFill>
                            <a:srgbClr val="1A1A1A"/>
                          </a:solidFill>
                          <a:latin typeface="+mn-lt"/>
                          <a:ea typeface="Calibri"/>
                        </a:rPr>
                        <a:t>18</a:t>
                      </a:r>
                      <a:endParaRPr lang="en-US" sz="20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US" sz="2000" b="0" strike="noStrike" spc="-1" dirty="0">
                          <a:solidFill>
                            <a:srgbClr val="1A1A1A"/>
                          </a:solidFill>
                          <a:latin typeface="+mn-lt"/>
                          <a:ea typeface="Calibri"/>
                        </a:rPr>
                        <a:t>(16 coming)</a:t>
                      </a:r>
                      <a:endParaRPr lang="en-US" sz="20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en-US" sz="20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6480">
                      <a:solidFill>
                        <a:srgbClr val="CCCCCC"/>
                      </a:solidFill>
                      <a:prstDash val="solid"/>
                    </a:lnL>
                    <a:lnR w="6480">
                      <a:solidFill>
                        <a:srgbClr val="CCCCCC"/>
                      </a:solidFill>
                      <a:prstDash val="solid"/>
                    </a:lnR>
                    <a:lnT w="6480">
                      <a:solidFill>
                        <a:srgbClr val="CCCCCC"/>
                      </a:solidFill>
                      <a:prstDash val="solid"/>
                    </a:lnT>
                    <a:lnB w="6480">
                      <a:solidFill>
                        <a:srgbClr val="CCCCCC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US" sz="2000" b="1" strike="noStrike" spc="-1">
                          <a:solidFill>
                            <a:srgbClr val="1A1A1A"/>
                          </a:solidFill>
                          <a:latin typeface="Calibri"/>
                          <a:ea typeface="Calibri"/>
                        </a:rPr>
                        <a:t>Voter ID</a:t>
                      </a:r>
                      <a:endParaRPr lang="en-US" sz="20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US" sz="2000" b="1" strike="noStrike" spc="-1">
                          <a:solidFill>
                            <a:srgbClr val="1A1A1A"/>
                          </a:solidFill>
                          <a:latin typeface="Calibri"/>
                          <a:ea typeface="Calibri"/>
                        </a:rPr>
                        <a:t>(local elections)</a:t>
                      </a:r>
                      <a:endParaRPr lang="en-US" sz="20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6480">
                      <a:solidFill>
                        <a:srgbClr val="CCCCCC"/>
                      </a:solidFill>
                      <a:prstDash val="solid"/>
                    </a:lnL>
                    <a:lnR w="6480">
                      <a:solidFill>
                        <a:srgbClr val="CCCCCC"/>
                      </a:solidFill>
                      <a:prstDash val="solid"/>
                    </a:lnR>
                    <a:lnT w="6480">
                      <a:solidFill>
                        <a:srgbClr val="CCCCCC"/>
                      </a:solidFill>
                      <a:prstDash val="solid"/>
                    </a:lnT>
                    <a:lnB w="6480">
                      <a:solidFill>
                        <a:srgbClr val="CCCCCC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US" sz="2000" b="0" strike="noStrike" spc="-1">
                          <a:solidFill>
                            <a:srgbClr val="1A1A1A"/>
                          </a:solidFill>
                          <a:latin typeface="Calibri"/>
                          <a:ea typeface="Calibri"/>
                        </a:rPr>
                        <a:t>Yes</a:t>
                      </a:r>
                      <a:endParaRPr lang="en-US" sz="20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US" sz="2000" b="0" strike="noStrike" spc="-1">
                          <a:solidFill>
                            <a:srgbClr val="1A1A1A"/>
                          </a:solidFill>
                          <a:latin typeface="Calibri"/>
                          <a:ea typeface="Calibri"/>
                        </a:rPr>
                        <a:t>(since 2023)</a:t>
                      </a:r>
                      <a:endParaRPr lang="en-US" sz="20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6480">
                      <a:solidFill>
                        <a:srgbClr val="CCCCCC"/>
                      </a:solidFill>
                      <a:prstDash val="solid"/>
                    </a:lnL>
                    <a:lnR w="6480">
                      <a:solidFill>
                        <a:srgbClr val="CCCCCC"/>
                      </a:solidFill>
                      <a:prstDash val="solid"/>
                    </a:lnR>
                    <a:lnT w="6480">
                      <a:solidFill>
                        <a:srgbClr val="CCCCCC"/>
                      </a:solidFill>
                      <a:prstDash val="solid"/>
                    </a:lnT>
                    <a:lnB w="6480">
                      <a:solidFill>
                        <a:srgbClr val="CCCCCC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US" sz="2000" b="0" strike="noStrike" spc="-1">
                          <a:solidFill>
                            <a:srgbClr val="1A1A1A"/>
                          </a:solidFill>
                          <a:latin typeface="Calibri"/>
                          <a:ea typeface="Calibri"/>
                        </a:rPr>
                        <a:t>No</a:t>
                      </a:r>
                      <a:endParaRPr lang="en-US" sz="20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6480">
                      <a:solidFill>
                        <a:srgbClr val="CCCCCC"/>
                      </a:solidFill>
                      <a:prstDash val="solid"/>
                    </a:lnL>
                    <a:lnR w="6480">
                      <a:solidFill>
                        <a:srgbClr val="CCCCCC"/>
                      </a:solidFill>
                      <a:prstDash val="solid"/>
                    </a:lnR>
                    <a:lnT w="6480">
                      <a:solidFill>
                        <a:srgbClr val="CCCCCC"/>
                      </a:solidFill>
                      <a:prstDash val="solid"/>
                    </a:lnT>
                    <a:lnB w="6480">
                      <a:solidFill>
                        <a:srgbClr val="CCCCCC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US" sz="2000" b="0" strike="noStrike" spc="-1">
                          <a:solidFill>
                            <a:srgbClr val="1A1A1A"/>
                          </a:solidFill>
                          <a:latin typeface="Calibri"/>
                          <a:ea typeface="Calibri"/>
                        </a:rPr>
                        <a:t>No</a:t>
                      </a:r>
                      <a:endParaRPr lang="en-US" sz="20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6480">
                      <a:solidFill>
                        <a:srgbClr val="CCCCCC"/>
                      </a:solidFill>
                      <a:prstDash val="solid"/>
                    </a:lnL>
                    <a:lnR w="6480">
                      <a:solidFill>
                        <a:srgbClr val="CCCCCC"/>
                      </a:solidFill>
                      <a:prstDash val="solid"/>
                    </a:lnR>
                    <a:lnT w="6480">
                      <a:solidFill>
                        <a:srgbClr val="CCCCCC"/>
                      </a:solidFill>
                      <a:prstDash val="solid"/>
                    </a:lnT>
                    <a:lnB w="6480">
                      <a:solidFill>
                        <a:srgbClr val="CCCCCC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US" sz="2000" b="0" strike="noStrike" spc="-1" dirty="0">
                          <a:solidFill>
                            <a:srgbClr val="1A1A1A"/>
                          </a:solidFill>
                          <a:latin typeface="Calibri"/>
                          <a:ea typeface="Calibri"/>
                        </a:rPr>
                        <a:t>Yes</a:t>
                      </a:r>
                      <a:endParaRPr lang="en-US" sz="20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en-US" sz="2000" b="0" strike="noStrike" spc="-1" dirty="0">
                          <a:solidFill>
                            <a:srgbClr val="1A1A1A"/>
                          </a:solidFill>
                          <a:latin typeface="Calibri"/>
                          <a:ea typeface="Calibri"/>
                        </a:rPr>
                        <a:t>(since 2002)</a:t>
                      </a:r>
                      <a:endParaRPr lang="en-US" sz="20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6480">
                      <a:solidFill>
                        <a:srgbClr val="CCCCCC"/>
                      </a:solidFill>
                      <a:prstDash val="solid"/>
                    </a:lnL>
                    <a:lnR w="6480">
                      <a:solidFill>
                        <a:srgbClr val="CCCCCC"/>
                      </a:solidFill>
                      <a:prstDash val="solid"/>
                    </a:lnR>
                    <a:lnT w="6480">
                      <a:solidFill>
                        <a:srgbClr val="CCCCCC"/>
                      </a:solidFill>
                      <a:prstDash val="solid"/>
                    </a:lnT>
                    <a:lnB w="6480">
                      <a:solidFill>
                        <a:srgbClr val="CCCCCC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Shape 0"/>
          <p:cNvSpPr/>
          <p:nvPr/>
        </p:nvSpPr>
        <p:spPr>
          <a:xfrm>
            <a:off x="0" y="0"/>
            <a:ext cx="9143640" cy="658080"/>
          </a:xfrm>
          <a:prstGeom prst="rect">
            <a:avLst/>
          </a:prstGeom>
          <a:solidFill>
            <a:srgbClr val="951B81"/>
          </a:solidFill>
          <a:ln w="12700">
            <a:solidFill>
              <a:srgbClr val="951B8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en-GB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40" name="Text 1"/>
          <p:cNvSpPr/>
          <p:nvPr/>
        </p:nvSpPr>
        <p:spPr>
          <a:xfrm>
            <a:off x="365760" y="0"/>
            <a:ext cx="8595000" cy="658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600" b="1" strike="noStrike" spc="-1">
                <a:solidFill>
                  <a:srgbClr val="FFFFFF"/>
                </a:solidFill>
                <a:latin typeface="Calibri"/>
                <a:ea typeface="Calibri"/>
              </a:rPr>
              <a:t>Activity: Budget priorities</a:t>
            </a:r>
            <a:endParaRPr lang="en-US" sz="2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1" name="Text 2"/>
          <p:cNvSpPr/>
          <p:nvPr/>
        </p:nvSpPr>
        <p:spPr>
          <a:xfrm>
            <a:off x="6949440" y="4864680"/>
            <a:ext cx="2011320" cy="200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000" b="0" strike="noStrike" spc="-1">
                <a:solidFill>
                  <a:srgbClr val="AAAAAA"/>
                </a:solidFill>
                <a:latin typeface="Calibri"/>
                <a:ea typeface="Calibri"/>
              </a:rPr>
              <a:t>www.local.gov.uk</a:t>
            </a:r>
            <a:endParaRPr lang="en-US" sz="1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2" name="Text 3"/>
          <p:cNvSpPr/>
          <p:nvPr/>
        </p:nvSpPr>
        <p:spPr>
          <a:xfrm>
            <a:off x="420480" y="859860"/>
            <a:ext cx="8412120" cy="438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3" name="Shape 4"/>
          <p:cNvSpPr/>
          <p:nvPr/>
        </p:nvSpPr>
        <p:spPr>
          <a:xfrm>
            <a:off x="420480" y="904005"/>
            <a:ext cx="8412120" cy="328680"/>
          </a:xfrm>
          <a:prstGeom prst="rect">
            <a:avLst/>
          </a:prstGeom>
          <a:solidFill>
            <a:srgbClr val="F6EBF5"/>
          </a:solidFill>
          <a:ln w="6350">
            <a:solidFill>
              <a:srgbClr val="E0C0DC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en-GB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44" name="Text 5"/>
          <p:cNvSpPr/>
          <p:nvPr/>
        </p:nvSpPr>
        <p:spPr>
          <a:xfrm>
            <a:off x="511920" y="882540"/>
            <a:ext cx="8229240" cy="328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600" b="1" strike="noStrike" spc="-1" dirty="0">
                <a:solidFill>
                  <a:srgbClr val="951B81"/>
                </a:solidFill>
                <a:latin typeface="Calibri"/>
                <a:ea typeface="Calibri"/>
              </a:rPr>
              <a:t>You have 100 budget tokens to allocate across these service areas. You must use all 100.</a:t>
            </a:r>
            <a:endParaRPr lang="en-US" sz="16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5" name="Shape 6"/>
          <p:cNvSpPr/>
          <p:nvPr/>
        </p:nvSpPr>
        <p:spPr>
          <a:xfrm>
            <a:off x="338400" y="1719000"/>
            <a:ext cx="2678760" cy="328680"/>
          </a:xfrm>
          <a:prstGeom prst="rect">
            <a:avLst/>
          </a:prstGeom>
          <a:solidFill>
            <a:srgbClr val="951B81"/>
          </a:solidFill>
          <a:ln w="12700">
            <a:solidFill>
              <a:srgbClr val="951B8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en-GB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46" name="Text 7"/>
          <p:cNvSpPr/>
          <p:nvPr/>
        </p:nvSpPr>
        <p:spPr>
          <a:xfrm>
            <a:off x="429840" y="1719000"/>
            <a:ext cx="2514240" cy="328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000" b="1" strike="noStrike" spc="-1">
                <a:solidFill>
                  <a:srgbClr val="FFFFFF"/>
                </a:solidFill>
                <a:latin typeface="Calibri"/>
                <a:ea typeface="Calibri"/>
              </a:rPr>
              <a:t>Social care</a:t>
            </a: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7" name="Shape 8"/>
          <p:cNvSpPr/>
          <p:nvPr/>
        </p:nvSpPr>
        <p:spPr>
          <a:xfrm>
            <a:off x="338400" y="2048400"/>
            <a:ext cx="2678760" cy="859320"/>
          </a:xfrm>
          <a:prstGeom prst="rect">
            <a:avLst/>
          </a:prstGeom>
          <a:solidFill>
            <a:srgbClr val="F6EBF5"/>
          </a:solidFill>
          <a:ln w="6350">
            <a:solidFill>
              <a:srgbClr val="E0C0DC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en-GB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48" name="Text 9"/>
          <p:cNvSpPr/>
          <p:nvPr/>
        </p:nvSpPr>
        <p:spPr>
          <a:xfrm>
            <a:off x="429840" y="2094120"/>
            <a:ext cx="1672920" cy="767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100" b="0" strike="noStrike" spc="-1">
                <a:solidFill>
                  <a:srgbClr val="555555"/>
                </a:solidFill>
                <a:latin typeface="Calibri"/>
                <a:ea typeface="Calibri"/>
              </a:rPr>
              <a:t>Minimum: 25 tokens (legal requirement)</a:t>
            </a:r>
            <a:endParaRPr lang="en-US" sz="11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9" name="Shape 10"/>
          <p:cNvSpPr/>
          <p:nvPr/>
        </p:nvSpPr>
        <p:spPr>
          <a:xfrm>
            <a:off x="2176200" y="2157840"/>
            <a:ext cx="749520" cy="383760"/>
          </a:xfrm>
          <a:prstGeom prst="rect">
            <a:avLst/>
          </a:prstGeom>
          <a:solidFill>
            <a:srgbClr val="FFFFFF"/>
          </a:solidFill>
          <a:ln w="6350">
            <a:solidFill>
              <a:srgbClr val="BBBBBB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en-GB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50" name="Text 11"/>
          <p:cNvSpPr/>
          <p:nvPr/>
        </p:nvSpPr>
        <p:spPr>
          <a:xfrm>
            <a:off x="2176200" y="2157840"/>
            <a:ext cx="749520" cy="383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000" b="0" strike="noStrike" spc="-1">
                <a:solidFill>
                  <a:srgbClr val="AAAAAA"/>
                </a:solidFill>
                <a:latin typeface="Calibri"/>
                <a:ea typeface="Calibri"/>
              </a:rPr>
              <a:t>____</a:t>
            </a:r>
            <a:endParaRPr lang="en-US" sz="1000" b="0" strike="noStrike" spc="-1">
              <a:solidFill>
                <a:srgbClr val="000000"/>
              </a:solidFill>
              <a:latin typeface="Arial"/>
            </a:endParaRPr>
          </a:p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000" b="0" strike="noStrike" spc="-1">
                <a:solidFill>
                  <a:srgbClr val="AAAAAA"/>
                </a:solidFill>
                <a:latin typeface="Calibri"/>
                <a:ea typeface="Calibri"/>
              </a:rPr>
              <a:t>tokens</a:t>
            </a:r>
            <a:endParaRPr lang="en-US" sz="1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1" name="Shape 12"/>
          <p:cNvSpPr/>
          <p:nvPr/>
        </p:nvSpPr>
        <p:spPr>
          <a:xfrm>
            <a:off x="3200400" y="1719000"/>
            <a:ext cx="2678760" cy="328680"/>
          </a:xfrm>
          <a:prstGeom prst="rect">
            <a:avLst/>
          </a:prstGeom>
          <a:solidFill>
            <a:srgbClr val="951B81"/>
          </a:solidFill>
          <a:ln w="12700">
            <a:solidFill>
              <a:srgbClr val="951B8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en-GB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52" name="Text 13"/>
          <p:cNvSpPr/>
          <p:nvPr/>
        </p:nvSpPr>
        <p:spPr>
          <a:xfrm>
            <a:off x="3291840" y="1719000"/>
            <a:ext cx="2514240" cy="328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000" b="1" strike="noStrike" spc="-1">
                <a:solidFill>
                  <a:srgbClr val="FFFFFF"/>
                </a:solidFill>
                <a:latin typeface="Calibri"/>
                <a:ea typeface="Calibri"/>
              </a:rPr>
              <a:t>Housing</a:t>
            </a: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3" name="Shape 14"/>
          <p:cNvSpPr/>
          <p:nvPr/>
        </p:nvSpPr>
        <p:spPr>
          <a:xfrm>
            <a:off x="3200400" y="2048400"/>
            <a:ext cx="2678760" cy="859320"/>
          </a:xfrm>
          <a:prstGeom prst="rect">
            <a:avLst/>
          </a:prstGeom>
          <a:solidFill>
            <a:srgbClr val="F6EBF5"/>
          </a:solidFill>
          <a:ln w="6350">
            <a:solidFill>
              <a:srgbClr val="E0C0DC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en-GB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54" name="Text 15"/>
          <p:cNvSpPr/>
          <p:nvPr/>
        </p:nvSpPr>
        <p:spPr>
          <a:xfrm>
            <a:off x="3291840" y="2094120"/>
            <a:ext cx="1672920" cy="767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100" b="0" strike="noStrike" spc="-1">
                <a:solidFill>
                  <a:srgbClr val="555555"/>
                </a:solidFill>
                <a:latin typeface="Calibri"/>
                <a:ea typeface="Calibri"/>
              </a:rPr>
              <a:t>Minimum: 10 tokens (legal requirement)</a:t>
            </a:r>
            <a:endParaRPr lang="en-US" sz="11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5" name="Shape 16"/>
          <p:cNvSpPr/>
          <p:nvPr/>
        </p:nvSpPr>
        <p:spPr>
          <a:xfrm>
            <a:off x="5038200" y="2157840"/>
            <a:ext cx="749520" cy="383760"/>
          </a:xfrm>
          <a:prstGeom prst="rect">
            <a:avLst/>
          </a:prstGeom>
          <a:solidFill>
            <a:srgbClr val="FFFFFF"/>
          </a:solidFill>
          <a:ln w="6350">
            <a:solidFill>
              <a:srgbClr val="BBBBBB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en-GB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56" name="Text 17"/>
          <p:cNvSpPr/>
          <p:nvPr/>
        </p:nvSpPr>
        <p:spPr>
          <a:xfrm>
            <a:off x="5038200" y="2157840"/>
            <a:ext cx="749520" cy="383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000" b="0" strike="noStrike" spc="-1">
                <a:solidFill>
                  <a:srgbClr val="AAAAAA"/>
                </a:solidFill>
                <a:latin typeface="Calibri"/>
                <a:ea typeface="Calibri"/>
              </a:rPr>
              <a:t>____</a:t>
            </a:r>
            <a:endParaRPr lang="en-US" sz="1000" b="0" strike="noStrike" spc="-1">
              <a:solidFill>
                <a:srgbClr val="000000"/>
              </a:solidFill>
              <a:latin typeface="Arial"/>
            </a:endParaRPr>
          </a:p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000" b="0" strike="noStrike" spc="-1">
                <a:solidFill>
                  <a:srgbClr val="AAAAAA"/>
                </a:solidFill>
                <a:latin typeface="Calibri"/>
                <a:ea typeface="Calibri"/>
              </a:rPr>
              <a:t>tokens</a:t>
            </a:r>
            <a:endParaRPr lang="en-US" sz="1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7" name="Shape 18"/>
          <p:cNvSpPr/>
          <p:nvPr/>
        </p:nvSpPr>
        <p:spPr>
          <a:xfrm>
            <a:off x="6062400" y="1719000"/>
            <a:ext cx="2678760" cy="328680"/>
          </a:xfrm>
          <a:prstGeom prst="rect">
            <a:avLst/>
          </a:prstGeom>
          <a:solidFill>
            <a:srgbClr val="407ABF"/>
          </a:solidFill>
          <a:ln w="12700">
            <a:solidFill>
              <a:srgbClr val="407ABF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en-GB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58" name="Text 19"/>
          <p:cNvSpPr/>
          <p:nvPr/>
        </p:nvSpPr>
        <p:spPr>
          <a:xfrm>
            <a:off x="6153840" y="1719000"/>
            <a:ext cx="2514240" cy="328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000" b="1" strike="noStrike" spc="-1">
                <a:solidFill>
                  <a:srgbClr val="FFFFFF"/>
                </a:solidFill>
                <a:latin typeface="Calibri"/>
                <a:ea typeface="Calibri"/>
              </a:rPr>
              <a:t>Roads and transport</a:t>
            </a: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9" name="Shape 20"/>
          <p:cNvSpPr/>
          <p:nvPr/>
        </p:nvSpPr>
        <p:spPr>
          <a:xfrm>
            <a:off x="6062400" y="2048400"/>
            <a:ext cx="2678760" cy="859320"/>
          </a:xfrm>
          <a:prstGeom prst="rect">
            <a:avLst/>
          </a:prstGeom>
          <a:solidFill>
            <a:srgbClr val="F6EBF5"/>
          </a:solidFill>
          <a:ln w="6350">
            <a:solidFill>
              <a:srgbClr val="E0C0DC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en-GB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60" name="Text 21"/>
          <p:cNvSpPr/>
          <p:nvPr/>
        </p:nvSpPr>
        <p:spPr>
          <a:xfrm>
            <a:off x="6153840" y="2094120"/>
            <a:ext cx="1672920" cy="767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100" b="0" strike="noStrike" spc="-1" dirty="0">
                <a:solidFill>
                  <a:srgbClr val="555555"/>
                </a:solidFill>
                <a:latin typeface="Calibri"/>
                <a:ea typeface="Calibri"/>
              </a:rPr>
              <a:t>No minimum - but roads affect everyone</a:t>
            </a:r>
            <a:endParaRPr lang="en-US" sz="11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1" name="Shape 22"/>
          <p:cNvSpPr/>
          <p:nvPr/>
        </p:nvSpPr>
        <p:spPr>
          <a:xfrm>
            <a:off x="7900560" y="2157840"/>
            <a:ext cx="749520" cy="383760"/>
          </a:xfrm>
          <a:prstGeom prst="rect">
            <a:avLst/>
          </a:prstGeom>
          <a:solidFill>
            <a:srgbClr val="FFFFFF"/>
          </a:solidFill>
          <a:ln w="6350">
            <a:solidFill>
              <a:srgbClr val="BBBBBB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en-GB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62" name="Text 23"/>
          <p:cNvSpPr/>
          <p:nvPr/>
        </p:nvSpPr>
        <p:spPr>
          <a:xfrm>
            <a:off x="7900560" y="2157840"/>
            <a:ext cx="749520" cy="383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000" b="0" strike="noStrike" spc="-1">
                <a:solidFill>
                  <a:srgbClr val="AAAAAA"/>
                </a:solidFill>
                <a:latin typeface="Calibri"/>
                <a:ea typeface="Calibri"/>
              </a:rPr>
              <a:t>____</a:t>
            </a:r>
            <a:endParaRPr lang="en-US" sz="1000" b="0" strike="noStrike" spc="-1">
              <a:solidFill>
                <a:srgbClr val="000000"/>
              </a:solidFill>
              <a:latin typeface="Arial"/>
            </a:endParaRPr>
          </a:p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000" b="0" strike="noStrike" spc="-1">
                <a:solidFill>
                  <a:srgbClr val="AAAAAA"/>
                </a:solidFill>
                <a:latin typeface="Calibri"/>
                <a:ea typeface="Calibri"/>
              </a:rPr>
              <a:t>tokens</a:t>
            </a:r>
            <a:endParaRPr lang="en-US" sz="1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3" name="Shape 24"/>
          <p:cNvSpPr/>
          <p:nvPr/>
        </p:nvSpPr>
        <p:spPr>
          <a:xfrm>
            <a:off x="338400" y="3072240"/>
            <a:ext cx="2678760" cy="328680"/>
          </a:xfrm>
          <a:prstGeom prst="rect">
            <a:avLst/>
          </a:prstGeom>
          <a:solidFill>
            <a:srgbClr val="407ABF"/>
          </a:solidFill>
          <a:ln w="12700">
            <a:solidFill>
              <a:srgbClr val="407ABF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en-GB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64" name="Text 25"/>
          <p:cNvSpPr/>
          <p:nvPr/>
        </p:nvSpPr>
        <p:spPr>
          <a:xfrm>
            <a:off x="429840" y="3072240"/>
            <a:ext cx="2514240" cy="328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000" b="1" strike="noStrike" spc="-1">
                <a:solidFill>
                  <a:srgbClr val="FFFFFF"/>
                </a:solidFill>
                <a:latin typeface="Calibri"/>
                <a:ea typeface="Calibri"/>
              </a:rPr>
              <a:t>Libraries</a:t>
            </a: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5" name="Shape 26"/>
          <p:cNvSpPr/>
          <p:nvPr/>
        </p:nvSpPr>
        <p:spPr>
          <a:xfrm>
            <a:off x="338400" y="3401640"/>
            <a:ext cx="2678760" cy="859320"/>
          </a:xfrm>
          <a:prstGeom prst="rect">
            <a:avLst/>
          </a:prstGeom>
          <a:solidFill>
            <a:srgbClr val="F6EBF5"/>
          </a:solidFill>
          <a:ln w="6350">
            <a:solidFill>
              <a:srgbClr val="E0C0DC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en-GB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66" name="Text 27"/>
          <p:cNvSpPr/>
          <p:nvPr/>
        </p:nvSpPr>
        <p:spPr>
          <a:xfrm>
            <a:off x="429840" y="3447360"/>
            <a:ext cx="1672920" cy="767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100" b="0" strike="noStrike" spc="-1" dirty="0">
                <a:solidFill>
                  <a:srgbClr val="555555"/>
                </a:solidFill>
                <a:latin typeface="Calibri"/>
                <a:ea typeface="Calibri"/>
              </a:rPr>
              <a:t>No minimum - councils choose how much</a:t>
            </a:r>
            <a:endParaRPr lang="en-US" sz="11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7" name="Shape 28"/>
          <p:cNvSpPr/>
          <p:nvPr/>
        </p:nvSpPr>
        <p:spPr>
          <a:xfrm>
            <a:off x="2176200" y="3511440"/>
            <a:ext cx="749520" cy="383760"/>
          </a:xfrm>
          <a:prstGeom prst="rect">
            <a:avLst/>
          </a:prstGeom>
          <a:solidFill>
            <a:srgbClr val="FFFFFF"/>
          </a:solidFill>
          <a:ln w="6350">
            <a:solidFill>
              <a:srgbClr val="BBBBBB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en-GB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68" name="Text 29"/>
          <p:cNvSpPr/>
          <p:nvPr/>
        </p:nvSpPr>
        <p:spPr>
          <a:xfrm>
            <a:off x="2176200" y="3511440"/>
            <a:ext cx="749520" cy="383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000" b="0" strike="noStrike" spc="-1">
                <a:solidFill>
                  <a:srgbClr val="AAAAAA"/>
                </a:solidFill>
                <a:latin typeface="Calibri"/>
                <a:ea typeface="Calibri"/>
              </a:rPr>
              <a:t>____</a:t>
            </a:r>
            <a:endParaRPr lang="en-US" sz="1000" b="0" strike="noStrike" spc="-1">
              <a:solidFill>
                <a:srgbClr val="000000"/>
              </a:solidFill>
              <a:latin typeface="Arial"/>
            </a:endParaRPr>
          </a:p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000" b="0" strike="noStrike" spc="-1">
                <a:solidFill>
                  <a:srgbClr val="AAAAAA"/>
                </a:solidFill>
                <a:latin typeface="Calibri"/>
                <a:ea typeface="Calibri"/>
              </a:rPr>
              <a:t>tokens</a:t>
            </a:r>
            <a:endParaRPr lang="en-US" sz="1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9" name="Shape 30"/>
          <p:cNvSpPr/>
          <p:nvPr/>
        </p:nvSpPr>
        <p:spPr>
          <a:xfrm>
            <a:off x="3200400" y="3072240"/>
            <a:ext cx="2678760" cy="328680"/>
          </a:xfrm>
          <a:prstGeom prst="rect">
            <a:avLst/>
          </a:prstGeom>
          <a:solidFill>
            <a:srgbClr val="407ABF"/>
          </a:solidFill>
          <a:ln w="12700">
            <a:solidFill>
              <a:srgbClr val="407ABF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en-GB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70" name="Text 31"/>
          <p:cNvSpPr/>
          <p:nvPr/>
        </p:nvSpPr>
        <p:spPr>
          <a:xfrm>
            <a:off x="3291840" y="3072240"/>
            <a:ext cx="2514240" cy="328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000" b="1" strike="noStrike" spc="-1">
                <a:solidFill>
                  <a:srgbClr val="FFFFFF"/>
                </a:solidFill>
                <a:latin typeface="Calibri"/>
                <a:ea typeface="Calibri"/>
              </a:rPr>
              <a:t>Parks and leisure</a:t>
            </a: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1" name="Shape 32"/>
          <p:cNvSpPr/>
          <p:nvPr/>
        </p:nvSpPr>
        <p:spPr>
          <a:xfrm>
            <a:off x="3200400" y="3401640"/>
            <a:ext cx="2678760" cy="859320"/>
          </a:xfrm>
          <a:prstGeom prst="rect">
            <a:avLst/>
          </a:prstGeom>
          <a:solidFill>
            <a:srgbClr val="F6EBF5"/>
          </a:solidFill>
          <a:ln w="6350">
            <a:solidFill>
              <a:srgbClr val="E0C0DC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en-GB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72" name="Text 33"/>
          <p:cNvSpPr/>
          <p:nvPr/>
        </p:nvSpPr>
        <p:spPr>
          <a:xfrm>
            <a:off x="3291840" y="3447360"/>
            <a:ext cx="1672920" cy="767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100" b="0" strike="noStrike" spc="-1" dirty="0">
                <a:solidFill>
                  <a:srgbClr val="555555"/>
                </a:solidFill>
                <a:latin typeface="Calibri"/>
                <a:ea typeface="Calibri"/>
              </a:rPr>
              <a:t>No minimum - popular but not legally required</a:t>
            </a:r>
            <a:endParaRPr lang="en-US" sz="11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3" name="Shape 34"/>
          <p:cNvSpPr/>
          <p:nvPr/>
        </p:nvSpPr>
        <p:spPr>
          <a:xfrm>
            <a:off x="5038200" y="3511440"/>
            <a:ext cx="749520" cy="383760"/>
          </a:xfrm>
          <a:prstGeom prst="rect">
            <a:avLst/>
          </a:prstGeom>
          <a:solidFill>
            <a:srgbClr val="FFFFFF"/>
          </a:solidFill>
          <a:ln w="6350">
            <a:solidFill>
              <a:srgbClr val="BBBBBB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en-GB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74" name="Text 35"/>
          <p:cNvSpPr/>
          <p:nvPr/>
        </p:nvSpPr>
        <p:spPr>
          <a:xfrm>
            <a:off x="5038200" y="3511440"/>
            <a:ext cx="749520" cy="383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000" b="0" strike="noStrike" spc="-1">
                <a:solidFill>
                  <a:srgbClr val="AAAAAA"/>
                </a:solidFill>
                <a:latin typeface="Calibri"/>
                <a:ea typeface="Calibri"/>
              </a:rPr>
              <a:t>____</a:t>
            </a:r>
            <a:endParaRPr lang="en-US" sz="1000" b="0" strike="noStrike" spc="-1">
              <a:solidFill>
                <a:srgbClr val="000000"/>
              </a:solidFill>
              <a:latin typeface="Arial"/>
            </a:endParaRPr>
          </a:p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000" b="0" strike="noStrike" spc="-1">
                <a:solidFill>
                  <a:srgbClr val="AAAAAA"/>
                </a:solidFill>
                <a:latin typeface="Calibri"/>
                <a:ea typeface="Calibri"/>
              </a:rPr>
              <a:t>tokens</a:t>
            </a:r>
            <a:endParaRPr lang="en-US" sz="1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5" name="Shape 36"/>
          <p:cNvSpPr/>
          <p:nvPr/>
        </p:nvSpPr>
        <p:spPr>
          <a:xfrm>
            <a:off x="6062400" y="3072240"/>
            <a:ext cx="2678760" cy="328680"/>
          </a:xfrm>
          <a:prstGeom prst="rect">
            <a:avLst/>
          </a:prstGeom>
          <a:solidFill>
            <a:srgbClr val="407ABF"/>
          </a:solidFill>
          <a:ln w="12700">
            <a:solidFill>
              <a:srgbClr val="407ABF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en-GB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76" name="Text 37"/>
          <p:cNvSpPr/>
          <p:nvPr/>
        </p:nvSpPr>
        <p:spPr>
          <a:xfrm>
            <a:off x="6153840" y="3072240"/>
            <a:ext cx="2514240" cy="328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000" b="1" strike="noStrike" spc="-1">
                <a:solidFill>
                  <a:srgbClr val="FFFFFF"/>
                </a:solidFill>
                <a:latin typeface="Calibri"/>
                <a:ea typeface="Calibri"/>
              </a:rPr>
              <a:t>Local jobs</a:t>
            </a: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7" name="Shape 38"/>
          <p:cNvSpPr/>
          <p:nvPr/>
        </p:nvSpPr>
        <p:spPr>
          <a:xfrm>
            <a:off x="6062400" y="3401640"/>
            <a:ext cx="2678760" cy="859320"/>
          </a:xfrm>
          <a:prstGeom prst="rect">
            <a:avLst/>
          </a:prstGeom>
          <a:solidFill>
            <a:srgbClr val="F6EBF5"/>
          </a:solidFill>
          <a:ln w="6350">
            <a:solidFill>
              <a:srgbClr val="E0C0DC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en-GB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78" name="Text 39"/>
          <p:cNvSpPr/>
          <p:nvPr/>
        </p:nvSpPr>
        <p:spPr>
          <a:xfrm>
            <a:off x="6153840" y="3447360"/>
            <a:ext cx="1672920" cy="767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100" b="0" strike="noStrike" spc="-1">
                <a:solidFill>
                  <a:srgbClr val="555555"/>
                </a:solidFill>
                <a:latin typeface="Calibri"/>
                <a:ea typeface="Calibri"/>
              </a:rPr>
              <a:t>Support for jobs and businesses</a:t>
            </a:r>
            <a:endParaRPr lang="en-US" sz="11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9" name="Shape 40"/>
          <p:cNvSpPr/>
          <p:nvPr/>
        </p:nvSpPr>
        <p:spPr>
          <a:xfrm>
            <a:off x="7900560" y="3511440"/>
            <a:ext cx="749520" cy="383760"/>
          </a:xfrm>
          <a:prstGeom prst="rect">
            <a:avLst/>
          </a:prstGeom>
          <a:solidFill>
            <a:srgbClr val="FFFFFF"/>
          </a:solidFill>
          <a:ln w="6350">
            <a:solidFill>
              <a:srgbClr val="BBBBBB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en-GB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80" name="Text 41"/>
          <p:cNvSpPr/>
          <p:nvPr/>
        </p:nvSpPr>
        <p:spPr>
          <a:xfrm>
            <a:off x="7900560" y="3511440"/>
            <a:ext cx="749520" cy="383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000" b="0" strike="noStrike" spc="-1">
                <a:solidFill>
                  <a:srgbClr val="AAAAAA"/>
                </a:solidFill>
                <a:latin typeface="Calibri"/>
                <a:ea typeface="Calibri"/>
              </a:rPr>
              <a:t>____</a:t>
            </a:r>
            <a:endParaRPr lang="en-US" sz="1000" b="0" strike="noStrike" spc="-1">
              <a:solidFill>
                <a:srgbClr val="000000"/>
              </a:solidFill>
              <a:latin typeface="Arial"/>
            </a:endParaRPr>
          </a:p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000" b="0" strike="noStrike" spc="-1">
                <a:solidFill>
                  <a:srgbClr val="AAAAAA"/>
                </a:solidFill>
                <a:latin typeface="Calibri"/>
                <a:ea typeface="Calibri"/>
              </a:rPr>
              <a:t>tokens</a:t>
            </a:r>
            <a:endParaRPr lang="en-US" sz="10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0"/>
          <p:cNvSpPr/>
          <p:nvPr/>
        </p:nvSpPr>
        <p:spPr>
          <a:xfrm>
            <a:off x="0" y="0"/>
            <a:ext cx="9143640" cy="658080"/>
          </a:xfrm>
          <a:prstGeom prst="rect">
            <a:avLst/>
          </a:prstGeom>
          <a:solidFill>
            <a:srgbClr val="951B81"/>
          </a:solidFill>
          <a:ln w="12700">
            <a:solidFill>
              <a:srgbClr val="951B8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en-GB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3" name="Text 1"/>
          <p:cNvSpPr/>
          <p:nvPr/>
        </p:nvSpPr>
        <p:spPr>
          <a:xfrm>
            <a:off x="365760" y="0"/>
            <a:ext cx="8595000" cy="658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600" b="1" strike="noStrike" spc="-1" dirty="0">
                <a:solidFill>
                  <a:srgbClr val="FFFFFF"/>
                </a:solidFill>
                <a:latin typeface="Calibri"/>
                <a:ea typeface="Calibri"/>
              </a:rPr>
              <a:t>Icon bank for local adaptation </a:t>
            </a:r>
            <a:endParaRPr lang="en-US" sz="26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Text 2"/>
          <p:cNvSpPr/>
          <p:nvPr/>
        </p:nvSpPr>
        <p:spPr>
          <a:xfrm>
            <a:off x="6949440" y="4864680"/>
            <a:ext cx="2011320" cy="200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000" b="0" strike="noStrike" spc="-1">
                <a:solidFill>
                  <a:srgbClr val="AAAAAA"/>
                </a:solidFill>
                <a:latin typeface="Calibri"/>
                <a:ea typeface="Calibri"/>
              </a:rPr>
              <a:t>www.local.gov.uk</a:t>
            </a:r>
            <a:endParaRPr lang="en-US" sz="1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Shape 3"/>
          <p:cNvSpPr/>
          <p:nvPr/>
        </p:nvSpPr>
        <p:spPr>
          <a:xfrm>
            <a:off x="365760" y="1388140"/>
            <a:ext cx="2678760" cy="1508400"/>
          </a:xfrm>
          <a:prstGeom prst="roundRect">
            <a:avLst>
              <a:gd name="adj" fmla="val 3636"/>
            </a:avLst>
          </a:prstGeom>
          <a:solidFill>
            <a:srgbClr val="F6EBF5"/>
          </a:solidFill>
          <a:ln w="6350">
            <a:solidFill>
              <a:srgbClr val="E0C0DC"/>
            </a:solidFill>
            <a:round/>
          </a:ln>
          <a:effectLst>
            <a:outerShdw blurRad="63360" dist="12218" dir="8100000" algn="bl" rotWithShape="0">
              <a:srgbClr val="000000">
                <a:alpha val="8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en-GB" sz="1800" b="0" strike="noStrike" spc="-1">
              <a:solidFill>
                <a:schemeClr val="dk1"/>
              </a:solidFill>
              <a:latin typeface="Calibri"/>
            </a:endParaRPr>
          </a:p>
        </p:txBody>
      </p:sp>
      <p:pic>
        <p:nvPicPr>
          <p:cNvPr id="36" name="Image 0" descr="Planning"/>
          <p:cNvPicPr/>
          <p:nvPr/>
        </p:nvPicPr>
        <p:blipFill>
          <a:blip r:embed="rId3"/>
          <a:stretch/>
        </p:blipFill>
        <p:spPr>
          <a:xfrm>
            <a:off x="530280" y="1543660"/>
            <a:ext cx="383760" cy="383760"/>
          </a:xfrm>
          <a:prstGeom prst="rect">
            <a:avLst/>
          </a:prstGeom>
          <a:ln w="0">
            <a:noFill/>
          </a:ln>
        </p:spPr>
      </p:pic>
      <p:sp>
        <p:nvSpPr>
          <p:cNvPr id="37" name="Text 4"/>
          <p:cNvSpPr/>
          <p:nvPr/>
        </p:nvSpPr>
        <p:spPr>
          <a:xfrm>
            <a:off x="987480" y="1506940"/>
            <a:ext cx="1947240" cy="456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000" b="1" strike="noStrike" spc="-1">
                <a:solidFill>
                  <a:srgbClr val="1A1A1A"/>
                </a:solidFill>
                <a:latin typeface="Calibri"/>
                <a:ea typeface="Calibri"/>
              </a:rPr>
              <a:t>Planning</a:t>
            </a: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Text 5"/>
          <p:cNvSpPr/>
          <p:nvPr/>
        </p:nvSpPr>
        <p:spPr>
          <a:xfrm>
            <a:off x="530280" y="2000860"/>
            <a:ext cx="2386080" cy="7952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000" b="0" strike="noStrike" spc="-1">
                <a:solidFill>
                  <a:srgbClr val="555555"/>
                </a:solidFill>
                <a:latin typeface="Calibri"/>
                <a:ea typeface="Calibri"/>
              </a:rPr>
              <a:t>New buildings and land use</a:t>
            </a: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Shape 6"/>
          <p:cNvSpPr/>
          <p:nvPr/>
        </p:nvSpPr>
        <p:spPr>
          <a:xfrm>
            <a:off x="3227760" y="1388140"/>
            <a:ext cx="2678760" cy="1508400"/>
          </a:xfrm>
          <a:prstGeom prst="roundRect">
            <a:avLst>
              <a:gd name="adj" fmla="val 3636"/>
            </a:avLst>
          </a:prstGeom>
          <a:solidFill>
            <a:srgbClr val="F6EBF5"/>
          </a:solidFill>
          <a:ln w="6350">
            <a:solidFill>
              <a:srgbClr val="E0C0DC"/>
            </a:solidFill>
            <a:round/>
          </a:ln>
          <a:effectLst>
            <a:outerShdw blurRad="63360" dist="12218" dir="8100000" algn="bl" rotWithShape="0">
              <a:srgbClr val="000000">
                <a:alpha val="8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en-GB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1" name="Text 7"/>
          <p:cNvSpPr/>
          <p:nvPr/>
        </p:nvSpPr>
        <p:spPr>
          <a:xfrm>
            <a:off x="3849480" y="1506940"/>
            <a:ext cx="1947240" cy="456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000" b="1" strike="noStrike" spc="-1">
                <a:solidFill>
                  <a:srgbClr val="1A1A1A"/>
                </a:solidFill>
                <a:latin typeface="Calibri"/>
                <a:ea typeface="Calibri"/>
              </a:rPr>
              <a:t>Community planning</a:t>
            </a: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Text 8"/>
          <p:cNvSpPr/>
          <p:nvPr/>
        </p:nvSpPr>
        <p:spPr>
          <a:xfrm>
            <a:off x="3392280" y="2000860"/>
            <a:ext cx="2386080" cy="7952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000" b="0" strike="noStrike" spc="-1" dirty="0">
                <a:solidFill>
                  <a:srgbClr val="555555"/>
                </a:solidFill>
                <a:latin typeface="Calibri"/>
                <a:ea typeface="Calibri"/>
              </a:rPr>
              <a:t>Working with communities on local priorities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Shape 9"/>
          <p:cNvSpPr/>
          <p:nvPr/>
        </p:nvSpPr>
        <p:spPr>
          <a:xfrm>
            <a:off x="6089760" y="1388140"/>
            <a:ext cx="2678760" cy="1508400"/>
          </a:xfrm>
          <a:prstGeom prst="roundRect">
            <a:avLst>
              <a:gd name="adj" fmla="val 3636"/>
            </a:avLst>
          </a:prstGeom>
          <a:solidFill>
            <a:srgbClr val="F6EBF5"/>
          </a:solidFill>
          <a:ln w="6350">
            <a:solidFill>
              <a:srgbClr val="E0C0DC"/>
            </a:solidFill>
            <a:round/>
          </a:ln>
          <a:effectLst>
            <a:outerShdw blurRad="63360" dist="12218" dir="8100000" algn="bl" rotWithShape="0">
              <a:srgbClr val="000000">
                <a:alpha val="8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en-GB" sz="1800" b="0" strike="noStrike" spc="-1">
              <a:solidFill>
                <a:schemeClr val="dk1"/>
              </a:solidFill>
              <a:latin typeface="Calibri"/>
            </a:endParaRPr>
          </a:p>
        </p:txBody>
      </p:sp>
      <p:pic>
        <p:nvPicPr>
          <p:cNvPr id="44" name="Image 2" descr="Local jobs and businesses"/>
          <p:cNvPicPr/>
          <p:nvPr/>
        </p:nvPicPr>
        <p:blipFill>
          <a:blip r:embed="rId4"/>
          <a:stretch/>
        </p:blipFill>
        <p:spPr>
          <a:xfrm>
            <a:off x="6254280" y="1543660"/>
            <a:ext cx="383760" cy="383760"/>
          </a:xfrm>
          <a:prstGeom prst="rect">
            <a:avLst/>
          </a:prstGeom>
          <a:ln w="0">
            <a:noFill/>
          </a:ln>
        </p:spPr>
      </p:pic>
      <p:sp>
        <p:nvSpPr>
          <p:cNvPr id="45" name="Text 10"/>
          <p:cNvSpPr/>
          <p:nvPr/>
        </p:nvSpPr>
        <p:spPr>
          <a:xfrm>
            <a:off x="6711480" y="1506940"/>
            <a:ext cx="1947240" cy="456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000" b="1" strike="noStrike" spc="-1" dirty="0">
                <a:solidFill>
                  <a:srgbClr val="1A1A1A"/>
                </a:solidFill>
                <a:latin typeface="Calibri"/>
                <a:ea typeface="Calibri"/>
              </a:rPr>
              <a:t>Local jobs and businesses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Text 11"/>
          <p:cNvSpPr/>
          <p:nvPr/>
        </p:nvSpPr>
        <p:spPr>
          <a:xfrm>
            <a:off x="6254280" y="2000860"/>
            <a:ext cx="2386080" cy="7952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000" b="0" strike="noStrike" spc="-1">
                <a:solidFill>
                  <a:srgbClr val="555555"/>
                </a:solidFill>
                <a:latin typeface="Calibri"/>
                <a:ea typeface="Calibri"/>
              </a:rPr>
              <a:t>Support for local jobs and business</a:t>
            </a: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Shape 12"/>
          <p:cNvSpPr/>
          <p:nvPr/>
        </p:nvSpPr>
        <p:spPr>
          <a:xfrm>
            <a:off x="365760" y="3098140"/>
            <a:ext cx="2678760" cy="1508400"/>
          </a:xfrm>
          <a:prstGeom prst="roundRect">
            <a:avLst>
              <a:gd name="adj" fmla="val 3636"/>
            </a:avLst>
          </a:prstGeom>
          <a:solidFill>
            <a:srgbClr val="F6EBF5"/>
          </a:solidFill>
          <a:ln w="6350">
            <a:solidFill>
              <a:srgbClr val="E0C0DC"/>
            </a:solidFill>
            <a:round/>
          </a:ln>
          <a:effectLst>
            <a:outerShdw blurRad="63360" dist="12218" dir="8100000" algn="bl" rotWithShape="0">
              <a:srgbClr val="000000">
                <a:alpha val="8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en-GB" sz="1800" b="0" strike="noStrike" spc="-1">
              <a:solidFill>
                <a:schemeClr val="dk1"/>
              </a:solidFill>
              <a:latin typeface="Calibri"/>
            </a:endParaRPr>
          </a:p>
        </p:txBody>
      </p:sp>
      <p:pic>
        <p:nvPicPr>
          <p:cNvPr id="48" name="Image 3" descr="Leisure"/>
          <p:cNvPicPr/>
          <p:nvPr/>
        </p:nvPicPr>
        <p:blipFill>
          <a:blip r:embed="rId5"/>
          <a:stretch/>
        </p:blipFill>
        <p:spPr>
          <a:xfrm>
            <a:off x="530280" y="3253300"/>
            <a:ext cx="383760" cy="383760"/>
          </a:xfrm>
          <a:prstGeom prst="rect">
            <a:avLst/>
          </a:prstGeom>
          <a:ln w="0">
            <a:noFill/>
          </a:ln>
        </p:spPr>
      </p:pic>
      <p:sp>
        <p:nvSpPr>
          <p:cNvPr id="49" name="Text 13"/>
          <p:cNvSpPr/>
          <p:nvPr/>
        </p:nvSpPr>
        <p:spPr>
          <a:xfrm>
            <a:off x="987480" y="3216940"/>
            <a:ext cx="1947240" cy="456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000" b="1" strike="noStrike" spc="-1">
                <a:solidFill>
                  <a:srgbClr val="1A1A1A"/>
                </a:solidFill>
                <a:latin typeface="Calibri"/>
                <a:ea typeface="Calibri"/>
              </a:rPr>
              <a:t>Leisure</a:t>
            </a: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0" name="Text 14"/>
          <p:cNvSpPr/>
          <p:nvPr/>
        </p:nvSpPr>
        <p:spPr>
          <a:xfrm>
            <a:off x="530280" y="3710500"/>
            <a:ext cx="2386080" cy="7952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000" b="0" strike="noStrike" spc="-1">
                <a:solidFill>
                  <a:srgbClr val="555555"/>
                </a:solidFill>
                <a:latin typeface="Calibri"/>
                <a:ea typeface="Calibri"/>
              </a:rPr>
              <a:t>Parks, sports and leisure facilities</a:t>
            </a: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Shape 15"/>
          <p:cNvSpPr/>
          <p:nvPr/>
        </p:nvSpPr>
        <p:spPr>
          <a:xfrm>
            <a:off x="3227760" y="3098140"/>
            <a:ext cx="2678760" cy="1508400"/>
          </a:xfrm>
          <a:prstGeom prst="roundRect">
            <a:avLst>
              <a:gd name="adj" fmla="val 3636"/>
            </a:avLst>
          </a:prstGeom>
          <a:solidFill>
            <a:srgbClr val="F6EBF5"/>
          </a:solidFill>
          <a:ln w="6350">
            <a:solidFill>
              <a:srgbClr val="E0C0DC"/>
            </a:solidFill>
            <a:round/>
          </a:ln>
          <a:effectLst>
            <a:outerShdw blurRad="63360" dist="12218" dir="8100000" algn="bl" rotWithShape="0">
              <a:srgbClr val="000000">
                <a:alpha val="8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en-GB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53" name="Text 16"/>
          <p:cNvSpPr/>
          <p:nvPr/>
        </p:nvSpPr>
        <p:spPr>
          <a:xfrm>
            <a:off x="3849480" y="3216940"/>
            <a:ext cx="1947240" cy="456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000" b="1" strike="noStrike" spc="-1" dirty="0">
                <a:solidFill>
                  <a:srgbClr val="1A1A1A"/>
                </a:solidFill>
                <a:latin typeface="Calibri"/>
                <a:ea typeface="Calibri"/>
              </a:rPr>
              <a:t>Education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4" name="Text 17"/>
          <p:cNvSpPr/>
          <p:nvPr/>
        </p:nvSpPr>
        <p:spPr>
          <a:xfrm>
            <a:off x="3392280" y="3710500"/>
            <a:ext cx="2386080" cy="7952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000" b="0" strike="noStrike" spc="-1" dirty="0">
                <a:solidFill>
                  <a:srgbClr val="555555"/>
                </a:solidFill>
                <a:latin typeface="Calibri"/>
                <a:ea typeface="Calibri"/>
              </a:rPr>
              <a:t>Schools and educational support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5" name="Shape 18"/>
          <p:cNvSpPr/>
          <p:nvPr/>
        </p:nvSpPr>
        <p:spPr>
          <a:xfrm>
            <a:off x="6089760" y="3098140"/>
            <a:ext cx="2678760" cy="1508400"/>
          </a:xfrm>
          <a:prstGeom prst="roundRect">
            <a:avLst>
              <a:gd name="adj" fmla="val 3636"/>
            </a:avLst>
          </a:prstGeom>
          <a:solidFill>
            <a:srgbClr val="F6EBF5"/>
          </a:solidFill>
          <a:ln w="6350">
            <a:solidFill>
              <a:srgbClr val="E0C0DC"/>
            </a:solidFill>
            <a:round/>
          </a:ln>
          <a:effectLst>
            <a:outerShdw blurRad="63360" dist="12218" dir="8100000" algn="bl" rotWithShape="0">
              <a:srgbClr val="000000">
                <a:alpha val="8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en-GB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57" name="Text 19"/>
          <p:cNvSpPr/>
          <p:nvPr/>
        </p:nvSpPr>
        <p:spPr>
          <a:xfrm>
            <a:off x="6711480" y="3216940"/>
            <a:ext cx="1947240" cy="456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000" b="1" strike="noStrike" spc="-1" dirty="0">
                <a:solidFill>
                  <a:srgbClr val="1A1A1A"/>
                </a:solidFill>
                <a:latin typeface="Calibri"/>
                <a:ea typeface="Calibri"/>
              </a:rPr>
              <a:t>Waste &amp; recycling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Text 20"/>
          <p:cNvSpPr/>
          <p:nvPr/>
        </p:nvSpPr>
        <p:spPr>
          <a:xfrm>
            <a:off x="6254280" y="3710500"/>
            <a:ext cx="2386080" cy="7952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000" b="0" strike="noStrike" spc="-1" dirty="0">
                <a:solidFill>
                  <a:srgbClr val="555555"/>
                </a:solidFill>
                <a:latin typeface="Calibri"/>
                <a:ea typeface="Calibri"/>
              </a:rPr>
              <a:t>Bin collections and recycling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0" name="InstructionText"/>
          <p:cNvSpPr/>
          <p:nvPr/>
        </p:nvSpPr>
        <p:spPr>
          <a:xfrm>
            <a:off x="365760" y="756540"/>
            <a:ext cx="8412480" cy="430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20000" rIns="0" bIns="0" anchor="t">
            <a:noAutofit/>
          </a:bodyPr>
          <a:lstStyle/>
          <a:p>
            <a:pPr defTabSz="914400">
              <a:lnSpc>
                <a:spcPct val="115000"/>
              </a:lnSpc>
            </a:pPr>
            <a:r>
              <a:rPr lang="en-GB" sz="1200" b="0" i="1" strike="noStrike" spc="-1" dirty="0">
                <a:solidFill>
                  <a:srgbClr val="555555"/>
                </a:solidFill>
                <a:latin typeface="Calibri"/>
                <a:ea typeface="Calibri"/>
              </a:rPr>
              <a:t>Before presenting, right-click this slide and select “Hide slide”. To swap a card onto slide 3: click it, copy (</a:t>
            </a:r>
            <a:r>
              <a:rPr lang="en-GB" sz="1200" b="0" i="1" strike="noStrike" spc="-1" dirty="0" err="1">
                <a:solidFill>
                  <a:srgbClr val="555555"/>
                </a:solidFill>
                <a:latin typeface="Calibri"/>
                <a:ea typeface="Calibri"/>
              </a:rPr>
              <a:t>Ctrl+C</a:t>
            </a:r>
            <a:r>
              <a:rPr lang="en-GB" sz="1200" b="0" i="1" strike="noStrike" spc="-1" dirty="0">
                <a:solidFill>
                  <a:srgbClr val="555555"/>
                </a:solidFill>
                <a:latin typeface="Calibri"/>
                <a:ea typeface="Calibri"/>
              </a:rPr>
              <a:t>), paste (</a:t>
            </a:r>
            <a:r>
              <a:rPr lang="en-GB" sz="1200" b="0" i="1" strike="noStrike" spc="-1" dirty="0" err="1">
                <a:solidFill>
                  <a:srgbClr val="555555"/>
                </a:solidFill>
                <a:latin typeface="Calibri"/>
                <a:ea typeface="Calibri"/>
              </a:rPr>
              <a:t>Ctrl+V</a:t>
            </a:r>
            <a:r>
              <a:rPr lang="en-GB" sz="1200" b="0" i="1" strike="noStrike" spc="-1" dirty="0">
                <a:solidFill>
                  <a:srgbClr val="555555"/>
                </a:solidFill>
                <a:latin typeface="Calibri"/>
                <a:ea typeface="Calibri"/>
              </a:rPr>
              <a:t>) onto slide 3, and drag it over the card you are replacing.</a:t>
            </a:r>
            <a:endParaRPr lang="en-GB" sz="1200" b="0" strike="noStrike" spc="-1" dirty="0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2" name="Image 5" descr="Waste and recycling">
            <a:extLst>
              <a:ext uri="{FF2B5EF4-FFF2-40B4-BE49-F238E27FC236}">
                <a16:creationId xmlns:a16="http://schemas.microsoft.com/office/drawing/2014/main" id="{CBD2A39A-54BD-38D7-A35B-AED42EE62046}"/>
              </a:ext>
            </a:extLst>
          </p:cNvPr>
          <p:cNvPicPr/>
          <p:nvPr/>
        </p:nvPicPr>
        <p:blipFill>
          <a:blip r:embed="rId6"/>
          <a:stretch/>
        </p:blipFill>
        <p:spPr>
          <a:xfrm>
            <a:off x="6254280" y="3253300"/>
            <a:ext cx="383760" cy="383760"/>
          </a:xfrm>
          <a:prstGeom prst="rect">
            <a:avLst/>
          </a:prstGeom>
          <a:ln w="0">
            <a:noFill/>
          </a:ln>
        </p:spPr>
      </p:pic>
      <p:pic>
        <p:nvPicPr>
          <p:cNvPr id="3" name="Image 1" descr="Community planning">
            <a:extLst>
              <a:ext uri="{FF2B5EF4-FFF2-40B4-BE49-F238E27FC236}">
                <a16:creationId xmlns:a16="http://schemas.microsoft.com/office/drawing/2014/main" id="{8ACADDB0-42F8-7E82-7ACB-D079AF17495A}"/>
              </a:ext>
            </a:extLst>
          </p:cNvPr>
          <p:cNvPicPr/>
          <p:nvPr/>
        </p:nvPicPr>
        <p:blipFill>
          <a:blip r:embed="rId7"/>
          <a:stretch/>
        </p:blipFill>
        <p:spPr>
          <a:xfrm>
            <a:off x="3392280" y="1543660"/>
            <a:ext cx="383760" cy="383760"/>
          </a:xfrm>
          <a:prstGeom prst="rect">
            <a:avLst/>
          </a:prstGeom>
          <a:ln w="0">
            <a:noFill/>
          </a:ln>
        </p:spPr>
      </p:pic>
      <p:pic>
        <p:nvPicPr>
          <p:cNvPr id="4" name="Image 4" descr="Education">
            <a:extLst>
              <a:ext uri="{FF2B5EF4-FFF2-40B4-BE49-F238E27FC236}">
                <a16:creationId xmlns:a16="http://schemas.microsoft.com/office/drawing/2014/main" id="{EB92ED56-A0BA-7222-794F-9CE099C3983B}"/>
              </a:ext>
            </a:extLst>
          </p:cNvPr>
          <p:cNvPicPr/>
          <p:nvPr/>
        </p:nvPicPr>
        <p:blipFill>
          <a:blip r:embed="rId8"/>
          <a:stretch/>
        </p:blipFill>
        <p:spPr>
          <a:xfrm>
            <a:off x="3392280" y="3253300"/>
            <a:ext cx="383760" cy="38376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0"/>
          <p:cNvSpPr/>
          <p:nvPr/>
        </p:nvSpPr>
        <p:spPr>
          <a:xfrm>
            <a:off x="0" y="0"/>
            <a:ext cx="9143640" cy="658080"/>
          </a:xfrm>
          <a:prstGeom prst="rect">
            <a:avLst/>
          </a:prstGeom>
          <a:solidFill>
            <a:srgbClr val="951B81"/>
          </a:solidFill>
          <a:ln w="12700">
            <a:solidFill>
              <a:srgbClr val="951B8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en-GB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7" name="Text 1"/>
          <p:cNvSpPr/>
          <p:nvPr/>
        </p:nvSpPr>
        <p:spPr>
          <a:xfrm>
            <a:off x="365760" y="0"/>
            <a:ext cx="8595000" cy="658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600" b="1" strike="noStrike" spc="-1">
                <a:solidFill>
                  <a:srgbClr val="FFFFFF"/>
                </a:solidFill>
                <a:latin typeface="Calibri"/>
                <a:ea typeface="Calibri"/>
              </a:rPr>
              <a:t>What is local government?</a:t>
            </a:r>
            <a:endParaRPr lang="en-US" sz="2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Text 2"/>
          <p:cNvSpPr/>
          <p:nvPr/>
        </p:nvSpPr>
        <p:spPr>
          <a:xfrm>
            <a:off x="6949440" y="4864680"/>
            <a:ext cx="2011320" cy="200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000" b="0" strike="noStrike" spc="-1">
                <a:solidFill>
                  <a:srgbClr val="AAAAAA"/>
                </a:solidFill>
                <a:latin typeface="Calibri"/>
                <a:ea typeface="Calibri"/>
              </a:rPr>
              <a:t>www.local.gov.uk</a:t>
            </a:r>
            <a:endParaRPr lang="en-US" sz="1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Text 3"/>
          <p:cNvSpPr/>
          <p:nvPr/>
        </p:nvSpPr>
        <p:spPr>
          <a:xfrm>
            <a:off x="365760" y="749880"/>
            <a:ext cx="8412120" cy="502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GB" sz="2200" b="0" strike="noStrike" spc="-1" dirty="0">
                <a:solidFill>
                  <a:srgbClr val="555555"/>
                </a:solidFill>
                <a:latin typeface="Calibri"/>
                <a:ea typeface="Calibri"/>
              </a:rPr>
              <a:t>Local government is local decision-making by councils and councillors.</a:t>
            </a:r>
            <a:endParaRPr lang="en-US" sz="22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Shape 4"/>
          <p:cNvSpPr/>
          <p:nvPr/>
        </p:nvSpPr>
        <p:spPr>
          <a:xfrm>
            <a:off x="502920" y="1389960"/>
            <a:ext cx="2651400" cy="402120"/>
          </a:xfrm>
          <a:prstGeom prst="rect">
            <a:avLst/>
          </a:prstGeom>
          <a:solidFill>
            <a:srgbClr val="951B81"/>
          </a:solidFill>
          <a:ln w="12700">
            <a:solidFill>
              <a:srgbClr val="951B8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en-GB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1" name="Text 5"/>
          <p:cNvSpPr/>
          <p:nvPr/>
        </p:nvSpPr>
        <p:spPr>
          <a:xfrm>
            <a:off x="502920" y="1389960"/>
            <a:ext cx="2651400" cy="402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000" b="1" strike="noStrike" spc="-1">
                <a:solidFill>
                  <a:srgbClr val="FFFFFF"/>
                </a:solidFill>
                <a:latin typeface="Calibri"/>
                <a:ea typeface="Calibri"/>
              </a:rPr>
              <a:t>What it is</a:t>
            </a: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Shape 6"/>
          <p:cNvSpPr/>
          <p:nvPr/>
        </p:nvSpPr>
        <p:spPr>
          <a:xfrm>
            <a:off x="502920" y="1792080"/>
            <a:ext cx="2651400" cy="3072600"/>
          </a:xfrm>
          <a:prstGeom prst="rect">
            <a:avLst/>
          </a:prstGeom>
          <a:solidFill>
            <a:srgbClr val="F6EBF5"/>
          </a:solidFill>
          <a:ln w="6350">
            <a:solidFill>
              <a:srgbClr val="E0C0DC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en-GB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3" name="Text 7"/>
          <p:cNvSpPr/>
          <p:nvPr/>
        </p:nvSpPr>
        <p:spPr>
          <a:xfrm>
            <a:off x="640080" y="1892880"/>
            <a:ext cx="2395440" cy="2822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marL="285840" indent="-285840" defTabSz="914400">
              <a:lnSpc>
                <a:spcPct val="100000"/>
              </a:lnSpc>
              <a:buClr>
                <a:srgbClr val="1A1A1A"/>
              </a:buClr>
              <a:buFont typeface="Arial"/>
              <a:buChar char="•"/>
            </a:pPr>
            <a:r>
              <a:rPr lang="en-US" sz="2000" b="0" strike="noStrike" spc="-1" dirty="0">
                <a:solidFill>
                  <a:srgbClr val="1A1A1A"/>
                </a:solidFill>
                <a:latin typeface="Calibri"/>
                <a:ea typeface="Calibri"/>
              </a:rPr>
              <a:t>An elected council for a specific area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1A1A1A"/>
              </a:buClr>
              <a:buFont typeface="Arial"/>
              <a:buChar char="•"/>
            </a:pPr>
            <a:r>
              <a:rPr lang="en-GB" sz="2000" b="0" strike="noStrike" spc="-1" dirty="0">
                <a:solidFill>
                  <a:srgbClr val="1A1A1A"/>
                </a:solidFill>
                <a:latin typeface="Calibri"/>
                <a:ea typeface="Calibri"/>
              </a:rPr>
              <a:t>Made up of elected councillors</a:t>
            </a:r>
          </a:p>
          <a:p>
            <a:pPr marL="285840" indent="-285840" defTabSz="914400">
              <a:lnSpc>
                <a:spcPct val="100000"/>
              </a:lnSpc>
              <a:buClr>
                <a:srgbClr val="1A1A1A"/>
              </a:buClr>
              <a:buFont typeface="Arial"/>
              <a:buChar char="•"/>
            </a:pP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1A1A1A"/>
              </a:buClr>
              <a:buFont typeface="Arial"/>
              <a:buChar char="•"/>
            </a:pPr>
            <a:r>
              <a:rPr lang="en-US" sz="2000" b="0" strike="noStrike" spc="-1" dirty="0">
                <a:solidFill>
                  <a:srgbClr val="1A1A1A"/>
                </a:solidFill>
                <a:latin typeface="Calibri"/>
                <a:ea typeface="Calibri"/>
              </a:rPr>
              <a:t>Separate from national government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Shape 8"/>
          <p:cNvSpPr/>
          <p:nvPr/>
        </p:nvSpPr>
        <p:spPr>
          <a:xfrm>
            <a:off x="3383280" y="1389960"/>
            <a:ext cx="2651400" cy="402120"/>
          </a:xfrm>
          <a:prstGeom prst="rect">
            <a:avLst/>
          </a:prstGeom>
          <a:solidFill>
            <a:srgbClr val="951B81"/>
          </a:solidFill>
          <a:ln w="12700">
            <a:solidFill>
              <a:srgbClr val="951B8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en-GB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5" name="Text 9"/>
          <p:cNvSpPr/>
          <p:nvPr/>
        </p:nvSpPr>
        <p:spPr>
          <a:xfrm>
            <a:off x="3383280" y="1389960"/>
            <a:ext cx="2651400" cy="402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000" b="1" strike="noStrike" spc="-1">
                <a:solidFill>
                  <a:srgbClr val="FFFFFF"/>
                </a:solidFill>
                <a:latin typeface="Calibri"/>
                <a:ea typeface="Calibri"/>
              </a:rPr>
              <a:t>What it's called</a:t>
            </a: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Shape 10"/>
          <p:cNvSpPr/>
          <p:nvPr/>
        </p:nvSpPr>
        <p:spPr>
          <a:xfrm>
            <a:off x="3383280" y="1792080"/>
            <a:ext cx="2651400" cy="3072600"/>
          </a:xfrm>
          <a:prstGeom prst="rect">
            <a:avLst/>
          </a:prstGeom>
          <a:solidFill>
            <a:srgbClr val="F6EBF5"/>
          </a:solidFill>
          <a:ln w="6350">
            <a:solidFill>
              <a:srgbClr val="E0C0DC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en-GB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7" name="Text 11"/>
          <p:cNvSpPr/>
          <p:nvPr/>
        </p:nvSpPr>
        <p:spPr>
          <a:xfrm>
            <a:off x="3520440" y="1892880"/>
            <a:ext cx="2395440" cy="2822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marL="285840" indent="-285840" defTabSz="914400">
              <a:lnSpc>
                <a:spcPct val="100000"/>
              </a:lnSpc>
              <a:buClr>
                <a:srgbClr val="1A1A1A"/>
              </a:buClr>
              <a:buFont typeface="Arial"/>
              <a:buChar char="•"/>
            </a:pPr>
            <a:r>
              <a:rPr lang="en-GB" sz="2000" b="0" strike="noStrike" spc="-1" dirty="0">
                <a:solidFill>
                  <a:srgbClr val="1A1A1A"/>
                </a:solidFill>
                <a:latin typeface="Calibri"/>
                <a:ea typeface="Calibri"/>
              </a:rPr>
              <a:t> "The council" in everyday use</a:t>
            </a:r>
          </a:p>
          <a:p>
            <a:pPr marL="285840" indent="-285840" defTabSz="914400">
              <a:lnSpc>
                <a:spcPct val="100000"/>
              </a:lnSpc>
              <a:buClr>
                <a:srgbClr val="1A1A1A"/>
              </a:buClr>
              <a:buFont typeface="Arial"/>
              <a:buChar char="•"/>
            </a:pP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1A1A1A"/>
              </a:buClr>
              <a:buFont typeface="Arial"/>
              <a:buChar char="•"/>
            </a:pPr>
            <a:r>
              <a:rPr lang="en-GB" sz="2000" b="0" strike="noStrike" spc="-1" dirty="0">
                <a:solidFill>
                  <a:srgbClr val="1A1A1A"/>
                </a:solidFill>
                <a:latin typeface="Calibri"/>
                <a:ea typeface="Calibri"/>
              </a:rPr>
              <a:t>"Local authority" in formal use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Shape 12"/>
          <p:cNvSpPr/>
          <p:nvPr/>
        </p:nvSpPr>
        <p:spPr>
          <a:xfrm>
            <a:off x="6263640" y="1389960"/>
            <a:ext cx="2651400" cy="402120"/>
          </a:xfrm>
          <a:prstGeom prst="rect">
            <a:avLst/>
          </a:prstGeom>
          <a:solidFill>
            <a:srgbClr val="951B81"/>
          </a:solidFill>
          <a:ln w="12700">
            <a:solidFill>
              <a:srgbClr val="951B8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en-GB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9" name="Text 13"/>
          <p:cNvSpPr/>
          <p:nvPr/>
        </p:nvSpPr>
        <p:spPr>
          <a:xfrm>
            <a:off x="6263640" y="1389960"/>
            <a:ext cx="2651400" cy="402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000" b="1" strike="noStrike" spc="-1">
                <a:solidFill>
                  <a:srgbClr val="FFFFFF"/>
                </a:solidFill>
                <a:latin typeface="Calibri"/>
                <a:ea typeface="Calibri"/>
              </a:rPr>
              <a:t>Why it matters</a:t>
            </a: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Shape 14"/>
          <p:cNvSpPr/>
          <p:nvPr/>
        </p:nvSpPr>
        <p:spPr>
          <a:xfrm>
            <a:off x="6263640" y="1792080"/>
            <a:ext cx="2651400" cy="3072600"/>
          </a:xfrm>
          <a:prstGeom prst="rect">
            <a:avLst/>
          </a:prstGeom>
          <a:solidFill>
            <a:srgbClr val="F6EBF5"/>
          </a:solidFill>
          <a:ln w="6350">
            <a:solidFill>
              <a:srgbClr val="E0C0DC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en-GB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1" name="Text 15"/>
          <p:cNvSpPr/>
          <p:nvPr/>
        </p:nvSpPr>
        <p:spPr>
          <a:xfrm>
            <a:off x="6400800" y="1892880"/>
            <a:ext cx="2395440" cy="2822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marL="285840" indent="-285840" defTabSz="914400">
              <a:lnSpc>
                <a:spcPct val="100000"/>
              </a:lnSpc>
              <a:buClr>
                <a:srgbClr val="1A1A1A"/>
              </a:buClr>
              <a:buFont typeface="Arial"/>
              <a:buChar char="•"/>
            </a:pPr>
            <a:r>
              <a:rPr lang="en-US" sz="2000" b="0" strike="noStrike" spc="-1" dirty="0">
                <a:solidFill>
                  <a:srgbClr val="1A1A1A"/>
                </a:solidFill>
                <a:latin typeface="Calibri"/>
                <a:ea typeface="Calibri"/>
              </a:rPr>
              <a:t>Makes decisions that affect daily life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1A1A1A"/>
              </a:buClr>
              <a:buFont typeface="Arial"/>
              <a:buChar char="•"/>
            </a:pPr>
            <a:r>
              <a:rPr lang="en-US" sz="2000" b="0" strike="noStrike" spc="-1" dirty="0">
                <a:solidFill>
                  <a:srgbClr val="1A1A1A"/>
                </a:solidFill>
                <a:latin typeface="Calibri"/>
                <a:ea typeface="Calibri"/>
              </a:rPr>
              <a:t>Runs local services</a:t>
            </a:r>
          </a:p>
          <a:p>
            <a:pPr marL="285840" indent="-285840" defTabSz="914400">
              <a:lnSpc>
                <a:spcPct val="100000"/>
              </a:lnSpc>
              <a:buClr>
                <a:srgbClr val="1A1A1A"/>
              </a:buClr>
              <a:buFont typeface="Arial"/>
              <a:buChar char="•"/>
            </a:pP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1A1A1A"/>
              </a:buClr>
              <a:buFont typeface="Arial"/>
              <a:buChar char="•"/>
            </a:pPr>
            <a:r>
              <a:rPr lang="en-US" sz="2000" b="0" strike="noStrike" spc="-1" dirty="0">
                <a:solidFill>
                  <a:srgbClr val="1A1A1A"/>
                </a:solidFill>
                <a:latin typeface="Calibri"/>
                <a:ea typeface="Calibri"/>
              </a:rPr>
              <a:t>Accountable to local residents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0"/>
          <p:cNvSpPr/>
          <p:nvPr/>
        </p:nvSpPr>
        <p:spPr>
          <a:xfrm>
            <a:off x="0" y="0"/>
            <a:ext cx="9143640" cy="658080"/>
          </a:xfrm>
          <a:prstGeom prst="rect">
            <a:avLst/>
          </a:prstGeom>
          <a:solidFill>
            <a:srgbClr val="951B81"/>
          </a:solidFill>
          <a:ln w="12700">
            <a:solidFill>
              <a:srgbClr val="951B8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en-GB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3" name="Text 1"/>
          <p:cNvSpPr/>
          <p:nvPr/>
        </p:nvSpPr>
        <p:spPr>
          <a:xfrm>
            <a:off x="365760" y="0"/>
            <a:ext cx="8595000" cy="658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600" b="1" strike="noStrike" spc="-1">
                <a:solidFill>
                  <a:srgbClr val="FFFFFF"/>
                </a:solidFill>
                <a:latin typeface="Calibri"/>
                <a:ea typeface="Calibri"/>
              </a:rPr>
              <a:t>What does a council do?</a:t>
            </a:r>
            <a:endParaRPr lang="en-US" sz="2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Text 2"/>
          <p:cNvSpPr/>
          <p:nvPr/>
        </p:nvSpPr>
        <p:spPr>
          <a:xfrm>
            <a:off x="6949440" y="4864680"/>
            <a:ext cx="2011320" cy="200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000" b="0" strike="noStrike" spc="-1">
                <a:solidFill>
                  <a:srgbClr val="AAAAAA"/>
                </a:solidFill>
                <a:latin typeface="Calibri"/>
                <a:ea typeface="Calibri"/>
              </a:rPr>
              <a:t>www.local.gov.uk</a:t>
            </a:r>
            <a:endParaRPr lang="en-US" sz="1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Shape 3"/>
          <p:cNvSpPr/>
          <p:nvPr/>
        </p:nvSpPr>
        <p:spPr>
          <a:xfrm>
            <a:off x="365760" y="1152180"/>
            <a:ext cx="2678760" cy="1508400"/>
          </a:xfrm>
          <a:prstGeom prst="roundRect">
            <a:avLst>
              <a:gd name="adj" fmla="val 3636"/>
            </a:avLst>
          </a:prstGeom>
          <a:solidFill>
            <a:srgbClr val="F6EBF5"/>
          </a:solidFill>
          <a:ln w="6350">
            <a:solidFill>
              <a:srgbClr val="E0C0DC"/>
            </a:solidFill>
            <a:round/>
          </a:ln>
          <a:effectLst>
            <a:outerShdw blurRad="63360" dist="12218" dir="8100000" algn="bl" rotWithShape="0">
              <a:srgbClr val="000000">
                <a:alpha val="8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en-GB" sz="1800" b="0" strike="noStrike" spc="-1">
              <a:solidFill>
                <a:schemeClr val="dk1"/>
              </a:solidFill>
              <a:latin typeface="Calibri"/>
            </a:endParaRPr>
          </a:p>
        </p:txBody>
      </p:sp>
      <p:pic>
        <p:nvPicPr>
          <p:cNvPr id="36" name="Image 0" descr="Housing"/>
          <p:cNvPicPr/>
          <p:nvPr/>
        </p:nvPicPr>
        <p:blipFill>
          <a:blip r:embed="rId3"/>
          <a:stretch/>
        </p:blipFill>
        <p:spPr>
          <a:xfrm>
            <a:off x="530280" y="1307700"/>
            <a:ext cx="383760" cy="383760"/>
          </a:xfrm>
          <a:prstGeom prst="rect">
            <a:avLst/>
          </a:prstGeom>
          <a:ln w="0">
            <a:noFill/>
          </a:ln>
        </p:spPr>
      </p:pic>
      <p:sp>
        <p:nvSpPr>
          <p:cNvPr id="37" name="Text 4"/>
          <p:cNvSpPr/>
          <p:nvPr/>
        </p:nvSpPr>
        <p:spPr>
          <a:xfrm>
            <a:off x="987480" y="1270980"/>
            <a:ext cx="1947240" cy="456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000" b="1" strike="noStrike" spc="-1">
                <a:solidFill>
                  <a:srgbClr val="1A1A1A"/>
                </a:solidFill>
                <a:latin typeface="Calibri"/>
                <a:ea typeface="Calibri"/>
              </a:rPr>
              <a:t>Housing</a:t>
            </a: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Text 5"/>
          <p:cNvSpPr/>
          <p:nvPr/>
        </p:nvSpPr>
        <p:spPr>
          <a:xfrm>
            <a:off x="530280" y="1764900"/>
            <a:ext cx="2386080" cy="7952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000" b="0" strike="noStrike" spc="-1">
                <a:solidFill>
                  <a:srgbClr val="555555"/>
                </a:solidFill>
                <a:latin typeface="Calibri"/>
                <a:ea typeface="Calibri"/>
              </a:rPr>
              <a:t>Homes and homelessness support</a:t>
            </a: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Shape 6"/>
          <p:cNvSpPr/>
          <p:nvPr/>
        </p:nvSpPr>
        <p:spPr>
          <a:xfrm>
            <a:off x="3227760" y="1152180"/>
            <a:ext cx="2678760" cy="1508400"/>
          </a:xfrm>
          <a:prstGeom prst="roundRect">
            <a:avLst>
              <a:gd name="adj" fmla="val 3636"/>
            </a:avLst>
          </a:prstGeom>
          <a:solidFill>
            <a:srgbClr val="F6EBF5"/>
          </a:solidFill>
          <a:ln w="6350">
            <a:solidFill>
              <a:srgbClr val="E0C0DC"/>
            </a:solidFill>
            <a:round/>
          </a:ln>
          <a:effectLst>
            <a:outerShdw blurRad="63360" dist="12218" dir="8100000" algn="bl" rotWithShape="0">
              <a:srgbClr val="000000">
                <a:alpha val="8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en-GB" sz="1800" b="0" strike="noStrike" spc="-1">
              <a:solidFill>
                <a:schemeClr val="dk1"/>
              </a:solidFill>
              <a:latin typeface="Calibri"/>
            </a:endParaRPr>
          </a:p>
        </p:txBody>
      </p:sp>
      <p:pic>
        <p:nvPicPr>
          <p:cNvPr id="40" name="Image 1" descr="Transport"/>
          <p:cNvPicPr/>
          <p:nvPr/>
        </p:nvPicPr>
        <p:blipFill>
          <a:blip r:embed="rId4"/>
          <a:stretch/>
        </p:blipFill>
        <p:spPr>
          <a:xfrm>
            <a:off x="3392280" y="1307700"/>
            <a:ext cx="383760" cy="383760"/>
          </a:xfrm>
          <a:prstGeom prst="rect">
            <a:avLst/>
          </a:prstGeom>
          <a:ln w="0">
            <a:noFill/>
          </a:ln>
        </p:spPr>
      </p:pic>
      <p:sp>
        <p:nvSpPr>
          <p:cNvPr id="41" name="Text 7"/>
          <p:cNvSpPr/>
          <p:nvPr/>
        </p:nvSpPr>
        <p:spPr>
          <a:xfrm>
            <a:off x="3849480" y="1270980"/>
            <a:ext cx="1947240" cy="456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000" b="1" strike="noStrike" spc="-1">
                <a:solidFill>
                  <a:srgbClr val="1A1A1A"/>
                </a:solidFill>
                <a:latin typeface="Calibri"/>
                <a:ea typeface="Calibri"/>
              </a:rPr>
              <a:t>Transport</a:t>
            </a: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Text 8"/>
          <p:cNvSpPr/>
          <p:nvPr/>
        </p:nvSpPr>
        <p:spPr>
          <a:xfrm>
            <a:off x="3392280" y="1764900"/>
            <a:ext cx="2386080" cy="7952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000" b="0" strike="noStrike" spc="-1">
                <a:solidFill>
                  <a:srgbClr val="555555"/>
                </a:solidFill>
                <a:latin typeface="Calibri"/>
                <a:ea typeface="Calibri"/>
              </a:rPr>
              <a:t>Roads, pavements and bus stops</a:t>
            </a: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Shape 9"/>
          <p:cNvSpPr/>
          <p:nvPr/>
        </p:nvSpPr>
        <p:spPr>
          <a:xfrm>
            <a:off x="6089760" y="1152180"/>
            <a:ext cx="2678760" cy="1508400"/>
          </a:xfrm>
          <a:prstGeom prst="roundRect">
            <a:avLst>
              <a:gd name="adj" fmla="val 3636"/>
            </a:avLst>
          </a:prstGeom>
          <a:solidFill>
            <a:srgbClr val="F6EBF5"/>
          </a:solidFill>
          <a:ln w="6350">
            <a:solidFill>
              <a:srgbClr val="E0C0DC"/>
            </a:solidFill>
            <a:round/>
          </a:ln>
          <a:effectLst>
            <a:outerShdw blurRad="63360" dist="12218" dir="8100000" algn="bl" rotWithShape="0">
              <a:srgbClr val="000000">
                <a:alpha val="8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en-GB" sz="1800" b="0" strike="noStrike" spc="-1">
              <a:solidFill>
                <a:schemeClr val="dk1"/>
              </a:solidFill>
              <a:latin typeface="Calibri"/>
            </a:endParaRPr>
          </a:p>
        </p:txBody>
      </p:sp>
      <p:pic>
        <p:nvPicPr>
          <p:cNvPr id="44" name="Image 2" descr="Young people &amp; families"/>
          <p:cNvPicPr/>
          <p:nvPr/>
        </p:nvPicPr>
        <p:blipFill>
          <a:blip r:embed="rId5"/>
          <a:stretch/>
        </p:blipFill>
        <p:spPr>
          <a:xfrm>
            <a:off x="6254280" y="1307700"/>
            <a:ext cx="383760" cy="383760"/>
          </a:xfrm>
          <a:prstGeom prst="rect">
            <a:avLst/>
          </a:prstGeom>
          <a:ln w="0">
            <a:noFill/>
          </a:ln>
        </p:spPr>
      </p:pic>
      <p:sp>
        <p:nvSpPr>
          <p:cNvPr id="45" name="Text 10"/>
          <p:cNvSpPr/>
          <p:nvPr/>
        </p:nvSpPr>
        <p:spPr>
          <a:xfrm>
            <a:off x="6711480" y="1270980"/>
            <a:ext cx="1947240" cy="456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000" b="1" strike="noStrike" spc="-1" dirty="0">
                <a:solidFill>
                  <a:srgbClr val="1A1A1A"/>
                </a:solidFill>
                <a:latin typeface="Calibri"/>
                <a:ea typeface="Calibri"/>
              </a:rPr>
              <a:t>Families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Text 11"/>
          <p:cNvSpPr/>
          <p:nvPr/>
        </p:nvSpPr>
        <p:spPr>
          <a:xfrm>
            <a:off x="6254280" y="1764900"/>
            <a:ext cx="2386080" cy="7952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000" b="0" strike="noStrike" spc="-1">
                <a:solidFill>
                  <a:srgbClr val="555555"/>
                </a:solidFill>
                <a:latin typeface="Calibri"/>
                <a:ea typeface="Calibri"/>
              </a:rPr>
              <a:t>Youth services and early support</a:t>
            </a: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Shape 12"/>
          <p:cNvSpPr/>
          <p:nvPr/>
        </p:nvSpPr>
        <p:spPr>
          <a:xfrm>
            <a:off x="365760" y="2862180"/>
            <a:ext cx="2678760" cy="1508400"/>
          </a:xfrm>
          <a:prstGeom prst="roundRect">
            <a:avLst>
              <a:gd name="adj" fmla="val 3636"/>
            </a:avLst>
          </a:prstGeom>
          <a:solidFill>
            <a:srgbClr val="F6EBF5"/>
          </a:solidFill>
          <a:ln w="6350">
            <a:solidFill>
              <a:srgbClr val="E0C0DC"/>
            </a:solidFill>
            <a:round/>
          </a:ln>
          <a:effectLst>
            <a:outerShdw blurRad="63360" dist="12218" dir="8100000" algn="bl" rotWithShape="0">
              <a:srgbClr val="000000">
                <a:alpha val="8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en-GB" sz="1800" b="0" strike="noStrike" spc="-1">
              <a:solidFill>
                <a:schemeClr val="dk1"/>
              </a:solidFill>
              <a:latin typeface="Calibri"/>
            </a:endParaRPr>
          </a:p>
        </p:txBody>
      </p:sp>
      <p:pic>
        <p:nvPicPr>
          <p:cNvPr id="48" name="Image 3" descr="Social care"/>
          <p:cNvPicPr/>
          <p:nvPr/>
        </p:nvPicPr>
        <p:blipFill>
          <a:blip r:embed="rId6"/>
          <a:stretch/>
        </p:blipFill>
        <p:spPr>
          <a:xfrm>
            <a:off x="530280" y="3017340"/>
            <a:ext cx="383760" cy="383760"/>
          </a:xfrm>
          <a:prstGeom prst="rect">
            <a:avLst/>
          </a:prstGeom>
          <a:ln w="0">
            <a:noFill/>
          </a:ln>
        </p:spPr>
      </p:pic>
      <p:sp>
        <p:nvSpPr>
          <p:cNvPr id="49" name="Text 13"/>
          <p:cNvSpPr/>
          <p:nvPr/>
        </p:nvSpPr>
        <p:spPr>
          <a:xfrm>
            <a:off x="987480" y="2980980"/>
            <a:ext cx="1947240" cy="456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000" b="1" strike="noStrike" spc="-1">
                <a:solidFill>
                  <a:srgbClr val="1A1A1A"/>
                </a:solidFill>
                <a:latin typeface="Calibri"/>
                <a:ea typeface="Calibri"/>
              </a:rPr>
              <a:t>Social care</a:t>
            </a: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0" name="Text 14"/>
          <p:cNvSpPr/>
          <p:nvPr/>
        </p:nvSpPr>
        <p:spPr>
          <a:xfrm>
            <a:off x="530280" y="3474540"/>
            <a:ext cx="2386080" cy="7952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000" b="0" strike="noStrike" spc="-1">
                <a:solidFill>
                  <a:srgbClr val="555555"/>
                </a:solidFill>
                <a:latin typeface="Calibri"/>
                <a:ea typeface="Calibri"/>
              </a:rPr>
              <a:t>Support for people with care needs</a:t>
            </a: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Shape 15"/>
          <p:cNvSpPr/>
          <p:nvPr/>
        </p:nvSpPr>
        <p:spPr>
          <a:xfrm>
            <a:off x="3227760" y="2862180"/>
            <a:ext cx="2678760" cy="1508400"/>
          </a:xfrm>
          <a:prstGeom prst="roundRect">
            <a:avLst>
              <a:gd name="adj" fmla="val 3636"/>
            </a:avLst>
          </a:prstGeom>
          <a:solidFill>
            <a:srgbClr val="F6EBF5"/>
          </a:solidFill>
          <a:ln w="6350">
            <a:solidFill>
              <a:srgbClr val="E0C0DC"/>
            </a:solidFill>
            <a:round/>
          </a:ln>
          <a:effectLst>
            <a:outerShdw blurRad="63360" dist="12218" dir="8100000" algn="bl" rotWithShape="0">
              <a:srgbClr val="000000">
                <a:alpha val="8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en-GB" sz="1800" b="0" strike="noStrike" spc="-1">
              <a:solidFill>
                <a:schemeClr val="dk1"/>
              </a:solidFill>
              <a:latin typeface="Calibri"/>
            </a:endParaRPr>
          </a:p>
        </p:txBody>
      </p:sp>
      <p:pic>
        <p:nvPicPr>
          <p:cNvPr id="52" name="Image 4" descr="Libraries"/>
          <p:cNvPicPr/>
          <p:nvPr/>
        </p:nvPicPr>
        <p:blipFill>
          <a:blip r:embed="rId7"/>
          <a:stretch/>
        </p:blipFill>
        <p:spPr>
          <a:xfrm>
            <a:off x="3392280" y="3017340"/>
            <a:ext cx="383760" cy="383760"/>
          </a:xfrm>
          <a:prstGeom prst="rect">
            <a:avLst/>
          </a:prstGeom>
          <a:ln w="0">
            <a:noFill/>
          </a:ln>
        </p:spPr>
      </p:pic>
      <p:sp>
        <p:nvSpPr>
          <p:cNvPr id="53" name="Text 16"/>
          <p:cNvSpPr/>
          <p:nvPr/>
        </p:nvSpPr>
        <p:spPr>
          <a:xfrm>
            <a:off x="3849480" y="2980980"/>
            <a:ext cx="1947240" cy="456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000" b="1" strike="noStrike" spc="-1" dirty="0">
                <a:solidFill>
                  <a:srgbClr val="1A1A1A"/>
                </a:solidFill>
                <a:latin typeface="Calibri"/>
                <a:ea typeface="Calibri"/>
              </a:rPr>
              <a:t>Libraries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4" name="Text 17"/>
          <p:cNvSpPr/>
          <p:nvPr/>
        </p:nvSpPr>
        <p:spPr>
          <a:xfrm>
            <a:off x="3392280" y="3474540"/>
            <a:ext cx="2386080" cy="7952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000" b="0" strike="noStrike" spc="-1" dirty="0">
                <a:solidFill>
                  <a:srgbClr val="555555"/>
                </a:solidFill>
                <a:latin typeface="Calibri"/>
                <a:ea typeface="Calibri"/>
              </a:rPr>
              <a:t>Books, archives and internet access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5" name="Shape 18"/>
          <p:cNvSpPr/>
          <p:nvPr/>
        </p:nvSpPr>
        <p:spPr>
          <a:xfrm>
            <a:off x="6089760" y="2862180"/>
            <a:ext cx="2678760" cy="1508400"/>
          </a:xfrm>
          <a:prstGeom prst="roundRect">
            <a:avLst>
              <a:gd name="adj" fmla="val 3636"/>
            </a:avLst>
          </a:prstGeom>
          <a:solidFill>
            <a:srgbClr val="F6EBF5"/>
          </a:solidFill>
          <a:ln w="6350">
            <a:solidFill>
              <a:srgbClr val="E0C0DC"/>
            </a:solidFill>
            <a:round/>
          </a:ln>
          <a:effectLst>
            <a:outerShdw blurRad="63360" dist="12218" dir="8100000" algn="bl" rotWithShape="0">
              <a:srgbClr val="000000">
                <a:alpha val="8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en-GB" sz="1800" b="0" strike="noStrike" spc="-1">
              <a:solidFill>
                <a:schemeClr val="dk1"/>
              </a:solidFill>
              <a:latin typeface="Calibri"/>
            </a:endParaRPr>
          </a:p>
        </p:txBody>
      </p:sp>
      <p:pic>
        <p:nvPicPr>
          <p:cNvPr id="56" name="Image 5" descr="Parks &amp; environment"/>
          <p:cNvPicPr/>
          <p:nvPr/>
        </p:nvPicPr>
        <p:blipFill>
          <a:blip r:embed="rId8"/>
          <a:stretch/>
        </p:blipFill>
        <p:spPr>
          <a:xfrm>
            <a:off x="6254280" y="3017340"/>
            <a:ext cx="383760" cy="383760"/>
          </a:xfrm>
          <a:prstGeom prst="rect">
            <a:avLst/>
          </a:prstGeom>
          <a:ln w="0">
            <a:noFill/>
          </a:ln>
        </p:spPr>
      </p:pic>
      <p:sp>
        <p:nvSpPr>
          <p:cNvPr id="57" name="Text 19"/>
          <p:cNvSpPr/>
          <p:nvPr/>
        </p:nvSpPr>
        <p:spPr>
          <a:xfrm>
            <a:off x="6711480" y="2980980"/>
            <a:ext cx="1947240" cy="456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000" b="1" strike="noStrike" spc="-1" dirty="0">
                <a:solidFill>
                  <a:srgbClr val="1A1A1A"/>
                </a:solidFill>
                <a:latin typeface="Calibri"/>
                <a:ea typeface="Calibri"/>
              </a:rPr>
              <a:t>Environment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Text 20"/>
          <p:cNvSpPr/>
          <p:nvPr/>
        </p:nvSpPr>
        <p:spPr>
          <a:xfrm>
            <a:off x="6254280" y="3474540"/>
            <a:ext cx="2386080" cy="7952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000" b="0" strike="noStrike" spc="-1" dirty="0">
                <a:solidFill>
                  <a:srgbClr val="555555"/>
                </a:solidFill>
                <a:latin typeface="Calibri"/>
                <a:ea typeface="Calibri"/>
              </a:rPr>
              <a:t>Recycling, parks and green spaces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0"/>
          <p:cNvSpPr/>
          <p:nvPr/>
        </p:nvSpPr>
        <p:spPr>
          <a:xfrm>
            <a:off x="0" y="0"/>
            <a:ext cx="9143640" cy="658080"/>
          </a:xfrm>
          <a:prstGeom prst="rect">
            <a:avLst/>
          </a:prstGeom>
          <a:solidFill>
            <a:srgbClr val="951B81"/>
          </a:solidFill>
          <a:ln w="12700">
            <a:solidFill>
              <a:srgbClr val="951B8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en-GB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0" name="Text 1"/>
          <p:cNvSpPr/>
          <p:nvPr/>
        </p:nvSpPr>
        <p:spPr>
          <a:xfrm>
            <a:off x="365760" y="0"/>
            <a:ext cx="8595000" cy="658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600" b="1" strike="noStrike" spc="-1">
                <a:solidFill>
                  <a:srgbClr val="FFFFFF"/>
                </a:solidFill>
                <a:latin typeface="Calibri"/>
                <a:ea typeface="Calibri"/>
              </a:rPr>
              <a:t>Who represents you?</a:t>
            </a:r>
            <a:endParaRPr lang="en-US" sz="2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1" name="Text 2"/>
          <p:cNvSpPr/>
          <p:nvPr/>
        </p:nvSpPr>
        <p:spPr>
          <a:xfrm>
            <a:off x="6949440" y="4864680"/>
            <a:ext cx="2011320" cy="200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000" b="0" strike="noStrike" spc="-1">
                <a:solidFill>
                  <a:srgbClr val="AAAAAA"/>
                </a:solidFill>
                <a:latin typeface="Calibri"/>
                <a:ea typeface="Calibri"/>
              </a:rPr>
              <a:t>www.local.gov.uk</a:t>
            </a:r>
            <a:endParaRPr lang="en-US" sz="1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Shape 3"/>
          <p:cNvSpPr/>
          <p:nvPr/>
        </p:nvSpPr>
        <p:spPr>
          <a:xfrm>
            <a:off x="320040" y="777240"/>
            <a:ext cx="4023000" cy="3977280"/>
          </a:xfrm>
          <a:prstGeom prst="rect">
            <a:avLst/>
          </a:prstGeom>
          <a:solidFill>
            <a:srgbClr val="F6EBF5"/>
          </a:solidFill>
          <a:ln w="6350">
            <a:solidFill>
              <a:srgbClr val="E0C0DC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en-GB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3" name="Shape 4"/>
          <p:cNvSpPr/>
          <p:nvPr/>
        </p:nvSpPr>
        <p:spPr>
          <a:xfrm>
            <a:off x="320040" y="777240"/>
            <a:ext cx="4023000" cy="420120"/>
          </a:xfrm>
          <a:prstGeom prst="rect">
            <a:avLst/>
          </a:prstGeom>
          <a:solidFill>
            <a:srgbClr val="951B81"/>
          </a:solidFill>
          <a:ln w="12700">
            <a:solidFill>
              <a:srgbClr val="951B8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en-GB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4" name="Text 5"/>
          <p:cNvSpPr/>
          <p:nvPr/>
        </p:nvSpPr>
        <p:spPr>
          <a:xfrm>
            <a:off x="320040" y="777240"/>
            <a:ext cx="4023000" cy="420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000" b="1" strike="noStrike" spc="-1">
                <a:solidFill>
                  <a:srgbClr val="FFFFFF"/>
                </a:solidFill>
                <a:latin typeface="Calibri"/>
                <a:ea typeface="Calibri"/>
              </a:rPr>
              <a:t>The councillor's role</a:t>
            </a: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Text 6"/>
          <p:cNvSpPr/>
          <p:nvPr/>
        </p:nvSpPr>
        <p:spPr>
          <a:xfrm>
            <a:off x="484560" y="1280160"/>
            <a:ext cx="3730320" cy="3382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marL="343080" indent="-343080" defTabSz="914400">
              <a:lnSpc>
                <a:spcPct val="100000"/>
              </a:lnSpc>
              <a:spcAft>
                <a:spcPts val="799"/>
              </a:spcAft>
              <a:buClr>
                <a:srgbClr val="1A1A1A"/>
              </a:buClr>
              <a:buFont typeface="Symbol" charset="2"/>
              <a:buChar char=""/>
            </a:pPr>
            <a:r>
              <a:rPr lang="en-GB" sz="2000" b="0" strike="noStrike" spc="-1" dirty="0">
                <a:solidFill>
                  <a:srgbClr val="1A1A1A"/>
                </a:solidFill>
                <a:latin typeface="Calibri"/>
                <a:ea typeface="Calibri"/>
              </a:rPr>
              <a:t>Elected to represent everyone in the ward</a:t>
            </a:r>
          </a:p>
          <a:p>
            <a:pPr marL="343080" indent="-343080" defTabSz="914400">
              <a:lnSpc>
                <a:spcPct val="100000"/>
              </a:lnSpc>
              <a:spcAft>
                <a:spcPts val="799"/>
              </a:spcAft>
              <a:buClr>
                <a:srgbClr val="1A1A1A"/>
              </a:buClr>
              <a:buFont typeface="Symbol" charset="2"/>
              <a:buChar char=""/>
            </a:pP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  <a:p>
            <a:pPr marL="343080" indent="-343080" defTabSz="914400">
              <a:lnSpc>
                <a:spcPct val="100000"/>
              </a:lnSpc>
              <a:spcAft>
                <a:spcPts val="799"/>
              </a:spcAft>
              <a:buClr>
                <a:srgbClr val="1A1A1A"/>
              </a:buClr>
              <a:buFont typeface="Symbol" charset="2"/>
              <a:buChar char=""/>
            </a:pPr>
            <a:r>
              <a:rPr lang="en-US" sz="2000" b="0" strike="noStrike" spc="-1" dirty="0">
                <a:solidFill>
                  <a:srgbClr val="1A1A1A"/>
                </a:solidFill>
                <a:latin typeface="Calibri"/>
                <a:ea typeface="Calibri"/>
              </a:rPr>
              <a:t>Listens to different views and brings them into council debates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  <a:spcAft>
                <a:spcPts val="799"/>
              </a:spcAft>
            </a:pP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  <a:p>
            <a:pPr marL="343080" indent="-343080" defTabSz="914400">
              <a:lnSpc>
                <a:spcPct val="100000"/>
              </a:lnSpc>
              <a:spcAft>
                <a:spcPts val="799"/>
              </a:spcAft>
              <a:buClr>
                <a:srgbClr val="1A1A1A"/>
              </a:buClr>
              <a:buFont typeface="Symbol" charset="2"/>
              <a:buChar char=""/>
            </a:pPr>
            <a:r>
              <a:rPr lang="en-US" sz="2000" b="0" strike="noStrike" spc="-1" dirty="0">
                <a:solidFill>
                  <a:srgbClr val="1A1A1A"/>
                </a:solidFill>
                <a:latin typeface="Calibri"/>
                <a:ea typeface="Calibri"/>
              </a:rPr>
              <a:t>Acts as a link between residents and the council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66" name="Shape 7"/>
          <p:cNvSpPr/>
          <p:nvPr/>
        </p:nvSpPr>
        <p:spPr>
          <a:xfrm>
            <a:off x="4572000" y="777240"/>
            <a:ext cx="4251600" cy="383760"/>
          </a:xfrm>
          <a:prstGeom prst="rect">
            <a:avLst/>
          </a:prstGeom>
          <a:solidFill>
            <a:srgbClr val="951B81"/>
          </a:solidFill>
          <a:ln w="12700">
            <a:solidFill>
              <a:srgbClr val="951B8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en-GB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7" name="Text 8"/>
          <p:cNvSpPr/>
          <p:nvPr/>
        </p:nvSpPr>
        <p:spPr>
          <a:xfrm>
            <a:off x="4572000" y="777240"/>
            <a:ext cx="4251600" cy="383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000" b="1" strike="noStrike" spc="-1">
                <a:solidFill>
                  <a:srgbClr val="FFFFFF"/>
                </a:solidFill>
                <a:latin typeface="Calibri"/>
                <a:ea typeface="Calibri"/>
              </a:rPr>
              <a:t>Wards and representation</a:t>
            </a: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Shape 9"/>
          <p:cNvSpPr/>
          <p:nvPr/>
        </p:nvSpPr>
        <p:spPr>
          <a:xfrm>
            <a:off x="4572000" y="1161360"/>
            <a:ext cx="4251600" cy="1599840"/>
          </a:xfrm>
          <a:prstGeom prst="rect">
            <a:avLst/>
          </a:prstGeom>
          <a:solidFill>
            <a:srgbClr val="F6EBF5"/>
          </a:solidFill>
          <a:ln w="6350">
            <a:solidFill>
              <a:srgbClr val="E0C0DC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en-GB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9" name="Text 10"/>
          <p:cNvSpPr/>
          <p:nvPr/>
        </p:nvSpPr>
        <p:spPr>
          <a:xfrm>
            <a:off x="4709160" y="1386720"/>
            <a:ext cx="3995640" cy="987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GB" sz="2000" b="0" strike="noStrike" spc="-1" dirty="0">
                <a:solidFill>
                  <a:schemeClr val="dk1"/>
                </a:solidFill>
                <a:latin typeface="Calibri"/>
              </a:rPr>
              <a:t>A ward is the part of the local area where you live. The council is divided into wards. Each ward elects one or more councillors.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70" name="Shape 11"/>
          <p:cNvSpPr/>
          <p:nvPr/>
        </p:nvSpPr>
        <p:spPr>
          <a:xfrm>
            <a:off x="4572000" y="2898720"/>
            <a:ext cx="4251600" cy="383760"/>
          </a:xfrm>
          <a:prstGeom prst="rect">
            <a:avLst/>
          </a:prstGeom>
          <a:solidFill>
            <a:srgbClr val="951B81"/>
          </a:solidFill>
          <a:ln w="12700">
            <a:solidFill>
              <a:srgbClr val="951B8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en-GB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71" name="Text 12"/>
          <p:cNvSpPr/>
          <p:nvPr/>
        </p:nvSpPr>
        <p:spPr>
          <a:xfrm>
            <a:off x="4572000" y="2898720"/>
            <a:ext cx="4251600" cy="383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000" b="1" strike="noStrike" spc="-1">
                <a:solidFill>
                  <a:srgbClr val="FFFFFF"/>
                </a:solidFill>
                <a:latin typeface="Calibri"/>
                <a:ea typeface="Calibri"/>
              </a:rPr>
              <a:t>Councillors and officers</a:t>
            </a: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Shape 13"/>
          <p:cNvSpPr/>
          <p:nvPr/>
        </p:nvSpPr>
        <p:spPr>
          <a:xfrm>
            <a:off x="4572000" y="3282840"/>
            <a:ext cx="4251600" cy="1471680"/>
          </a:xfrm>
          <a:prstGeom prst="rect">
            <a:avLst/>
          </a:prstGeom>
          <a:solidFill>
            <a:srgbClr val="F6EBF5"/>
          </a:solidFill>
          <a:ln w="6350">
            <a:solidFill>
              <a:srgbClr val="E0C0DC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en-GB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73" name="Text 14"/>
          <p:cNvSpPr/>
          <p:nvPr/>
        </p:nvSpPr>
        <p:spPr>
          <a:xfrm>
            <a:off x="4699980" y="3420000"/>
            <a:ext cx="3995640" cy="868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GB" sz="2000" b="0" strike="noStrike" spc="-1" dirty="0">
                <a:solidFill>
                  <a:schemeClr val="dk1"/>
                </a:solidFill>
                <a:latin typeface="Calibri"/>
              </a:rPr>
              <a:t>Councils also employ paid officers who advise councillors and carry out decisions. Officers are politically neutral.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0"/>
          <p:cNvSpPr/>
          <p:nvPr/>
        </p:nvSpPr>
        <p:spPr>
          <a:xfrm>
            <a:off x="0" y="0"/>
            <a:ext cx="9143640" cy="658080"/>
          </a:xfrm>
          <a:prstGeom prst="rect">
            <a:avLst/>
          </a:prstGeom>
          <a:solidFill>
            <a:srgbClr val="951B81"/>
          </a:solidFill>
          <a:ln w="12700">
            <a:solidFill>
              <a:srgbClr val="951B8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en-GB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75" name="Text 1"/>
          <p:cNvSpPr/>
          <p:nvPr/>
        </p:nvSpPr>
        <p:spPr>
          <a:xfrm>
            <a:off x="365760" y="0"/>
            <a:ext cx="8595000" cy="658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600" b="1" strike="noStrike" spc="-1">
                <a:solidFill>
                  <a:srgbClr val="FFFFFF"/>
                </a:solidFill>
                <a:latin typeface="Calibri"/>
                <a:ea typeface="Calibri"/>
              </a:rPr>
              <a:t>How decisions are made</a:t>
            </a:r>
            <a:endParaRPr lang="en-US" sz="2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" name="Text 2"/>
          <p:cNvSpPr/>
          <p:nvPr/>
        </p:nvSpPr>
        <p:spPr>
          <a:xfrm>
            <a:off x="6949440" y="4864680"/>
            <a:ext cx="2011320" cy="200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000" b="0" strike="noStrike" spc="-1">
                <a:solidFill>
                  <a:srgbClr val="AAAAAA"/>
                </a:solidFill>
                <a:latin typeface="Calibri"/>
                <a:ea typeface="Calibri"/>
              </a:rPr>
              <a:t>www.local.gov.uk</a:t>
            </a:r>
            <a:endParaRPr lang="en-US" sz="1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7" name="Shape 3"/>
          <p:cNvSpPr/>
          <p:nvPr/>
        </p:nvSpPr>
        <p:spPr>
          <a:xfrm>
            <a:off x="512460" y="1347373"/>
            <a:ext cx="1425960" cy="2331360"/>
          </a:xfrm>
          <a:prstGeom prst="roundRect">
            <a:avLst>
              <a:gd name="adj" fmla="val 3846"/>
            </a:avLst>
          </a:prstGeom>
          <a:solidFill>
            <a:srgbClr val="F6EBF5"/>
          </a:solidFill>
          <a:ln w="6350">
            <a:solidFill>
              <a:srgbClr val="E0C0DC"/>
            </a:solidFill>
            <a:round/>
          </a:ln>
          <a:effectLst>
            <a:outerShdw blurRad="63360" dist="12218" dir="8100000" algn="bl" rotWithShape="0">
              <a:srgbClr val="000000">
                <a:alpha val="8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en-GB" sz="1800" b="0" strike="noStrike" spc="-1">
              <a:solidFill>
                <a:schemeClr val="dk1"/>
              </a:solidFill>
              <a:latin typeface="Calibri"/>
            </a:endParaRPr>
          </a:p>
        </p:txBody>
      </p:sp>
      <p:pic>
        <p:nvPicPr>
          <p:cNvPr id="78" name="Image 0" descr="Issue raised"/>
          <p:cNvPicPr/>
          <p:nvPr/>
        </p:nvPicPr>
        <p:blipFill>
          <a:blip r:embed="rId3"/>
          <a:stretch/>
        </p:blipFill>
        <p:spPr>
          <a:xfrm>
            <a:off x="951300" y="1493533"/>
            <a:ext cx="548280" cy="548280"/>
          </a:xfrm>
          <a:prstGeom prst="rect">
            <a:avLst/>
          </a:prstGeom>
          <a:ln w="0">
            <a:noFill/>
          </a:ln>
        </p:spPr>
      </p:pic>
      <p:sp>
        <p:nvSpPr>
          <p:cNvPr id="79" name="Text 4"/>
          <p:cNvSpPr/>
          <p:nvPr/>
        </p:nvSpPr>
        <p:spPr>
          <a:xfrm>
            <a:off x="567180" y="2097253"/>
            <a:ext cx="1316520" cy="347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200" b="1" strike="noStrike" spc="-1">
                <a:solidFill>
                  <a:srgbClr val="951B81"/>
                </a:solidFill>
                <a:latin typeface="Calibri"/>
                <a:ea typeface="Calibri"/>
              </a:rPr>
              <a:t>1</a:t>
            </a:r>
            <a:endParaRPr lang="en-US" sz="2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0" name="Text 5"/>
          <p:cNvSpPr/>
          <p:nvPr/>
        </p:nvSpPr>
        <p:spPr>
          <a:xfrm>
            <a:off x="567180" y="2463013"/>
            <a:ext cx="1316520" cy="402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800" b="1" strike="noStrike" spc="-1">
                <a:solidFill>
                  <a:srgbClr val="1A1A1A"/>
                </a:solidFill>
                <a:latin typeface="Calibri"/>
                <a:ea typeface="Calibri"/>
              </a:rPr>
              <a:t>Issue raised</a:t>
            </a:r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1" name="Text 6"/>
          <p:cNvSpPr/>
          <p:nvPr/>
        </p:nvSpPr>
        <p:spPr>
          <a:xfrm>
            <a:off x="585540" y="2883493"/>
            <a:ext cx="1279800" cy="694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2" name="Shape 7"/>
          <p:cNvSpPr/>
          <p:nvPr/>
        </p:nvSpPr>
        <p:spPr>
          <a:xfrm>
            <a:off x="2185740" y="1347373"/>
            <a:ext cx="1425960" cy="2331360"/>
          </a:xfrm>
          <a:prstGeom prst="roundRect">
            <a:avLst>
              <a:gd name="adj" fmla="val 3846"/>
            </a:avLst>
          </a:prstGeom>
          <a:solidFill>
            <a:srgbClr val="F6EBF5"/>
          </a:solidFill>
          <a:ln w="6350">
            <a:solidFill>
              <a:srgbClr val="E0C0DC"/>
            </a:solidFill>
            <a:round/>
          </a:ln>
          <a:effectLst>
            <a:outerShdw blurRad="63360" dist="12218" dir="8100000" algn="bl" rotWithShape="0">
              <a:srgbClr val="000000">
                <a:alpha val="8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en-GB" sz="1800" b="0" strike="noStrike" spc="-1">
              <a:solidFill>
                <a:schemeClr val="dk1"/>
              </a:solidFill>
              <a:latin typeface="Calibri"/>
            </a:endParaRPr>
          </a:p>
        </p:txBody>
      </p:sp>
      <p:pic>
        <p:nvPicPr>
          <p:cNvPr id="83" name="Image 1" descr="Consultation"/>
          <p:cNvPicPr/>
          <p:nvPr/>
        </p:nvPicPr>
        <p:blipFill>
          <a:blip r:embed="rId4"/>
          <a:stretch/>
        </p:blipFill>
        <p:spPr>
          <a:xfrm>
            <a:off x="2624580" y="1493533"/>
            <a:ext cx="548280" cy="548280"/>
          </a:xfrm>
          <a:prstGeom prst="rect">
            <a:avLst/>
          </a:prstGeom>
          <a:ln w="0">
            <a:noFill/>
          </a:ln>
        </p:spPr>
      </p:pic>
      <p:sp>
        <p:nvSpPr>
          <p:cNvPr id="84" name="Text 8"/>
          <p:cNvSpPr/>
          <p:nvPr/>
        </p:nvSpPr>
        <p:spPr>
          <a:xfrm>
            <a:off x="2240820" y="2097253"/>
            <a:ext cx="1316520" cy="347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200" b="1" strike="noStrike" spc="-1">
                <a:solidFill>
                  <a:srgbClr val="951B81"/>
                </a:solidFill>
                <a:latin typeface="Calibri"/>
                <a:ea typeface="Calibri"/>
              </a:rPr>
              <a:t>2</a:t>
            </a:r>
            <a:endParaRPr lang="en-US" sz="2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5" name="Text 9"/>
          <p:cNvSpPr/>
          <p:nvPr/>
        </p:nvSpPr>
        <p:spPr>
          <a:xfrm>
            <a:off x="2240820" y="2463013"/>
            <a:ext cx="1316520" cy="402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800" b="1" strike="noStrike" spc="-1">
                <a:solidFill>
                  <a:srgbClr val="1A1A1A"/>
                </a:solidFill>
                <a:latin typeface="Calibri"/>
                <a:ea typeface="Calibri"/>
              </a:rPr>
              <a:t>Consultation</a:t>
            </a:r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6" name="Text 10"/>
          <p:cNvSpPr/>
          <p:nvPr/>
        </p:nvSpPr>
        <p:spPr>
          <a:xfrm>
            <a:off x="2258820" y="2883493"/>
            <a:ext cx="1279800" cy="694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7" name="Shape 11"/>
          <p:cNvSpPr/>
          <p:nvPr/>
        </p:nvSpPr>
        <p:spPr>
          <a:xfrm>
            <a:off x="3859020" y="1347373"/>
            <a:ext cx="1425960" cy="2331360"/>
          </a:xfrm>
          <a:prstGeom prst="roundRect">
            <a:avLst>
              <a:gd name="adj" fmla="val 3846"/>
            </a:avLst>
          </a:prstGeom>
          <a:solidFill>
            <a:srgbClr val="F6EBF5"/>
          </a:solidFill>
          <a:ln w="6350">
            <a:solidFill>
              <a:srgbClr val="E0C0DC"/>
            </a:solidFill>
            <a:round/>
          </a:ln>
          <a:effectLst>
            <a:outerShdw blurRad="63360" dist="12218" dir="8100000" algn="bl" rotWithShape="0">
              <a:srgbClr val="000000">
                <a:alpha val="8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en-GB" sz="1800" b="0" strike="noStrike" spc="-1">
              <a:solidFill>
                <a:schemeClr val="dk1"/>
              </a:solidFill>
              <a:latin typeface="Calibri"/>
            </a:endParaRPr>
          </a:p>
        </p:txBody>
      </p:sp>
      <p:pic>
        <p:nvPicPr>
          <p:cNvPr id="88" name="Image 2" descr="Debate"/>
          <p:cNvPicPr/>
          <p:nvPr/>
        </p:nvPicPr>
        <p:blipFill>
          <a:blip r:embed="rId5"/>
          <a:stretch/>
        </p:blipFill>
        <p:spPr>
          <a:xfrm>
            <a:off x="4298220" y="1493533"/>
            <a:ext cx="548280" cy="548280"/>
          </a:xfrm>
          <a:prstGeom prst="rect">
            <a:avLst/>
          </a:prstGeom>
          <a:ln w="0">
            <a:noFill/>
          </a:ln>
        </p:spPr>
      </p:pic>
      <p:sp>
        <p:nvSpPr>
          <p:cNvPr id="89" name="Text 12"/>
          <p:cNvSpPr/>
          <p:nvPr/>
        </p:nvSpPr>
        <p:spPr>
          <a:xfrm>
            <a:off x="3914100" y="2097253"/>
            <a:ext cx="1316520" cy="347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200" b="1" strike="noStrike" spc="-1">
                <a:solidFill>
                  <a:srgbClr val="951B81"/>
                </a:solidFill>
                <a:latin typeface="Calibri"/>
                <a:ea typeface="Calibri"/>
              </a:rPr>
              <a:t>3</a:t>
            </a:r>
            <a:endParaRPr lang="en-US" sz="2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0" name="Text 13"/>
          <p:cNvSpPr/>
          <p:nvPr/>
        </p:nvSpPr>
        <p:spPr>
          <a:xfrm>
            <a:off x="3914100" y="2463013"/>
            <a:ext cx="1316520" cy="402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800" b="1" strike="noStrike" spc="-1">
                <a:solidFill>
                  <a:srgbClr val="1A1A1A"/>
                </a:solidFill>
                <a:latin typeface="Calibri"/>
                <a:ea typeface="Calibri"/>
              </a:rPr>
              <a:t>Debate</a:t>
            </a:r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1" name="Text 14"/>
          <p:cNvSpPr/>
          <p:nvPr/>
        </p:nvSpPr>
        <p:spPr>
          <a:xfrm>
            <a:off x="3932460" y="2883493"/>
            <a:ext cx="1279800" cy="694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2" name="Shape 15"/>
          <p:cNvSpPr/>
          <p:nvPr/>
        </p:nvSpPr>
        <p:spPr>
          <a:xfrm>
            <a:off x="5532660" y="1347373"/>
            <a:ext cx="1425960" cy="2331360"/>
          </a:xfrm>
          <a:prstGeom prst="roundRect">
            <a:avLst>
              <a:gd name="adj" fmla="val 3846"/>
            </a:avLst>
          </a:prstGeom>
          <a:solidFill>
            <a:srgbClr val="F6EBF5"/>
          </a:solidFill>
          <a:ln w="6350">
            <a:solidFill>
              <a:srgbClr val="E0C0DC"/>
            </a:solidFill>
            <a:round/>
          </a:ln>
          <a:effectLst>
            <a:outerShdw blurRad="63360" dist="12218" dir="8100000" algn="bl" rotWithShape="0">
              <a:srgbClr val="000000">
                <a:alpha val="8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en-GB" sz="1800" b="0" strike="noStrike" spc="-1">
              <a:solidFill>
                <a:schemeClr val="dk1"/>
              </a:solidFill>
              <a:latin typeface="Calibri"/>
            </a:endParaRPr>
          </a:p>
        </p:txBody>
      </p:sp>
      <p:pic>
        <p:nvPicPr>
          <p:cNvPr id="93" name="Image 3" descr="Vote"/>
          <p:cNvPicPr/>
          <p:nvPr/>
        </p:nvPicPr>
        <p:blipFill>
          <a:blip r:embed="rId6"/>
          <a:stretch/>
        </p:blipFill>
        <p:spPr>
          <a:xfrm>
            <a:off x="5971500" y="1493533"/>
            <a:ext cx="548280" cy="548280"/>
          </a:xfrm>
          <a:prstGeom prst="rect">
            <a:avLst/>
          </a:prstGeom>
          <a:ln w="0">
            <a:noFill/>
          </a:ln>
        </p:spPr>
      </p:pic>
      <p:sp>
        <p:nvSpPr>
          <p:cNvPr id="94" name="Text 16"/>
          <p:cNvSpPr/>
          <p:nvPr/>
        </p:nvSpPr>
        <p:spPr>
          <a:xfrm>
            <a:off x="5587380" y="2097253"/>
            <a:ext cx="1316520" cy="347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200" b="1" strike="noStrike" spc="-1">
                <a:solidFill>
                  <a:srgbClr val="951B81"/>
                </a:solidFill>
                <a:latin typeface="Calibri"/>
                <a:ea typeface="Calibri"/>
              </a:rPr>
              <a:t>4</a:t>
            </a:r>
            <a:endParaRPr lang="en-US" sz="2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5" name="Text 17"/>
          <p:cNvSpPr/>
          <p:nvPr/>
        </p:nvSpPr>
        <p:spPr>
          <a:xfrm>
            <a:off x="5587380" y="2463013"/>
            <a:ext cx="1316520" cy="402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800" b="1" strike="noStrike" spc="-1">
                <a:solidFill>
                  <a:srgbClr val="1A1A1A"/>
                </a:solidFill>
                <a:latin typeface="Calibri"/>
                <a:ea typeface="Calibri"/>
              </a:rPr>
              <a:t>Vote</a:t>
            </a:r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6" name="Text 18"/>
          <p:cNvSpPr/>
          <p:nvPr/>
        </p:nvSpPr>
        <p:spPr>
          <a:xfrm>
            <a:off x="5605740" y="2883493"/>
            <a:ext cx="1279800" cy="694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7" name="Shape 19"/>
          <p:cNvSpPr/>
          <p:nvPr/>
        </p:nvSpPr>
        <p:spPr>
          <a:xfrm>
            <a:off x="7205940" y="1347373"/>
            <a:ext cx="1425960" cy="2331360"/>
          </a:xfrm>
          <a:prstGeom prst="roundRect">
            <a:avLst>
              <a:gd name="adj" fmla="val 3846"/>
            </a:avLst>
          </a:prstGeom>
          <a:solidFill>
            <a:srgbClr val="F6EBF5"/>
          </a:solidFill>
          <a:ln w="6350">
            <a:solidFill>
              <a:srgbClr val="E0C0DC"/>
            </a:solidFill>
            <a:round/>
          </a:ln>
          <a:effectLst>
            <a:outerShdw blurRad="63360" dist="12218" dir="8100000" algn="bl" rotWithShape="0">
              <a:srgbClr val="000000">
                <a:alpha val="8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en-GB" sz="1800" b="0" strike="noStrike" spc="-1">
              <a:solidFill>
                <a:schemeClr val="dk1"/>
              </a:solidFill>
              <a:latin typeface="Calibri"/>
            </a:endParaRPr>
          </a:p>
        </p:txBody>
      </p:sp>
      <p:pic>
        <p:nvPicPr>
          <p:cNvPr id="98" name="Image 4" descr="Action"/>
          <p:cNvPicPr/>
          <p:nvPr/>
        </p:nvPicPr>
        <p:blipFill>
          <a:blip r:embed="rId7"/>
          <a:stretch/>
        </p:blipFill>
        <p:spPr>
          <a:xfrm>
            <a:off x="7644780" y="1493533"/>
            <a:ext cx="548280" cy="548280"/>
          </a:xfrm>
          <a:prstGeom prst="rect">
            <a:avLst/>
          </a:prstGeom>
          <a:ln w="0">
            <a:noFill/>
          </a:ln>
        </p:spPr>
      </p:pic>
      <p:sp>
        <p:nvSpPr>
          <p:cNvPr id="99" name="Text 20"/>
          <p:cNvSpPr/>
          <p:nvPr/>
        </p:nvSpPr>
        <p:spPr>
          <a:xfrm>
            <a:off x="7260660" y="2097253"/>
            <a:ext cx="1316520" cy="347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200" b="1" strike="noStrike" spc="-1">
                <a:solidFill>
                  <a:srgbClr val="951B81"/>
                </a:solidFill>
                <a:latin typeface="Calibri"/>
                <a:ea typeface="Calibri"/>
              </a:rPr>
              <a:t>5</a:t>
            </a:r>
            <a:endParaRPr lang="en-US" sz="2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0" name="Text 21"/>
          <p:cNvSpPr/>
          <p:nvPr/>
        </p:nvSpPr>
        <p:spPr>
          <a:xfrm>
            <a:off x="7260660" y="2463013"/>
            <a:ext cx="1316520" cy="402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800" b="1" strike="noStrike" spc="-1">
                <a:solidFill>
                  <a:srgbClr val="1A1A1A"/>
                </a:solidFill>
                <a:latin typeface="Calibri"/>
                <a:ea typeface="Calibri"/>
              </a:rPr>
              <a:t>Action</a:t>
            </a:r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1" name="Text 22"/>
          <p:cNvSpPr/>
          <p:nvPr/>
        </p:nvSpPr>
        <p:spPr>
          <a:xfrm>
            <a:off x="7279020" y="2883493"/>
            <a:ext cx="1279800" cy="694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2" name="Shape 23"/>
          <p:cNvSpPr/>
          <p:nvPr/>
        </p:nvSpPr>
        <p:spPr>
          <a:xfrm>
            <a:off x="1966500" y="2366893"/>
            <a:ext cx="200880" cy="29232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951B81"/>
          </a:solidFill>
          <a:ln w="12700">
            <a:solidFill>
              <a:srgbClr val="951B8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en-GB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03" name="Shape 24"/>
          <p:cNvSpPr/>
          <p:nvPr/>
        </p:nvSpPr>
        <p:spPr>
          <a:xfrm>
            <a:off x="3639780" y="2366893"/>
            <a:ext cx="200880" cy="29232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951B81"/>
          </a:solidFill>
          <a:ln w="12700">
            <a:solidFill>
              <a:srgbClr val="951B8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en-GB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04" name="Shape 25"/>
          <p:cNvSpPr/>
          <p:nvPr/>
        </p:nvSpPr>
        <p:spPr>
          <a:xfrm>
            <a:off x="5313060" y="2366893"/>
            <a:ext cx="200880" cy="29232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951B81"/>
          </a:solidFill>
          <a:ln w="12700">
            <a:solidFill>
              <a:srgbClr val="951B8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en-GB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05" name="Shape 26"/>
          <p:cNvSpPr/>
          <p:nvPr/>
        </p:nvSpPr>
        <p:spPr>
          <a:xfrm>
            <a:off x="6986340" y="2366893"/>
            <a:ext cx="200880" cy="29232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951B81"/>
          </a:solidFill>
          <a:ln w="12700">
            <a:solidFill>
              <a:srgbClr val="951B8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en-GB" sz="1800" b="0" strike="noStrike" spc="-1">
              <a:solidFill>
                <a:schemeClr val="dk1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0"/>
          <p:cNvSpPr/>
          <p:nvPr/>
        </p:nvSpPr>
        <p:spPr>
          <a:xfrm>
            <a:off x="0" y="0"/>
            <a:ext cx="9143640" cy="658080"/>
          </a:xfrm>
          <a:prstGeom prst="rect">
            <a:avLst/>
          </a:prstGeom>
          <a:solidFill>
            <a:srgbClr val="951B81"/>
          </a:solidFill>
          <a:ln w="12700">
            <a:solidFill>
              <a:srgbClr val="951B8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en-GB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07" name="Text 1"/>
          <p:cNvSpPr/>
          <p:nvPr/>
        </p:nvSpPr>
        <p:spPr>
          <a:xfrm>
            <a:off x="365760" y="0"/>
            <a:ext cx="8595000" cy="658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600" b="1" strike="noStrike" spc="-1">
                <a:solidFill>
                  <a:srgbClr val="FFFFFF"/>
                </a:solidFill>
                <a:latin typeface="Calibri"/>
                <a:ea typeface="Calibri"/>
              </a:rPr>
              <a:t>How we make decisions together</a:t>
            </a:r>
            <a:endParaRPr lang="en-US" sz="2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8" name="Text 2"/>
          <p:cNvSpPr/>
          <p:nvPr/>
        </p:nvSpPr>
        <p:spPr>
          <a:xfrm>
            <a:off x="6949440" y="4864680"/>
            <a:ext cx="2011320" cy="200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000" b="0" strike="noStrike" spc="-1">
                <a:solidFill>
                  <a:srgbClr val="AAAAAA"/>
                </a:solidFill>
                <a:latin typeface="Calibri"/>
                <a:ea typeface="Calibri"/>
              </a:rPr>
              <a:t>www.local.gov.uk</a:t>
            </a:r>
            <a:endParaRPr lang="en-US" sz="1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9" name="Shape 3"/>
          <p:cNvSpPr/>
          <p:nvPr/>
        </p:nvSpPr>
        <p:spPr>
          <a:xfrm>
            <a:off x="407160" y="1445455"/>
            <a:ext cx="2605680" cy="2331360"/>
          </a:xfrm>
          <a:prstGeom prst="roundRect">
            <a:avLst>
              <a:gd name="adj" fmla="val 2353"/>
            </a:avLst>
          </a:prstGeom>
          <a:solidFill>
            <a:srgbClr val="F6EBF5"/>
          </a:solidFill>
          <a:ln w="6350">
            <a:solidFill>
              <a:srgbClr val="E0C0DC"/>
            </a:solidFill>
            <a:round/>
          </a:ln>
          <a:effectLst>
            <a:outerShdw blurRad="63360" dist="12218" dir="8100000" algn="bl" rotWithShape="0">
              <a:srgbClr val="000000">
                <a:alpha val="8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en-GB" sz="1800" b="0" strike="noStrike" spc="-1">
              <a:solidFill>
                <a:schemeClr val="dk1"/>
              </a:solidFill>
              <a:latin typeface="Calibri"/>
            </a:endParaRPr>
          </a:p>
        </p:txBody>
      </p:sp>
      <p:pic>
        <p:nvPicPr>
          <p:cNvPr id="110" name="Image 0" descr="Councillors don’t always agree"/>
          <p:cNvPicPr/>
          <p:nvPr/>
        </p:nvPicPr>
        <p:blipFill>
          <a:blip r:embed="rId3"/>
          <a:stretch/>
        </p:blipFill>
        <p:spPr>
          <a:xfrm>
            <a:off x="1417680" y="1609975"/>
            <a:ext cx="585000" cy="585000"/>
          </a:xfrm>
          <a:prstGeom prst="rect">
            <a:avLst/>
          </a:prstGeom>
          <a:ln w="0">
            <a:noFill/>
          </a:ln>
        </p:spPr>
      </p:pic>
      <p:sp>
        <p:nvSpPr>
          <p:cNvPr id="111" name="Text 4"/>
          <p:cNvSpPr/>
          <p:nvPr/>
        </p:nvSpPr>
        <p:spPr>
          <a:xfrm>
            <a:off x="516960" y="2314135"/>
            <a:ext cx="2386080" cy="566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000" b="1" strike="noStrike" spc="-1">
                <a:solidFill>
                  <a:srgbClr val="1A1A1A"/>
                </a:solidFill>
                <a:latin typeface="Calibri"/>
                <a:ea typeface="Calibri"/>
              </a:rPr>
              <a:t>Councillors don’t always agree</a:t>
            </a: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2" name="Text 5"/>
          <p:cNvSpPr/>
          <p:nvPr/>
        </p:nvSpPr>
        <p:spPr>
          <a:xfrm>
            <a:off x="516960" y="2926855"/>
            <a:ext cx="2386080" cy="658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000" b="0" strike="noStrike" spc="-1">
                <a:solidFill>
                  <a:srgbClr val="555555"/>
                </a:solidFill>
                <a:latin typeface="Calibri"/>
                <a:ea typeface="Calibri"/>
              </a:rPr>
              <a:t>That’s how it’s supposed to work</a:t>
            </a: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3" name="Shape 6"/>
          <p:cNvSpPr/>
          <p:nvPr/>
        </p:nvSpPr>
        <p:spPr>
          <a:xfrm>
            <a:off x="3269160" y="1445455"/>
            <a:ext cx="2605680" cy="2331360"/>
          </a:xfrm>
          <a:prstGeom prst="roundRect">
            <a:avLst>
              <a:gd name="adj" fmla="val 2353"/>
            </a:avLst>
          </a:prstGeom>
          <a:solidFill>
            <a:srgbClr val="F6EBF5"/>
          </a:solidFill>
          <a:ln w="6350">
            <a:solidFill>
              <a:srgbClr val="E0C0DC"/>
            </a:solidFill>
            <a:round/>
          </a:ln>
          <a:effectLst>
            <a:outerShdw blurRad="63360" dist="12218" dir="8100000" algn="bl" rotWithShape="0">
              <a:srgbClr val="000000">
                <a:alpha val="8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en-GB" sz="1800" b="0" strike="noStrike" spc="-1">
              <a:solidFill>
                <a:schemeClr val="dk1"/>
              </a:solidFill>
              <a:latin typeface="Calibri"/>
            </a:endParaRPr>
          </a:p>
        </p:txBody>
      </p:sp>
      <p:pic>
        <p:nvPicPr>
          <p:cNvPr id="114" name="Image 1" descr="Good debate means listening"/>
          <p:cNvPicPr/>
          <p:nvPr/>
        </p:nvPicPr>
        <p:blipFill>
          <a:blip r:embed="rId4"/>
          <a:stretch/>
        </p:blipFill>
        <p:spPr>
          <a:xfrm>
            <a:off x="4279680" y="1609975"/>
            <a:ext cx="585000" cy="585000"/>
          </a:xfrm>
          <a:prstGeom prst="rect">
            <a:avLst/>
          </a:prstGeom>
          <a:ln w="0">
            <a:noFill/>
          </a:ln>
        </p:spPr>
      </p:pic>
      <p:sp>
        <p:nvSpPr>
          <p:cNvPr id="115" name="Text 7"/>
          <p:cNvSpPr/>
          <p:nvPr/>
        </p:nvSpPr>
        <p:spPr>
          <a:xfrm>
            <a:off x="3378960" y="2314135"/>
            <a:ext cx="2386080" cy="566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000" b="1" strike="noStrike" spc="-1">
                <a:solidFill>
                  <a:srgbClr val="1A1A1A"/>
                </a:solidFill>
                <a:latin typeface="Calibri"/>
                <a:ea typeface="Calibri"/>
              </a:rPr>
              <a:t>Good debate means listening</a:t>
            </a: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6" name="Text 8"/>
          <p:cNvSpPr/>
          <p:nvPr/>
        </p:nvSpPr>
        <p:spPr>
          <a:xfrm>
            <a:off x="3378960" y="2926855"/>
            <a:ext cx="2386080" cy="658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000" b="0" strike="noStrike" spc="-1">
                <a:solidFill>
                  <a:srgbClr val="555555"/>
                </a:solidFill>
                <a:latin typeface="Calibri"/>
                <a:ea typeface="Calibri"/>
              </a:rPr>
              <a:t>Not just waiting for your turn to speak</a:t>
            </a: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7" name="Shape 9"/>
          <p:cNvSpPr/>
          <p:nvPr/>
        </p:nvSpPr>
        <p:spPr>
          <a:xfrm>
            <a:off x="6131520" y="1445455"/>
            <a:ext cx="2605680" cy="2331360"/>
          </a:xfrm>
          <a:prstGeom prst="roundRect">
            <a:avLst>
              <a:gd name="adj" fmla="val 2353"/>
            </a:avLst>
          </a:prstGeom>
          <a:solidFill>
            <a:srgbClr val="F6EBF5"/>
          </a:solidFill>
          <a:ln w="6350">
            <a:solidFill>
              <a:srgbClr val="E0C0DC"/>
            </a:solidFill>
            <a:round/>
          </a:ln>
          <a:effectLst>
            <a:outerShdw blurRad="63360" dist="12218" dir="8100000" algn="bl" rotWithShape="0">
              <a:srgbClr val="000000">
                <a:alpha val="8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en-GB" sz="1800" b="0" strike="noStrike" spc="-1">
              <a:solidFill>
                <a:schemeClr val="dk1"/>
              </a:solidFill>
              <a:latin typeface="Calibri"/>
            </a:endParaRPr>
          </a:p>
        </p:txBody>
      </p:sp>
      <p:pic>
        <p:nvPicPr>
          <p:cNvPr id="118" name="Image 2" descr="Everyone accepts the outcome"/>
          <p:cNvPicPr/>
          <p:nvPr/>
        </p:nvPicPr>
        <p:blipFill>
          <a:blip r:embed="rId5"/>
          <a:stretch/>
        </p:blipFill>
        <p:spPr>
          <a:xfrm>
            <a:off x="7141680" y="1609975"/>
            <a:ext cx="585000" cy="585000"/>
          </a:xfrm>
          <a:prstGeom prst="rect">
            <a:avLst/>
          </a:prstGeom>
          <a:ln w="0">
            <a:noFill/>
          </a:ln>
        </p:spPr>
      </p:pic>
      <p:sp>
        <p:nvSpPr>
          <p:cNvPr id="119" name="Text 10"/>
          <p:cNvSpPr/>
          <p:nvPr/>
        </p:nvSpPr>
        <p:spPr>
          <a:xfrm>
            <a:off x="6240960" y="2314135"/>
            <a:ext cx="2386080" cy="566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000" b="1" strike="noStrike" spc="-1">
                <a:solidFill>
                  <a:srgbClr val="1A1A1A"/>
                </a:solidFill>
                <a:latin typeface="Calibri"/>
                <a:ea typeface="Calibri"/>
              </a:rPr>
              <a:t>Everyone accepts the outcome</a:t>
            </a: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0" name="Text 11"/>
          <p:cNvSpPr/>
          <p:nvPr/>
        </p:nvSpPr>
        <p:spPr>
          <a:xfrm>
            <a:off x="6240960" y="2926855"/>
            <a:ext cx="2386080" cy="658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000" b="0" strike="noStrike" spc="-1">
                <a:solidFill>
                  <a:srgbClr val="555555"/>
                </a:solidFill>
                <a:latin typeface="Calibri"/>
                <a:ea typeface="Calibri"/>
              </a:rPr>
              <a:t>Even if they voted against it</a:t>
            </a: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0"/>
          <p:cNvSpPr/>
          <p:nvPr/>
        </p:nvSpPr>
        <p:spPr>
          <a:xfrm>
            <a:off x="0" y="0"/>
            <a:ext cx="9143640" cy="658080"/>
          </a:xfrm>
          <a:prstGeom prst="rect">
            <a:avLst/>
          </a:prstGeom>
          <a:solidFill>
            <a:srgbClr val="951B81"/>
          </a:solidFill>
          <a:ln w="12700">
            <a:solidFill>
              <a:srgbClr val="951B8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en-GB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22" name="Text 1"/>
          <p:cNvSpPr/>
          <p:nvPr/>
        </p:nvSpPr>
        <p:spPr>
          <a:xfrm>
            <a:off x="365760" y="0"/>
            <a:ext cx="8595000" cy="658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600" b="1" strike="noStrike" spc="-1">
                <a:solidFill>
                  <a:srgbClr val="FFFFFF"/>
                </a:solidFill>
                <a:latin typeface="Calibri"/>
                <a:ea typeface="Calibri"/>
              </a:rPr>
              <a:t>How councillors are elected</a:t>
            </a:r>
            <a:endParaRPr lang="en-US" sz="2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3" name="Text 2"/>
          <p:cNvSpPr/>
          <p:nvPr/>
        </p:nvSpPr>
        <p:spPr>
          <a:xfrm>
            <a:off x="6949440" y="4864680"/>
            <a:ext cx="2011320" cy="200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000" b="0" strike="noStrike" spc="-1">
                <a:solidFill>
                  <a:srgbClr val="AAAAAA"/>
                </a:solidFill>
                <a:latin typeface="Calibri"/>
                <a:ea typeface="Calibri"/>
              </a:rPr>
              <a:t>www.local.gov.uk</a:t>
            </a:r>
            <a:endParaRPr lang="en-US" sz="1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4" name="Shape 3"/>
          <p:cNvSpPr/>
          <p:nvPr/>
        </p:nvSpPr>
        <p:spPr>
          <a:xfrm>
            <a:off x="457200" y="777240"/>
            <a:ext cx="2633040" cy="402120"/>
          </a:xfrm>
          <a:prstGeom prst="rect">
            <a:avLst/>
          </a:prstGeom>
          <a:solidFill>
            <a:srgbClr val="951B81"/>
          </a:solidFill>
          <a:ln w="12700">
            <a:solidFill>
              <a:srgbClr val="951B8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en-GB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25" name="Text 4"/>
          <p:cNvSpPr/>
          <p:nvPr/>
        </p:nvSpPr>
        <p:spPr>
          <a:xfrm>
            <a:off x="457200" y="777240"/>
            <a:ext cx="2633040" cy="402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000" b="1" strike="noStrike" spc="-1">
                <a:solidFill>
                  <a:srgbClr val="FFFFFF"/>
                </a:solidFill>
                <a:latin typeface="Calibri"/>
                <a:ea typeface="Calibri"/>
              </a:rPr>
              <a:t>How elections work</a:t>
            </a: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6" name="Shape 5"/>
          <p:cNvSpPr/>
          <p:nvPr/>
        </p:nvSpPr>
        <p:spPr>
          <a:xfrm>
            <a:off x="457200" y="1179720"/>
            <a:ext cx="2633040" cy="3419640"/>
          </a:xfrm>
          <a:prstGeom prst="rect">
            <a:avLst/>
          </a:prstGeom>
          <a:solidFill>
            <a:srgbClr val="F6EBF5"/>
          </a:solidFill>
          <a:ln w="6350">
            <a:solidFill>
              <a:srgbClr val="E0C0DC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en-GB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27" name="Text 6"/>
          <p:cNvSpPr/>
          <p:nvPr/>
        </p:nvSpPr>
        <p:spPr>
          <a:xfrm>
            <a:off x="594360" y="1271160"/>
            <a:ext cx="2377080" cy="3227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marL="343080" indent="-343080" defTabSz="914400">
              <a:lnSpc>
                <a:spcPct val="100000"/>
              </a:lnSpc>
              <a:buClr>
                <a:srgbClr val="000000"/>
              </a:buClr>
              <a:buFont typeface="Symbol" charset="2"/>
              <a:buChar char=""/>
            </a:pPr>
            <a:r>
              <a:rPr lang="en-GB" sz="2000" b="0" strike="noStrike" spc="-1">
                <a:solidFill>
                  <a:schemeClr val="dk1"/>
                </a:solidFill>
                <a:latin typeface="Calibri"/>
              </a:rPr>
              <a:t>Local elections held at regular intervals</a:t>
            </a: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  <a:p>
            <a:pPr marL="343080" indent="-343080" defTabSz="914400">
              <a:lnSpc>
                <a:spcPct val="100000"/>
              </a:lnSpc>
              <a:buClr>
                <a:srgbClr val="000000"/>
              </a:buClr>
              <a:buFont typeface="Symbol" charset="2"/>
              <a:buChar char=""/>
            </a:pPr>
            <a:r>
              <a:rPr lang="en-GB" sz="2000" b="0" strike="noStrike" spc="-1">
                <a:solidFill>
                  <a:schemeClr val="dk1"/>
                </a:solidFill>
                <a:latin typeface="Calibri"/>
              </a:rPr>
              <a:t>Candidates are nominated</a:t>
            </a: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  <a:p>
            <a:pPr marL="343080" indent="-343080" defTabSz="914400">
              <a:lnSpc>
                <a:spcPct val="100000"/>
              </a:lnSpc>
              <a:buClr>
                <a:srgbClr val="000000"/>
              </a:buClr>
              <a:buFont typeface="Symbol" charset="2"/>
              <a:buChar char=""/>
            </a:pPr>
            <a:r>
              <a:rPr lang="en-GB" sz="2000" b="0" strike="noStrike" spc="-1">
                <a:solidFill>
                  <a:schemeClr val="dk1"/>
                </a:solidFill>
                <a:latin typeface="Calibri"/>
              </a:rPr>
              <a:t>Elections run by a council officer</a:t>
            </a: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  <a:p>
            <a:pPr marL="343080" indent="-343080" defTabSz="914400">
              <a:lnSpc>
                <a:spcPct val="100000"/>
              </a:lnSpc>
              <a:buClr>
                <a:srgbClr val="000000"/>
              </a:buClr>
              <a:buFont typeface="Symbol" charset="2"/>
              <a:buChar char=""/>
            </a:pPr>
            <a:r>
              <a:rPr lang="en-GB" sz="2000" b="0" strike="noStrike" spc="-1">
                <a:solidFill>
                  <a:schemeClr val="dk1"/>
                </a:solidFill>
                <a:latin typeface="Calibri"/>
              </a:rPr>
              <a:t>Results declared at a public count</a:t>
            </a: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8" name="Shape 7"/>
          <p:cNvSpPr/>
          <p:nvPr/>
        </p:nvSpPr>
        <p:spPr>
          <a:xfrm>
            <a:off x="3300840" y="777240"/>
            <a:ext cx="2633040" cy="402120"/>
          </a:xfrm>
          <a:prstGeom prst="rect">
            <a:avLst/>
          </a:prstGeom>
          <a:solidFill>
            <a:srgbClr val="951B81"/>
          </a:solidFill>
          <a:ln w="12700">
            <a:solidFill>
              <a:srgbClr val="951B8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en-GB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29" name="Text 8"/>
          <p:cNvSpPr/>
          <p:nvPr/>
        </p:nvSpPr>
        <p:spPr>
          <a:xfrm>
            <a:off x="3300840" y="777240"/>
            <a:ext cx="2633040" cy="402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000" b="1" strike="noStrike" spc="-1">
                <a:solidFill>
                  <a:srgbClr val="FFFFFF"/>
                </a:solidFill>
                <a:latin typeface="Calibri"/>
                <a:ea typeface="Calibri"/>
              </a:rPr>
              <a:t>Who can stand</a:t>
            </a: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0" name="Shape 9"/>
          <p:cNvSpPr/>
          <p:nvPr/>
        </p:nvSpPr>
        <p:spPr>
          <a:xfrm>
            <a:off x="3300840" y="1179720"/>
            <a:ext cx="2633040" cy="3419640"/>
          </a:xfrm>
          <a:prstGeom prst="rect">
            <a:avLst/>
          </a:prstGeom>
          <a:solidFill>
            <a:srgbClr val="F6EBF5"/>
          </a:solidFill>
          <a:ln w="6350">
            <a:solidFill>
              <a:srgbClr val="E0C0DC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en-GB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31" name="Text 10"/>
          <p:cNvSpPr/>
          <p:nvPr/>
        </p:nvSpPr>
        <p:spPr>
          <a:xfrm>
            <a:off x="3438000" y="1271160"/>
            <a:ext cx="2377080" cy="3227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marL="343080" indent="-343080" defTabSz="914400">
              <a:lnSpc>
                <a:spcPct val="100000"/>
              </a:lnSpc>
              <a:spcAft>
                <a:spcPts val="601"/>
              </a:spcAft>
              <a:buClr>
                <a:srgbClr val="1A1A1A"/>
              </a:buClr>
              <a:buFont typeface="Symbol" charset="2"/>
              <a:buChar char=""/>
            </a:pPr>
            <a:r>
              <a:rPr lang="en-US" sz="2000" b="0" strike="noStrike" spc="-1">
                <a:solidFill>
                  <a:srgbClr val="1A1A1A"/>
                </a:solidFill>
                <a:latin typeface="Calibri"/>
                <a:ea typeface="Calibri"/>
              </a:rPr>
              <a:t>Anyone aged 18 or over</a:t>
            </a: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  <a:p>
            <a:pPr marL="343080" indent="-343080" defTabSz="914400">
              <a:lnSpc>
                <a:spcPct val="100000"/>
              </a:lnSpc>
              <a:spcAft>
                <a:spcPts val="601"/>
              </a:spcAft>
              <a:buClr>
                <a:srgbClr val="1A1A1A"/>
              </a:buClr>
              <a:buFont typeface="Symbol" charset="2"/>
              <a:buChar char=""/>
            </a:pPr>
            <a:r>
              <a:rPr lang="en-US" sz="2000" b="0" strike="noStrike" spc="-1">
                <a:solidFill>
                  <a:srgbClr val="1A1A1A"/>
                </a:solidFill>
                <a:latin typeface="Calibri"/>
                <a:ea typeface="Calibri"/>
              </a:rPr>
              <a:t>Must live or work in the area</a:t>
            </a: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  <a:p>
            <a:pPr marL="343080" indent="-343080" defTabSz="914400">
              <a:lnSpc>
                <a:spcPct val="100000"/>
              </a:lnSpc>
              <a:spcAft>
                <a:spcPts val="601"/>
              </a:spcAft>
              <a:buClr>
                <a:srgbClr val="1A1A1A"/>
              </a:buClr>
              <a:buFont typeface="Symbol" charset="2"/>
              <a:buChar char=""/>
            </a:pPr>
            <a:r>
              <a:rPr lang="en-US" sz="2000" b="0" strike="noStrike" spc="-1">
                <a:solidFill>
                  <a:srgbClr val="1A1A1A"/>
                </a:solidFill>
                <a:latin typeface="Calibri"/>
                <a:ea typeface="Calibri"/>
              </a:rPr>
              <a:t>You do not need to be in a political party</a:t>
            </a: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  <a:p>
            <a:pPr marL="343080" indent="-343080" defTabSz="914400">
              <a:lnSpc>
                <a:spcPct val="100000"/>
              </a:lnSpc>
              <a:spcAft>
                <a:spcPts val="601"/>
              </a:spcAft>
              <a:buClr>
                <a:srgbClr val="1A1A1A"/>
              </a:buClr>
              <a:buFont typeface="Symbol" charset="2"/>
              <a:buChar char=""/>
            </a:pPr>
            <a:r>
              <a:rPr lang="en-US" sz="2000" b="0" strike="noStrike" spc="-1">
                <a:solidFill>
                  <a:srgbClr val="1A1A1A"/>
                </a:solidFill>
                <a:latin typeface="Calibri"/>
                <a:ea typeface="Calibri"/>
              </a:rPr>
              <a:t>Candidates don’t have to give up their job</a:t>
            </a: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2" name="Shape 11"/>
          <p:cNvSpPr/>
          <p:nvPr/>
        </p:nvSpPr>
        <p:spPr>
          <a:xfrm>
            <a:off x="6144840" y="777240"/>
            <a:ext cx="2633040" cy="402120"/>
          </a:xfrm>
          <a:prstGeom prst="rect">
            <a:avLst/>
          </a:prstGeom>
          <a:solidFill>
            <a:srgbClr val="951B81"/>
          </a:solidFill>
          <a:ln w="12700">
            <a:solidFill>
              <a:srgbClr val="951B8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en-GB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33" name="Text 12"/>
          <p:cNvSpPr/>
          <p:nvPr/>
        </p:nvSpPr>
        <p:spPr>
          <a:xfrm>
            <a:off x="6144840" y="777240"/>
            <a:ext cx="2633040" cy="402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000" b="1" strike="noStrike" spc="-1">
                <a:solidFill>
                  <a:srgbClr val="FFFFFF"/>
                </a:solidFill>
                <a:latin typeface="Calibri"/>
                <a:ea typeface="Calibri"/>
              </a:rPr>
              <a:t>Voting age and ID</a:t>
            </a: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4" name="Shape 13"/>
          <p:cNvSpPr/>
          <p:nvPr/>
        </p:nvSpPr>
        <p:spPr>
          <a:xfrm>
            <a:off x="6144840" y="1179720"/>
            <a:ext cx="2633040" cy="3419640"/>
          </a:xfrm>
          <a:prstGeom prst="rect">
            <a:avLst/>
          </a:prstGeom>
          <a:solidFill>
            <a:srgbClr val="F6EBF5"/>
          </a:solidFill>
          <a:ln w="6350">
            <a:solidFill>
              <a:srgbClr val="E0C0DC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en-GB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35" name="Text 14"/>
          <p:cNvSpPr/>
          <p:nvPr/>
        </p:nvSpPr>
        <p:spPr>
          <a:xfrm>
            <a:off x="6282000" y="1271160"/>
            <a:ext cx="2377080" cy="3227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GB" sz="2000" b="0" i="1" strike="noStrike" spc="-1">
                <a:solidFill>
                  <a:srgbClr val="706F6F"/>
                </a:solidFill>
                <a:latin typeface="Calibri"/>
              </a:rPr>
              <a:t>[Add local voting age and voter ID rules here from the speaking notes]</a:t>
            </a: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0"/>
          <p:cNvSpPr/>
          <p:nvPr/>
        </p:nvSpPr>
        <p:spPr>
          <a:xfrm>
            <a:off x="0" y="0"/>
            <a:ext cx="9143640" cy="658080"/>
          </a:xfrm>
          <a:prstGeom prst="rect">
            <a:avLst/>
          </a:prstGeom>
          <a:solidFill>
            <a:srgbClr val="951B81"/>
          </a:solidFill>
          <a:ln w="12700">
            <a:solidFill>
              <a:srgbClr val="951B8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en-GB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37" name="Text 1"/>
          <p:cNvSpPr/>
          <p:nvPr/>
        </p:nvSpPr>
        <p:spPr>
          <a:xfrm>
            <a:off x="365760" y="0"/>
            <a:ext cx="8595000" cy="658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600" b="1" strike="noStrike" spc="-1">
                <a:solidFill>
                  <a:srgbClr val="FFFFFF"/>
                </a:solidFill>
                <a:latin typeface="Calibri"/>
                <a:ea typeface="Calibri"/>
              </a:rPr>
              <a:t>Holding the council to account</a:t>
            </a:r>
            <a:endParaRPr lang="en-US" sz="2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8" name="Text 2"/>
          <p:cNvSpPr/>
          <p:nvPr/>
        </p:nvSpPr>
        <p:spPr>
          <a:xfrm>
            <a:off x="6949440" y="4864680"/>
            <a:ext cx="2011320" cy="200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000" b="0" strike="noStrike" spc="-1">
                <a:solidFill>
                  <a:srgbClr val="AAAAAA"/>
                </a:solidFill>
                <a:latin typeface="Calibri"/>
                <a:ea typeface="Calibri"/>
              </a:rPr>
              <a:t>www.local.gov.uk</a:t>
            </a:r>
            <a:endParaRPr lang="en-US" sz="1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9" name="Text 3"/>
          <p:cNvSpPr/>
          <p:nvPr/>
        </p:nvSpPr>
        <p:spPr>
          <a:xfrm>
            <a:off x="365760" y="758880"/>
            <a:ext cx="8412120" cy="383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000" b="0" strike="noStrike" spc="-1">
                <a:solidFill>
                  <a:srgbClr val="555555"/>
                </a:solidFill>
                <a:latin typeface="Calibri"/>
                <a:ea typeface="Calibri"/>
              </a:rPr>
              <a:t>There are formal ways for residents to hold councils to account.</a:t>
            </a: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0" name="Shape 4"/>
          <p:cNvSpPr/>
          <p:nvPr/>
        </p:nvSpPr>
        <p:spPr>
          <a:xfrm>
            <a:off x="365760" y="1261800"/>
            <a:ext cx="3977280" cy="1535760"/>
          </a:xfrm>
          <a:prstGeom prst="roundRect">
            <a:avLst>
              <a:gd name="adj" fmla="val 3571"/>
            </a:avLst>
          </a:prstGeom>
          <a:solidFill>
            <a:srgbClr val="F6EBF5"/>
          </a:solidFill>
          <a:ln w="6350">
            <a:solidFill>
              <a:srgbClr val="E0C0DC"/>
            </a:solidFill>
            <a:round/>
          </a:ln>
          <a:effectLst>
            <a:outerShdw blurRad="63360" dist="12218" dir="8100000" algn="bl" rotWithShape="0">
              <a:srgbClr val="000000">
                <a:alpha val="8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en-GB" sz="1800" b="0" strike="noStrike" spc="-1">
              <a:solidFill>
                <a:schemeClr val="dk1"/>
              </a:solidFill>
              <a:latin typeface="Calibri"/>
            </a:endParaRPr>
          </a:p>
        </p:txBody>
      </p:sp>
      <p:pic>
        <p:nvPicPr>
          <p:cNvPr id="141" name="Image 0" descr="Scrutiny committees"/>
          <p:cNvPicPr/>
          <p:nvPr/>
        </p:nvPicPr>
        <p:blipFill>
          <a:blip r:embed="rId3"/>
          <a:stretch/>
        </p:blipFill>
        <p:spPr>
          <a:xfrm>
            <a:off x="530280" y="1810440"/>
            <a:ext cx="438480" cy="438480"/>
          </a:xfrm>
          <a:prstGeom prst="rect">
            <a:avLst/>
          </a:prstGeom>
          <a:ln w="0">
            <a:noFill/>
          </a:ln>
        </p:spPr>
      </p:pic>
      <p:sp>
        <p:nvSpPr>
          <p:cNvPr id="142" name="Text 5"/>
          <p:cNvSpPr/>
          <p:nvPr/>
        </p:nvSpPr>
        <p:spPr>
          <a:xfrm>
            <a:off x="1060560" y="1426320"/>
            <a:ext cx="3154320" cy="438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000" b="1" spc="-1" dirty="0">
                <a:solidFill>
                  <a:srgbClr val="1A1A1A"/>
                </a:solidFill>
                <a:latin typeface="Calibri"/>
                <a:ea typeface="Calibri"/>
              </a:rPr>
              <a:t>C</a:t>
            </a:r>
            <a:r>
              <a:rPr lang="en-US" sz="2000" b="1" strike="noStrike" spc="-1" dirty="0">
                <a:solidFill>
                  <a:srgbClr val="1A1A1A"/>
                </a:solidFill>
                <a:latin typeface="Calibri"/>
                <a:ea typeface="Calibri"/>
              </a:rPr>
              <a:t>ommittees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3" name="Text 6"/>
          <p:cNvSpPr/>
          <p:nvPr/>
        </p:nvSpPr>
        <p:spPr>
          <a:xfrm>
            <a:off x="1060560" y="1883520"/>
            <a:ext cx="3154320" cy="731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000" b="0" strike="noStrike" spc="-1" dirty="0">
                <a:solidFill>
                  <a:srgbClr val="555555"/>
                </a:solidFill>
                <a:latin typeface="Calibri"/>
                <a:ea typeface="Calibri"/>
              </a:rPr>
              <a:t>Members of the public can attend and observe council meetings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4" name="Shape 7"/>
          <p:cNvSpPr/>
          <p:nvPr/>
        </p:nvSpPr>
        <p:spPr>
          <a:xfrm>
            <a:off x="4572000" y="1261800"/>
            <a:ext cx="3977280" cy="1535760"/>
          </a:xfrm>
          <a:prstGeom prst="roundRect">
            <a:avLst>
              <a:gd name="adj" fmla="val 3571"/>
            </a:avLst>
          </a:prstGeom>
          <a:solidFill>
            <a:srgbClr val="F6EBF5"/>
          </a:solidFill>
          <a:ln w="6350">
            <a:solidFill>
              <a:srgbClr val="E0C0DC"/>
            </a:solidFill>
            <a:round/>
          </a:ln>
          <a:effectLst>
            <a:outerShdw blurRad="63360" dist="12218" dir="8100000" algn="bl" rotWithShape="0">
              <a:srgbClr val="000000">
                <a:alpha val="8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en-GB" sz="1800" b="0" strike="noStrike" spc="-1">
              <a:solidFill>
                <a:schemeClr val="dk1"/>
              </a:solidFill>
              <a:latin typeface="Calibri"/>
            </a:endParaRPr>
          </a:p>
        </p:txBody>
      </p:sp>
      <p:pic>
        <p:nvPicPr>
          <p:cNvPr id="145" name="Image 1" descr="Petitions"/>
          <p:cNvPicPr/>
          <p:nvPr/>
        </p:nvPicPr>
        <p:blipFill>
          <a:blip r:embed="rId4"/>
          <a:stretch/>
        </p:blipFill>
        <p:spPr>
          <a:xfrm>
            <a:off x="4736520" y="1810440"/>
            <a:ext cx="438480" cy="438480"/>
          </a:xfrm>
          <a:prstGeom prst="rect">
            <a:avLst/>
          </a:prstGeom>
          <a:ln w="0">
            <a:noFill/>
          </a:ln>
        </p:spPr>
      </p:pic>
      <p:sp>
        <p:nvSpPr>
          <p:cNvPr id="146" name="Text 8"/>
          <p:cNvSpPr/>
          <p:nvPr/>
        </p:nvSpPr>
        <p:spPr>
          <a:xfrm>
            <a:off x="5266800" y="1426320"/>
            <a:ext cx="3154320" cy="438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000" b="1" strike="noStrike" spc="-1">
                <a:solidFill>
                  <a:srgbClr val="1A1A1A"/>
                </a:solidFill>
                <a:latin typeface="Calibri"/>
                <a:ea typeface="Calibri"/>
              </a:rPr>
              <a:t>Petitions</a:t>
            </a: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7" name="Text 9"/>
          <p:cNvSpPr/>
          <p:nvPr/>
        </p:nvSpPr>
        <p:spPr>
          <a:xfrm>
            <a:off x="5266800" y="1883520"/>
            <a:ext cx="3154320" cy="731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000" b="0" strike="noStrike" spc="-1">
                <a:solidFill>
                  <a:srgbClr val="555555"/>
                </a:solidFill>
                <a:latin typeface="Calibri"/>
                <a:ea typeface="Calibri"/>
              </a:rPr>
              <a:t>Enough signatures force a formal council debate</a:t>
            </a: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8" name="Shape 10"/>
          <p:cNvSpPr/>
          <p:nvPr/>
        </p:nvSpPr>
        <p:spPr>
          <a:xfrm>
            <a:off x="365760" y="2999160"/>
            <a:ext cx="3977280" cy="1535760"/>
          </a:xfrm>
          <a:prstGeom prst="roundRect">
            <a:avLst>
              <a:gd name="adj" fmla="val 3571"/>
            </a:avLst>
          </a:prstGeom>
          <a:solidFill>
            <a:srgbClr val="F6EBF5"/>
          </a:solidFill>
          <a:ln w="6350">
            <a:solidFill>
              <a:srgbClr val="E0C0DC"/>
            </a:solidFill>
            <a:round/>
          </a:ln>
          <a:effectLst>
            <a:outerShdw blurRad="63360" dist="12218" dir="8100000" algn="bl" rotWithShape="0">
              <a:srgbClr val="000000">
                <a:alpha val="8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en-GB" sz="1800" b="0" strike="noStrike" spc="-1">
              <a:solidFill>
                <a:schemeClr val="dk1"/>
              </a:solidFill>
              <a:latin typeface="Calibri"/>
            </a:endParaRPr>
          </a:p>
        </p:txBody>
      </p:sp>
      <p:pic>
        <p:nvPicPr>
          <p:cNvPr id="149" name="Image 2" descr="Freedom of Information"/>
          <p:cNvPicPr/>
          <p:nvPr/>
        </p:nvPicPr>
        <p:blipFill>
          <a:blip r:embed="rId5"/>
          <a:stretch/>
        </p:blipFill>
        <p:spPr>
          <a:xfrm>
            <a:off x="530280" y="3547800"/>
            <a:ext cx="438480" cy="438480"/>
          </a:xfrm>
          <a:prstGeom prst="rect">
            <a:avLst/>
          </a:prstGeom>
          <a:ln w="0">
            <a:noFill/>
          </a:ln>
        </p:spPr>
      </p:pic>
      <p:sp>
        <p:nvSpPr>
          <p:cNvPr id="150" name="Text 11"/>
          <p:cNvSpPr/>
          <p:nvPr/>
        </p:nvSpPr>
        <p:spPr>
          <a:xfrm>
            <a:off x="1060560" y="3163680"/>
            <a:ext cx="3154320" cy="438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000" b="1" strike="noStrike" spc="-1">
                <a:solidFill>
                  <a:srgbClr val="1A1A1A"/>
                </a:solidFill>
                <a:latin typeface="Calibri"/>
                <a:ea typeface="Calibri"/>
              </a:rPr>
              <a:t>Freedom of Information</a:t>
            </a: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1" name="Text 12"/>
          <p:cNvSpPr/>
          <p:nvPr/>
        </p:nvSpPr>
        <p:spPr>
          <a:xfrm>
            <a:off x="1060560" y="3620880"/>
            <a:ext cx="3154320" cy="731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000" b="0" strike="noStrike" spc="-1">
                <a:solidFill>
                  <a:srgbClr val="555555"/>
                </a:solidFill>
                <a:latin typeface="Calibri"/>
                <a:ea typeface="Calibri"/>
              </a:rPr>
              <a:t>Anyone can ask the council for information it holds</a:t>
            </a: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2" name="Shape 13"/>
          <p:cNvSpPr/>
          <p:nvPr/>
        </p:nvSpPr>
        <p:spPr>
          <a:xfrm>
            <a:off x="4572000" y="2999160"/>
            <a:ext cx="3977280" cy="1535760"/>
          </a:xfrm>
          <a:prstGeom prst="roundRect">
            <a:avLst>
              <a:gd name="adj" fmla="val 3571"/>
            </a:avLst>
          </a:prstGeom>
          <a:solidFill>
            <a:srgbClr val="F6EBF5"/>
          </a:solidFill>
          <a:ln w="6350">
            <a:solidFill>
              <a:srgbClr val="E0C0DC"/>
            </a:solidFill>
            <a:round/>
          </a:ln>
          <a:effectLst>
            <a:outerShdw blurRad="63360" dist="12218" dir="8100000" algn="bl" rotWithShape="0">
              <a:srgbClr val="000000">
                <a:alpha val="8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en-GB" sz="1800" b="0" strike="noStrike" spc="-1">
              <a:solidFill>
                <a:schemeClr val="dk1"/>
              </a:solidFill>
              <a:latin typeface="Calibri"/>
            </a:endParaRPr>
          </a:p>
        </p:txBody>
      </p:sp>
      <p:pic>
        <p:nvPicPr>
          <p:cNvPr id="153" name="Image 3" descr="Elections"/>
          <p:cNvPicPr/>
          <p:nvPr/>
        </p:nvPicPr>
        <p:blipFill>
          <a:blip r:embed="rId6"/>
          <a:stretch/>
        </p:blipFill>
        <p:spPr>
          <a:xfrm>
            <a:off x="4736520" y="3547800"/>
            <a:ext cx="438480" cy="438480"/>
          </a:xfrm>
          <a:prstGeom prst="rect">
            <a:avLst/>
          </a:prstGeom>
          <a:ln w="0">
            <a:noFill/>
          </a:ln>
        </p:spPr>
      </p:pic>
      <p:sp>
        <p:nvSpPr>
          <p:cNvPr id="154" name="Text 14"/>
          <p:cNvSpPr/>
          <p:nvPr/>
        </p:nvSpPr>
        <p:spPr>
          <a:xfrm>
            <a:off x="5266800" y="3163680"/>
            <a:ext cx="3154320" cy="438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000" b="1" strike="noStrike" spc="-1">
                <a:solidFill>
                  <a:srgbClr val="1A1A1A"/>
                </a:solidFill>
                <a:latin typeface="Calibri"/>
                <a:ea typeface="Calibri"/>
              </a:rPr>
              <a:t>Elections</a:t>
            </a: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5" name="Text 15"/>
          <p:cNvSpPr/>
          <p:nvPr/>
        </p:nvSpPr>
        <p:spPr>
          <a:xfrm>
            <a:off x="5266800" y="3620880"/>
            <a:ext cx="3154320" cy="731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000" b="0" strike="noStrike" spc="-1">
                <a:solidFill>
                  <a:srgbClr val="555555"/>
                </a:solidFill>
                <a:latin typeface="Calibri"/>
                <a:ea typeface="Calibri"/>
              </a:rPr>
              <a:t>Residents vote out councillors who fail to represent them</a:t>
            </a: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0"/>
          <p:cNvSpPr/>
          <p:nvPr/>
        </p:nvSpPr>
        <p:spPr>
          <a:xfrm>
            <a:off x="0" y="0"/>
            <a:ext cx="9143640" cy="658080"/>
          </a:xfrm>
          <a:prstGeom prst="rect">
            <a:avLst/>
          </a:prstGeom>
          <a:solidFill>
            <a:srgbClr val="951B81"/>
          </a:solidFill>
          <a:ln w="12700">
            <a:solidFill>
              <a:srgbClr val="951B8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en-GB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57" name="Text 1"/>
          <p:cNvSpPr/>
          <p:nvPr/>
        </p:nvSpPr>
        <p:spPr>
          <a:xfrm>
            <a:off x="365760" y="0"/>
            <a:ext cx="8595000" cy="658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600" b="1" strike="noStrike" spc="-1">
                <a:solidFill>
                  <a:srgbClr val="FFFFFF"/>
                </a:solidFill>
                <a:latin typeface="Calibri"/>
                <a:ea typeface="Calibri"/>
              </a:rPr>
              <a:t>How you can get involved</a:t>
            </a:r>
            <a:endParaRPr lang="en-US" sz="2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8" name="Text 2"/>
          <p:cNvSpPr/>
          <p:nvPr/>
        </p:nvSpPr>
        <p:spPr>
          <a:xfrm>
            <a:off x="6949440" y="4864680"/>
            <a:ext cx="2011320" cy="200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1000" b="0" strike="noStrike" spc="-1">
                <a:solidFill>
                  <a:srgbClr val="AAAAAA"/>
                </a:solidFill>
                <a:latin typeface="Calibri"/>
                <a:ea typeface="Calibri"/>
              </a:rPr>
              <a:t>www.local.gov.uk</a:t>
            </a:r>
            <a:endParaRPr lang="en-US" sz="1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9" name="Text 3"/>
          <p:cNvSpPr/>
          <p:nvPr/>
        </p:nvSpPr>
        <p:spPr>
          <a:xfrm>
            <a:off x="365760" y="758880"/>
            <a:ext cx="8412120" cy="383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000" b="1" strike="noStrike" spc="-1">
                <a:solidFill>
                  <a:srgbClr val="951B81"/>
                </a:solidFill>
                <a:latin typeface="Calibri"/>
                <a:ea typeface="Calibri"/>
              </a:rPr>
              <a:t>You do not have to wait until you can vote.</a:t>
            </a: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0" name="Shape 4"/>
          <p:cNvSpPr/>
          <p:nvPr/>
        </p:nvSpPr>
        <p:spPr>
          <a:xfrm>
            <a:off x="420480" y="1280160"/>
            <a:ext cx="1938240" cy="2377080"/>
          </a:xfrm>
          <a:prstGeom prst="roundRect">
            <a:avLst>
              <a:gd name="adj" fmla="val 2830"/>
            </a:avLst>
          </a:prstGeom>
          <a:solidFill>
            <a:srgbClr val="F6EBF5"/>
          </a:solidFill>
          <a:ln w="6350">
            <a:solidFill>
              <a:srgbClr val="E0C0DC"/>
            </a:solidFill>
            <a:round/>
          </a:ln>
          <a:effectLst>
            <a:outerShdw blurRad="63360" dist="12218" dir="8100000" algn="bl" rotWithShape="0">
              <a:srgbClr val="000000">
                <a:alpha val="8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en-GB" sz="1800" b="0" strike="noStrike" spc="-1">
              <a:solidFill>
                <a:schemeClr val="dk1"/>
              </a:solidFill>
              <a:latin typeface="Calibri"/>
            </a:endParaRPr>
          </a:p>
        </p:txBody>
      </p:sp>
      <p:pic>
        <p:nvPicPr>
          <p:cNvPr id="161" name="Image 0" descr="Write to your councillor"/>
          <p:cNvPicPr/>
          <p:nvPr/>
        </p:nvPicPr>
        <p:blipFill>
          <a:blip r:embed="rId3"/>
          <a:stretch/>
        </p:blipFill>
        <p:spPr>
          <a:xfrm>
            <a:off x="1115640" y="1463040"/>
            <a:ext cx="548280" cy="548280"/>
          </a:xfrm>
          <a:prstGeom prst="rect">
            <a:avLst/>
          </a:prstGeom>
          <a:ln w="0">
            <a:noFill/>
          </a:ln>
        </p:spPr>
      </p:pic>
      <p:sp>
        <p:nvSpPr>
          <p:cNvPr id="162" name="Text 5"/>
          <p:cNvSpPr/>
          <p:nvPr/>
        </p:nvSpPr>
        <p:spPr>
          <a:xfrm>
            <a:off x="511920" y="2121480"/>
            <a:ext cx="1755360" cy="658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000" b="1" strike="noStrike" spc="-1">
                <a:solidFill>
                  <a:srgbClr val="1A1A1A"/>
                </a:solidFill>
                <a:latin typeface="Calibri"/>
                <a:ea typeface="Calibri"/>
              </a:rPr>
              <a:t>Write to your councillor</a:t>
            </a: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3" name="Text 6"/>
          <p:cNvSpPr/>
          <p:nvPr/>
        </p:nvSpPr>
        <p:spPr>
          <a:xfrm>
            <a:off x="511920" y="2779632"/>
            <a:ext cx="1755360" cy="685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>
              <a:tabLst>
                <a:tab pos="0" algn="l"/>
              </a:tabLst>
            </a:pPr>
            <a:r>
              <a:rPr lang="en-GB" sz="1900" dirty="0">
                <a:solidFill>
                  <a:srgbClr val="555555"/>
                </a:solidFill>
              </a:rPr>
              <a:t>Find yours on your council website</a:t>
            </a:r>
            <a:endParaRPr lang="en-US" sz="1900" b="0" strike="noStrike" spc="-1" dirty="0">
              <a:solidFill>
                <a:srgbClr val="555555"/>
              </a:solidFill>
              <a:latin typeface="Arial"/>
            </a:endParaRPr>
          </a:p>
        </p:txBody>
      </p:sp>
      <p:sp>
        <p:nvSpPr>
          <p:cNvPr id="164" name="Shape 7"/>
          <p:cNvSpPr/>
          <p:nvPr/>
        </p:nvSpPr>
        <p:spPr>
          <a:xfrm>
            <a:off x="2587680" y="1280160"/>
            <a:ext cx="1938240" cy="2377080"/>
          </a:xfrm>
          <a:prstGeom prst="roundRect">
            <a:avLst>
              <a:gd name="adj" fmla="val 2830"/>
            </a:avLst>
          </a:prstGeom>
          <a:solidFill>
            <a:srgbClr val="F6EBF5"/>
          </a:solidFill>
          <a:ln w="6350">
            <a:solidFill>
              <a:srgbClr val="E0C0DC"/>
            </a:solidFill>
            <a:round/>
          </a:ln>
          <a:effectLst>
            <a:outerShdw blurRad="63360" dist="12218" dir="8100000" algn="bl" rotWithShape="0">
              <a:srgbClr val="000000">
                <a:alpha val="8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en-GB" sz="1800" b="0" strike="noStrike" spc="-1">
              <a:solidFill>
                <a:schemeClr val="dk1"/>
              </a:solidFill>
              <a:latin typeface="Calibri"/>
            </a:endParaRPr>
          </a:p>
        </p:txBody>
      </p:sp>
      <p:pic>
        <p:nvPicPr>
          <p:cNvPr id="165" name="Image 1" descr="Join a youth council"/>
          <p:cNvPicPr/>
          <p:nvPr/>
        </p:nvPicPr>
        <p:blipFill>
          <a:blip r:embed="rId4"/>
          <a:stretch/>
        </p:blipFill>
        <p:spPr>
          <a:xfrm>
            <a:off x="3282840" y="1463040"/>
            <a:ext cx="548280" cy="548280"/>
          </a:xfrm>
          <a:prstGeom prst="rect">
            <a:avLst/>
          </a:prstGeom>
          <a:ln w="0">
            <a:noFill/>
          </a:ln>
        </p:spPr>
      </p:pic>
      <p:sp>
        <p:nvSpPr>
          <p:cNvPr id="166" name="Text 8"/>
          <p:cNvSpPr/>
          <p:nvPr/>
        </p:nvSpPr>
        <p:spPr>
          <a:xfrm>
            <a:off x="2679120" y="2121480"/>
            <a:ext cx="1755360" cy="658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000" b="1" strike="noStrike" spc="-1">
                <a:solidFill>
                  <a:srgbClr val="1A1A1A"/>
                </a:solidFill>
                <a:latin typeface="Calibri"/>
                <a:ea typeface="Calibri"/>
              </a:rPr>
              <a:t>Join a youth council</a:t>
            </a: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7" name="Text 9"/>
          <p:cNvSpPr/>
          <p:nvPr/>
        </p:nvSpPr>
        <p:spPr>
          <a:xfrm>
            <a:off x="2679120" y="2853000"/>
            <a:ext cx="1755360" cy="685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>
              <a:tabLst>
                <a:tab pos="0" algn="l"/>
              </a:tabLst>
            </a:pPr>
            <a:r>
              <a:rPr lang="en-GB" sz="2000" dirty="0">
                <a:solidFill>
                  <a:srgbClr val="555555"/>
                </a:solidFill>
              </a:rPr>
              <a:t>Share views on local issues</a:t>
            </a:r>
            <a:endParaRPr lang="en-US" sz="2000" b="0" strike="noStrike" spc="-1" dirty="0">
              <a:solidFill>
                <a:srgbClr val="555555"/>
              </a:solidFill>
              <a:latin typeface="Arial"/>
            </a:endParaRPr>
          </a:p>
        </p:txBody>
      </p:sp>
      <p:sp>
        <p:nvSpPr>
          <p:cNvPr id="168" name="Shape 10"/>
          <p:cNvSpPr/>
          <p:nvPr/>
        </p:nvSpPr>
        <p:spPr>
          <a:xfrm>
            <a:off x="4754880" y="1280160"/>
            <a:ext cx="1938240" cy="2377080"/>
          </a:xfrm>
          <a:prstGeom prst="roundRect">
            <a:avLst>
              <a:gd name="adj" fmla="val 2830"/>
            </a:avLst>
          </a:prstGeom>
          <a:solidFill>
            <a:srgbClr val="F6EBF5"/>
          </a:solidFill>
          <a:ln w="6350">
            <a:solidFill>
              <a:srgbClr val="E0C0DC"/>
            </a:solidFill>
            <a:round/>
          </a:ln>
          <a:effectLst>
            <a:outerShdw blurRad="63360" dist="12218" dir="8100000" algn="bl" rotWithShape="0">
              <a:srgbClr val="000000">
                <a:alpha val="8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en-GB" sz="1800" b="0" strike="noStrike" spc="-1">
              <a:solidFill>
                <a:schemeClr val="dk1"/>
              </a:solidFill>
              <a:latin typeface="Calibri"/>
            </a:endParaRPr>
          </a:p>
        </p:txBody>
      </p:sp>
      <p:pic>
        <p:nvPicPr>
          <p:cNvPr id="169" name="Image 2" descr="Sign a petition"/>
          <p:cNvPicPr/>
          <p:nvPr/>
        </p:nvPicPr>
        <p:blipFill>
          <a:blip r:embed="rId5"/>
          <a:stretch/>
        </p:blipFill>
        <p:spPr>
          <a:xfrm>
            <a:off x="5449680" y="1463040"/>
            <a:ext cx="548280" cy="548280"/>
          </a:xfrm>
          <a:prstGeom prst="rect">
            <a:avLst/>
          </a:prstGeom>
          <a:ln w="0">
            <a:noFill/>
          </a:ln>
        </p:spPr>
      </p:pic>
      <p:sp>
        <p:nvSpPr>
          <p:cNvPr id="170" name="Text 11"/>
          <p:cNvSpPr/>
          <p:nvPr/>
        </p:nvSpPr>
        <p:spPr>
          <a:xfrm>
            <a:off x="4846320" y="2121480"/>
            <a:ext cx="1755360" cy="658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000" b="1" strike="noStrike" spc="-1">
                <a:solidFill>
                  <a:srgbClr val="1A1A1A"/>
                </a:solidFill>
                <a:latin typeface="Calibri"/>
                <a:ea typeface="Calibri"/>
              </a:rPr>
              <a:t>Sign a petition</a:t>
            </a: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1" name="Text 12"/>
          <p:cNvSpPr/>
          <p:nvPr/>
        </p:nvSpPr>
        <p:spPr>
          <a:xfrm>
            <a:off x="4846320" y="2853000"/>
            <a:ext cx="1755360" cy="685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000" b="0" strike="noStrike" spc="-1" dirty="0">
                <a:solidFill>
                  <a:srgbClr val="555555"/>
                </a:solidFill>
                <a:latin typeface="Calibri"/>
                <a:ea typeface="Calibri"/>
              </a:rPr>
              <a:t>Trigger a formal council debate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2" name="Shape 13"/>
          <p:cNvSpPr/>
          <p:nvPr/>
        </p:nvSpPr>
        <p:spPr>
          <a:xfrm>
            <a:off x="6922080" y="1280160"/>
            <a:ext cx="1938240" cy="2377080"/>
          </a:xfrm>
          <a:prstGeom prst="roundRect">
            <a:avLst>
              <a:gd name="adj" fmla="val 2830"/>
            </a:avLst>
          </a:prstGeom>
          <a:solidFill>
            <a:srgbClr val="F6EBF5"/>
          </a:solidFill>
          <a:ln w="6350">
            <a:solidFill>
              <a:srgbClr val="E0C0DC"/>
            </a:solidFill>
            <a:round/>
          </a:ln>
          <a:effectLst>
            <a:outerShdw blurRad="63360" dist="12218" dir="8100000" algn="bl" rotWithShape="0">
              <a:srgbClr val="000000">
                <a:alpha val="8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en-GB" sz="1800" b="0" strike="noStrike" spc="-1">
              <a:solidFill>
                <a:schemeClr val="dk1"/>
              </a:solidFill>
              <a:latin typeface="Calibri"/>
            </a:endParaRPr>
          </a:p>
        </p:txBody>
      </p:sp>
      <p:pic>
        <p:nvPicPr>
          <p:cNvPr id="173" name="Image 3" descr="Stand for election"/>
          <p:cNvPicPr/>
          <p:nvPr/>
        </p:nvPicPr>
        <p:blipFill>
          <a:blip r:embed="rId6"/>
          <a:stretch/>
        </p:blipFill>
        <p:spPr>
          <a:xfrm>
            <a:off x="7616880" y="1463040"/>
            <a:ext cx="548280" cy="548280"/>
          </a:xfrm>
          <a:prstGeom prst="rect">
            <a:avLst/>
          </a:prstGeom>
          <a:ln w="0">
            <a:noFill/>
          </a:ln>
        </p:spPr>
      </p:pic>
      <p:sp>
        <p:nvSpPr>
          <p:cNvPr id="174" name="Text 14"/>
          <p:cNvSpPr/>
          <p:nvPr/>
        </p:nvSpPr>
        <p:spPr>
          <a:xfrm>
            <a:off x="7013520" y="2121480"/>
            <a:ext cx="1755360" cy="658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000" b="1" strike="noStrike" spc="-1">
                <a:solidFill>
                  <a:srgbClr val="1A1A1A"/>
                </a:solidFill>
                <a:latin typeface="Calibri"/>
                <a:ea typeface="Calibri"/>
              </a:rPr>
              <a:t>Stand for election</a:t>
            </a: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5" name="Text 15"/>
          <p:cNvSpPr/>
          <p:nvPr/>
        </p:nvSpPr>
        <p:spPr>
          <a:xfrm>
            <a:off x="7013520" y="2853000"/>
            <a:ext cx="1755360" cy="685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ctr" defTabSz="914400">
              <a:lnSpc>
                <a:spcPct val="100000"/>
              </a:lnSpc>
              <a:tabLst>
                <a:tab pos="0" algn="l"/>
              </a:tabLst>
            </a:pPr>
            <a:r>
              <a:rPr lang="en-US" sz="2000" b="0" strike="noStrike" spc="-1">
                <a:solidFill>
                  <a:srgbClr val="555555"/>
                </a:solidFill>
                <a:latin typeface="Calibri"/>
                <a:ea typeface="Calibri"/>
              </a:rPr>
              <a:t>From age 18</a:t>
            </a: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</a:majorFont>
      <a:minorFont>
        <a:latin typeface="Calibri" panose="020F0502020204030204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50A5426C5CF8C499239A2D46F6C2C2D" ma:contentTypeVersion="8" ma:contentTypeDescription="Create a new document." ma:contentTypeScope="" ma:versionID="7b8472572ec296cb12b85a55c60923b8">
  <xsd:schema xmlns:xsd="http://www.w3.org/2001/XMLSchema" xmlns:xs="http://www.w3.org/2001/XMLSchema" xmlns:p="http://schemas.microsoft.com/office/2006/metadata/properties" xmlns:ns2="df195855-442a-4f0b-98bf-d4ea468ae4ac" xmlns:ns3="ea1e48e1-5345-418d-83a6-2dc2747f72cd" targetNamespace="http://schemas.microsoft.com/office/2006/metadata/properties" ma:root="true" ma:fieldsID="b8b0194a24731d7c7baa087a59f8b482" ns2:_="" ns3:_="">
    <xsd:import namespace="df195855-442a-4f0b-98bf-d4ea468ae4ac"/>
    <xsd:import namespace="ea1e48e1-5345-418d-83a6-2dc2747f72c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f195855-442a-4f0b-98bf-d4ea468ae4a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1e48e1-5345-418d-83a6-2dc2747f72cd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EE95F59-B7A1-4D0E-9922-00BB5830F68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CD2EA7C-3A32-455C-B737-F011D2C33081}">
  <ds:schemaRefs>
    <ds:schemaRef ds:uri="http://schemas.microsoft.com/office/2006/documentManagement/types"/>
    <ds:schemaRef ds:uri="http://schemas.microsoft.com/office/2006/metadata/properties"/>
    <ds:schemaRef ds:uri="http://purl.org/dc/dcmitype/"/>
    <ds:schemaRef ds:uri="http://purl.org/dc/elements/1.1/"/>
    <ds:schemaRef ds:uri="ea1e48e1-5345-418d-83a6-2dc2747f72cd"/>
    <ds:schemaRef ds:uri="df195855-442a-4f0b-98bf-d4ea468ae4ac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D97BCCD7-41EE-491E-B442-C3B253C7CD6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f195855-442a-4f0b-98bf-d4ea468ae4ac"/>
    <ds:schemaRef ds:uri="ea1e48e1-5345-418d-83a6-2dc2747f72c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239</TotalTime>
  <Words>1030</Words>
  <Application>Microsoft Office PowerPoint</Application>
  <PresentationFormat>On-screen Show (16:9)</PresentationFormat>
  <Paragraphs>231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Symbol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Jessica Norman</dc:creator>
  <cp:lastModifiedBy>Jessica Norman</cp:lastModifiedBy>
  <cp:revision>6</cp:revision>
  <dcterms:modified xsi:type="dcterms:W3CDTF">2026-05-08T08:50:48Z</dcterms:modified>
</cp:coreProperties>
</file>

<file path=docProps/core0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2026-03-18T14:37:39Z</dcterms:created>
  <dc:creator>PptxGenJS</dc:creator>
  <dc:description/>
  <dc:language>en-US</dc:language>
  <cp:lastModifiedBy>Shay Bello</cp:lastModifiedBy>
  <dcterms:modified xsi:type="dcterms:W3CDTF">2026-03-18T14:54:26Z</dcterms:modified>
  <cp:revision>2</cp:revision>
  <dc:subject>PptxGenJS Presentation</dc:subject>
  <dc:title>Local Democracy Resources Pack – Secondary School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r8>14</vt:r8>
  </property>
  <property fmtid="{D5CDD505-2E9C-101B-9397-08002B2CF9AE}" pid="3" name="PresentationFormat">
    <vt:lpwstr>On-screen Show (16:9)</vt:lpwstr>
  </property>
  <property fmtid="{D5CDD505-2E9C-101B-9397-08002B2CF9AE}" pid="4" name="Slides">
    <vt:r8>14</vt:r8>
  </property>
  <property fmtid="{D5CDD505-2E9C-101B-9397-08002B2CF9AE}" pid="5" name="ContentTypeId">
    <vt:lpwstr>0x010100550A5426C5CF8C499239A2D46F6C2C2D</vt:lpwstr>
  </property>
</Properties>
</file>