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ags/tag14.xml" ContentType="application/vnd.openxmlformats-officedocument.presentationml.tags+xml"/>
  <Override PartName="/ppt/theme/theme3.xml" ContentType="application/vnd.openxmlformats-officedocument.theme+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5"/>
  </p:sldMasterIdLst>
  <p:notesMasterIdLst>
    <p:notesMasterId r:id="rId18"/>
  </p:notesMasterIdLst>
  <p:handoutMasterIdLst>
    <p:handoutMasterId r:id="rId19"/>
  </p:handoutMasterIdLst>
  <p:sldIdLst>
    <p:sldId id="2261" r:id="rId6"/>
    <p:sldId id="2276" r:id="rId7"/>
    <p:sldId id="291" r:id="rId8"/>
    <p:sldId id="2271" r:id="rId9"/>
    <p:sldId id="2256" r:id="rId10"/>
    <p:sldId id="279" r:id="rId11"/>
    <p:sldId id="293" r:id="rId12"/>
    <p:sldId id="2237" r:id="rId13"/>
    <p:sldId id="2274" r:id="rId14"/>
    <p:sldId id="2272" r:id="rId15"/>
    <p:sldId id="2273" r:id="rId16"/>
    <p:sldId id="2275" r:id="rId17"/>
  </p:sldIdLst>
  <p:sldSz cx="9144000" cy="6858000" type="screen4x3"/>
  <p:notesSz cx="6888163" cy="10020300"/>
  <p:defaultTextStyle>
    <a:defPPr>
      <a:defRPr lang="en-GB"/>
    </a:defPPr>
    <a:lvl1pPr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4400" kern="1200">
        <a:solidFill>
          <a:schemeClr val="tx2"/>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4400" kern="1200">
        <a:solidFill>
          <a:schemeClr val="tx2"/>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4400" kern="1200">
        <a:solidFill>
          <a:schemeClr val="tx2"/>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4400" kern="1200">
        <a:solidFill>
          <a:schemeClr val="tx2"/>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5" d="100"/>
          <a:sy n="125" d="100"/>
        </p:scale>
        <p:origin x="1560"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8FE853-0A91-4458-BD5D-E180CD383A0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74CC8453-BFD8-46D3-8156-EA600070833A}">
      <dgm:prSet phldrT="[Text]"/>
      <dgm:spPr/>
      <dgm:t>
        <a:bodyPr/>
        <a:lstStyle/>
        <a:p>
          <a:r>
            <a:rPr lang="en-GB" dirty="0">
              <a:solidFill>
                <a:schemeClr val="tx1"/>
              </a:solidFill>
            </a:rPr>
            <a:t>Establish line of site to strategic outcomes</a:t>
          </a:r>
        </a:p>
      </dgm:t>
    </dgm:pt>
    <dgm:pt modelId="{6406C194-B080-4ACE-AEF7-822AA74D0B3D}" type="parTrans" cxnId="{E4685A34-BC8B-415B-AC99-1ED08F2DE644}">
      <dgm:prSet/>
      <dgm:spPr/>
      <dgm:t>
        <a:bodyPr/>
        <a:lstStyle/>
        <a:p>
          <a:endParaRPr lang="en-GB"/>
        </a:p>
      </dgm:t>
    </dgm:pt>
    <dgm:pt modelId="{C39FC7D0-6090-43C3-B7FB-9D184BB3140B}" type="sibTrans" cxnId="{E4685A34-BC8B-415B-AC99-1ED08F2DE644}">
      <dgm:prSet/>
      <dgm:spPr/>
      <dgm:t>
        <a:bodyPr/>
        <a:lstStyle/>
        <a:p>
          <a:endParaRPr lang="en-GB"/>
        </a:p>
      </dgm:t>
    </dgm:pt>
    <dgm:pt modelId="{D9F0D907-C8BA-4287-8A05-1480E09AC439}">
      <dgm:prSet phldrT="[Text]"/>
      <dgm:spPr/>
      <dgm:t>
        <a:bodyPr/>
        <a:lstStyle/>
        <a:p>
          <a:r>
            <a:rPr lang="en-GB" dirty="0">
              <a:solidFill>
                <a:schemeClr val="tx1"/>
              </a:solidFill>
            </a:rPr>
            <a:t>Delivery in Partnership</a:t>
          </a:r>
        </a:p>
      </dgm:t>
    </dgm:pt>
    <dgm:pt modelId="{CBA9F1F9-5319-4301-BA3E-9E1EE5D63D24}" type="parTrans" cxnId="{23D3C7F2-0A7D-4AE4-9C57-79E56FB50043}">
      <dgm:prSet/>
      <dgm:spPr/>
      <dgm:t>
        <a:bodyPr/>
        <a:lstStyle/>
        <a:p>
          <a:endParaRPr lang="en-GB"/>
        </a:p>
      </dgm:t>
    </dgm:pt>
    <dgm:pt modelId="{B772D9FB-54B5-48A1-8D43-386E3A4DA1DE}" type="sibTrans" cxnId="{23D3C7F2-0A7D-4AE4-9C57-79E56FB50043}">
      <dgm:prSet/>
      <dgm:spPr/>
      <dgm:t>
        <a:bodyPr/>
        <a:lstStyle/>
        <a:p>
          <a:endParaRPr lang="en-GB"/>
        </a:p>
      </dgm:t>
    </dgm:pt>
    <dgm:pt modelId="{A15D0878-52AF-4E2B-BE5A-A8C46EAEA1EC}">
      <dgm:prSet phldrT="[Text]"/>
      <dgm:spPr/>
      <dgm:t>
        <a:bodyPr/>
        <a:lstStyle/>
        <a:p>
          <a:r>
            <a:rPr lang="en-GB" dirty="0">
              <a:solidFill>
                <a:schemeClr val="tx1"/>
              </a:solidFill>
            </a:rPr>
            <a:t>Proactively Manage Demand	</a:t>
          </a:r>
        </a:p>
      </dgm:t>
    </dgm:pt>
    <dgm:pt modelId="{54B59545-F5D4-46B2-956F-1315FFA568C5}" type="parTrans" cxnId="{0EA87775-C162-420F-B21C-7A2E22F3DCDA}">
      <dgm:prSet/>
      <dgm:spPr/>
      <dgm:t>
        <a:bodyPr/>
        <a:lstStyle/>
        <a:p>
          <a:endParaRPr lang="en-GB"/>
        </a:p>
      </dgm:t>
    </dgm:pt>
    <dgm:pt modelId="{79D9CC8D-5AD1-4857-99DB-03007FDF9FC5}" type="sibTrans" cxnId="{0EA87775-C162-420F-B21C-7A2E22F3DCDA}">
      <dgm:prSet/>
      <dgm:spPr/>
      <dgm:t>
        <a:bodyPr/>
        <a:lstStyle/>
        <a:p>
          <a:endParaRPr lang="en-GB"/>
        </a:p>
      </dgm:t>
    </dgm:pt>
    <dgm:pt modelId="{BD594FB5-14D7-4DAC-B436-791DA72CC570}">
      <dgm:prSet phldrT="[Text]"/>
      <dgm:spPr/>
      <dgm:t>
        <a:bodyPr/>
        <a:lstStyle/>
        <a:p>
          <a:r>
            <a:rPr lang="en-GB" dirty="0">
              <a:solidFill>
                <a:schemeClr val="tx1"/>
              </a:solidFill>
            </a:rPr>
            <a:t>Efficient and Effective Ways of Working</a:t>
          </a:r>
        </a:p>
      </dgm:t>
    </dgm:pt>
    <dgm:pt modelId="{8AB6F07A-4A6B-46C7-BD03-FA9F1F4E53DC}" type="parTrans" cxnId="{DFE9A89E-C709-4754-92B5-5C065A5AB372}">
      <dgm:prSet/>
      <dgm:spPr/>
      <dgm:t>
        <a:bodyPr/>
        <a:lstStyle/>
        <a:p>
          <a:endParaRPr lang="en-GB"/>
        </a:p>
      </dgm:t>
    </dgm:pt>
    <dgm:pt modelId="{0F583C9F-CF6E-45EC-BFB9-CD648373B6DF}" type="sibTrans" cxnId="{DFE9A89E-C709-4754-92B5-5C065A5AB372}">
      <dgm:prSet/>
      <dgm:spPr/>
      <dgm:t>
        <a:bodyPr/>
        <a:lstStyle/>
        <a:p>
          <a:endParaRPr lang="en-GB"/>
        </a:p>
      </dgm:t>
    </dgm:pt>
    <dgm:pt modelId="{BE2E4D11-FEB8-4A1E-9ADD-15A5BDCD0F61}">
      <dgm:prSet phldrT="[Text]"/>
      <dgm:spPr/>
      <dgm:t>
        <a:bodyPr/>
        <a:lstStyle/>
        <a:p>
          <a:r>
            <a:rPr lang="en-GB" dirty="0">
              <a:solidFill>
                <a:schemeClr val="tx1"/>
              </a:solidFill>
            </a:rPr>
            <a:t>Digital Delivery</a:t>
          </a:r>
        </a:p>
      </dgm:t>
    </dgm:pt>
    <dgm:pt modelId="{507F0F3A-D672-4195-9A78-4EB3BE349243}" type="parTrans" cxnId="{79BB220C-0ED2-4613-BE09-F7670B50C3D2}">
      <dgm:prSet/>
      <dgm:spPr/>
      <dgm:t>
        <a:bodyPr/>
        <a:lstStyle/>
        <a:p>
          <a:endParaRPr lang="en-GB"/>
        </a:p>
      </dgm:t>
    </dgm:pt>
    <dgm:pt modelId="{36E38034-13A6-43F4-B99B-242A419A46C3}" type="sibTrans" cxnId="{79BB220C-0ED2-4613-BE09-F7670B50C3D2}">
      <dgm:prSet/>
      <dgm:spPr/>
      <dgm:t>
        <a:bodyPr/>
        <a:lstStyle/>
        <a:p>
          <a:endParaRPr lang="en-GB"/>
        </a:p>
      </dgm:t>
    </dgm:pt>
    <dgm:pt modelId="{72B5BA73-920E-4870-90B9-79317A935009}">
      <dgm:prSet phldrT="[Text]"/>
      <dgm:spPr/>
      <dgm:t>
        <a:bodyPr/>
        <a:lstStyle/>
        <a:p>
          <a:r>
            <a:rPr lang="en-GB" dirty="0">
              <a:solidFill>
                <a:schemeClr val="tx1"/>
              </a:solidFill>
            </a:rPr>
            <a:t>Customer Focussed</a:t>
          </a:r>
        </a:p>
      </dgm:t>
    </dgm:pt>
    <dgm:pt modelId="{2CE2DD92-66C0-4E6D-8EC6-209E889BC7A2}" type="parTrans" cxnId="{5C121CCD-119D-415D-B9E0-AC25395C8DA4}">
      <dgm:prSet/>
      <dgm:spPr/>
      <dgm:t>
        <a:bodyPr/>
        <a:lstStyle/>
        <a:p>
          <a:endParaRPr lang="en-GB"/>
        </a:p>
      </dgm:t>
    </dgm:pt>
    <dgm:pt modelId="{7E80CAA7-AD80-4253-8C10-89371EB0C6EC}" type="sibTrans" cxnId="{5C121CCD-119D-415D-B9E0-AC25395C8DA4}">
      <dgm:prSet/>
      <dgm:spPr/>
      <dgm:t>
        <a:bodyPr/>
        <a:lstStyle/>
        <a:p>
          <a:endParaRPr lang="en-GB"/>
        </a:p>
      </dgm:t>
    </dgm:pt>
    <dgm:pt modelId="{D22A8399-5DBE-4C77-ABE3-122F57DF8411}">
      <dgm:prSet phldrT="[Text]"/>
      <dgm:spPr/>
      <dgm:t>
        <a:bodyPr/>
        <a:lstStyle/>
        <a:p>
          <a:r>
            <a:rPr lang="en-GB" dirty="0">
              <a:solidFill>
                <a:schemeClr val="tx1"/>
              </a:solidFill>
            </a:rPr>
            <a:t>Empowering People</a:t>
          </a:r>
        </a:p>
      </dgm:t>
    </dgm:pt>
    <dgm:pt modelId="{ACF00F15-215D-4302-98A1-18643CB6AD0D}" type="parTrans" cxnId="{5D9E407D-5265-433B-BFBD-668C4D15D66D}">
      <dgm:prSet/>
      <dgm:spPr/>
      <dgm:t>
        <a:bodyPr/>
        <a:lstStyle/>
        <a:p>
          <a:endParaRPr lang="en-GB"/>
        </a:p>
      </dgm:t>
    </dgm:pt>
    <dgm:pt modelId="{DC280AD1-4BB1-4037-BFAA-1DDD7B8A7ED6}" type="sibTrans" cxnId="{5D9E407D-5265-433B-BFBD-668C4D15D66D}">
      <dgm:prSet/>
      <dgm:spPr/>
      <dgm:t>
        <a:bodyPr/>
        <a:lstStyle/>
        <a:p>
          <a:endParaRPr lang="en-GB"/>
        </a:p>
      </dgm:t>
    </dgm:pt>
    <dgm:pt modelId="{DEACC3B2-111A-4611-BABB-1647F9B430AC}" type="pres">
      <dgm:prSet presAssocID="{A18FE853-0A91-4458-BD5D-E180CD383A0D}" presName="linear" presStyleCnt="0">
        <dgm:presLayoutVars>
          <dgm:dir/>
          <dgm:animLvl val="lvl"/>
          <dgm:resizeHandles val="exact"/>
        </dgm:presLayoutVars>
      </dgm:prSet>
      <dgm:spPr/>
    </dgm:pt>
    <dgm:pt modelId="{14ED40A6-34A8-447C-9E99-0DA287024842}" type="pres">
      <dgm:prSet presAssocID="{74CC8453-BFD8-46D3-8156-EA600070833A}" presName="parentLin" presStyleCnt="0"/>
      <dgm:spPr/>
    </dgm:pt>
    <dgm:pt modelId="{189E7266-BC06-4808-B6A3-D0B412A5858B}" type="pres">
      <dgm:prSet presAssocID="{74CC8453-BFD8-46D3-8156-EA600070833A}" presName="parentLeftMargin" presStyleLbl="node1" presStyleIdx="0" presStyleCnt="7"/>
      <dgm:spPr/>
    </dgm:pt>
    <dgm:pt modelId="{210E221B-8D80-47D8-ACEF-B65360A13A1B}" type="pres">
      <dgm:prSet presAssocID="{74CC8453-BFD8-46D3-8156-EA600070833A}" presName="parentText" presStyleLbl="node1" presStyleIdx="0" presStyleCnt="7">
        <dgm:presLayoutVars>
          <dgm:chMax val="0"/>
          <dgm:bulletEnabled val="1"/>
        </dgm:presLayoutVars>
      </dgm:prSet>
      <dgm:spPr/>
    </dgm:pt>
    <dgm:pt modelId="{C65A7E95-2369-4E63-89EE-573B92940727}" type="pres">
      <dgm:prSet presAssocID="{74CC8453-BFD8-46D3-8156-EA600070833A}" presName="negativeSpace" presStyleCnt="0"/>
      <dgm:spPr/>
    </dgm:pt>
    <dgm:pt modelId="{37CC4883-15BB-4C85-87AC-AA81162128B7}" type="pres">
      <dgm:prSet presAssocID="{74CC8453-BFD8-46D3-8156-EA600070833A}" presName="childText" presStyleLbl="conFgAcc1" presStyleIdx="0" presStyleCnt="7">
        <dgm:presLayoutVars>
          <dgm:bulletEnabled val="1"/>
        </dgm:presLayoutVars>
      </dgm:prSet>
      <dgm:spPr/>
    </dgm:pt>
    <dgm:pt modelId="{BD593B9F-C306-4EC3-AE7F-A76A11DE0231}" type="pres">
      <dgm:prSet presAssocID="{C39FC7D0-6090-43C3-B7FB-9D184BB3140B}" presName="spaceBetweenRectangles" presStyleCnt="0"/>
      <dgm:spPr/>
    </dgm:pt>
    <dgm:pt modelId="{56659D00-6F6E-4262-9F6C-9D18AC2FD874}" type="pres">
      <dgm:prSet presAssocID="{D9F0D907-C8BA-4287-8A05-1480E09AC439}" presName="parentLin" presStyleCnt="0"/>
      <dgm:spPr/>
    </dgm:pt>
    <dgm:pt modelId="{69D89221-9461-4206-A003-6CAA13998120}" type="pres">
      <dgm:prSet presAssocID="{D9F0D907-C8BA-4287-8A05-1480E09AC439}" presName="parentLeftMargin" presStyleLbl="node1" presStyleIdx="0" presStyleCnt="7"/>
      <dgm:spPr/>
    </dgm:pt>
    <dgm:pt modelId="{79BBACB6-8DA6-4FFA-879D-A9B5AFC173C9}" type="pres">
      <dgm:prSet presAssocID="{D9F0D907-C8BA-4287-8A05-1480E09AC439}" presName="parentText" presStyleLbl="node1" presStyleIdx="1" presStyleCnt="7">
        <dgm:presLayoutVars>
          <dgm:chMax val="0"/>
          <dgm:bulletEnabled val="1"/>
        </dgm:presLayoutVars>
      </dgm:prSet>
      <dgm:spPr/>
    </dgm:pt>
    <dgm:pt modelId="{527925D3-ADA2-4805-9953-2D666C45F85A}" type="pres">
      <dgm:prSet presAssocID="{D9F0D907-C8BA-4287-8A05-1480E09AC439}" presName="negativeSpace" presStyleCnt="0"/>
      <dgm:spPr/>
    </dgm:pt>
    <dgm:pt modelId="{E754E2A9-8C26-4834-B530-E7CD66D55CDE}" type="pres">
      <dgm:prSet presAssocID="{D9F0D907-C8BA-4287-8A05-1480E09AC439}" presName="childText" presStyleLbl="conFgAcc1" presStyleIdx="1" presStyleCnt="7">
        <dgm:presLayoutVars>
          <dgm:bulletEnabled val="1"/>
        </dgm:presLayoutVars>
      </dgm:prSet>
      <dgm:spPr/>
    </dgm:pt>
    <dgm:pt modelId="{8067528C-4455-4735-9A99-3ADAEB8541B2}" type="pres">
      <dgm:prSet presAssocID="{B772D9FB-54B5-48A1-8D43-386E3A4DA1DE}" presName="spaceBetweenRectangles" presStyleCnt="0"/>
      <dgm:spPr/>
    </dgm:pt>
    <dgm:pt modelId="{AC8360AB-3E77-4A31-9A34-59380B793A96}" type="pres">
      <dgm:prSet presAssocID="{A15D0878-52AF-4E2B-BE5A-A8C46EAEA1EC}" presName="parentLin" presStyleCnt="0"/>
      <dgm:spPr/>
    </dgm:pt>
    <dgm:pt modelId="{8C7DBB38-15B7-4DB5-9245-AEE616CA28FF}" type="pres">
      <dgm:prSet presAssocID="{A15D0878-52AF-4E2B-BE5A-A8C46EAEA1EC}" presName="parentLeftMargin" presStyleLbl="node1" presStyleIdx="1" presStyleCnt="7"/>
      <dgm:spPr/>
    </dgm:pt>
    <dgm:pt modelId="{3001120C-4134-4E23-A81E-64D27E1C05D8}" type="pres">
      <dgm:prSet presAssocID="{A15D0878-52AF-4E2B-BE5A-A8C46EAEA1EC}" presName="parentText" presStyleLbl="node1" presStyleIdx="2" presStyleCnt="7">
        <dgm:presLayoutVars>
          <dgm:chMax val="0"/>
          <dgm:bulletEnabled val="1"/>
        </dgm:presLayoutVars>
      </dgm:prSet>
      <dgm:spPr/>
    </dgm:pt>
    <dgm:pt modelId="{6F034E31-3955-4894-8AEE-047B5EA5A176}" type="pres">
      <dgm:prSet presAssocID="{A15D0878-52AF-4E2B-BE5A-A8C46EAEA1EC}" presName="negativeSpace" presStyleCnt="0"/>
      <dgm:spPr/>
    </dgm:pt>
    <dgm:pt modelId="{FF0DF5D8-0E28-4DF4-9747-9DA495362418}" type="pres">
      <dgm:prSet presAssocID="{A15D0878-52AF-4E2B-BE5A-A8C46EAEA1EC}" presName="childText" presStyleLbl="conFgAcc1" presStyleIdx="2" presStyleCnt="7">
        <dgm:presLayoutVars>
          <dgm:bulletEnabled val="1"/>
        </dgm:presLayoutVars>
      </dgm:prSet>
      <dgm:spPr/>
    </dgm:pt>
    <dgm:pt modelId="{390861F3-A9A5-4EFF-9DA1-E490E2464D1E}" type="pres">
      <dgm:prSet presAssocID="{79D9CC8D-5AD1-4857-99DB-03007FDF9FC5}" presName="spaceBetweenRectangles" presStyleCnt="0"/>
      <dgm:spPr/>
    </dgm:pt>
    <dgm:pt modelId="{EC65DCA3-571E-4472-844D-FF9031F6E6DE}" type="pres">
      <dgm:prSet presAssocID="{BD594FB5-14D7-4DAC-B436-791DA72CC570}" presName="parentLin" presStyleCnt="0"/>
      <dgm:spPr/>
    </dgm:pt>
    <dgm:pt modelId="{39DAA132-56D6-4DC6-A87F-D5397FDD48DD}" type="pres">
      <dgm:prSet presAssocID="{BD594FB5-14D7-4DAC-B436-791DA72CC570}" presName="parentLeftMargin" presStyleLbl="node1" presStyleIdx="2" presStyleCnt="7"/>
      <dgm:spPr/>
    </dgm:pt>
    <dgm:pt modelId="{535A47BC-1BA3-4425-8CC8-52D7F98C845D}" type="pres">
      <dgm:prSet presAssocID="{BD594FB5-14D7-4DAC-B436-791DA72CC570}" presName="parentText" presStyleLbl="node1" presStyleIdx="3" presStyleCnt="7">
        <dgm:presLayoutVars>
          <dgm:chMax val="0"/>
          <dgm:bulletEnabled val="1"/>
        </dgm:presLayoutVars>
      </dgm:prSet>
      <dgm:spPr/>
    </dgm:pt>
    <dgm:pt modelId="{D4D3C746-8D90-4035-A131-C73DFB629FF6}" type="pres">
      <dgm:prSet presAssocID="{BD594FB5-14D7-4DAC-B436-791DA72CC570}" presName="negativeSpace" presStyleCnt="0"/>
      <dgm:spPr/>
    </dgm:pt>
    <dgm:pt modelId="{B058D475-BDD6-4762-885C-B8E6448A57D8}" type="pres">
      <dgm:prSet presAssocID="{BD594FB5-14D7-4DAC-B436-791DA72CC570}" presName="childText" presStyleLbl="conFgAcc1" presStyleIdx="3" presStyleCnt="7">
        <dgm:presLayoutVars>
          <dgm:bulletEnabled val="1"/>
        </dgm:presLayoutVars>
      </dgm:prSet>
      <dgm:spPr/>
    </dgm:pt>
    <dgm:pt modelId="{9000511C-10BC-4BC4-98BF-6C9A5FB5A0F3}" type="pres">
      <dgm:prSet presAssocID="{0F583C9F-CF6E-45EC-BFB9-CD648373B6DF}" presName="spaceBetweenRectangles" presStyleCnt="0"/>
      <dgm:spPr/>
    </dgm:pt>
    <dgm:pt modelId="{E4D7F224-A38E-48B6-B31C-EB8C5308DCF3}" type="pres">
      <dgm:prSet presAssocID="{BE2E4D11-FEB8-4A1E-9ADD-15A5BDCD0F61}" presName="parentLin" presStyleCnt="0"/>
      <dgm:spPr/>
    </dgm:pt>
    <dgm:pt modelId="{8E4B92EC-1FA6-40F6-998F-1F2523D2BE47}" type="pres">
      <dgm:prSet presAssocID="{BE2E4D11-FEB8-4A1E-9ADD-15A5BDCD0F61}" presName="parentLeftMargin" presStyleLbl="node1" presStyleIdx="3" presStyleCnt="7"/>
      <dgm:spPr/>
    </dgm:pt>
    <dgm:pt modelId="{0E0F4E55-9CB1-412F-BD01-A4976025C4A0}" type="pres">
      <dgm:prSet presAssocID="{BE2E4D11-FEB8-4A1E-9ADD-15A5BDCD0F61}" presName="parentText" presStyleLbl="node1" presStyleIdx="4" presStyleCnt="7">
        <dgm:presLayoutVars>
          <dgm:chMax val="0"/>
          <dgm:bulletEnabled val="1"/>
        </dgm:presLayoutVars>
      </dgm:prSet>
      <dgm:spPr/>
    </dgm:pt>
    <dgm:pt modelId="{F0FAABBE-3CC4-4812-8704-DFE690046354}" type="pres">
      <dgm:prSet presAssocID="{BE2E4D11-FEB8-4A1E-9ADD-15A5BDCD0F61}" presName="negativeSpace" presStyleCnt="0"/>
      <dgm:spPr/>
    </dgm:pt>
    <dgm:pt modelId="{BF948A2A-8270-4D88-8483-9A8C1B292E12}" type="pres">
      <dgm:prSet presAssocID="{BE2E4D11-FEB8-4A1E-9ADD-15A5BDCD0F61}" presName="childText" presStyleLbl="conFgAcc1" presStyleIdx="4" presStyleCnt="7">
        <dgm:presLayoutVars>
          <dgm:bulletEnabled val="1"/>
        </dgm:presLayoutVars>
      </dgm:prSet>
      <dgm:spPr/>
    </dgm:pt>
    <dgm:pt modelId="{0D1AEC60-9B8A-4CD8-84FD-305514B4411A}" type="pres">
      <dgm:prSet presAssocID="{36E38034-13A6-43F4-B99B-242A419A46C3}" presName="spaceBetweenRectangles" presStyleCnt="0"/>
      <dgm:spPr/>
    </dgm:pt>
    <dgm:pt modelId="{D44DA506-864A-46D4-9C7B-1F9342C8DEBA}" type="pres">
      <dgm:prSet presAssocID="{72B5BA73-920E-4870-90B9-79317A935009}" presName="parentLin" presStyleCnt="0"/>
      <dgm:spPr/>
    </dgm:pt>
    <dgm:pt modelId="{8A5E429A-D714-447F-97B1-8C721883C2F1}" type="pres">
      <dgm:prSet presAssocID="{72B5BA73-920E-4870-90B9-79317A935009}" presName="parentLeftMargin" presStyleLbl="node1" presStyleIdx="4" presStyleCnt="7"/>
      <dgm:spPr/>
    </dgm:pt>
    <dgm:pt modelId="{FFAAEF2A-1FDC-449F-9D79-4482585CCD66}" type="pres">
      <dgm:prSet presAssocID="{72B5BA73-920E-4870-90B9-79317A935009}" presName="parentText" presStyleLbl="node1" presStyleIdx="5" presStyleCnt="7">
        <dgm:presLayoutVars>
          <dgm:chMax val="0"/>
          <dgm:bulletEnabled val="1"/>
        </dgm:presLayoutVars>
      </dgm:prSet>
      <dgm:spPr/>
    </dgm:pt>
    <dgm:pt modelId="{86B78E26-5237-4857-A2D0-1370F8E0231C}" type="pres">
      <dgm:prSet presAssocID="{72B5BA73-920E-4870-90B9-79317A935009}" presName="negativeSpace" presStyleCnt="0"/>
      <dgm:spPr/>
    </dgm:pt>
    <dgm:pt modelId="{1215BD65-E111-4A11-BEFF-ED2F44216352}" type="pres">
      <dgm:prSet presAssocID="{72B5BA73-920E-4870-90B9-79317A935009}" presName="childText" presStyleLbl="conFgAcc1" presStyleIdx="5" presStyleCnt="7">
        <dgm:presLayoutVars>
          <dgm:bulletEnabled val="1"/>
        </dgm:presLayoutVars>
      </dgm:prSet>
      <dgm:spPr/>
    </dgm:pt>
    <dgm:pt modelId="{A48A121A-6CC5-4195-BDB6-05D3DA7D95E9}" type="pres">
      <dgm:prSet presAssocID="{7E80CAA7-AD80-4253-8C10-89371EB0C6EC}" presName="spaceBetweenRectangles" presStyleCnt="0"/>
      <dgm:spPr/>
    </dgm:pt>
    <dgm:pt modelId="{8592D04C-E2FE-437F-8046-2BB7D58A266C}" type="pres">
      <dgm:prSet presAssocID="{D22A8399-5DBE-4C77-ABE3-122F57DF8411}" presName="parentLin" presStyleCnt="0"/>
      <dgm:spPr/>
    </dgm:pt>
    <dgm:pt modelId="{53B918EA-F06B-43C9-A2E2-31853C6B499F}" type="pres">
      <dgm:prSet presAssocID="{D22A8399-5DBE-4C77-ABE3-122F57DF8411}" presName="parentLeftMargin" presStyleLbl="node1" presStyleIdx="5" presStyleCnt="7"/>
      <dgm:spPr/>
    </dgm:pt>
    <dgm:pt modelId="{CA201AB3-0CC9-435D-BC56-3AC733069525}" type="pres">
      <dgm:prSet presAssocID="{D22A8399-5DBE-4C77-ABE3-122F57DF8411}" presName="parentText" presStyleLbl="node1" presStyleIdx="6" presStyleCnt="7">
        <dgm:presLayoutVars>
          <dgm:chMax val="0"/>
          <dgm:bulletEnabled val="1"/>
        </dgm:presLayoutVars>
      </dgm:prSet>
      <dgm:spPr/>
    </dgm:pt>
    <dgm:pt modelId="{863CA01D-4596-4847-A56D-F1C9A8CC89EC}" type="pres">
      <dgm:prSet presAssocID="{D22A8399-5DBE-4C77-ABE3-122F57DF8411}" presName="negativeSpace" presStyleCnt="0"/>
      <dgm:spPr/>
    </dgm:pt>
    <dgm:pt modelId="{D1C4B6F6-2955-4B24-9015-F2D6BC719EF0}" type="pres">
      <dgm:prSet presAssocID="{D22A8399-5DBE-4C77-ABE3-122F57DF8411}" presName="childText" presStyleLbl="conFgAcc1" presStyleIdx="6" presStyleCnt="7">
        <dgm:presLayoutVars>
          <dgm:bulletEnabled val="1"/>
        </dgm:presLayoutVars>
      </dgm:prSet>
      <dgm:spPr/>
    </dgm:pt>
  </dgm:ptLst>
  <dgm:cxnLst>
    <dgm:cxn modelId="{3E48AA0B-586C-4D5D-B647-E75AC5E51B6A}" type="presOf" srcId="{A18FE853-0A91-4458-BD5D-E180CD383A0D}" destId="{DEACC3B2-111A-4611-BABB-1647F9B430AC}" srcOrd="0" destOrd="0" presId="urn:microsoft.com/office/officeart/2005/8/layout/list1"/>
    <dgm:cxn modelId="{79BB220C-0ED2-4613-BE09-F7670B50C3D2}" srcId="{A18FE853-0A91-4458-BD5D-E180CD383A0D}" destId="{BE2E4D11-FEB8-4A1E-9ADD-15A5BDCD0F61}" srcOrd="4" destOrd="0" parTransId="{507F0F3A-D672-4195-9A78-4EB3BE349243}" sibTransId="{36E38034-13A6-43F4-B99B-242A419A46C3}"/>
    <dgm:cxn modelId="{45865712-E966-4630-BEBB-D577D875F156}" type="presOf" srcId="{A15D0878-52AF-4E2B-BE5A-A8C46EAEA1EC}" destId="{8C7DBB38-15B7-4DB5-9245-AEE616CA28FF}" srcOrd="0" destOrd="0" presId="urn:microsoft.com/office/officeart/2005/8/layout/list1"/>
    <dgm:cxn modelId="{E9E9AC14-8024-4166-882F-4B69BAF4424F}" type="presOf" srcId="{D22A8399-5DBE-4C77-ABE3-122F57DF8411}" destId="{CA201AB3-0CC9-435D-BC56-3AC733069525}" srcOrd="1" destOrd="0" presId="urn:microsoft.com/office/officeart/2005/8/layout/list1"/>
    <dgm:cxn modelId="{E4685A34-BC8B-415B-AC99-1ED08F2DE644}" srcId="{A18FE853-0A91-4458-BD5D-E180CD383A0D}" destId="{74CC8453-BFD8-46D3-8156-EA600070833A}" srcOrd="0" destOrd="0" parTransId="{6406C194-B080-4ACE-AEF7-822AA74D0B3D}" sibTransId="{C39FC7D0-6090-43C3-B7FB-9D184BB3140B}"/>
    <dgm:cxn modelId="{39131D3D-1D49-4063-8877-220AE6283EC2}" type="presOf" srcId="{BE2E4D11-FEB8-4A1E-9ADD-15A5BDCD0F61}" destId="{0E0F4E55-9CB1-412F-BD01-A4976025C4A0}" srcOrd="1" destOrd="0" presId="urn:microsoft.com/office/officeart/2005/8/layout/list1"/>
    <dgm:cxn modelId="{8D488265-8CA4-491B-92E8-00883B39C591}" type="presOf" srcId="{BE2E4D11-FEB8-4A1E-9ADD-15A5BDCD0F61}" destId="{8E4B92EC-1FA6-40F6-998F-1F2523D2BE47}" srcOrd="0" destOrd="0" presId="urn:microsoft.com/office/officeart/2005/8/layout/list1"/>
    <dgm:cxn modelId="{0EAD1A6C-AD37-494D-BA34-ED2287D05F1F}" type="presOf" srcId="{72B5BA73-920E-4870-90B9-79317A935009}" destId="{FFAAEF2A-1FDC-449F-9D79-4482585CCD66}" srcOrd="1" destOrd="0" presId="urn:microsoft.com/office/officeart/2005/8/layout/list1"/>
    <dgm:cxn modelId="{60C35F52-9E86-4377-AF0E-EA48EAE90841}" type="presOf" srcId="{74CC8453-BFD8-46D3-8156-EA600070833A}" destId="{189E7266-BC06-4808-B6A3-D0B412A5858B}" srcOrd="0" destOrd="0" presId="urn:microsoft.com/office/officeart/2005/8/layout/list1"/>
    <dgm:cxn modelId="{0EA87775-C162-420F-B21C-7A2E22F3DCDA}" srcId="{A18FE853-0A91-4458-BD5D-E180CD383A0D}" destId="{A15D0878-52AF-4E2B-BE5A-A8C46EAEA1EC}" srcOrd="2" destOrd="0" parTransId="{54B59545-F5D4-46B2-956F-1315FFA568C5}" sibTransId="{79D9CC8D-5AD1-4857-99DB-03007FDF9FC5}"/>
    <dgm:cxn modelId="{5D9E407D-5265-433B-BFBD-668C4D15D66D}" srcId="{A18FE853-0A91-4458-BD5D-E180CD383A0D}" destId="{D22A8399-5DBE-4C77-ABE3-122F57DF8411}" srcOrd="6" destOrd="0" parTransId="{ACF00F15-215D-4302-98A1-18643CB6AD0D}" sibTransId="{DC280AD1-4BB1-4037-BFAA-1DDD7B8A7ED6}"/>
    <dgm:cxn modelId="{2A91F893-A6B6-4912-8F54-44CDA63D1F56}" type="presOf" srcId="{74CC8453-BFD8-46D3-8156-EA600070833A}" destId="{210E221B-8D80-47D8-ACEF-B65360A13A1B}" srcOrd="1" destOrd="0" presId="urn:microsoft.com/office/officeart/2005/8/layout/list1"/>
    <dgm:cxn modelId="{CE96F197-C207-4D90-904F-857FDE6145AC}" type="presOf" srcId="{BD594FB5-14D7-4DAC-B436-791DA72CC570}" destId="{39DAA132-56D6-4DC6-A87F-D5397FDD48DD}" srcOrd="0" destOrd="0" presId="urn:microsoft.com/office/officeart/2005/8/layout/list1"/>
    <dgm:cxn modelId="{ED2F2F98-3C6C-4BA9-BD37-53A2DAE2A9AF}" type="presOf" srcId="{BD594FB5-14D7-4DAC-B436-791DA72CC570}" destId="{535A47BC-1BA3-4425-8CC8-52D7F98C845D}" srcOrd="1" destOrd="0" presId="urn:microsoft.com/office/officeart/2005/8/layout/list1"/>
    <dgm:cxn modelId="{DFE9A89E-C709-4754-92B5-5C065A5AB372}" srcId="{A18FE853-0A91-4458-BD5D-E180CD383A0D}" destId="{BD594FB5-14D7-4DAC-B436-791DA72CC570}" srcOrd="3" destOrd="0" parTransId="{8AB6F07A-4A6B-46C7-BD03-FA9F1F4E53DC}" sibTransId="{0F583C9F-CF6E-45EC-BFB9-CD648373B6DF}"/>
    <dgm:cxn modelId="{639CBEA8-FDC8-4031-B6CE-05429FB07A28}" type="presOf" srcId="{D22A8399-5DBE-4C77-ABE3-122F57DF8411}" destId="{53B918EA-F06B-43C9-A2E2-31853C6B499F}" srcOrd="0" destOrd="0" presId="urn:microsoft.com/office/officeart/2005/8/layout/list1"/>
    <dgm:cxn modelId="{5C121CCD-119D-415D-B9E0-AC25395C8DA4}" srcId="{A18FE853-0A91-4458-BD5D-E180CD383A0D}" destId="{72B5BA73-920E-4870-90B9-79317A935009}" srcOrd="5" destOrd="0" parTransId="{2CE2DD92-66C0-4E6D-8EC6-209E889BC7A2}" sibTransId="{7E80CAA7-AD80-4253-8C10-89371EB0C6EC}"/>
    <dgm:cxn modelId="{C7E5F5D0-DE15-4F86-A45C-1B6EDC66026C}" type="presOf" srcId="{A15D0878-52AF-4E2B-BE5A-A8C46EAEA1EC}" destId="{3001120C-4134-4E23-A81E-64D27E1C05D8}" srcOrd="1" destOrd="0" presId="urn:microsoft.com/office/officeart/2005/8/layout/list1"/>
    <dgm:cxn modelId="{69FF7CDF-C17A-4331-B15E-477E958B29C5}" type="presOf" srcId="{D9F0D907-C8BA-4287-8A05-1480E09AC439}" destId="{69D89221-9461-4206-A003-6CAA13998120}" srcOrd="0" destOrd="0" presId="urn:microsoft.com/office/officeart/2005/8/layout/list1"/>
    <dgm:cxn modelId="{23D3C7F2-0A7D-4AE4-9C57-79E56FB50043}" srcId="{A18FE853-0A91-4458-BD5D-E180CD383A0D}" destId="{D9F0D907-C8BA-4287-8A05-1480E09AC439}" srcOrd="1" destOrd="0" parTransId="{CBA9F1F9-5319-4301-BA3E-9E1EE5D63D24}" sibTransId="{B772D9FB-54B5-48A1-8D43-386E3A4DA1DE}"/>
    <dgm:cxn modelId="{20A88DF6-EC33-4578-9387-880F68EFC32E}" type="presOf" srcId="{D9F0D907-C8BA-4287-8A05-1480E09AC439}" destId="{79BBACB6-8DA6-4FFA-879D-A9B5AFC173C9}" srcOrd="1" destOrd="0" presId="urn:microsoft.com/office/officeart/2005/8/layout/list1"/>
    <dgm:cxn modelId="{9FB324F9-2C42-43A7-8D56-CB1B9FAE2708}" type="presOf" srcId="{72B5BA73-920E-4870-90B9-79317A935009}" destId="{8A5E429A-D714-447F-97B1-8C721883C2F1}" srcOrd="0" destOrd="0" presId="urn:microsoft.com/office/officeart/2005/8/layout/list1"/>
    <dgm:cxn modelId="{B9126968-7A9F-4490-95D6-0BDA5D4D99FE}" type="presParOf" srcId="{DEACC3B2-111A-4611-BABB-1647F9B430AC}" destId="{14ED40A6-34A8-447C-9E99-0DA287024842}" srcOrd="0" destOrd="0" presId="urn:microsoft.com/office/officeart/2005/8/layout/list1"/>
    <dgm:cxn modelId="{9CE37E7E-276D-4429-9790-11D2DC2219F6}" type="presParOf" srcId="{14ED40A6-34A8-447C-9E99-0DA287024842}" destId="{189E7266-BC06-4808-B6A3-D0B412A5858B}" srcOrd="0" destOrd="0" presId="urn:microsoft.com/office/officeart/2005/8/layout/list1"/>
    <dgm:cxn modelId="{6AE6633A-CA8C-431A-BF75-E2B31A18D59D}" type="presParOf" srcId="{14ED40A6-34A8-447C-9E99-0DA287024842}" destId="{210E221B-8D80-47D8-ACEF-B65360A13A1B}" srcOrd="1" destOrd="0" presId="urn:microsoft.com/office/officeart/2005/8/layout/list1"/>
    <dgm:cxn modelId="{EBDA1847-63D3-4AB9-B0A9-499807DA9BA5}" type="presParOf" srcId="{DEACC3B2-111A-4611-BABB-1647F9B430AC}" destId="{C65A7E95-2369-4E63-89EE-573B92940727}" srcOrd="1" destOrd="0" presId="urn:microsoft.com/office/officeart/2005/8/layout/list1"/>
    <dgm:cxn modelId="{F083044B-15D1-4006-821A-F74DFF0647A8}" type="presParOf" srcId="{DEACC3B2-111A-4611-BABB-1647F9B430AC}" destId="{37CC4883-15BB-4C85-87AC-AA81162128B7}" srcOrd="2" destOrd="0" presId="urn:microsoft.com/office/officeart/2005/8/layout/list1"/>
    <dgm:cxn modelId="{45CF2925-4ADF-458E-AE6B-CBB6620233CC}" type="presParOf" srcId="{DEACC3B2-111A-4611-BABB-1647F9B430AC}" destId="{BD593B9F-C306-4EC3-AE7F-A76A11DE0231}" srcOrd="3" destOrd="0" presId="urn:microsoft.com/office/officeart/2005/8/layout/list1"/>
    <dgm:cxn modelId="{344343B3-8C08-4628-8A42-FEDDFDDA44D5}" type="presParOf" srcId="{DEACC3B2-111A-4611-BABB-1647F9B430AC}" destId="{56659D00-6F6E-4262-9F6C-9D18AC2FD874}" srcOrd="4" destOrd="0" presId="urn:microsoft.com/office/officeart/2005/8/layout/list1"/>
    <dgm:cxn modelId="{79A655D0-C621-4D36-8748-5CD3DF2A3FE7}" type="presParOf" srcId="{56659D00-6F6E-4262-9F6C-9D18AC2FD874}" destId="{69D89221-9461-4206-A003-6CAA13998120}" srcOrd="0" destOrd="0" presId="urn:microsoft.com/office/officeart/2005/8/layout/list1"/>
    <dgm:cxn modelId="{68F3BEE2-63C3-45E1-9F73-F17625DD6B71}" type="presParOf" srcId="{56659D00-6F6E-4262-9F6C-9D18AC2FD874}" destId="{79BBACB6-8DA6-4FFA-879D-A9B5AFC173C9}" srcOrd="1" destOrd="0" presId="urn:microsoft.com/office/officeart/2005/8/layout/list1"/>
    <dgm:cxn modelId="{4CDBC6FD-958E-4C2C-9306-28557176485C}" type="presParOf" srcId="{DEACC3B2-111A-4611-BABB-1647F9B430AC}" destId="{527925D3-ADA2-4805-9953-2D666C45F85A}" srcOrd="5" destOrd="0" presId="urn:microsoft.com/office/officeart/2005/8/layout/list1"/>
    <dgm:cxn modelId="{6F5145DE-43BA-4E51-AA1A-972EFDD789B4}" type="presParOf" srcId="{DEACC3B2-111A-4611-BABB-1647F9B430AC}" destId="{E754E2A9-8C26-4834-B530-E7CD66D55CDE}" srcOrd="6" destOrd="0" presId="urn:microsoft.com/office/officeart/2005/8/layout/list1"/>
    <dgm:cxn modelId="{262AFDD0-8772-4A8C-B3C1-443B9C391813}" type="presParOf" srcId="{DEACC3B2-111A-4611-BABB-1647F9B430AC}" destId="{8067528C-4455-4735-9A99-3ADAEB8541B2}" srcOrd="7" destOrd="0" presId="urn:microsoft.com/office/officeart/2005/8/layout/list1"/>
    <dgm:cxn modelId="{DB066F35-AD51-4ED8-9EC3-2C475C3B82B6}" type="presParOf" srcId="{DEACC3B2-111A-4611-BABB-1647F9B430AC}" destId="{AC8360AB-3E77-4A31-9A34-59380B793A96}" srcOrd="8" destOrd="0" presId="urn:microsoft.com/office/officeart/2005/8/layout/list1"/>
    <dgm:cxn modelId="{8BEF73A8-E796-4237-851F-EC6F1137C3D8}" type="presParOf" srcId="{AC8360AB-3E77-4A31-9A34-59380B793A96}" destId="{8C7DBB38-15B7-4DB5-9245-AEE616CA28FF}" srcOrd="0" destOrd="0" presId="urn:microsoft.com/office/officeart/2005/8/layout/list1"/>
    <dgm:cxn modelId="{C039DAB5-C96C-47DD-AB22-0CD045DC3E44}" type="presParOf" srcId="{AC8360AB-3E77-4A31-9A34-59380B793A96}" destId="{3001120C-4134-4E23-A81E-64D27E1C05D8}" srcOrd="1" destOrd="0" presId="urn:microsoft.com/office/officeart/2005/8/layout/list1"/>
    <dgm:cxn modelId="{BD61C4F2-6C3E-40E8-9EBF-28E7A70037A5}" type="presParOf" srcId="{DEACC3B2-111A-4611-BABB-1647F9B430AC}" destId="{6F034E31-3955-4894-8AEE-047B5EA5A176}" srcOrd="9" destOrd="0" presId="urn:microsoft.com/office/officeart/2005/8/layout/list1"/>
    <dgm:cxn modelId="{DED434E3-0639-4EC0-81D0-0B10D1594C9C}" type="presParOf" srcId="{DEACC3B2-111A-4611-BABB-1647F9B430AC}" destId="{FF0DF5D8-0E28-4DF4-9747-9DA495362418}" srcOrd="10" destOrd="0" presId="urn:microsoft.com/office/officeart/2005/8/layout/list1"/>
    <dgm:cxn modelId="{88C2CBE1-FC37-43A1-B7A6-C1B348867E7D}" type="presParOf" srcId="{DEACC3B2-111A-4611-BABB-1647F9B430AC}" destId="{390861F3-A9A5-4EFF-9DA1-E490E2464D1E}" srcOrd="11" destOrd="0" presId="urn:microsoft.com/office/officeart/2005/8/layout/list1"/>
    <dgm:cxn modelId="{71978B80-494A-4D96-8139-C4371A30432B}" type="presParOf" srcId="{DEACC3B2-111A-4611-BABB-1647F9B430AC}" destId="{EC65DCA3-571E-4472-844D-FF9031F6E6DE}" srcOrd="12" destOrd="0" presId="urn:microsoft.com/office/officeart/2005/8/layout/list1"/>
    <dgm:cxn modelId="{F8331963-DA72-4C49-9519-7229A91C5700}" type="presParOf" srcId="{EC65DCA3-571E-4472-844D-FF9031F6E6DE}" destId="{39DAA132-56D6-4DC6-A87F-D5397FDD48DD}" srcOrd="0" destOrd="0" presId="urn:microsoft.com/office/officeart/2005/8/layout/list1"/>
    <dgm:cxn modelId="{C8E56EAD-3FC7-40FF-A23A-C610253F9B45}" type="presParOf" srcId="{EC65DCA3-571E-4472-844D-FF9031F6E6DE}" destId="{535A47BC-1BA3-4425-8CC8-52D7F98C845D}" srcOrd="1" destOrd="0" presId="urn:microsoft.com/office/officeart/2005/8/layout/list1"/>
    <dgm:cxn modelId="{309FADC4-DF2B-46B3-A90C-1A92F202E90E}" type="presParOf" srcId="{DEACC3B2-111A-4611-BABB-1647F9B430AC}" destId="{D4D3C746-8D90-4035-A131-C73DFB629FF6}" srcOrd="13" destOrd="0" presId="urn:microsoft.com/office/officeart/2005/8/layout/list1"/>
    <dgm:cxn modelId="{EBFE8C0E-BAA0-4FAF-9B41-294EA0C304B4}" type="presParOf" srcId="{DEACC3B2-111A-4611-BABB-1647F9B430AC}" destId="{B058D475-BDD6-4762-885C-B8E6448A57D8}" srcOrd="14" destOrd="0" presId="urn:microsoft.com/office/officeart/2005/8/layout/list1"/>
    <dgm:cxn modelId="{923B70A1-D439-420C-AF9A-645F9DDEB32D}" type="presParOf" srcId="{DEACC3B2-111A-4611-BABB-1647F9B430AC}" destId="{9000511C-10BC-4BC4-98BF-6C9A5FB5A0F3}" srcOrd="15" destOrd="0" presId="urn:microsoft.com/office/officeart/2005/8/layout/list1"/>
    <dgm:cxn modelId="{F949CE12-F27C-40FE-BA2E-AF193514D1EB}" type="presParOf" srcId="{DEACC3B2-111A-4611-BABB-1647F9B430AC}" destId="{E4D7F224-A38E-48B6-B31C-EB8C5308DCF3}" srcOrd="16" destOrd="0" presId="urn:microsoft.com/office/officeart/2005/8/layout/list1"/>
    <dgm:cxn modelId="{3024D1DB-FA52-4F2C-99A9-FDF65E794776}" type="presParOf" srcId="{E4D7F224-A38E-48B6-B31C-EB8C5308DCF3}" destId="{8E4B92EC-1FA6-40F6-998F-1F2523D2BE47}" srcOrd="0" destOrd="0" presId="urn:microsoft.com/office/officeart/2005/8/layout/list1"/>
    <dgm:cxn modelId="{0DA9B4E3-1291-420A-9275-3E61F93D2ED3}" type="presParOf" srcId="{E4D7F224-A38E-48B6-B31C-EB8C5308DCF3}" destId="{0E0F4E55-9CB1-412F-BD01-A4976025C4A0}" srcOrd="1" destOrd="0" presId="urn:microsoft.com/office/officeart/2005/8/layout/list1"/>
    <dgm:cxn modelId="{994FB66A-8998-4A00-B727-845FEEEE0685}" type="presParOf" srcId="{DEACC3B2-111A-4611-BABB-1647F9B430AC}" destId="{F0FAABBE-3CC4-4812-8704-DFE690046354}" srcOrd="17" destOrd="0" presId="urn:microsoft.com/office/officeart/2005/8/layout/list1"/>
    <dgm:cxn modelId="{7E1A1A33-3181-443C-A9B7-CB47ACF0D1F5}" type="presParOf" srcId="{DEACC3B2-111A-4611-BABB-1647F9B430AC}" destId="{BF948A2A-8270-4D88-8483-9A8C1B292E12}" srcOrd="18" destOrd="0" presId="urn:microsoft.com/office/officeart/2005/8/layout/list1"/>
    <dgm:cxn modelId="{EBFDCD69-66E1-4366-8143-97AA9583D9B1}" type="presParOf" srcId="{DEACC3B2-111A-4611-BABB-1647F9B430AC}" destId="{0D1AEC60-9B8A-4CD8-84FD-305514B4411A}" srcOrd="19" destOrd="0" presId="urn:microsoft.com/office/officeart/2005/8/layout/list1"/>
    <dgm:cxn modelId="{BCCC2692-E7F0-4E5A-BF78-EAE1163C1CF9}" type="presParOf" srcId="{DEACC3B2-111A-4611-BABB-1647F9B430AC}" destId="{D44DA506-864A-46D4-9C7B-1F9342C8DEBA}" srcOrd="20" destOrd="0" presId="urn:microsoft.com/office/officeart/2005/8/layout/list1"/>
    <dgm:cxn modelId="{7ED185EA-D659-4998-AD74-2F564426CA48}" type="presParOf" srcId="{D44DA506-864A-46D4-9C7B-1F9342C8DEBA}" destId="{8A5E429A-D714-447F-97B1-8C721883C2F1}" srcOrd="0" destOrd="0" presId="urn:microsoft.com/office/officeart/2005/8/layout/list1"/>
    <dgm:cxn modelId="{10F32B3A-6E9B-400A-AC03-0651E038E8E4}" type="presParOf" srcId="{D44DA506-864A-46D4-9C7B-1F9342C8DEBA}" destId="{FFAAEF2A-1FDC-449F-9D79-4482585CCD66}" srcOrd="1" destOrd="0" presId="urn:microsoft.com/office/officeart/2005/8/layout/list1"/>
    <dgm:cxn modelId="{E5952C80-CC49-4E35-8392-513CB9511F11}" type="presParOf" srcId="{DEACC3B2-111A-4611-BABB-1647F9B430AC}" destId="{86B78E26-5237-4857-A2D0-1370F8E0231C}" srcOrd="21" destOrd="0" presId="urn:microsoft.com/office/officeart/2005/8/layout/list1"/>
    <dgm:cxn modelId="{6AFF0ACC-514D-498E-B030-4450B055C4C6}" type="presParOf" srcId="{DEACC3B2-111A-4611-BABB-1647F9B430AC}" destId="{1215BD65-E111-4A11-BEFF-ED2F44216352}" srcOrd="22" destOrd="0" presId="urn:microsoft.com/office/officeart/2005/8/layout/list1"/>
    <dgm:cxn modelId="{7F8FA53A-ACE0-4002-97AC-2A4B9DC86B06}" type="presParOf" srcId="{DEACC3B2-111A-4611-BABB-1647F9B430AC}" destId="{A48A121A-6CC5-4195-BDB6-05D3DA7D95E9}" srcOrd="23" destOrd="0" presId="urn:microsoft.com/office/officeart/2005/8/layout/list1"/>
    <dgm:cxn modelId="{CDACA37A-365A-4731-828D-00DA0FC62AF9}" type="presParOf" srcId="{DEACC3B2-111A-4611-BABB-1647F9B430AC}" destId="{8592D04C-E2FE-437F-8046-2BB7D58A266C}" srcOrd="24" destOrd="0" presId="urn:microsoft.com/office/officeart/2005/8/layout/list1"/>
    <dgm:cxn modelId="{83321426-45C0-49E4-B72E-164ECC46ED43}" type="presParOf" srcId="{8592D04C-E2FE-437F-8046-2BB7D58A266C}" destId="{53B918EA-F06B-43C9-A2E2-31853C6B499F}" srcOrd="0" destOrd="0" presId="urn:microsoft.com/office/officeart/2005/8/layout/list1"/>
    <dgm:cxn modelId="{162E993A-BCDC-42FB-AD85-947DF3897FF4}" type="presParOf" srcId="{8592D04C-E2FE-437F-8046-2BB7D58A266C}" destId="{CA201AB3-0CC9-435D-BC56-3AC733069525}" srcOrd="1" destOrd="0" presId="urn:microsoft.com/office/officeart/2005/8/layout/list1"/>
    <dgm:cxn modelId="{27BDBC91-B836-46C2-896E-4E0D78440AB6}" type="presParOf" srcId="{DEACC3B2-111A-4611-BABB-1647F9B430AC}" destId="{863CA01D-4596-4847-A56D-F1C9A8CC89EC}" srcOrd="25" destOrd="0" presId="urn:microsoft.com/office/officeart/2005/8/layout/list1"/>
    <dgm:cxn modelId="{32298A1B-D853-45FD-867E-D07BFC933A0A}" type="presParOf" srcId="{DEACC3B2-111A-4611-BABB-1647F9B430AC}" destId="{D1C4B6F6-2955-4B24-9015-F2D6BC719EF0}"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C4883-15BB-4C85-87AC-AA81162128B7}">
      <dsp:nvSpPr>
        <dsp:cNvPr id="0" name=""/>
        <dsp:cNvSpPr/>
      </dsp:nvSpPr>
      <dsp:spPr>
        <a:xfrm>
          <a:off x="0" y="358021"/>
          <a:ext cx="6199574"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0E221B-8D80-47D8-ACEF-B65360A13A1B}">
      <dsp:nvSpPr>
        <dsp:cNvPr id="0" name=""/>
        <dsp:cNvSpPr/>
      </dsp:nvSpPr>
      <dsp:spPr>
        <a:xfrm>
          <a:off x="309978" y="151381"/>
          <a:ext cx="4339701"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030" tIns="0" rIns="164030" bIns="0"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tx1"/>
              </a:solidFill>
            </a:rPr>
            <a:t>Establish line of site to strategic outcomes</a:t>
          </a:r>
        </a:p>
      </dsp:txBody>
      <dsp:txXfrm>
        <a:off x="330153" y="171556"/>
        <a:ext cx="4299351" cy="372930"/>
      </dsp:txXfrm>
    </dsp:sp>
    <dsp:sp modelId="{E754E2A9-8C26-4834-B530-E7CD66D55CDE}">
      <dsp:nvSpPr>
        <dsp:cNvPr id="0" name=""/>
        <dsp:cNvSpPr/>
      </dsp:nvSpPr>
      <dsp:spPr>
        <a:xfrm>
          <a:off x="0" y="993062"/>
          <a:ext cx="6199574"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BBACB6-8DA6-4FFA-879D-A9B5AFC173C9}">
      <dsp:nvSpPr>
        <dsp:cNvPr id="0" name=""/>
        <dsp:cNvSpPr/>
      </dsp:nvSpPr>
      <dsp:spPr>
        <a:xfrm>
          <a:off x="309978" y="786421"/>
          <a:ext cx="4339701"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030" tIns="0" rIns="164030" bIns="0"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tx1"/>
              </a:solidFill>
            </a:rPr>
            <a:t>Delivery in Partnership</a:t>
          </a:r>
        </a:p>
      </dsp:txBody>
      <dsp:txXfrm>
        <a:off x="330153" y="806596"/>
        <a:ext cx="4299351" cy="372930"/>
      </dsp:txXfrm>
    </dsp:sp>
    <dsp:sp modelId="{FF0DF5D8-0E28-4DF4-9747-9DA495362418}">
      <dsp:nvSpPr>
        <dsp:cNvPr id="0" name=""/>
        <dsp:cNvSpPr/>
      </dsp:nvSpPr>
      <dsp:spPr>
        <a:xfrm>
          <a:off x="0" y="1628102"/>
          <a:ext cx="6199574"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01120C-4134-4E23-A81E-64D27E1C05D8}">
      <dsp:nvSpPr>
        <dsp:cNvPr id="0" name=""/>
        <dsp:cNvSpPr/>
      </dsp:nvSpPr>
      <dsp:spPr>
        <a:xfrm>
          <a:off x="309978" y="1421462"/>
          <a:ext cx="4339701"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030" tIns="0" rIns="164030" bIns="0"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tx1"/>
              </a:solidFill>
            </a:rPr>
            <a:t>Proactively Manage Demand	</a:t>
          </a:r>
        </a:p>
      </dsp:txBody>
      <dsp:txXfrm>
        <a:off x="330153" y="1441637"/>
        <a:ext cx="4299351" cy="372930"/>
      </dsp:txXfrm>
    </dsp:sp>
    <dsp:sp modelId="{B058D475-BDD6-4762-885C-B8E6448A57D8}">
      <dsp:nvSpPr>
        <dsp:cNvPr id="0" name=""/>
        <dsp:cNvSpPr/>
      </dsp:nvSpPr>
      <dsp:spPr>
        <a:xfrm>
          <a:off x="0" y="2263142"/>
          <a:ext cx="6199574"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5A47BC-1BA3-4425-8CC8-52D7F98C845D}">
      <dsp:nvSpPr>
        <dsp:cNvPr id="0" name=""/>
        <dsp:cNvSpPr/>
      </dsp:nvSpPr>
      <dsp:spPr>
        <a:xfrm>
          <a:off x="309978" y="2056502"/>
          <a:ext cx="4339701"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030" tIns="0" rIns="164030" bIns="0"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tx1"/>
              </a:solidFill>
            </a:rPr>
            <a:t>Efficient and Effective Ways of Working</a:t>
          </a:r>
        </a:p>
      </dsp:txBody>
      <dsp:txXfrm>
        <a:off x="330153" y="2076677"/>
        <a:ext cx="4299351" cy="372930"/>
      </dsp:txXfrm>
    </dsp:sp>
    <dsp:sp modelId="{BF948A2A-8270-4D88-8483-9A8C1B292E12}">
      <dsp:nvSpPr>
        <dsp:cNvPr id="0" name=""/>
        <dsp:cNvSpPr/>
      </dsp:nvSpPr>
      <dsp:spPr>
        <a:xfrm>
          <a:off x="0" y="2898182"/>
          <a:ext cx="6199574"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0F4E55-9CB1-412F-BD01-A4976025C4A0}">
      <dsp:nvSpPr>
        <dsp:cNvPr id="0" name=""/>
        <dsp:cNvSpPr/>
      </dsp:nvSpPr>
      <dsp:spPr>
        <a:xfrm>
          <a:off x="309978" y="2691542"/>
          <a:ext cx="4339701"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030" tIns="0" rIns="164030" bIns="0"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tx1"/>
              </a:solidFill>
            </a:rPr>
            <a:t>Digital Delivery</a:t>
          </a:r>
        </a:p>
      </dsp:txBody>
      <dsp:txXfrm>
        <a:off x="330153" y="2711717"/>
        <a:ext cx="4299351" cy="372930"/>
      </dsp:txXfrm>
    </dsp:sp>
    <dsp:sp modelId="{1215BD65-E111-4A11-BEFF-ED2F44216352}">
      <dsp:nvSpPr>
        <dsp:cNvPr id="0" name=""/>
        <dsp:cNvSpPr/>
      </dsp:nvSpPr>
      <dsp:spPr>
        <a:xfrm>
          <a:off x="0" y="3533222"/>
          <a:ext cx="6199574"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AAEF2A-1FDC-449F-9D79-4482585CCD66}">
      <dsp:nvSpPr>
        <dsp:cNvPr id="0" name=""/>
        <dsp:cNvSpPr/>
      </dsp:nvSpPr>
      <dsp:spPr>
        <a:xfrm>
          <a:off x="309978" y="3326581"/>
          <a:ext cx="4339701"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030" tIns="0" rIns="164030" bIns="0"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tx1"/>
              </a:solidFill>
            </a:rPr>
            <a:t>Customer Focussed</a:t>
          </a:r>
        </a:p>
      </dsp:txBody>
      <dsp:txXfrm>
        <a:off x="330153" y="3346756"/>
        <a:ext cx="4299351" cy="372930"/>
      </dsp:txXfrm>
    </dsp:sp>
    <dsp:sp modelId="{D1C4B6F6-2955-4B24-9015-F2D6BC719EF0}">
      <dsp:nvSpPr>
        <dsp:cNvPr id="0" name=""/>
        <dsp:cNvSpPr/>
      </dsp:nvSpPr>
      <dsp:spPr>
        <a:xfrm>
          <a:off x="0" y="4168262"/>
          <a:ext cx="6199574"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201AB3-0CC9-435D-BC56-3AC733069525}">
      <dsp:nvSpPr>
        <dsp:cNvPr id="0" name=""/>
        <dsp:cNvSpPr/>
      </dsp:nvSpPr>
      <dsp:spPr>
        <a:xfrm>
          <a:off x="309978" y="3961622"/>
          <a:ext cx="4339701"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030" tIns="0" rIns="164030" bIns="0"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tx1"/>
              </a:solidFill>
            </a:rPr>
            <a:t>Empowering People</a:t>
          </a:r>
        </a:p>
      </dsp:txBody>
      <dsp:txXfrm>
        <a:off x="330153" y="3981797"/>
        <a:ext cx="4299351"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tags" Target="../tags/tag15.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84160" cy="501576"/>
          </a:xfrm>
          <a:prstGeom prst="rect">
            <a:avLst/>
          </a:prstGeom>
          <a:noFill/>
          <a:ln>
            <a:noFill/>
          </a:ln>
          <a:effectLst/>
        </p:spPr>
        <p:txBody>
          <a:bodyPr vert="horz" wrap="square" lIns="93159" tIns="46580" rIns="93159" bIns="46580" numCol="1" anchor="t" anchorCtr="0" compatLnSpc="1">
            <a:prstTxWarp prst="textNoShape">
              <a:avLst/>
            </a:prstTxWarp>
          </a:bodyPr>
          <a:lstStyle>
            <a:lvl1pPr algn="l" eaLnBrk="0" hangingPunct="0">
              <a:defRPr sz="1200">
                <a:latin typeface="Arial" charset="0"/>
                <a:ea typeface="ＭＳ Ｐゴシック" pitchFamily="-111" charset="-128"/>
              </a:defRPr>
            </a:lvl1pPr>
          </a:lstStyle>
          <a:p>
            <a:pPr>
              <a:defRPr/>
            </a:pPr>
            <a:endParaRPr lang="en-GB" altLang="en-US"/>
          </a:p>
        </p:txBody>
      </p:sp>
      <p:sp>
        <p:nvSpPr>
          <p:cNvPr id="23555" name="Rectangle 3"/>
          <p:cNvSpPr>
            <a:spLocks noGrp="1" noChangeArrowheads="1"/>
          </p:cNvSpPr>
          <p:nvPr>
            <p:ph type="dt" sz="quarter" idx="1"/>
          </p:nvPr>
        </p:nvSpPr>
        <p:spPr bwMode="auto">
          <a:xfrm>
            <a:off x="3902363" y="0"/>
            <a:ext cx="2984160" cy="501576"/>
          </a:xfrm>
          <a:prstGeom prst="rect">
            <a:avLst/>
          </a:prstGeom>
          <a:noFill/>
          <a:ln>
            <a:noFill/>
          </a:ln>
          <a:effectLst/>
        </p:spPr>
        <p:txBody>
          <a:bodyPr vert="horz" wrap="square" lIns="93159" tIns="46580" rIns="93159" bIns="46580" numCol="1" anchor="t" anchorCtr="0" compatLnSpc="1">
            <a:prstTxWarp prst="textNoShape">
              <a:avLst/>
            </a:prstTxWarp>
          </a:bodyPr>
          <a:lstStyle>
            <a:lvl1pPr algn="r" eaLnBrk="0" hangingPunct="0">
              <a:defRPr sz="1200">
                <a:latin typeface="Arial" charset="0"/>
                <a:ea typeface="ＭＳ Ｐゴシック" pitchFamily="-111" charset="-128"/>
              </a:defRPr>
            </a:lvl1pPr>
          </a:lstStyle>
          <a:p>
            <a:pPr>
              <a:defRPr/>
            </a:pPr>
            <a:fld id="{CBFCE2D0-B86D-47F0-8271-89FA3D8BED90}" type="datetime1">
              <a:rPr lang="en-GB" altLang="en-US"/>
              <a:pPr>
                <a:defRPr/>
              </a:pPr>
              <a:t>26/01/2024</a:t>
            </a:fld>
            <a:endParaRPr lang="en-GB" altLang="en-US"/>
          </a:p>
        </p:txBody>
      </p:sp>
      <p:sp>
        <p:nvSpPr>
          <p:cNvPr id="23556" name="Rectangle 4"/>
          <p:cNvSpPr>
            <a:spLocks noGrp="1" noChangeArrowheads="1"/>
          </p:cNvSpPr>
          <p:nvPr>
            <p:ph type="ftr" sz="quarter" idx="2"/>
            <p:custDataLst>
              <p:tags r:id="rId2"/>
            </p:custDataLst>
          </p:nvPr>
        </p:nvSpPr>
        <p:spPr bwMode="auto">
          <a:xfrm>
            <a:off x="0" y="9517122"/>
            <a:ext cx="6888163" cy="501575"/>
          </a:xfrm>
          <a:prstGeom prst="rect">
            <a:avLst/>
          </a:prstGeom>
          <a:noFill/>
          <a:ln>
            <a:noFill/>
          </a:ln>
          <a:effectLst/>
        </p:spPr>
        <p:txBody>
          <a:bodyPr vert="horz" wrap="square" lIns="93159" tIns="46580" rIns="93159" bIns="46580" numCol="1" anchor="b" anchorCtr="0" compatLnSpc="1">
            <a:prstTxWarp prst="textNoShape">
              <a:avLst/>
            </a:prstTxWarp>
          </a:bodyPr>
          <a:lstStyle>
            <a:lvl1pPr algn="ctr" eaLnBrk="1" hangingPunct="1">
              <a:defRPr sz="1200" b="1" smtClean="0">
                <a:solidFill>
                  <a:srgbClr val="000000"/>
                </a:solidFill>
                <a:latin typeface="Arial" panose="020B0604020202020204" pitchFamily="34" charset="0"/>
                <a:ea typeface="ＭＳ Ｐゴシック" pitchFamily="-111" charset="-128"/>
              </a:defRPr>
            </a:lvl1pPr>
          </a:lstStyle>
          <a:p>
            <a:pPr>
              <a:defRPr/>
            </a:pPr>
            <a:r>
              <a:rPr lang="en-GB" altLang="en-US"/>
              <a:t>UNCLASSIFIED</a:t>
            </a:r>
          </a:p>
        </p:txBody>
      </p:sp>
      <p:sp>
        <p:nvSpPr>
          <p:cNvPr id="23557" name="Rectangle 5"/>
          <p:cNvSpPr>
            <a:spLocks noGrp="1" noChangeArrowheads="1"/>
          </p:cNvSpPr>
          <p:nvPr>
            <p:ph type="sldNum" sz="quarter" idx="3"/>
          </p:nvPr>
        </p:nvSpPr>
        <p:spPr bwMode="auto">
          <a:xfrm>
            <a:off x="3902363" y="9517122"/>
            <a:ext cx="2984160" cy="501575"/>
          </a:xfrm>
          <a:prstGeom prst="rect">
            <a:avLst/>
          </a:prstGeom>
          <a:noFill/>
          <a:ln>
            <a:noFill/>
          </a:ln>
          <a:effectLst/>
        </p:spPr>
        <p:txBody>
          <a:bodyPr vert="horz" wrap="square" lIns="93159" tIns="46580" rIns="93159" bIns="46580" numCol="1" anchor="b" anchorCtr="0" compatLnSpc="1">
            <a:prstTxWarp prst="textNoShape">
              <a:avLst/>
            </a:prstTxWarp>
          </a:bodyPr>
          <a:lstStyle>
            <a:lvl1pPr algn="r">
              <a:defRPr sz="1200" smtClean="0"/>
            </a:lvl1pPr>
          </a:lstStyle>
          <a:p>
            <a:pPr>
              <a:defRPr/>
            </a:pPr>
            <a:fld id="{A5463513-0F41-4C16-8CEE-867E115DC547}"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14.xm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84160" cy="501576"/>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l" eaLnBrk="1" hangingPunct="1">
              <a:defRPr sz="1200">
                <a:solidFill>
                  <a:schemeClr val="tx1"/>
                </a:solidFill>
                <a:latin typeface="Arial" charset="0"/>
                <a:ea typeface="ＭＳ Ｐゴシック" pitchFamily="-111" charset="-128"/>
              </a:defRPr>
            </a:lvl1pPr>
          </a:lstStyle>
          <a:p>
            <a:pPr>
              <a:defRPr/>
            </a:pPr>
            <a:endParaRPr lang="en-GB" altLang="en-US"/>
          </a:p>
        </p:txBody>
      </p:sp>
      <p:sp>
        <p:nvSpPr>
          <p:cNvPr id="11267" name="Rectangle 3"/>
          <p:cNvSpPr>
            <a:spLocks noGrp="1" noChangeArrowheads="1"/>
          </p:cNvSpPr>
          <p:nvPr>
            <p:ph type="dt" idx="1"/>
          </p:nvPr>
        </p:nvSpPr>
        <p:spPr bwMode="auto">
          <a:xfrm>
            <a:off x="3902363" y="0"/>
            <a:ext cx="2984160" cy="501576"/>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r" eaLnBrk="1" hangingPunct="1">
              <a:defRPr sz="1200">
                <a:solidFill>
                  <a:schemeClr val="tx1"/>
                </a:solidFill>
                <a:latin typeface="Arial" charset="0"/>
                <a:ea typeface="ＭＳ Ｐゴシック" pitchFamily="-111" charset="-128"/>
              </a:defRPr>
            </a:lvl1pPr>
          </a:lstStyle>
          <a:p>
            <a:pPr>
              <a:defRPr/>
            </a:pPr>
            <a:fld id="{4DD59ED7-8F35-4F98-A5C3-506025F767CF}" type="datetime1">
              <a:rPr lang="en-GB" altLang="en-US"/>
              <a:pPr>
                <a:defRPr/>
              </a:pPr>
              <a:t>26/01/2024</a:t>
            </a:fld>
            <a:endParaRPr lang="en-GB" altLang="en-US"/>
          </a:p>
        </p:txBody>
      </p:sp>
      <p:sp>
        <p:nvSpPr>
          <p:cNvPr id="5124" name="Rectangle 4"/>
          <p:cNvSpPr>
            <a:spLocks noGrp="1" noRot="1" noChangeAspect="1" noChangeArrowheads="1" noTextEdit="1"/>
          </p:cNvSpPr>
          <p:nvPr>
            <p:ph type="sldImg" idx="2"/>
          </p:nvPr>
        </p:nvSpPr>
        <p:spPr bwMode="auto">
          <a:xfrm>
            <a:off x="938213" y="750888"/>
            <a:ext cx="5011737" cy="3759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688653" y="4759362"/>
            <a:ext cx="5510858" cy="4509375"/>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270" name="Rectangle 6"/>
          <p:cNvSpPr>
            <a:spLocks noGrp="1" noChangeArrowheads="1"/>
          </p:cNvSpPr>
          <p:nvPr>
            <p:ph type="ftr" sz="quarter" idx="4"/>
            <p:custDataLst>
              <p:tags r:id="rId2"/>
            </p:custDataLst>
          </p:nvPr>
        </p:nvSpPr>
        <p:spPr bwMode="auto">
          <a:xfrm>
            <a:off x="0" y="9517122"/>
            <a:ext cx="6888163" cy="501575"/>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ctr" eaLnBrk="1" hangingPunct="1">
              <a:defRPr lang="en-GB" sz="1200" b="1" i="0" u="none">
                <a:solidFill>
                  <a:srgbClr val="000000"/>
                </a:solidFill>
                <a:latin typeface="Arial" panose="020B0604020202020204" pitchFamily="34" charset="0"/>
              </a:defRPr>
            </a:lvl1pPr>
          </a:lstStyle>
          <a:p>
            <a:pPr>
              <a:defRPr/>
            </a:pPr>
            <a:r>
              <a:rPr lang="en-GB"/>
              <a:t>UNCLASSIFIED</a:t>
            </a:r>
          </a:p>
        </p:txBody>
      </p:sp>
      <p:sp>
        <p:nvSpPr>
          <p:cNvPr id="11271" name="Rectangle 7"/>
          <p:cNvSpPr>
            <a:spLocks noGrp="1" noChangeArrowheads="1"/>
          </p:cNvSpPr>
          <p:nvPr>
            <p:ph type="sldNum" sz="quarter" idx="5"/>
          </p:nvPr>
        </p:nvSpPr>
        <p:spPr bwMode="auto">
          <a:xfrm>
            <a:off x="3902363" y="9517122"/>
            <a:ext cx="2984160" cy="501575"/>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r" eaLnBrk="1" hangingPunct="1">
              <a:defRPr sz="1200" smtClean="0">
                <a:solidFill>
                  <a:schemeClr val="tx1"/>
                </a:solidFill>
              </a:defRPr>
            </a:lvl1pPr>
          </a:lstStyle>
          <a:p>
            <a:pPr>
              <a:defRPr/>
            </a:pPr>
            <a:fld id="{B43FA14E-85F6-4C1A-853A-B8354CC4DFD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1024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56917" indent="-291122">
              <a:spcBef>
                <a:spcPct val="30000"/>
              </a:spcBef>
              <a:defRPr sz="1200">
                <a:solidFill>
                  <a:schemeClr val="tx1"/>
                </a:solidFill>
                <a:latin typeface="Arial" panose="020B0604020202020204" pitchFamily="34" charset="0"/>
                <a:ea typeface="ＭＳ Ｐゴシック" panose="020B0600070205080204" pitchFamily="34" charset="-128"/>
              </a:defRPr>
            </a:lvl2pPr>
            <a:lvl3pPr marL="1164488" indent="-23289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30284" indent="-23289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96079" indent="-23289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61874" indent="-23289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7670" indent="-23289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3465" indent="-23289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59261" indent="-23289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a:p>
        </p:txBody>
      </p:sp>
      <p:sp>
        <p:nvSpPr>
          <p:cNvPr id="10245" name="Footer Placeholder 4"/>
          <p:cNvSpPr>
            <a:spLocks noGrp="1"/>
          </p:cNvSpPr>
          <p:nvPr>
            <p:ph type="ftr" sz="quarter" idx="4"/>
            <p:custDataLst>
              <p:tags r:id="rId1"/>
            </p:custDataLst>
          </p:nvPr>
        </p:nvSpPr>
        <p:spPr>
          <a:xfrm>
            <a:off x="0" y="9517122"/>
            <a:ext cx="6888163" cy="501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56917" indent="-291122">
              <a:spcBef>
                <a:spcPct val="30000"/>
              </a:spcBef>
              <a:defRPr sz="1200">
                <a:solidFill>
                  <a:schemeClr val="tx1"/>
                </a:solidFill>
                <a:latin typeface="Arial" panose="020B0604020202020204" pitchFamily="34" charset="0"/>
                <a:ea typeface="ＭＳ Ｐゴシック" panose="020B0600070205080204" pitchFamily="34" charset="-128"/>
              </a:defRPr>
            </a:lvl2pPr>
            <a:lvl3pPr marL="1164488" indent="-23289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30284" indent="-23289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96079" indent="-23289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61874" indent="-23289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7670" indent="-23289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3465" indent="-23289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59261" indent="-23289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a:solidFill>
                  <a:srgbClr val="000000"/>
                </a:solidFill>
              </a:rPr>
              <a:t>UNCLASSIFIED</a:t>
            </a:r>
          </a:p>
        </p:txBody>
      </p:sp>
      <p:sp>
        <p:nvSpPr>
          <p:cNvPr id="1024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56917" indent="-291122">
              <a:spcBef>
                <a:spcPct val="30000"/>
              </a:spcBef>
              <a:defRPr sz="1200">
                <a:solidFill>
                  <a:schemeClr val="tx1"/>
                </a:solidFill>
                <a:latin typeface="Arial" panose="020B0604020202020204" pitchFamily="34" charset="0"/>
                <a:ea typeface="ＭＳ Ｐゴシック" panose="020B0600070205080204" pitchFamily="34" charset="-128"/>
              </a:defRPr>
            </a:lvl2pPr>
            <a:lvl3pPr marL="1164488" indent="-23289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30284" indent="-23289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96079" indent="-23289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61874" indent="-23289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7670" indent="-23289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3465" indent="-23289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59261" indent="-23289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F4DC727-ECC9-43B9-B629-6CE4BA8CF4FA}" type="slidenum">
              <a:rPr lang="en-GB" altLang="en-US"/>
              <a:pPr>
                <a:spcBef>
                  <a:spcPct val="0"/>
                </a:spcBef>
              </a:pPr>
              <a:t>3</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ChangeArrowheads="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1536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500">
                <a:solidFill>
                  <a:schemeClr val="tx2"/>
                </a:solidFill>
                <a:latin typeface="Arial" panose="020B0604020202020204" pitchFamily="34" charset="0"/>
                <a:ea typeface="ＭＳ Ｐゴシック" panose="020B0600070205080204" pitchFamily="34" charset="-128"/>
              </a:defRPr>
            </a:lvl1pPr>
            <a:lvl2pPr marL="756917" indent="-291122">
              <a:defRPr sz="4500">
                <a:solidFill>
                  <a:schemeClr val="tx2"/>
                </a:solidFill>
                <a:latin typeface="Arial" panose="020B0604020202020204" pitchFamily="34" charset="0"/>
                <a:ea typeface="ＭＳ Ｐゴシック" panose="020B0600070205080204" pitchFamily="34" charset="-128"/>
              </a:defRPr>
            </a:lvl2pPr>
            <a:lvl3pPr marL="1164488" indent="-232898">
              <a:defRPr sz="4500">
                <a:solidFill>
                  <a:schemeClr val="tx2"/>
                </a:solidFill>
                <a:latin typeface="Arial" panose="020B0604020202020204" pitchFamily="34" charset="0"/>
                <a:ea typeface="ＭＳ Ｐゴシック" panose="020B0600070205080204" pitchFamily="34" charset="-128"/>
              </a:defRPr>
            </a:lvl3pPr>
            <a:lvl4pPr marL="1630284" indent="-232898">
              <a:defRPr sz="4500">
                <a:solidFill>
                  <a:schemeClr val="tx2"/>
                </a:solidFill>
                <a:latin typeface="Arial" panose="020B0604020202020204" pitchFamily="34" charset="0"/>
                <a:ea typeface="ＭＳ Ｐゴシック" panose="020B0600070205080204" pitchFamily="34" charset="-128"/>
              </a:defRPr>
            </a:lvl4pPr>
            <a:lvl5pPr marL="2096079" indent="-232898">
              <a:defRPr sz="4500">
                <a:solidFill>
                  <a:schemeClr val="tx2"/>
                </a:solidFill>
                <a:latin typeface="Arial" panose="020B0604020202020204" pitchFamily="34" charset="0"/>
                <a:ea typeface="ＭＳ Ｐゴシック" panose="020B0600070205080204" pitchFamily="34" charset="-128"/>
              </a:defRPr>
            </a:lvl5pPr>
            <a:lvl6pPr marL="2561874" indent="-232898" eaLnBrk="0" fontAlgn="base" hangingPunct="0">
              <a:spcBef>
                <a:spcPct val="0"/>
              </a:spcBef>
              <a:spcAft>
                <a:spcPct val="0"/>
              </a:spcAft>
              <a:defRPr sz="4500">
                <a:solidFill>
                  <a:schemeClr val="tx2"/>
                </a:solidFill>
                <a:latin typeface="Arial" panose="020B0604020202020204" pitchFamily="34" charset="0"/>
                <a:ea typeface="ＭＳ Ｐゴシック" panose="020B0600070205080204" pitchFamily="34" charset="-128"/>
              </a:defRPr>
            </a:lvl6pPr>
            <a:lvl7pPr marL="3027670" indent="-232898" eaLnBrk="0" fontAlgn="base" hangingPunct="0">
              <a:spcBef>
                <a:spcPct val="0"/>
              </a:spcBef>
              <a:spcAft>
                <a:spcPct val="0"/>
              </a:spcAft>
              <a:defRPr sz="4500">
                <a:solidFill>
                  <a:schemeClr val="tx2"/>
                </a:solidFill>
                <a:latin typeface="Arial" panose="020B0604020202020204" pitchFamily="34" charset="0"/>
                <a:ea typeface="ＭＳ Ｐゴシック" panose="020B0600070205080204" pitchFamily="34" charset="-128"/>
              </a:defRPr>
            </a:lvl7pPr>
            <a:lvl8pPr marL="3493465" indent="-232898" eaLnBrk="0" fontAlgn="base" hangingPunct="0">
              <a:spcBef>
                <a:spcPct val="0"/>
              </a:spcBef>
              <a:spcAft>
                <a:spcPct val="0"/>
              </a:spcAft>
              <a:defRPr sz="4500">
                <a:solidFill>
                  <a:schemeClr val="tx2"/>
                </a:solidFill>
                <a:latin typeface="Arial" panose="020B0604020202020204" pitchFamily="34" charset="0"/>
                <a:ea typeface="ＭＳ Ｐゴシック" panose="020B0600070205080204" pitchFamily="34" charset="-128"/>
              </a:defRPr>
            </a:lvl8pPr>
            <a:lvl9pPr marL="3959261" indent="-232898" eaLnBrk="0" fontAlgn="base" hangingPunct="0">
              <a:spcBef>
                <a:spcPct val="0"/>
              </a:spcBef>
              <a:spcAft>
                <a:spcPct val="0"/>
              </a:spcAft>
              <a:defRPr sz="4500">
                <a:solidFill>
                  <a:schemeClr val="tx2"/>
                </a:solidFill>
                <a:latin typeface="Arial" panose="020B0604020202020204" pitchFamily="34" charset="0"/>
                <a:ea typeface="ＭＳ Ｐゴシック" panose="020B0600070205080204" pitchFamily="34" charset="-128"/>
              </a:defRPr>
            </a:lvl9pPr>
          </a:lstStyle>
          <a:p>
            <a:endParaRPr lang="en-US" altLang="en-US" sz="1200">
              <a:solidFill>
                <a:schemeClr val="tx1"/>
              </a:solidFill>
            </a:endParaRPr>
          </a:p>
        </p:txBody>
      </p:sp>
      <p:sp>
        <p:nvSpPr>
          <p:cNvPr id="15365" name="Footer Placeholder 4"/>
          <p:cNvSpPr>
            <a:spLocks noGrp="1"/>
          </p:cNvSpPr>
          <p:nvPr>
            <p:ph type="ftr" sz="quarter" idx="4"/>
            <p:custDataLst>
              <p:tags r:id="rId1"/>
            </p:custDataLst>
          </p:nvPr>
        </p:nvSpPr>
        <p:spPr>
          <a:xfrm>
            <a:off x="0" y="9606861"/>
            <a:ext cx="6888163" cy="5063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500">
                <a:solidFill>
                  <a:schemeClr val="tx2"/>
                </a:solidFill>
                <a:latin typeface="Arial" panose="020B0604020202020204" pitchFamily="34" charset="0"/>
                <a:ea typeface="ＭＳ Ｐゴシック" panose="020B0600070205080204" pitchFamily="34" charset="-128"/>
              </a:defRPr>
            </a:lvl1pPr>
            <a:lvl2pPr marL="756917" indent="-291122">
              <a:defRPr sz="4500">
                <a:solidFill>
                  <a:schemeClr val="tx2"/>
                </a:solidFill>
                <a:latin typeface="Arial" panose="020B0604020202020204" pitchFamily="34" charset="0"/>
                <a:ea typeface="ＭＳ Ｐゴシック" panose="020B0600070205080204" pitchFamily="34" charset="-128"/>
              </a:defRPr>
            </a:lvl2pPr>
            <a:lvl3pPr marL="1164488" indent="-232898">
              <a:defRPr sz="4500">
                <a:solidFill>
                  <a:schemeClr val="tx2"/>
                </a:solidFill>
                <a:latin typeface="Arial" panose="020B0604020202020204" pitchFamily="34" charset="0"/>
                <a:ea typeface="ＭＳ Ｐゴシック" panose="020B0600070205080204" pitchFamily="34" charset="-128"/>
              </a:defRPr>
            </a:lvl3pPr>
            <a:lvl4pPr marL="1630284" indent="-232898">
              <a:defRPr sz="4500">
                <a:solidFill>
                  <a:schemeClr val="tx2"/>
                </a:solidFill>
                <a:latin typeface="Arial" panose="020B0604020202020204" pitchFamily="34" charset="0"/>
                <a:ea typeface="ＭＳ Ｐゴシック" panose="020B0600070205080204" pitchFamily="34" charset="-128"/>
              </a:defRPr>
            </a:lvl4pPr>
            <a:lvl5pPr marL="2096079" indent="-232898">
              <a:defRPr sz="4500">
                <a:solidFill>
                  <a:schemeClr val="tx2"/>
                </a:solidFill>
                <a:latin typeface="Arial" panose="020B0604020202020204" pitchFamily="34" charset="0"/>
                <a:ea typeface="ＭＳ Ｐゴシック" panose="020B0600070205080204" pitchFamily="34" charset="-128"/>
              </a:defRPr>
            </a:lvl5pPr>
            <a:lvl6pPr marL="2561874" indent="-232898" eaLnBrk="0" fontAlgn="base" hangingPunct="0">
              <a:spcBef>
                <a:spcPct val="0"/>
              </a:spcBef>
              <a:spcAft>
                <a:spcPct val="0"/>
              </a:spcAft>
              <a:defRPr sz="4500">
                <a:solidFill>
                  <a:schemeClr val="tx2"/>
                </a:solidFill>
                <a:latin typeface="Arial" panose="020B0604020202020204" pitchFamily="34" charset="0"/>
                <a:ea typeface="ＭＳ Ｐゴシック" panose="020B0600070205080204" pitchFamily="34" charset="-128"/>
              </a:defRPr>
            </a:lvl6pPr>
            <a:lvl7pPr marL="3027670" indent="-232898" eaLnBrk="0" fontAlgn="base" hangingPunct="0">
              <a:spcBef>
                <a:spcPct val="0"/>
              </a:spcBef>
              <a:spcAft>
                <a:spcPct val="0"/>
              </a:spcAft>
              <a:defRPr sz="4500">
                <a:solidFill>
                  <a:schemeClr val="tx2"/>
                </a:solidFill>
                <a:latin typeface="Arial" panose="020B0604020202020204" pitchFamily="34" charset="0"/>
                <a:ea typeface="ＭＳ Ｐゴシック" panose="020B0600070205080204" pitchFamily="34" charset="-128"/>
              </a:defRPr>
            </a:lvl7pPr>
            <a:lvl8pPr marL="3493465" indent="-232898" eaLnBrk="0" fontAlgn="base" hangingPunct="0">
              <a:spcBef>
                <a:spcPct val="0"/>
              </a:spcBef>
              <a:spcAft>
                <a:spcPct val="0"/>
              </a:spcAft>
              <a:defRPr sz="4500">
                <a:solidFill>
                  <a:schemeClr val="tx2"/>
                </a:solidFill>
                <a:latin typeface="Arial" panose="020B0604020202020204" pitchFamily="34" charset="0"/>
                <a:ea typeface="ＭＳ Ｐゴシック" panose="020B0600070205080204" pitchFamily="34" charset="-128"/>
              </a:defRPr>
            </a:lvl8pPr>
            <a:lvl9pPr marL="3959261" indent="-232898" eaLnBrk="0" fontAlgn="base" hangingPunct="0">
              <a:spcBef>
                <a:spcPct val="0"/>
              </a:spcBef>
              <a:spcAft>
                <a:spcPct val="0"/>
              </a:spcAft>
              <a:defRPr sz="4500">
                <a:solidFill>
                  <a:schemeClr val="tx2"/>
                </a:solidFill>
                <a:latin typeface="Arial" panose="020B0604020202020204" pitchFamily="34" charset="0"/>
                <a:ea typeface="ＭＳ Ｐゴシック" panose="020B0600070205080204" pitchFamily="34" charset="-128"/>
              </a:defRPr>
            </a:lvl9pPr>
          </a:lstStyle>
          <a:p>
            <a:r>
              <a:rPr lang="en-US" altLang="en-US" sz="1200">
                <a:solidFill>
                  <a:srgbClr val="000000"/>
                </a:solidFill>
              </a:rPr>
              <a:t>UNCLASSIFIED</a:t>
            </a:r>
          </a:p>
        </p:txBody>
      </p:sp>
      <p:sp>
        <p:nvSpPr>
          <p:cNvPr id="1536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500">
                <a:solidFill>
                  <a:schemeClr val="tx2"/>
                </a:solidFill>
                <a:latin typeface="Arial" panose="020B0604020202020204" pitchFamily="34" charset="0"/>
                <a:ea typeface="ＭＳ Ｐゴシック" panose="020B0600070205080204" pitchFamily="34" charset="-128"/>
              </a:defRPr>
            </a:lvl1pPr>
            <a:lvl2pPr marL="756917" indent="-291122">
              <a:defRPr sz="4500">
                <a:solidFill>
                  <a:schemeClr val="tx2"/>
                </a:solidFill>
                <a:latin typeface="Arial" panose="020B0604020202020204" pitchFamily="34" charset="0"/>
                <a:ea typeface="ＭＳ Ｐゴシック" panose="020B0600070205080204" pitchFamily="34" charset="-128"/>
              </a:defRPr>
            </a:lvl2pPr>
            <a:lvl3pPr marL="1164488" indent="-232898">
              <a:defRPr sz="4500">
                <a:solidFill>
                  <a:schemeClr val="tx2"/>
                </a:solidFill>
                <a:latin typeface="Arial" panose="020B0604020202020204" pitchFamily="34" charset="0"/>
                <a:ea typeface="ＭＳ Ｐゴシック" panose="020B0600070205080204" pitchFamily="34" charset="-128"/>
              </a:defRPr>
            </a:lvl3pPr>
            <a:lvl4pPr marL="1630284" indent="-232898">
              <a:defRPr sz="4500">
                <a:solidFill>
                  <a:schemeClr val="tx2"/>
                </a:solidFill>
                <a:latin typeface="Arial" panose="020B0604020202020204" pitchFamily="34" charset="0"/>
                <a:ea typeface="ＭＳ Ｐゴシック" panose="020B0600070205080204" pitchFamily="34" charset="-128"/>
              </a:defRPr>
            </a:lvl4pPr>
            <a:lvl5pPr marL="2096079" indent="-232898">
              <a:defRPr sz="4500">
                <a:solidFill>
                  <a:schemeClr val="tx2"/>
                </a:solidFill>
                <a:latin typeface="Arial" panose="020B0604020202020204" pitchFamily="34" charset="0"/>
                <a:ea typeface="ＭＳ Ｐゴシック" panose="020B0600070205080204" pitchFamily="34" charset="-128"/>
              </a:defRPr>
            </a:lvl5pPr>
            <a:lvl6pPr marL="2561874" indent="-232898" eaLnBrk="0" fontAlgn="base" hangingPunct="0">
              <a:spcBef>
                <a:spcPct val="0"/>
              </a:spcBef>
              <a:spcAft>
                <a:spcPct val="0"/>
              </a:spcAft>
              <a:defRPr sz="4500">
                <a:solidFill>
                  <a:schemeClr val="tx2"/>
                </a:solidFill>
                <a:latin typeface="Arial" panose="020B0604020202020204" pitchFamily="34" charset="0"/>
                <a:ea typeface="ＭＳ Ｐゴシック" panose="020B0600070205080204" pitchFamily="34" charset="-128"/>
              </a:defRPr>
            </a:lvl6pPr>
            <a:lvl7pPr marL="3027670" indent="-232898" eaLnBrk="0" fontAlgn="base" hangingPunct="0">
              <a:spcBef>
                <a:spcPct val="0"/>
              </a:spcBef>
              <a:spcAft>
                <a:spcPct val="0"/>
              </a:spcAft>
              <a:defRPr sz="4500">
                <a:solidFill>
                  <a:schemeClr val="tx2"/>
                </a:solidFill>
                <a:latin typeface="Arial" panose="020B0604020202020204" pitchFamily="34" charset="0"/>
                <a:ea typeface="ＭＳ Ｐゴシック" panose="020B0600070205080204" pitchFamily="34" charset="-128"/>
              </a:defRPr>
            </a:lvl7pPr>
            <a:lvl8pPr marL="3493465" indent="-232898" eaLnBrk="0" fontAlgn="base" hangingPunct="0">
              <a:spcBef>
                <a:spcPct val="0"/>
              </a:spcBef>
              <a:spcAft>
                <a:spcPct val="0"/>
              </a:spcAft>
              <a:defRPr sz="4500">
                <a:solidFill>
                  <a:schemeClr val="tx2"/>
                </a:solidFill>
                <a:latin typeface="Arial" panose="020B0604020202020204" pitchFamily="34" charset="0"/>
                <a:ea typeface="ＭＳ Ｐゴシック" panose="020B0600070205080204" pitchFamily="34" charset="-128"/>
              </a:defRPr>
            </a:lvl8pPr>
            <a:lvl9pPr marL="3959261" indent="-232898" eaLnBrk="0" fontAlgn="base" hangingPunct="0">
              <a:spcBef>
                <a:spcPct val="0"/>
              </a:spcBef>
              <a:spcAft>
                <a:spcPct val="0"/>
              </a:spcAft>
              <a:defRPr sz="4500">
                <a:solidFill>
                  <a:schemeClr val="tx2"/>
                </a:solidFill>
                <a:latin typeface="Arial" panose="020B0604020202020204" pitchFamily="34" charset="0"/>
                <a:ea typeface="ＭＳ Ｐゴシック" panose="020B0600070205080204" pitchFamily="34" charset="-128"/>
              </a:defRPr>
            </a:lvl9pPr>
          </a:lstStyle>
          <a:p>
            <a:fld id="{5849A4B2-5C16-4879-9E17-3C4941F54572}" type="slidenum">
              <a:rPr lang="en-GB" altLang="en-US" sz="1200">
                <a:solidFill>
                  <a:schemeClr val="tx1"/>
                </a:solidFill>
              </a:rPr>
              <a:pPr/>
              <a:t>6</a:t>
            </a:fld>
            <a:endParaRPr lang="en-GB" altLang="en-US" sz="120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1741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500">
                <a:solidFill>
                  <a:schemeClr val="tx2"/>
                </a:solidFill>
                <a:latin typeface="Arial" panose="020B0604020202020204" pitchFamily="34" charset="0"/>
                <a:ea typeface="ＭＳ Ｐゴシック" panose="020B0600070205080204" pitchFamily="34" charset="-128"/>
              </a:defRPr>
            </a:lvl1pPr>
            <a:lvl2pPr marL="756917" indent="-291122">
              <a:defRPr sz="4500">
                <a:solidFill>
                  <a:schemeClr val="tx2"/>
                </a:solidFill>
                <a:latin typeface="Arial" panose="020B0604020202020204" pitchFamily="34" charset="0"/>
                <a:ea typeface="ＭＳ Ｐゴシック" panose="020B0600070205080204" pitchFamily="34" charset="-128"/>
              </a:defRPr>
            </a:lvl2pPr>
            <a:lvl3pPr marL="1164488" indent="-232898">
              <a:defRPr sz="4500">
                <a:solidFill>
                  <a:schemeClr val="tx2"/>
                </a:solidFill>
                <a:latin typeface="Arial" panose="020B0604020202020204" pitchFamily="34" charset="0"/>
                <a:ea typeface="ＭＳ Ｐゴシック" panose="020B0600070205080204" pitchFamily="34" charset="-128"/>
              </a:defRPr>
            </a:lvl3pPr>
            <a:lvl4pPr marL="1630284" indent="-232898">
              <a:defRPr sz="4500">
                <a:solidFill>
                  <a:schemeClr val="tx2"/>
                </a:solidFill>
                <a:latin typeface="Arial" panose="020B0604020202020204" pitchFamily="34" charset="0"/>
                <a:ea typeface="ＭＳ Ｐゴシック" panose="020B0600070205080204" pitchFamily="34" charset="-128"/>
              </a:defRPr>
            </a:lvl4pPr>
            <a:lvl5pPr marL="2096079" indent="-232898">
              <a:defRPr sz="4500">
                <a:solidFill>
                  <a:schemeClr val="tx2"/>
                </a:solidFill>
                <a:latin typeface="Arial" panose="020B0604020202020204" pitchFamily="34" charset="0"/>
                <a:ea typeface="ＭＳ Ｐゴシック" panose="020B0600070205080204" pitchFamily="34" charset="-128"/>
              </a:defRPr>
            </a:lvl5pPr>
            <a:lvl6pPr marL="2561874" indent="-232898" eaLnBrk="0" fontAlgn="base" hangingPunct="0">
              <a:spcBef>
                <a:spcPct val="0"/>
              </a:spcBef>
              <a:spcAft>
                <a:spcPct val="0"/>
              </a:spcAft>
              <a:defRPr sz="4500">
                <a:solidFill>
                  <a:schemeClr val="tx2"/>
                </a:solidFill>
                <a:latin typeface="Arial" panose="020B0604020202020204" pitchFamily="34" charset="0"/>
                <a:ea typeface="ＭＳ Ｐゴシック" panose="020B0600070205080204" pitchFamily="34" charset="-128"/>
              </a:defRPr>
            </a:lvl6pPr>
            <a:lvl7pPr marL="3027670" indent="-232898" eaLnBrk="0" fontAlgn="base" hangingPunct="0">
              <a:spcBef>
                <a:spcPct val="0"/>
              </a:spcBef>
              <a:spcAft>
                <a:spcPct val="0"/>
              </a:spcAft>
              <a:defRPr sz="4500">
                <a:solidFill>
                  <a:schemeClr val="tx2"/>
                </a:solidFill>
                <a:latin typeface="Arial" panose="020B0604020202020204" pitchFamily="34" charset="0"/>
                <a:ea typeface="ＭＳ Ｐゴシック" panose="020B0600070205080204" pitchFamily="34" charset="-128"/>
              </a:defRPr>
            </a:lvl7pPr>
            <a:lvl8pPr marL="3493465" indent="-232898" eaLnBrk="0" fontAlgn="base" hangingPunct="0">
              <a:spcBef>
                <a:spcPct val="0"/>
              </a:spcBef>
              <a:spcAft>
                <a:spcPct val="0"/>
              </a:spcAft>
              <a:defRPr sz="4500">
                <a:solidFill>
                  <a:schemeClr val="tx2"/>
                </a:solidFill>
                <a:latin typeface="Arial" panose="020B0604020202020204" pitchFamily="34" charset="0"/>
                <a:ea typeface="ＭＳ Ｐゴシック" panose="020B0600070205080204" pitchFamily="34" charset="-128"/>
              </a:defRPr>
            </a:lvl8pPr>
            <a:lvl9pPr marL="3959261" indent="-232898" eaLnBrk="0" fontAlgn="base" hangingPunct="0">
              <a:spcBef>
                <a:spcPct val="0"/>
              </a:spcBef>
              <a:spcAft>
                <a:spcPct val="0"/>
              </a:spcAft>
              <a:defRPr sz="4500">
                <a:solidFill>
                  <a:schemeClr val="tx2"/>
                </a:solidFill>
                <a:latin typeface="Arial" panose="020B0604020202020204" pitchFamily="34" charset="0"/>
                <a:ea typeface="ＭＳ Ｐゴシック" panose="020B0600070205080204" pitchFamily="34" charset="-128"/>
              </a:defRPr>
            </a:lvl9pPr>
          </a:lstStyle>
          <a:p>
            <a:endParaRPr lang="en-GB" altLang="en-US" sz="1200">
              <a:solidFill>
                <a:schemeClr val="tx1"/>
              </a:solidFill>
            </a:endParaRPr>
          </a:p>
        </p:txBody>
      </p:sp>
      <p:sp>
        <p:nvSpPr>
          <p:cNvPr id="17413" name="Footer Placeholder 4"/>
          <p:cNvSpPr>
            <a:spLocks noGrp="1"/>
          </p:cNvSpPr>
          <p:nvPr>
            <p:ph type="ftr" sz="quarter" idx="4"/>
            <p:custDataLst>
              <p:tags r:id="rId1"/>
            </p:custDataLst>
          </p:nvPr>
        </p:nvSpPr>
        <p:spPr>
          <a:xfrm>
            <a:off x="0" y="9517122"/>
            <a:ext cx="6888163" cy="501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500">
                <a:solidFill>
                  <a:schemeClr val="tx2"/>
                </a:solidFill>
                <a:latin typeface="Arial" panose="020B0604020202020204" pitchFamily="34" charset="0"/>
                <a:ea typeface="ＭＳ Ｐゴシック" panose="020B0600070205080204" pitchFamily="34" charset="-128"/>
              </a:defRPr>
            </a:lvl1pPr>
            <a:lvl2pPr marL="756917" indent="-291122">
              <a:defRPr sz="4500">
                <a:solidFill>
                  <a:schemeClr val="tx2"/>
                </a:solidFill>
                <a:latin typeface="Arial" panose="020B0604020202020204" pitchFamily="34" charset="0"/>
                <a:ea typeface="ＭＳ Ｐゴシック" panose="020B0600070205080204" pitchFamily="34" charset="-128"/>
              </a:defRPr>
            </a:lvl2pPr>
            <a:lvl3pPr marL="1164488" indent="-232898">
              <a:defRPr sz="4500">
                <a:solidFill>
                  <a:schemeClr val="tx2"/>
                </a:solidFill>
                <a:latin typeface="Arial" panose="020B0604020202020204" pitchFamily="34" charset="0"/>
                <a:ea typeface="ＭＳ Ｐゴシック" panose="020B0600070205080204" pitchFamily="34" charset="-128"/>
              </a:defRPr>
            </a:lvl3pPr>
            <a:lvl4pPr marL="1630284" indent="-232898">
              <a:defRPr sz="4500">
                <a:solidFill>
                  <a:schemeClr val="tx2"/>
                </a:solidFill>
                <a:latin typeface="Arial" panose="020B0604020202020204" pitchFamily="34" charset="0"/>
                <a:ea typeface="ＭＳ Ｐゴシック" panose="020B0600070205080204" pitchFamily="34" charset="-128"/>
              </a:defRPr>
            </a:lvl4pPr>
            <a:lvl5pPr marL="2096079" indent="-232898">
              <a:defRPr sz="4500">
                <a:solidFill>
                  <a:schemeClr val="tx2"/>
                </a:solidFill>
                <a:latin typeface="Arial" panose="020B0604020202020204" pitchFamily="34" charset="0"/>
                <a:ea typeface="ＭＳ Ｐゴシック" panose="020B0600070205080204" pitchFamily="34" charset="-128"/>
              </a:defRPr>
            </a:lvl5pPr>
            <a:lvl6pPr marL="2561874" indent="-232898" eaLnBrk="0" fontAlgn="base" hangingPunct="0">
              <a:spcBef>
                <a:spcPct val="0"/>
              </a:spcBef>
              <a:spcAft>
                <a:spcPct val="0"/>
              </a:spcAft>
              <a:defRPr sz="4500">
                <a:solidFill>
                  <a:schemeClr val="tx2"/>
                </a:solidFill>
                <a:latin typeface="Arial" panose="020B0604020202020204" pitchFamily="34" charset="0"/>
                <a:ea typeface="ＭＳ Ｐゴシック" panose="020B0600070205080204" pitchFamily="34" charset="-128"/>
              </a:defRPr>
            </a:lvl6pPr>
            <a:lvl7pPr marL="3027670" indent="-232898" eaLnBrk="0" fontAlgn="base" hangingPunct="0">
              <a:spcBef>
                <a:spcPct val="0"/>
              </a:spcBef>
              <a:spcAft>
                <a:spcPct val="0"/>
              </a:spcAft>
              <a:defRPr sz="4500">
                <a:solidFill>
                  <a:schemeClr val="tx2"/>
                </a:solidFill>
                <a:latin typeface="Arial" panose="020B0604020202020204" pitchFamily="34" charset="0"/>
                <a:ea typeface="ＭＳ Ｐゴシック" panose="020B0600070205080204" pitchFamily="34" charset="-128"/>
              </a:defRPr>
            </a:lvl7pPr>
            <a:lvl8pPr marL="3493465" indent="-232898" eaLnBrk="0" fontAlgn="base" hangingPunct="0">
              <a:spcBef>
                <a:spcPct val="0"/>
              </a:spcBef>
              <a:spcAft>
                <a:spcPct val="0"/>
              </a:spcAft>
              <a:defRPr sz="4500">
                <a:solidFill>
                  <a:schemeClr val="tx2"/>
                </a:solidFill>
                <a:latin typeface="Arial" panose="020B0604020202020204" pitchFamily="34" charset="0"/>
                <a:ea typeface="ＭＳ Ｐゴシック" panose="020B0600070205080204" pitchFamily="34" charset="-128"/>
              </a:defRPr>
            </a:lvl8pPr>
            <a:lvl9pPr marL="3959261" indent="-232898" eaLnBrk="0" fontAlgn="base" hangingPunct="0">
              <a:spcBef>
                <a:spcPct val="0"/>
              </a:spcBef>
              <a:spcAft>
                <a:spcPct val="0"/>
              </a:spcAft>
              <a:defRPr sz="4500">
                <a:solidFill>
                  <a:schemeClr val="tx2"/>
                </a:solidFill>
                <a:latin typeface="Arial" panose="020B0604020202020204" pitchFamily="34" charset="0"/>
                <a:ea typeface="ＭＳ Ｐゴシック" panose="020B0600070205080204" pitchFamily="34" charset="-128"/>
              </a:defRPr>
            </a:lvl9pPr>
          </a:lstStyle>
          <a:p>
            <a:r>
              <a:rPr lang="en-GB" altLang="en-US" sz="1200">
                <a:solidFill>
                  <a:srgbClr val="000000"/>
                </a:solidFill>
              </a:rPr>
              <a:t>UNCLASSIFIED</a:t>
            </a:r>
          </a:p>
        </p:txBody>
      </p:sp>
      <p:sp>
        <p:nvSpPr>
          <p:cNvPr id="1741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500">
                <a:solidFill>
                  <a:schemeClr val="tx2"/>
                </a:solidFill>
                <a:latin typeface="Arial" panose="020B0604020202020204" pitchFamily="34" charset="0"/>
                <a:ea typeface="ＭＳ Ｐゴシック" panose="020B0600070205080204" pitchFamily="34" charset="-128"/>
              </a:defRPr>
            </a:lvl1pPr>
            <a:lvl2pPr marL="756917" indent="-291122">
              <a:defRPr sz="4500">
                <a:solidFill>
                  <a:schemeClr val="tx2"/>
                </a:solidFill>
                <a:latin typeface="Arial" panose="020B0604020202020204" pitchFamily="34" charset="0"/>
                <a:ea typeface="ＭＳ Ｐゴシック" panose="020B0600070205080204" pitchFamily="34" charset="-128"/>
              </a:defRPr>
            </a:lvl2pPr>
            <a:lvl3pPr marL="1164488" indent="-232898">
              <a:defRPr sz="4500">
                <a:solidFill>
                  <a:schemeClr val="tx2"/>
                </a:solidFill>
                <a:latin typeface="Arial" panose="020B0604020202020204" pitchFamily="34" charset="0"/>
                <a:ea typeface="ＭＳ Ｐゴシック" panose="020B0600070205080204" pitchFamily="34" charset="-128"/>
              </a:defRPr>
            </a:lvl3pPr>
            <a:lvl4pPr marL="1630284" indent="-232898">
              <a:defRPr sz="4500">
                <a:solidFill>
                  <a:schemeClr val="tx2"/>
                </a:solidFill>
                <a:latin typeface="Arial" panose="020B0604020202020204" pitchFamily="34" charset="0"/>
                <a:ea typeface="ＭＳ Ｐゴシック" panose="020B0600070205080204" pitchFamily="34" charset="-128"/>
              </a:defRPr>
            </a:lvl4pPr>
            <a:lvl5pPr marL="2096079" indent="-232898">
              <a:defRPr sz="4500">
                <a:solidFill>
                  <a:schemeClr val="tx2"/>
                </a:solidFill>
                <a:latin typeface="Arial" panose="020B0604020202020204" pitchFamily="34" charset="0"/>
                <a:ea typeface="ＭＳ Ｐゴシック" panose="020B0600070205080204" pitchFamily="34" charset="-128"/>
              </a:defRPr>
            </a:lvl5pPr>
            <a:lvl6pPr marL="2561874" indent="-232898" eaLnBrk="0" fontAlgn="base" hangingPunct="0">
              <a:spcBef>
                <a:spcPct val="0"/>
              </a:spcBef>
              <a:spcAft>
                <a:spcPct val="0"/>
              </a:spcAft>
              <a:defRPr sz="4500">
                <a:solidFill>
                  <a:schemeClr val="tx2"/>
                </a:solidFill>
                <a:latin typeface="Arial" panose="020B0604020202020204" pitchFamily="34" charset="0"/>
                <a:ea typeface="ＭＳ Ｐゴシック" panose="020B0600070205080204" pitchFamily="34" charset="-128"/>
              </a:defRPr>
            </a:lvl6pPr>
            <a:lvl7pPr marL="3027670" indent="-232898" eaLnBrk="0" fontAlgn="base" hangingPunct="0">
              <a:spcBef>
                <a:spcPct val="0"/>
              </a:spcBef>
              <a:spcAft>
                <a:spcPct val="0"/>
              </a:spcAft>
              <a:defRPr sz="4500">
                <a:solidFill>
                  <a:schemeClr val="tx2"/>
                </a:solidFill>
                <a:latin typeface="Arial" panose="020B0604020202020204" pitchFamily="34" charset="0"/>
                <a:ea typeface="ＭＳ Ｐゴシック" panose="020B0600070205080204" pitchFamily="34" charset="-128"/>
              </a:defRPr>
            </a:lvl7pPr>
            <a:lvl8pPr marL="3493465" indent="-232898" eaLnBrk="0" fontAlgn="base" hangingPunct="0">
              <a:spcBef>
                <a:spcPct val="0"/>
              </a:spcBef>
              <a:spcAft>
                <a:spcPct val="0"/>
              </a:spcAft>
              <a:defRPr sz="4500">
                <a:solidFill>
                  <a:schemeClr val="tx2"/>
                </a:solidFill>
                <a:latin typeface="Arial" panose="020B0604020202020204" pitchFamily="34" charset="0"/>
                <a:ea typeface="ＭＳ Ｐゴシック" panose="020B0600070205080204" pitchFamily="34" charset="-128"/>
              </a:defRPr>
            </a:lvl8pPr>
            <a:lvl9pPr marL="3959261" indent="-232898" eaLnBrk="0" fontAlgn="base" hangingPunct="0">
              <a:spcBef>
                <a:spcPct val="0"/>
              </a:spcBef>
              <a:spcAft>
                <a:spcPct val="0"/>
              </a:spcAft>
              <a:defRPr sz="4500">
                <a:solidFill>
                  <a:schemeClr val="tx2"/>
                </a:solidFill>
                <a:latin typeface="Arial" panose="020B0604020202020204" pitchFamily="34" charset="0"/>
                <a:ea typeface="ＭＳ Ｐゴシック" panose="020B0600070205080204" pitchFamily="34" charset="-128"/>
              </a:defRPr>
            </a:lvl9pPr>
          </a:lstStyle>
          <a:p>
            <a:fld id="{46CBD6F0-E43A-48D2-9072-C331167F4DC3}" type="slidenum">
              <a:rPr lang="en-GB" altLang="en-US" sz="1200">
                <a:solidFill>
                  <a:schemeClr val="tx1"/>
                </a:solidFill>
              </a:rPr>
              <a:pPr/>
              <a:t>7</a:t>
            </a:fld>
            <a:endParaRPr lang="en-GB" altLang="en-US" sz="120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542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500">
                <a:solidFill>
                  <a:schemeClr val="tx2"/>
                </a:solidFill>
                <a:latin typeface="Arial" panose="020B0604020202020204" pitchFamily="34" charset="0"/>
                <a:ea typeface="ＭＳ Ｐゴシック" panose="020B0600070205080204" pitchFamily="34" charset="-128"/>
              </a:defRPr>
            </a:lvl1pPr>
            <a:lvl2pPr marL="756917" indent="-291122">
              <a:defRPr sz="4500">
                <a:solidFill>
                  <a:schemeClr val="tx2"/>
                </a:solidFill>
                <a:latin typeface="Arial" panose="020B0604020202020204" pitchFamily="34" charset="0"/>
                <a:ea typeface="ＭＳ Ｐゴシック" panose="020B0600070205080204" pitchFamily="34" charset="-128"/>
              </a:defRPr>
            </a:lvl2pPr>
            <a:lvl3pPr marL="1164488" indent="-232898">
              <a:defRPr sz="4500">
                <a:solidFill>
                  <a:schemeClr val="tx2"/>
                </a:solidFill>
                <a:latin typeface="Arial" panose="020B0604020202020204" pitchFamily="34" charset="0"/>
                <a:ea typeface="ＭＳ Ｐゴシック" panose="020B0600070205080204" pitchFamily="34" charset="-128"/>
              </a:defRPr>
            </a:lvl3pPr>
            <a:lvl4pPr marL="1630284" indent="-232898">
              <a:defRPr sz="4500">
                <a:solidFill>
                  <a:schemeClr val="tx2"/>
                </a:solidFill>
                <a:latin typeface="Arial" panose="020B0604020202020204" pitchFamily="34" charset="0"/>
                <a:ea typeface="ＭＳ Ｐゴシック" panose="020B0600070205080204" pitchFamily="34" charset="-128"/>
              </a:defRPr>
            </a:lvl4pPr>
            <a:lvl5pPr marL="2096079" indent="-232898">
              <a:defRPr sz="4500">
                <a:solidFill>
                  <a:schemeClr val="tx2"/>
                </a:solidFill>
                <a:latin typeface="Arial" panose="020B0604020202020204" pitchFamily="34" charset="0"/>
                <a:ea typeface="ＭＳ Ｐゴシック" panose="020B0600070205080204" pitchFamily="34" charset="-128"/>
              </a:defRPr>
            </a:lvl5pPr>
            <a:lvl6pPr marL="2561874" indent="-232898" eaLnBrk="0" fontAlgn="base" hangingPunct="0">
              <a:spcBef>
                <a:spcPct val="0"/>
              </a:spcBef>
              <a:spcAft>
                <a:spcPct val="0"/>
              </a:spcAft>
              <a:defRPr sz="4500">
                <a:solidFill>
                  <a:schemeClr val="tx2"/>
                </a:solidFill>
                <a:latin typeface="Arial" panose="020B0604020202020204" pitchFamily="34" charset="0"/>
                <a:ea typeface="ＭＳ Ｐゴシック" panose="020B0600070205080204" pitchFamily="34" charset="-128"/>
              </a:defRPr>
            </a:lvl6pPr>
            <a:lvl7pPr marL="3027670" indent="-232898" eaLnBrk="0" fontAlgn="base" hangingPunct="0">
              <a:spcBef>
                <a:spcPct val="0"/>
              </a:spcBef>
              <a:spcAft>
                <a:spcPct val="0"/>
              </a:spcAft>
              <a:defRPr sz="4500">
                <a:solidFill>
                  <a:schemeClr val="tx2"/>
                </a:solidFill>
                <a:latin typeface="Arial" panose="020B0604020202020204" pitchFamily="34" charset="0"/>
                <a:ea typeface="ＭＳ Ｐゴシック" panose="020B0600070205080204" pitchFamily="34" charset="-128"/>
              </a:defRPr>
            </a:lvl7pPr>
            <a:lvl8pPr marL="3493465" indent="-232898" eaLnBrk="0" fontAlgn="base" hangingPunct="0">
              <a:spcBef>
                <a:spcPct val="0"/>
              </a:spcBef>
              <a:spcAft>
                <a:spcPct val="0"/>
              </a:spcAft>
              <a:defRPr sz="4500">
                <a:solidFill>
                  <a:schemeClr val="tx2"/>
                </a:solidFill>
                <a:latin typeface="Arial" panose="020B0604020202020204" pitchFamily="34" charset="0"/>
                <a:ea typeface="ＭＳ Ｐゴシック" panose="020B0600070205080204" pitchFamily="34" charset="-128"/>
              </a:defRPr>
            </a:lvl8pPr>
            <a:lvl9pPr marL="3959261" indent="-232898" eaLnBrk="0" fontAlgn="base" hangingPunct="0">
              <a:spcBef>
                <a:spcPct val="0"/>
              </a:spcBef>
              <a:spcAft>
                <a:spcPct val="0"/>
              </a:spcAft>
              <a:defRPr sz="4500">
                <a:solidFill>
                  <a:schemeClr val="tx2"/>
                </a:solidFill>
                <a:latin typeface="Arial" panose="020B0604020202020204" pitchFamily="34" charset="0"/>
                <a:ea typeface="ＭＳ Ｐゴシック" panose="020B0600070205080204" pitchFamily="34" charset="-128"/>
              </a:defRPr>
            </a:lvl9pPr>
          </a:lstStyle>
          <a:p>
            <a:endParaRPr lang="en-GB" altLang="en-US" sz="1200">
              <a:solidFill>
                <a:schemeClr val="tx1"/>
              </a:solidFill>
            </a:endParaRPr>
          </a:p>
        </p:txBody>
      </p:sp>
      <p:sp>
        <p:nvSpPr>
          <p:cNvPr id="54277" name="Footer Placeholder 4"/>
          <p:cNvSpPr>
            <a:spLocks noGrp="1"/>
          </p:cNvSpPr>
          <p:nvPr>
            <p:ph type="ftr" sz="quarter" idx="4"/>
            <p:custDataLst>
              <p:tags r:id="rId1"/>
            </p:custDataLst>
          </p:nvPr>
        </p:nvSpPr>
        <p:spPr>
          <a:xfrm>
            <a:off x="0" y="9517122"/>
            <a:ext cx="6888163" cy="501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500">
                <a:solidFill>
                  <a:schemeClr val="tx2"/>
                </a:solidFill>
                <a:latin typeface="Arial" panose="020B0604020202020204" pitchFamily="34" charset="0"/>
                <a:ea typeface="ＭＳ Ｐゴシック" panose="020B0600070205080204" pitchFamily="34" charset="-128"/>
              </a:defRPr>
            </a:lvl1pPr>
            <a:lvl2pPr marL="756917" indent="-291122">
              <a:defRPr sz="4500">
                <a:solidFill>
                  <a:schemeClr val="tx2"/>
                </a:solidFill>
                <a:latin typeface="Arial" panose="020B0604020202020204" pitchFamily="34" charset="0"/>
                <a:ea typeface="ＭＳ Ｐゴシック" panose="020B0600070205080204" pitchFamily="34" charset="-128"/>
              </a:defRPr>
            </a:lvl2pPr>
            <a:lvl3pPr marL="1164488" indent="-232898">
              <a:defRPr sz="4500">
                <a:solidFill>
                  <a:schemeClr val="tx2"/>
                </a:solidFill>
                <a:latin typeface="Arial" panose="020B0604020202020204" pitchFamily="34" charset="0"/>
                <a:ea typeface="ＭＳ Ｐゴシック" panose="020B0600070205080204" pitchFamily="34" charset="-128"/>
              </a:defRPr>
            </a:lvl3pPr>
            <a:lvl4pPr marL="1630284" indent="-232898">
              <a:defRPr sz="4500">
                <a:solidFill>
                  <a:schemeClr val="tx2"/>
                </a:solidFill>
                <a:latin typeface="Arial" panose="020B0604020202020204" pitchFamily="34" charset="0"/>
                <a:ea typeface="ＭＳ Ｐゴシック" panose="020B0600070205080204" pitchFamily="34" charset="-128"/>
              </a:defRPr>
            </a:lvl4pPr>
            <a:lvl5pPr marL="2096079" indent="-232898">
              <a:defRPr sz="4500">
                <a:solidFill>
                  <a:schemeClr val="tx2"/>
                </a:solidFill>
                <a:latin typeface="Arial" panose="020B0604020202020204" pitchFamily="34" charset="0"/>
                <a:ea typeface="ＭＳ Ｐゴシック" panose="020B0600070205080204" pitchFamily="34" charset="-128"/>
              </a:defRPr>
            </a:lvl5pPr>
            <a:lvl6pPr marL="2561874" indent="-232898" eaLnBrk="0" fontAlgn="base" hangingPunct="0">
              <a:spcBef>
                <a:spcPct val="0"/>
              </a:spcBef>
              <a:spcAft>
                <a:spcPct val="0"/>
              </a:spcAft>
              <a:defRPr sz="4500">
                <a:solidFill>
                  <a:schemeClr val="tx2"/>
                </a:solidFill>
                <a:latin typeface="Arial" panose="020B0604020202020204" pitchFamily="34" charset="0"/>
                <a:ea typeface="ＭＳ Ｐゴシック" panose="020B0600070205080204" pitchFamily="34" charset="-128"/>
              </a:defRPr>
            </a:lvl6pPr>
            <a:lvl7pPr marL="3027670" indent="-232898" eaLnBrk="0" fontAlgn="base" hangingPunct="0">
              <a:spcBef>
                <a:spcPct val="0"/>
              </a:spcBef>
              <a:spcAft>
                <a:spcPct val="0"/>
              </a:spcAft>
              <a:defRPr sz="4500">
                <a:solidFill>
                  <a:schemeClr val="tx2"/>
                </a:solidFill>
                <a:latin typeface="Arial" panose="020B0604020202020204" pitchFamily="34" charset="0"/>
                <a:ea typeface="ＭＳ Ｐゴシック" panose="020B0600070205080204" pitchFamily="34" charset="-128"/>
              </a:defRPr>
            </a:lvl7pPr>
            <a:lvl8pPr marL="3493465" indent="-232898" eaLnBrk="0" fontAlgn="base" hangingPunct="0">
              <a:spcBef>
                <a:spcPct val="0"/>
              </a:spcBef>
              <a:spcAft>
                <a:spcPct val="0"/>
              </a:spcAft>
              <a:defRPr sz="4500">
                <a:solidFill>
                  <a:schemeClr val="tx2"/>
                </a:solidFill>
                <a:latin typeface="Arial" panose="020B0604020202020204" pitchFamily="34" charset="0"/>
                <a:ea typeface="ＭＳ Ｐゴシック" panose="020B0600070205080204" pitchFamily="34" charset="-128"/>
              </a:defRPr>
            </a:lvl8pPr>
            <a:lvl9pPr marL="3959261" indent="-232898" eaLnBrk="0" fontAlgn="base" hangingPunct="0">
              <a:spcBef>
                <a:spcPct val="0"/>
              </a:spcBef>
              <a:spcAft>
                <a:spcPct val="0"/>
              </a:spcAft>
              <a:defRPr sz="4500">
                <a:solidFill>
                  <a:schemeClr val="tx2"/>
                </a:solidFill>
                <a:latin typeface="Arial" panose="020B0604020202020204" pitchFamily="34" charset="0"/>
                <a:ea typeface="ＭＳ Ｐゴシック" panose="020B0600070205080204" pitchFamily="34" charset="-128"/>
              </a:defRPr>
            </a:lvl9pPr>
          </a:lstStyle>
          <a:p>
            <a:r>
              <a:rPr lang="en-GB" altLang="en-US" sz="1200">
                <a:solidFill>
                  <a:srgbClr val="000000"/>
                </a:solidFill>
              </a:rPr>
              <a:t>UNCLASSIFIED</a:t>
            </a:r>
          </a:p>
        </p:txBody>
      </p:sp>
      <p:sp>
        <p:nvSpPr>
          <p:cNvPr id="5427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500">
                <a:solidFill>
                  <a:schemeClr val="tx2"/>
                </a:solidFill>
                <a:latin typeface="Arial" panose="020B0604020202020204" pitchFamily="34" charset="0"/>
                <a:ea typeface="ＭＳ Ｐゴシック" panose="020B0600070205080204" pitchFamily="34" charset="-128"/>
              </a:defRPr>
            </a:lvl1pPr>
            <a:lvl2pPr marL="756917" indent="-291122">
              <a:defRPr sz="4500">
                <a:solidFill>
                  <a:schemeClr val="tx2"/>
                </a:solidFill>
                <a:latin typeface="Arial" panose="020B0604020202020204" pitchFamily="34" charset="0"/>
                <a:ea typeface="ＭＳ Ｐゴシック" panose="020B0600070205080204" pitchFamily="34" charset="-128"/>
              </a:defRPr>
            </a:lvl2pPr>
            <a:lvl3pPr marL="1164488" indent="-232898">
              <a:defRPr sz="4500">
                <a:solidFill>
                  <a:schemeClr val="tx2"/>
                </a:solidFill>
                <a:latin typeface="Arial" panose="020B0604020202020204" pitchFamily="34" charset="0"/>
                <a:ea typeface="ＭＳ Ｐゴシック" panose="020B0600070205080204" pitchFamily="34" charset="-128"/>
              </a:defRPr>
            </a:lvl3pPr>
            <a:lvl4pPr marL="1630284" indent="-232898">
              <a:defRPr sz="4500">
                <a:solidFill>
                  <a:schemeClr val="tx2"/>
                </a:solidFill>
                <a:latin typeface="Arial" panose="020B0604020202020204" pitchFamily="34" charset="0"/>
                <a:ea typeface="ＭＳ Ｐゴシック" panose="020B0600070205080204" pitchFamily="34" charset="-128"/>
              </a:defRPr>
            </a:lvl4pPr>
            <a:lvl5pPr marL="2096079" indent="-232898">
              <a:defRPr sz="4500">
                <a:solidFill>
                  <a:schemeClr val="tx2"/>
                </a:solidFill>
                <a:latin typeface="Arial" panose="020B0604020202020204" pitchFamily="34" charset="0"/>
                <a:ea typeface="ＭＳ Ｐゴシック" panose="020B0600070205080204" pitchFamily="34" charset="-128"/>
              </a:defRPr>
            </a:lvl5pPr>
            <a:lvl6pPr marL="2561874" indent="-232898" eaLnBrk="0" fontAlgn="base" hangingPunct="0">
              <a:spcBef>
                <a:spcPct val="0"/>
              </a:spcBef>
              <a:spcAft>
                <a:spcPct val="0"/>
              </a:spcAft>
              <a:defRPr sz="4500">
                <a:solidFill>
                  <a:schemeClr val="tx2"/>
                </a:solidFill>
                <a:latin typeface="Arial" panose="020B0604020202020204" pitchFamily="34" charset="0"/>
                <a:ea typeface="ＭＳ Ｐゴシック" panose="020B0600070205080204" pitchFamily="34" charset="-128"/>
              </a:defRPr>
            </a:lvl6pPr>
            <a:lvl7pPr marL="3027670" indent="-232898" eaLnBrk="0" fontAlgn="base" hangingPunct="0">
              <a:spcBef>
                <a:spcPct val="0"/>
              </a:spcBef>
              <a:spcAft>
                <a:spcPct val="0"/>
              </a:spcAft>
              <a:defRPr sz="4500">
                <a:solidFill>
                  <a:schemeClr val="tx2"/>
                </a:solidFill>
                <a:latin typeface="Arial" panose="020B0604020202020204" pitchFamily="34" charset="0"/>
                <a:ea typeface="ＭＳ Ｐゴシック" panose="020B0600070205080204" pitchFamily="34" charset="-128"/>
              </a:defRPr>
            </a:lvl7pPr>
            <a:lvl8pPr marL="3493465" indent="-232898" eaLnBrk="0" fontAlgn="base" hangingPunct="0">
              <a:spcBef>
                <a:spcPct val="0"/>
              </a:spcBef>
              <a:spcAft>
                <a:spcPct val="0"/>
              </a:spcAft>
              <a:defRPr sz="4500">
                <a:solidFill>
                  <a:schemeClr val="tx2"/>
                </a:solidFill>
                <a:latin typeface="Arial" panose="020B0604020202020204" pitchFamily="34" charset="0"/>
                <a:ea typeface="ＭＳ Ｐゴシック" panose="020B0600070205080204" pitchFamily="34" charset="-128"/>
              </a:defRPr>
            </a:lvl8pPr>
            <a:lvl9pPr marL="3959261" indent="-232898" eaLnBrk="0" fontAlgn="base" hangingPunct="0">
              <a:spcBef>
                <a:spcPct val="0"/>
              </a:spcBef>
              <a:spcAft>
                <a:spcPct val="0"/>
              </a:spcAft>
              <a:defRPr sz="4500">
                <a:solidFill>
                  <a:schemeClr val="tx2"/>
                </a:solidFill>
                <a:latin typeface="Arial" panose="020B0604020202020204" pitchFamily="34" charset="0"/>
                <a:ea typeface="ＭＳ Ｐゴシック" panose="020B0600070205080204" pitchFamily="34" charset="-128"/>
              </a:defRPr>
            </a:lvl9pPr>
          </a:lstStyle>
          <a:p>
            <a:fld id="{6279AF9C-043F-4BCC-9858-5D7C495DAE0B}" type="slidenum">
              <a:rPr lang="en-GB" altLang="en-US" sz="1200">
                <a:solidFill>
                  <a:schemeClr val="tx1"/>
                </a:solidFill>
              </a:rPr>
              <a:pPr/>
              <a:t>8</a:t>
            </a:fld>
            <a:endParaRPr lang="en-GB" altLang="en-US" sz="1200">
              <a:solidFill>
                <a:schemeClr val="tx1"/>
              </a:solidFill>
            </a:endParaRPr>
          </a:p>
        </p:txBody>
      </p:sp>
    </p:spTree>
    <p:extLst>
      <p:ext uri="{BB962C8B-B14F-4D97-AF65-F5344CB8AC3E}">
        <p14:creationId xmlns:p14="http://schemas.microsoft.com/office/powerpoint/2010/main" val="4020126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explored key customer journeys and mapped contact points, data, hours spent, processes etc. through this process we identified the journeys from which we could release most benefit and addressed these first. </a:t>
            </a:r>
          </a:p>
        </p:txBody>
      </p:sp>
      <p:sp>
        <p:nvSpPr>
          <p:cNvPr id="4" name="Header Placeholder 3"/>
          <p:cNvSpPr>
            <a:spLocks noGrp="1"/>
          </p:cNvSpPr>
          <p:nvPr>
            <p:ph type="hdr" sz="quarter"/>
          </p:nvPr>
        </p:nvSpPr>
        <p:spPr/>
        <p:txBody>
          <a:bodyPr/>
          <a:lstStyle/>
          <a:p>
            <a:pPr>
              <a:defRPr/>
            </a:pPr>
            <a:endParaRPr lang="en-GB" altLang="en-US"/>
          </a:p>
        </p:txBody>
      </p:sp>
      <p:sp>
        <p:nvSpPr>
          <p:cNvPr id="5" name="Footer Placeholder 4"/>
          <p:cNvSpPr>
            <a:spLocks noGrp="1"/>
          </p:cNvSpPr>
          <p:nvPr>
            <p:ph type="ftr" sz="quarter" idx="4"/>
          </p:nvPr>
        </p:nvSpPr>
        <p:spPr/>
        <p:txBody>
          <a:bodyPr/>
          <a:lstStyle/>
          <a:p>
            <a:pPr>
              <a:defRPr/>
            </a:pPr>
            <a:r>
              <a:rPr lang="en-GB"/>
              <a:t>UNCLASSIFIED</a:t>
            </a:r>
          </a:p>
        </p:txBody>
      </p:sp>
      <p:sp>
        <p:nvSpPr>
          <p:cNvPr id="6" name="Slide Number Placeholder 5"/>
          <p:cNvSpPr>
            <a:spLocks noGrp="1"/>
          </p:cNvSpPr>
          <p:nvPr>
            <p:ph type="sldNum" sz="quarter" idx="5"/>
          </p:nvPr>
        </p:nvSpPr>
        <p:spPr/>
        <p:txBody>
          <a:bodyPr/>
          <a:lstStyle/>
          <a:p>
            <a:pPr>
              <a:defRPr/>
            </a:pPr>
            <a:fld id="{B43FA14E-85F6-4C1A-853A-B8354CC4DFDB}" type="slidenum">
              <a:rPr lang="en-GB" altLang="en-US" smtClean="0"/>
              <a:pPr>
                <a:defRPr/>
              </a:pPr>
              <a:t>9</a:t>
            </a:fld>
            <a:endParaRPr lang="en-GB" altLang="en-US"/>
          </a:p>
        </p:txBody>
      </p:sp>
    </p:spTree>
    <p:extLst>
      <p:ext uri="{BB962C8B-B14F-4D97-AF65-F5344CB8AC3E}">
        <p14:creationId xmlns:p14="http://schemas.microsoft.com/office/powerpoint/2010/main" val="524823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PPcolb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Borough Logo 08 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876800"/>
            <a:ext cx="1425575"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PPhorib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048000"/>
            <a:ext cx="49593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Rectangle 2"/>
          <p:cNvSpPr>
            <a:spLocks noGrp="1" noChangeArrowheads="1"/>
          </p:cNvSpPr>
          <p:nvPr>
            <p:ph type="ctrTitle"/>
          </p:nvPr>
        </p:nvSpPr>
        <p:spPr>
          <a:xfrm>
            <a:off x="2339975" y="1125538"/>
            <a:ext cx="6118225" cy="1470025"/>
          </a:xfrm>
        </p:spPr>
        <p:txBody>
          <a:bodyPr/>
          <a:lstStyle>
            <a:lvl1pPr algn="r">
              <a:defRPr b="1"/>
            </a:lvl1pPr>
          </a:lstStyle>
          <a:p>
            <a:r>
              <a:rPr lang="en-GB"/>
              <a:t>Click to edit Master title style</a:t>
            </a:r>
          </a:p>
        </p:txBody>
      </p:sp>
      <p:sp>
        <p:nvSpPr>
          <p:cNvPr id="17417" name="Rectangle 9"/>
          <p:cNvSpPr>
            <a:spLocks noGrp="1" noChangeArrowheads="1"/>
          </p:cNvSpPr>
          <p:nvPr>
            <p:ph type="subTitle" sz="quarter" idx="1"/>
          </p:nvPr>
        </p:nvSpPr>
        <p:spPr>
          <a:xfrm>
            <a:off x="2338388" y="3357563"/>
            <a:ext cx="6118225" cy="1752600"/>
          </a:xfrm>
        </p:spPr>
        <p:txBody>
          <a:bodyPr/>
          <a:lstStyle>
            <a:lvl1pPr marL="0" indent="0" algn="r">
              <a:buFontTx/>
              <a:buNone/>
              <a:defRPr/>
            </a:lvl1pPr>
          </a:lstStyle>
          <a:p>
            <a:r>
              <a:rPr lang="en-GB"/>
              <a:t>Click to edit Master subtitle style</a:t>
            </a:r>
          </a:p>
        </p:txBody>
      </p:sp>
      <p:sp>
        <p:nvSpPr>
          <p:cNvPr id="7" name="Rectangle 3"/>
          <p:cNvSpPr>
            <a:spLocks noGrp="1" noChangeArrowheads="1"/>
          </p:cNvSpPr>
          <p:nvPr>
            <p:ph type="dt" sz="half" idx="10"/>
          </p:nvPr>
        </p:nvSpPr>
        <p:spPr/>
        <p:txBody>
          <a:bodyPr/>
          <a:lstStyle>
            <a:lvl1pPr>
              <a:defRPr/>
            </a:lvl1pPr>
          </a:lstStyle>
          <a:p>
            <a:pPr>
              <a:defRPr/>
            </a:pPr>
            <a:fld id="{B309C07C-E155-4E0B-94DB-FDE37A18FE47}" type="datetime1">
              <a:rPr lang="en-GB" altLang="en-US"/>
              <a:pPr>
                <a:defRPr/>
              </a:pPr>
              <a:t>26/01/2024</a:t>
            </a:fld>
            <a:endParaRPr lang="en-GB" altLang="en-US"/>
          </a:p>
        </p:txBody>
      </p:sp>
      <p:sp>
        <p:nvSpPr>
          <p:cNvPr id="8" name="Rectangle 4"/>
          <p:cNvSpPr>
            <a:spLocks noGrp="1" noChangeArrowheads="1"/>
          </p:cNvSpPr>
          <p:nvPr>
            <p:ph type="ftr" sz="quarter" idx="11"/>
            <p:custDataLst>
              <p:tags r:id="rId1"/>
            </p:custDataLst>
          </p:nvPr>
        </p:nvSpPr>
        <p:spPr/>
        <p:txBody>
          <a:bodyPr/>
          <a:lstStyle>
            <a:lvl1pPr>
              <a:defRPr lang="en-GB" sz="1200" b="1" i="0" u="none">
                <a:solidFill>
                  <a:srgbClr val="000000"/>
                </a:solidFill>
                <a:latin typeface="Arial" panose="020B0604020202020204" pitchFamily="34" charset="0"/>
              </a:defRPr>
            </a:lvl1pPr>
          </a:lstStyle>
          <a:p>
            <a:pPr>
              <a:defRPr/>
            </a:pPr>
            <a:r>
              <a:rPr lang="en-GB"/>
              <a:t>UNCLASSIFIED</a:t>
            </a:r>
          </a:p>
        </p:txBody>
      </p:sp>
      <p:sp>
        <p:nvSpPr>
          <p:cNvPr id="9" name="Rectangle 5"/>
          <p:cNvSpPr>
            <a:spLocks noGrp="1" noChangeArrowheads="1"/>
          </p:cNvSpPr>
          <p:nvPr>
            <p:ph type="sldNum" sz="quarter" idx="12"/>
          </p:nvPr>
        </p:nvSpPr>
        <p:spPr/>
        <p:txBody>
          <a:bodyPr/>
          <a:lstStyle>
            <a:lvl1pPr>
              <a:defRPr smtClean="0"/>
            </a:lvl1pPr>
          </a:lstStyle>
          <a:p>
            <a:pPr>
              <a:defRPr/>
            </a:pPr>
            <a:fld id="{20CEA294-F132-4710-A541-1A996928824A}" type="slidenum">
              <a:rPr lang="en-GB" altLang="en-US"/>
              <a:pPr>
                <a:defRPr/>
              </a:pPr>
              <a:t>‹#›</a:t>
            </a:fld>
            <a:endParaRPr lang="en-GB" altLang="en-US"/>
          </a:p>
        </p:txBody>
      </p:sp>
    </p:spTree>
    <p:extLst>
      <p:ext uri="{BB962C8B-B14F-4D97-AF65-F5344CB8AC3E}">
        <p14:creationId xmlns:p14="http://schemas.microsoft.com/office/powerpoint/2010/main" val="4149642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747A99E-8DEF-40DC-9DAC-CBE36C0B14F4}" type="datetime1">
              <a:rPr lang="en-GB" altLang="en-US"/>
              <a:pPr>
                <a:defRPr/>
              </a:pPr>
              <a:t>26/01/2024</a:t>
            </a:fld>
            <a:endParaRPr lang="en-GB" altLang="en-US"/>
          </a:p>
        </p:txBody>
      </p:sp>
      <p:sp>
        <p:nvSpPr>
          <p:cNvPr id="5" name="Rectangle 5"/>
          <p:cNvSpPr>
            <a:spLocks noGrp="1" noChangeArrowheads="1"/>
          </p:cNvSpPr>
          <p:nvPr>
            <p:ph type="ftr" sz="quarter" idx="11"/>
            <p:custDataLst>
              <p:tags r:id="rId1"/>
            </p:custDataLst>
          </p:nvPr>
        </p:nvSpPr>
        <p:spPr>
          <a:ln/>
        </p:spPr>
        <p:txBody>
          <a:bodyPr/>
          <a:lstStyle>
            <a:lvl1pPr>
              <a:defRPr/>
            </a:lvl1pPr>
          </a:lstStyle>
          <a:p>
            <a:pPr>
              <a:defRPr/>
            </a:pPr>
            <a:r>
              <a:t>UNCLASSIFIED</a:t>
            </a:r>
          </a:p>
        </p:txBody>
      </p:sp>
      <p:sp>
        <p:nvSpPr>
          <p:cNvPr id="6" name="Rectangle 6"/>
          <p:cNvSpPr>
            <a:spLocks noGrp="1" noChangeArrowheads="1"/>
          </p:cNvSpPr>
          <p:nvPr>
            <p:ph type="sldNum" sz="quarter" idx="12"/>
          </p:nvPr>
        </p:nvSpPr>
        <p:spPr>
          <a:ln/>
        </p:spPr>
        <p:txBody>
          <a:bodyPr/>
          <a:lstStyle>
            <a:lvl1pPr>
              <a:defRPr/>
            </a:lvl1pPr>
          </a:lstStyle>
          <a:p>
            <a:pPr>
              <a:defRPr/>
            </a:pPr>
            <a:fld id="{A55E3F87-8844-4B0C-8E1A-3CF769A9BCD1}" type="slidenum">
              <a:rPr lang="en-GB" altLang="en-US"/>
              <a:pPr>
                <a:defRPr/>
              </a:pPr>
              <a:t>‹#›</a:t>
            </a:fld>
            <a:endParaRPr lang="en-GB" altLang="en-US"/>
          </a:p>
        </p:txBody>
      </p:sp>
    </p:spTree>
    <p:extLst>
      <p:ext uri="{BB962C8B-B14F-4D97-AF65-F5344CB8AC3E}">
        <p14:creationId xmlns:p14="http://schemas.microsoft.com/office/powerpoint/2010/main" val="4093150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4988" y="274638"/>
            <a:ext cx="1801812"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1476375" y="274638"/>
            <a:ext cx="5256213"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43ABF33-4539-44FC-9632-3972BE43944D}" type="datetime1">
              <a:rPr lang="en-GB" altLang="en-US"/>
              <a:pPr>
                <a:defRPr/>
              </a:pPr>
              <a:t>26/01/2024</a:t>
            </a:fld>
            <a:endParaRPr lang="en-GB" altLang="en-US"/>
          </a:p>
        </p:txBody>
      </p:sp>
      <p:sp>
        <p:nvSpPr>
          <p:cNvPr id="5" name="Rectangle 5"/>
          <p:cNvSpPr>
            <a:spLocks noGrp="1" noChangeArrowheads="1"/>
          </p:cNvSpPr>
          <p:nvPr>
            <p:ph type="ftr" sz="quarter" idx="11"/>
            <p:custDataLst>
              <p:tags r:id="rId1"/>
            </p:custDataLst>
          </p:nvPr>
        </p:nvSpPr>
        <p:spPr>
          <a:ln/>
        </p:spPr>
        <p:txBody>
          <a:bodyPr/>
          <a:lstStyle>
            <a:lvl1pPr>
              <a:defRPr/>
            </a:lvl1pPr>
          </a:lstStyle>
          <a:p>
            <a:pPr>
              <a:defRPr/>
            </a:pPr>
            <a:r>
              <a:t>UNCLASSIFIED</a:t>
            </a:r>
          </a:p>
        </p:txBody>
      </p:sp>
      <p:sp>
        <p:nvSpPr>
          <p:cNvPr id="6" name="Rectangle 6"/>
          <p:cNvSpPr>
            <a:spLocks noGrp="1" noChangeArrowheads="1"/>
          </p:cNvSpPr>
          <p:nvPr>
            <p:ph type="sldNum" sz="quarter" idx="12"/>
          </p:nvPr>
        </p:nvSpPr>
        <p:spPr>
          <a:ln/>
        </p:spPr>
        <p:txBody>
          <a:bodyPr/>
          <a:lstStyle>
            <a:lvl1pPr>
              <a:defRPr/>
            </a:lvl1pPr>
          </a:lstStyle>
          <a:p>
            <a:pPr>
              <a:defRPr/>
            </a:pPr>
            <a:fld id="{790DEB36-69E7-4C0F-9188-03AD81EED9D7}" type="slidenum">
              <a:rPr lang="en-GB" altLang="en-US"/>
              <a:pPr>
                <a:defRPr/>
              </a:pPr>
              <a:t>‹#›</a:t>
            </a:fld>
            <a:endParaRPr lang="en-GB" altLang="en-US"/>
          </a:p>
        </p:txBody>
      </p:sp>
    </p:spTree>
    <p:extLst>
      <p:ext uri="{BB962C8B-B14F-4D97-AF65-F5344CB8AC3E}">
        <p14:creationId xmlns:p14="http://schemas.microsoft.com/office/powerpoint/2010/main" val="2877448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476375" y="274638"/>
            <a:ext cx="7210425" cy="1143000"/>
          </a:xfrm>
        </p:spPr>
        <p:txBody>
          <a:bodyPr/>
          <a:lstStyle/>
          <a:p>
            <a:r>
              <a:rPr lang="en-GB"/>
              <a:t>Click to edit Master title style</a:t>
            </a:r>
            <a:endParaRPr lang="en-US"/>
          </a:p>
        </p:txBody>
      </p:sp>
      <p:sp>
        <p:nvSpPr>
          <p:cNvPr id="3" name="Content Placeholder 2"/>
          <p:cNvSpPr>
            <a:spLocks noGrp="1"/>
          </p:cNvSpPr>
          <p:nvPr>
            <p:ph sz="half" idx="1"/>
          </p:nvPr>
        </p:nvSpPr>
        <p:spPr>
          <a:xfrm>
            <a:off x="1476375" y="1600200"/>
            <a:ext cx="3529013"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5157788" y="1600200"/>
            <a:ext cx="3529012"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657188B-55C2-43C6-AE41-B2D49A431D7E}" type="datetime1">
              <a:rPr lang="en-GB" altLang="en-US"/>
              <a:pPr>
                <a:defRPr/>
              </a:pPr>
              <a:t>26/01/2024</a:t>
            </a:fld>
            <a:endParaRPr lang="en-GB" altLang="en-US"/>
          </a:p>
        </p:txBody>
      </p:sp>
      <p:sp>
        <p:nvSpPr>
          <p:cNvPr id="6" name="Rectangle 5"/>
          <p:cNvSpPr>
            <a:spLocks noGrp="1" noChangeArrowheads="1"/>
          </p:cNvSpPr>
          <p:nvPr>
            <p:ph type="ftr" sz="quarter" idx="11"/>
            <p:custDataLst>
              <p:tags r:id="rId1"/>
            </p:custDataLst>
          </p:nvPr>
        </p:nvSpPr>
        <p:spPr>
          <a:ln/>
        </p:spPr>
        <p:txBody>
          <a:bodyPr/>
          <a:lstStyle>
            <a:lvl1pPr>
              <a:defRPr/>
            </a:lvl1pPr>
          </a:lstStyle>
          <a:p>
            <a:pPr>
              <a:defRPr/>
            </a:pPr>
            <a:r>
              <a:t>UNCLASSIFIED</a:t>
            </a:r>
          </a:p>
        </p:txBody>
      </p:sp>
      <p:sp>
        <p:nvSpPr>
          <p:cNvPr id="7" name="Rectangle 6"/>
          <p:cNvSpPr>
            <a:spLocks noGrp="1" noChangeArrowheads="1"/>
          </p:cNvSpPr>
          <p:nvPr>
            <p:ph type="sldNum" sz="quarter" idx="12"/>
          </p:nvPr>
        </p:nvSpPr>
        <p:spPr>
          <a:ln/>
        </p:spPr>
        <p:txBody>
          <a:bodyPr/>
          <a:lstStyle>
            <a:lvl1pPr>
              <a:defRPr/>
            </a:lvl1pPr>
          </a:lstStyle>
          <a:p>
            <a:pPr>
              <a:defRPr/>
            </a:pPr>
            <a:fld id="{F44F6F3B-BF98-476C-9B04-10A048A3DC9F}" type="slidenum">
              <a:rPr lang="en-GB" altLang="en-US"/>
              <a:pPr>
                <a:defRPr/>
              </a:pPr>
              <a:t>‹#›</a:t>
            </a:fld>
            <a:endParaRPr lang="en-GB" altLang="en-US"/>
          </a:p>
        </p:txBody>
      </p:sp>
    </p:spTree>
    <p:extLst>
      <p:ext uri="{BB962C8B-B14F-4D97-AF65-F5344CB8AC3E}">
        <p14:creationId xmlns:p14="http://schemas.microsoft.com/office/powerpoint/2010/main" val="129826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EF642B0D-1AD9-42FC-A157-691FE41D1A5D}" type="datetime1">
              <a:rPr lang="en-GB" altLang="en-US"/>
              <a:pPr>
                <a:defRPr/>
              </a:pPr>
              <a:t>26/01/2024</a:t>
            </a:fld>
            <a:endParaRPr lang="en-GB" altLang="en-US"/>
          </a:p>
        </p:txBody>
      </p:sp>
      <p:sp>
        <p:nvSpPr>
          <p:cNvPr id="5" name="Rectangle 5"/>
          <p:cNvSpPr>
            <a:spLocks noGrp="1" noChangeArrowheads="1"/>
          </p:cNvSpPr>
          <p:nvPr>
            <p:ph type="ftr" sz="quarter" idx="11"/>
            <p:custDataLst>
              <p:tags r:id="rId1"/>
            </p:custDataLst>
          </p:nvPr>
        </p:nvSpPr>
        <p:spPr/>
        <p:txBody>
          <a:bodyPr/>
          <a:lstStyle>
            <a:lvl1pPr>
              <a:defRPr lang="en-GB" sz="1200" b="1" i="0" u="none">
                <a:solidFill>
                  <a:srgbClr val="000000"/>
                </a:solidFill>
                <a:latin typeface="Arial" panose="020B0604020202020204" pitchFamily="34" charset="0"/>
              </a:defRPr>
            </a:lvl1pPr>
          </a:lstStyle>
          <a:p>
            <a:pPr>
              <a:defRPr/>
            </a:pPr>
            <a:r>
              <a:rPr lang="en-GB"/>
              <a:t>UNCLASSIFIED</a:t>
            </a:r>
          </a:p>
        </p:txBody>
      </p:sp>
      <p:sp>
        <p:nvSpPr>
          <p:cNvPr id="6" name="Rectangle 6"/>
          <p:cNvSpPr>
            <a:spLocks noGrp="1" noChangeArrowheads="1"/>
          </p:cNvSpPr>
          <p:nvPr>
            <p:ph type="sldNum" sz="quarter" idx="12"/>
          </p:nvPr>
        </p:nvSpPr>
        <p:spPr/>
        <p:txBody>
          <a:bodyPr/>
          <a:lstStyle>
            <a:lvl1pPr>
              <a:defRPr smtClean="0"/>
            </a:lvl1pPr>
          </a:lstStyle>
          <a:p>
            <a:pPr>
              <a:defRPr/>
            </a:pPr>
            <a:fld id="{67E0C56C-517F-4BB8-B0C0-3D39C3EA67A8}" type="slidenum">
              <a:rPr lang="en-GB" altLang="en-US"/>
              <a:pPr>
                <a:defRPr/>
              </a:pPr>
              <a:t>‹#›</a:t>
            </a:fld>
            <a:endParaRPr lang="en-GB" altLang="en-US"/>
          </a:p>
        </p:txBody>
      </p:sp>
    </p:spTree>
    <p:extLst>
      <p:ext uri="{BB962C8B-B14F-4D97-AF65-F5344CB8AC3E}">
        <p14:creationId xmlns:p14="http://schemas.microsoft.com/office/powerpoint/2010/main" val="304036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DBD5CB6-B2A4-4924-8C67-9BAE5BC0DA4C}" type="datetime1">
              <a:rPr lang="en-GB" altLang="en-US"/>
              <a:pPr>
                <a:defRPr/>
              </a:pPr>
              <a:t>26/01/2024</a:t>
            </a:fld>
            <a:endParaRPr lang="en-GB" altLang="en-US"/>
          </a:p>
        </p:txBody>
      </p:sp>
      <p:sp>
        <p:nvSpPr>
          <p:cNvPr id="5" name="Rectangle 5"/>
          <p:cNvSpPr>
            <a:spLocks noGrp="1" noChangeArrowheads="1"/>
          </p:cNvSpPr>
          <p:nvPr>
            <p:ph type="ftr" sz="quarter" idx="11"/>
            <p:custDataLst>
              <p:tags r:id="rId1"/>
            </p:custDataLst>
          </p:nvPr>
        </p:nvSpPr>
        <p:spPr>
          <a:ln/>
        </p:spPr>
        <p:txBody>
          <a:bodyPr/>
          <a:lstStyle>
            <a:lvl1pPr>
              <a:defRPr/>
            </a:lvl1pPr>
          </a:lstStyle>
          <a:p>
            <a:pPr>
              <a:defRPr/>
            </a:pPr>
            <a:r>
              <a:t>UNCLASSIFIED</a:t>
            </a:r>
          </a:p>
        </p:txBody>
      </p:sp>
      <p:sp>
        <p:nvSpPr>
          <p:cNvPr id="6" name="Rectangle 6"/>
          <p:cNvSpPr>
            <a:spLocks noGrp="1" noChangeArrowheads="1"/>
          </p:cNvSpPr>
          <p:nvPr>
            <p:ph type="sldNum" sz="quarter" idx="12"/>
          </p:nvPr>
        </p:nvSpPr>
        <p:spPr>
          <a:ln/>
        </p:spPr>
        <p:txBody>
          <a:bodyPr/>
          <a:lstStyle>
            <a:lvl1pPr>
              <a:defRPr/>
            </a:lvl1pPr>
          </a:lstStyle>
          <a:p>
            <a:pPr>
              <a:defRPr/>
            </a:pPr>
            <a:fld id="{C2890972-F9D3-40D9-AE40-D2A4DFC9AA3A}" type="slidenum">
              <a:rPr lang="en-GB" altLang="en-US"/>
              <a:pPr>
                <a:defRPr/>
              </a:pPr>
              <a:t>‹#›</a:t>
            </a:fld>
            <a:endParaRPr lang="en-GB" altLang="en-US"/>
          </a:p>
        </p:txBody>
      </p:sp>
    </p:spTree>
    <p:extLst>
      <p:ext uri="{BB962C8B-B14F-4D97-AF65-F5344CB8AC3E}">
        <p14:creationId xmlns:p14="http://schemas.microsoft.com/office/powerpoint/2010/main" val="1410494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476375" y="1600200"/>
            <a:ext cx="3529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157788" y="1600200"/>
            <a:ext cx="3529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74166EF-F793-4671-A818-0EA56C77FCFC}" type="datetime1">
              <a:rPr lang="en-GB" altLang="en-US"/>
              <a:pPr>
                <a:defRPr/>
              </a:pPr>
              <a:t>26/01/2024</a:t>
            </a:fld>
            <a:endParaRPr lang="en-GB" altLang="en-US"/>
          </a:p>
        </p:txBody>
      </p:sp>
      <p:sp>
        <p:nvSpPr>
          <p:cNvPr id="6" name="Rectangle 5"/>
          <p:cNvSpPr>
            <a:spLocks noGrp="1" noChangeArrowheads="1"/>
          </p:cNvSpPr>
          <p:nvPr>
            <p:ph type="ftr" sz="quarter" idx="11"/>
            <p:custDataLst>
              <p:tags r:id="rId1"/>
            </p:custDataLst>
          </p:nvPr>
        </p:nvSpPr>
        <p:spPr>
          <a:ln/>
        </p:spPr>
        <p:txBody>
          <a:bodyPr/>
          <a:lstStyle>
            <a:lvl1pPr>
              <a:defRPr/>
            </a:lvl1pPr>
          </a:lstStyle>
          <a:p>
            <a:pPr>
              <a:defRPr/>
            </a:pPr>
            <a:r>
              <a:t>UNCLASSIFIED</a:t>
            </a:r>
          </a:p>
        </p:txBody>
      </p:sp>
      <p:sp>
        <p:nvSpPr>
          <p:cNvPr id="7" name="Rectangle 6"/>
          <p:cNvSpPr>
            <a:spLocks noGrp="1" noChangeArrowheads="1"/>
          </p:cNvSpPr>
          <p:nvPr>
            <p:ph type="sldNum" sz="quarter" idx="12"/>
          </p:nvPr>
        </p:nvSpPr>
        <p:spPr>
          <a:ln/>
        </p:spPr>
        <p:txBody>
          <a:bodyPr/>
          <a:lstStyle>
            <a:lvl1pPr>
              <a:defRPr/>
            </a:lvl1pPr>
          </a:lstStyle>
          <a:p>
            <a:pPr>
              <a:defRPr/>
            </a:pPr>
            <a:fld id="{F7973175-3F7B-419C-84B5-FBE418792A4A}" type="slidenum">
              <a:rPr lang="en-GB" altLang="en-US"/>
              <a:pPr>
                <a:defRPr/>
              </a:pPr>
              <a:t>‹#›</a:t>
            </a:fld>
            <a:endParaRPr lang="en-GB" altLang="en-US"/>
          </a:p>
        </p:txBody>
      </p:sp>
    </p:spTree>
    <p:extLst>
      <p:ext uri="{BB962C8B-B14F-4D97-AF65-F5344CB8AC3E}">
        <p14:creationId xmlns:p14="http://schemas.microsoft.com/office/powerpoint/2010/main" val="2784533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7594F90-41DA-4FDE-B70C-A439968C2ACB}" type="datetime1">
              <a:rPr lang="en-GB" altLang="en-US"/>
              <a:pPr>
                <a:defRPr/>
              </a:pPr>
              <a:t>26/01/2024</a:t>
            </a:fld>
            <a:endParaRPr lang="en-GB" altLang="en-US"/>
          </a:p>
        </p:txBody>
      </p:sp>
      <p:sp>
        <p:nvSpPr>
          <p:cNvPr id="8" name="Rectangle 5"/>
          <p:cNvSpPr>
            <a:spLocks noGrp="1" noChangeArrowheads="1"/>
          </p:cNvSpPr>
          <p:nvPr>
            <p:ph type="ftr" sz="quarter" idx="11"/>
            <p:custDataLst>
              <p:tags r:id="rId1"/>
            </p:custDataLst>
          </p:nvPr>
        </p:nvSpPr>
        <p:spPr>
          <a:ln/>
        </p:spPr>
        <p:txBody>
          <a:bodyPr/>
          <a:lstStyle>
            <a:lvl1pPr>
              <a:defRPr/>
            </a:lvl1pPr>
          </a:lstStyle>
          <a:p>
            <a:pPr>
              <a:defRPr/>
            </a:pPr>
            <a:r>
              <a:t>UNCLASSIFIED</a:t>
            </a:r>
          </a:p>
        </p:txBody>
      </p:sp>
      <p:sp>
        <p:nvSpPr>
          <p:cNvPr id="9" name="Rectangle 6"/>
          <p:cNvSpPr>
            <a:spLocks noGrp="1" noChangeArrowheads="1"/>
          </p:cNvSpPr>
          <p:nvPr>
            <p:ph type="sldNum" sz="quarter" idx="12"/>
          </p:nvPr>
        </p:nvSpPr>
        <p:spPr>
          <a:ln/>
        </p:spPr>
        <p:txBody>
          <a:bodyPr/>
          <a:lstStyle>
            <a:lvl1pPr>
              <a:defRPr/>
            </a:lvl1pPr>
          </a:lstStyle>
          <a:p>
            <a:pPr>
              <a:defRPr/>
            </a:pPr>
            <a:fld id="{5DDAB170-A2AD-42C9-BC39-F7D354B6B3DE}" type="slidenum">
              <a:rPr lang="en-GB" altLang="en-US"/>
              <a:pPr>
                <a:defRPr/>
              </a:pPr>
              <a:t>‹#›</a:t>
            </a:fld>
            <a:endParaRPr lang="en-GB" altLang="en-US"/>
          </a:p>
        </p:txBody>
      </p:sp>
    </p:spTree>
    <p:extLst>
      <p:ext uri="{BB962C8B-B14F-4D97-AF65-F5344CB8AC3E}">
        <p14:creationId xmlns:p14="http://schemas.microsoft.com/office/powerpoint/2010/main" val="1877566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fld id="{AB0E4596-C6D7-4CB2-92A4-BC941EA605EB}" type="datetime1">
              <a:rPr lang="en-GB" altLang="en-US"/>
              <a:pPr>
                <a:defRPr/>
              </a:pPr>
              <a:t>26/01/2024</a:t>
            </a:fld>
            <a:endParaRPr lang="en-GB" altLang="en-US"/>
          </a:p>
        </p:txBody>
      </p:sp>
      <p:sp>
        <p:nvSpPr>
          <p:cNvPr id="4" name="Rectangle 5"/>
          <p:cNvSpPr>
            <a:spLocks noGrp="1" noChangeArrowheads="1"/>
          </p:cNvSpPr>
          <p:nvPr>
            <p:ph type="ftr" sz="quarter" idx="11"/>
            <p:custDataLst>
              <p:tags r:id="rId1"/>
            </p:custDataLst>
          </p:nvPr>
        </p:nvSpPr>
        <p:spPr/>
        <p:txBody>
          <a:bodyPr/>
          <a:lstStyle>
            <a:lvl1pPr>
              <a:defRPr lang="en-GB" sz="1200" b="1" i="0" u="none">
                <a:solidFill>
                  <a:srgbClr val="000000"/>
                </a:solidFill>
                <a:latin typeface="Arial" panose="020B0604020202020204" pitchFamily="34" charset="0"/>
              </a:defRPr>
            </a:lvl1pPr>
          </a:lstStyle>
          <a:p>
            <a:pPr>
              <a:defRPr/>
            </a:pPr>
            <a:r>
              <a:rPr lang="en-GB"/>
              <a:t>UNCLASSIFIED</a:t>
            </a:r>
          </a:p>
        </p:txBody>
      </p:sp>
      <p:sp>
        <p:nvSpPr>
          <p:cNvPr id="5" name="Rectangle 6"/>
          <p:cNvSpPr>
            <a:spLocks noGrp="1" noChangeArrowheads="1"/>
          </p:cNvSpPr>
          <p:nvPr>
            <p:ph type="sldNum" sz="quarter" idx="12"/>
          </p:nvPr>
        </p:nvSpPr>
        <p:spPr/>
        <p:txBody>
          <a:bodyPr/>
          <a:lstStyle>
            <a:lvl1pPr>
              <a:defRPr smtClean="0"/>
            </a:lvl1pPr>
          </a:lstStyle>
          <a:p>
            <a:pPr>
              <a:defRPr/>
            </a:pPr>
            <a:fld id="{F7BEAB21-97F5-458A-B839-305E9AAD6EAC}" type="slidenum">
              <a:rPr lang="en-GB" altLang="en-US"/>
              <a:pPr>
                <a:defRPr/>
              </a:pPr>
              <a:t>‹#›</a:t>
            </a:fld>
            <a:endParaRPr lang="en-GB" altLang="en-US"/>
          </a:p>
        </p:txBody>
      </p:sp>
    </p:spTree>
    <p:extLst>
      <p:ext uri="{BB962C8B-B14F-4D97-AF65-F5344CB8AC3E}">
        <p14:creationId xmlns:p14="http://schemas.microsoft.com/office/powerpoint/2010/main" val="27178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3A01E23-E8D6-42C9-B720-C8D00FB33A8C}" type="datetime1">
              <a:rPr lang="en-GB" altLang="en-US"/>
              <a:pPr>
                <a:defRPr/>
              </a:pPr>
              <a:t>26/01/2024</a:t>
            </a:fld>
            <a:endParaRPr lang="en-GB" altLang="en-US"/>
          </a:p>
        </p:txBody>
      </p:sp>
      <p:sp>
        <p:nvSpPr>
          <p:cNvPr id="3" name="Rectangle 5"/>
          <p:cNvSpPr>
            <a:spLocks noGrp="1" noChangeArrowheads="1"/>
          </p:cNvSpPr>
          <p:nvPr>
            <p:ph type="ftr" sz="quarter" idx="11"/>
            <p:custDataLst>
              <p:tags r:id="rId1"/>
            </p:custDataLst>
          </p:nvPr>
        </p:nvSpPr>
        <p:spPr>
          <a:ln/>
        </p:spPr>
        <p:txBody>
          <a:bodyPr/>
          <a:lstStyle>
            <a:lvl1pPr>
              <a:defRPr/>
            </a:lvl1pPr>
          </a:lstStyle>
          <a:p>
            <a:pPr>
              <a:defRPr/>
            </a:pPr>
            <a:r>
              <a:t>UNCLASSIFIED</a:t>
            </a:r>
          </a:p>
        </p:txBody>
      </p:sp>
      <p:sp>
        <p:nvSpPr>
          <p:cNvPr id="4" name="Rectangle 6"/>
          <p:cNvSpPr>
            <a:spLocks noGrp="1" noChangeArrowheads="1"/>
          </p:cNvSpPr>
          <p:nvPr>
            <p:ph type="sldNum" sz="quarter" idx="12"/>
          </p:nvPr>
        </p:nvSpPr>
        <p:spPr>
          <a:ln/>
        </p:spPr>
        <p:txBody>
          <a:bodyPr/>
          <a:lstStyle>
            <a:lvl1pPr>
              <a:defRPr/>
            </a:lvl1pPr>
          </a:lstStyle>
          <a:p>
            <a:pPr>
              <a:defRPr/>
            </a:pPr>
            <a:fld id="{90B95577-E313-4666-80DE-1785F6BF5213}" type="slidenum">
              <a:rPr lang="en-GB" altLang="en-US"/>
              <a:pPr>
                <a:defRPr/>
              </a:pPr>
              <a:t>‹#›</a:t>
            </a:fld>
            <a:endParaRPr lang="en-GB" altLang="en-US"/>
          </a:p>
        </p:txBody>
      </p:sp>
    </p:spTree>
    <p:extLst>
      <p:ext uri="{BB962C8B-B14F-4D97-AF65-F5344CB8AC3E}">
        <p14:creationId xmlns:p14="http://schemas.microsoft.com/office/powerpoint/2010/main" val="3538475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4E063E0-9A84-4072-B0D5-083B062EB1D2}" type="datetime1">
              <a:rPr lang="en-GB" altLang="en-US"/>
              <a:pPr>
                <a:defRPr/>
              </a:pPr>
              <a:t>26/01/2024</a:t>
            </a:fld>
            <a:endParaRPr lang="en-GB" altLang="en-US"/>
          </a:p>
        </p:txBody>
      </p:sp>
      <p:sp>
        <p:nvSpPr>
          <p:cNvPr id="6" name="Rectangle 5"/>
          <p:cNvSpPr>
            <a:spLocks noGrp="1" noChangeArrowheads="1"/>
          </p:cNvSpPr>
          <p:nvPr>
            <p:ph type="ftr" sz="quarter" idx="11"/>
            <p:custDataLst>
              <p:tags r:id="rId1"/>
            </p:custDataLst>
          </p:nvPr>
        </p:nvSpPr>
        <p:spPr>
          <a:ln/>
        </p:spPr>
        <p:txBody>
          <a:bodyPr/>
          <a:lstStyle>
            <a:lvl1pPr>
              <a:defRPr/>
            </a:lvl1pPr>
          </a:lstStyle>
          <a:p>
            <a:pPr>
              <a:defRPr/>
            </a:pPr>
            <a:r>
              <a:t>UNCLASSIFIED</a:t>
            </a:r>
          </a:p>
        </p:txBody>
      </p:sp>
      <p:sp>
        <p:nvSpPr>
          <p:cNvPr id="7" name="Rectangle 6"/>
          <p:cNvSpPr>
            <a:spLocks noGrp="1" noChangeArrowheads="1"/>
          </p:cNvSpPr>
          <p:nvPr>
            <p:ph type="sldNum" sz="quarter" idx="12"/>
          </p:nvPr>
        </p:nvSpPr>
        <p:spPr>
          <a:ln/>
        </p:spPr>
        <p:txBody>
          <a:bodyPr/>
          <a:lstStyle>
            <a:lvl1pPr>
              <a:defRPr/>
            </a:lvl1pPr>
          </a:lstStyle>
          <a:p>
            <a:pPr>
              <a:defRPr/>
            </a:pPr>
            <a:fld id="{ADF6DDE8-1386-4D23-BA8A-4C8711F58EA1}" type="slidenum">
              <a:rPr lang="en-GB" altLang="en-US"/>
              <a:pPr>
                <a:defRPr/>
              </a:pPr>
              <a:t>‹#›</a:t>
            </a:fld>
            <a:endParaRPr lang="en-GB" altLang="en-US"/>
          </a:p>
        </p:txBody>
      </p:sp>
    </p:spTree>
    <p:extLst>
      <p:ext uri="{BB962C8B-B14F-4D97-AF65-F5344CB8AC3E}">
        <p14:creationId xmlns:p14="http://schemas.microsoft.com/office/powerpoint/2010/main" val="4267946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55621A2-D83A-4467-8B58-E36C4B1ECA17}" type="datetime1">
              <a:rPr lang="en-GB" altLang="en-US"/>
              <a:pPr>
                <a:defRPr/>
              </a:pPr>
              <a:t>26/01/2024</a:t>
            </a:fld>
            <a:endParaRPr lang="en-GB" altLang="en-US"/>
          </a:p>
        </p:txBody>
      </p:sp>
      <p:sp>
        <p:nvSpPr>
          <p:cNvPr id="6" name="Rectangle 5"/>
          <p:cNvSpPr>
            <a:spLocks noGrp="1" noChangeArrowheads="1"/>
          </p:cNvSpPr>
          <p:nvPr>
            <p:ph type="ftr" sz="quarter" idx="11"/>
            <p:custDataLst>
              <p:tags r:id="rId1"/>
            </p:custDataLst>
          </p:nvPr>
        </p:nvSpPr>
        <p:spPr>
          <a:ln/>
        </p:spPr>
        <p:txBody>
          <a:bodyPr/>
          <a:lstStyle>
            <a:lvl1pPr>
              <a:defRPr/>
            </a:lvl1pPr>
          </a:lstStyle>
          <a:p>
            <a:pPr>
              <a:defRPr/>
            </a:pPr>
            <a:r>
              <a:t>UNCLASSIFIED</a:t>
            </a:r>
          </a:p>
        </p:txBody>
      </p:sp>
      <p:sp>
        <p:nvSpPr>
          <p:cNvPr id="7" name="Rectangle 6"/>
          <p:cNvSpPr>
            <a:spLocks noGrp="1" noChangeArrowheads="1"/>
          </p:cNvSpPr>
          <p:nvPr>
            <p:ph type="sldNum" sz="quarter" idx="12"/>
          </p:nvPr>
        </p:nvSpPr>
        <p:spPr>
          <a:ln/>
        </p:spPr>
        <p:txBody>
          <a:bodyPr/>
          <a:lstStyle>
            <a:lvl1pPr>
              <a:defRPr/>
            </a:lvl1pPr>
          </a:lstStyle>
          <a:p>
            <a:pPr>
              <a:defRPr/>
            </a:pPr>
            <a:fld id="{EBDCB2E6-8749-46A8-AE14-007FC15D473B}" type="slidenum">
              <a:rPr lang="en-GB" altLang="en-US"/>
              <a:pPr>
                <a:defRPr/>
              </a:pPr>
              <a:t>‹#›</a:t>
            </a:fld>
            <a:endParaRPr lang="en-GB" altLang="en-US"/>
          </a:p>
        </p:txBody>
      </p:sp>
    </p:spTree>
    <p:extLst>
      <p:ext uri="{BB962C8B-B14F-4D97-AF65-F5344CB8AC3E}">
        <p14:creationId xmlns:p14="http://schemas.microsoft.com/office/powerpoint/2010/main" val="1326323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76375" y="274638"/>
            <a:ext cx="7210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1476375" y="1600200"/>
            <a:ext cx="72104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63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chemeClr val="tx1"/>
                </a:solidFill>
                <a:latin typeface="Arial" charset="0"/>
                <a:ea typeface="ＭＳ Ｐゴシック" pitchFamily="-111" charset="-128"/>
              </a:defRPr>
            </a:lvl1pPr>
          </a:lstStyle>
          <a:p>
            <a:pPr>
              <a:defRPr/>
            </a:pPr>
            <a:fld id="{5E472261-C1DA-45CB-A594-ED95A5E897A4}" type="datetime1">
              <a:rPr lang="en-GB" altLang="en-US"/>
              <a:pPr>
                <a:defRPr/>
              </a:pPr>
              <a:t>26/01/2024</a:t>
            </a:fld>
            <a:endParaRPr lang="en-GB" altLang="en-US"/>
          </a:p>
        </p:txBody>
      </p:sp>
      <p:sp>
        <p:nvSpPr>
          <p:cNvPr id="16389" name="Rectangle 5"/>
          <p:cNvSpPr>
            <a:spLocks noGrp="1" noChangeArrowheads="1"/>
          </p:cNvSpPr>
          <p:nvPr>
            <p:ph type="ftr" sz="quarter" idx="3"/>
            <p:custDataLst>
              <p:tags r:id="rId14"/>
            </p:custDataLst>
          </p:nvPr>
        </p:nvSpPr>
        <p:spPr bwMode="auto">
          <a:xfrm>
            <a:off x="0" y="6245225"/>
            <a:ext cx="9144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lang="en-GB" sz="1200" b="1" i="0" u="none">
                <a:solidFill>
                  <a:srgbClr val="000000"/>
                </a:solidFill>
                <a:latin typeface="Arial"/>
                <a:ea typeface="ＭＳ Ｐゴシック" pitchFamily="-111" charset="-128"/>
              </a:defRPr>
            </a:lvl1pPr>
          </a:lstStyle>
          <a:p>
            <a:pPr>
              <a:defRPr/>
            </a:pPr>
            <a:r>
              <a:t>UNCLASSIFIED</a:t>
            </a:r>
          </a:p>
        </p:txBody>
      </p:sp>
      <p:sp>
        <p:nvSpPr>
          <p:cNvPr id="163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chemeClr val="tx1"/>
                </a:solidFill>
              </a:defRPr>
            </a:lvl1pPr>
          </a:lstStyle>
          <a:p>
            <a:pPr>
              <a:defRPr/>
            </a:pPr>
            <a:fld id="{BEB42747-7F44-45DE-8535-09982092F4D7}" type="slidenum">
              <a:rPr lang="en-GB" altLang="en-US"/>
              <a:pPr>
                <a:defRPr/>
              </a:pPr>
              <a:t>‹#›</a:t>
            </a:fld>
            <a:endParaRPr lang="en-GB" altLang="en-US"/>
          </a:p>
        </p:txBody>
      </p:sp>
      <p:pic>
        <p:nvPicPr>
          <p:cNvPr id="1031" name="Picture 7" descr="PPcolband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Borough Logo 08 RGB"/>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5029200"/>
            <a:ext cx="12985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PPhoriband"/>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05000" y="6400800"/>
            <a:ext cx="67818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6" r:id="rId1"/>
    <p:sldLayoutId id="2147483997" r:id="rId2"/>
    <p:sldLayoutId id="2147483987" r:id="rId3"/>
    <p:sldLayoutId id="2147483988" r:id="rId4"/>
    <p:sldLayoutId id="2147483989" r:id="rId5"/>
    <p:sldLayoutId id="2147483998" r:id="rId6"/>
    <p:sldLayoutId id="2147483990" r:id="rId7"/>
    <p:sldLayoutId id="2147483991" r:id="rId8"/>
    <p:sldLayoutId id="2147483992" r:id="rId9"/>
    <p:sldLayoutId id="2147483993" r:id="rId10"/>
    <p:sldLayoutId id="2147483994" r:id="rId11"/>
    <p:sldLayoutId id="2147483995" r:id="rId12"/>
  </p:sldLayoutIdLst>
  <p:hf sldNum="0" hdr="0" dt="0"/>
  <p:txStyles>
    <p:titleStyle>
      <a:lvl1pPr algn="l"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l" rtl="0" fontAlgn="base">
        <a:spcBef>
          <a:spcPct val="0"/>
        </a:spcBef>
        <a:spcAft>
          <a:spcPct val="0"/>
        </a:spcAft>
        <a:defRPr sz="4400">
          <a:solidFill>
            <a:schemeClr val="tx2"/>
          </a:solidFill>
          <a:latin typeface="Arial" pitchFamily="-111" charset="0"/>
        </a:defRPr>
      </a:lvl6pPr>
      <a:lvl7pPr marL="914400" algn="l" rtl="0" fontAlgn="base">
        <a:spcBef>
          <a:spcPct val="0"/>
        </a:spcBef>
        <a:spcAft>
          <a:spcPct val="0"/>
        </a:spcAft>
        <a:defRPr sz="4400">
          <a:solidFill>
            <a:schemeClr val="tx2"/>
          </a:solidFill>
          <a:latin typeface="Arial" pitchFamily="-111" charset="0"/>
        </a:defRPr>
      </a:lvl7pPr>
      <a:lvl8pPr marL="1371600" algn="l" rtl="0" fontAlgn="base">
        <a:spcBef>
          <a:spcPct val="0"/>
        </a:spcBef>
        <a:spcAft>
          <a:spcPct val="0"/>
        </a:spcAft>
        <a:defRPr sz="4400">
          <a:solidFill>
            <a:schemeClr val="tx2"/>
          </a:solidFill>
          <a:latin typeface="Arial" pitchFamily="-111" charset="0"/>
        </a:defRPr>
      </a:lvl8pPr>
      <a:lvl9pPr marL="1828800" algn="l"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33E9A2-1755-4949-B687-9B6275A8E074}"/>
              </a:ext>
            </a:extLst>
          </p:cNvPr>
          <p:cNvSpPr>
            <a:spLocks noGrp="1"/>
          </p:cNvSpPr>
          <p:nvPr>
            <p:ph idx="1"/>
          </p:nvPr>
        </p:nvSpPr>
        <p:spPr>
          <a:xfrm>
            <a:off x="1431551" y="1558093"/>
            <a:ext cx="7210425" cy="2099507"/>
          </a:xfrm>
        </p:spPr>
        <p:txBody>
          <a:bodyPr/>
          <a:lstStyle/>
          <a:p>
            <a:pPr marL="0" indent="0" algn="ctr">
              <a:buNone/>
            </a:pPr>
            <a:r>
              <a:rPr lang="en-GB" sz="4800" b="1" dirty="0">
                <a:ea typeface="ＭＳ Ｐゴシック"/>
              </a:rPr>
              <a:t>One Council Programme </a:t>
            </a:r>
          </a:p>
          <a:p>
            <a:pPr marL="0" indent="0" algn="ctr">
              <a:buNone/>
            </a:pPr>
            <a:endParaRPr lang="en-GB" sz="4800" b="1" dirty="0">
              <a:ea typeface="ＭＳ Ｐゴシック"/>
            </a:endParaRPr>
          </a:p>
          <a:p>
            <a:pPr marL="0" indent="0" algn="ctr">
              <a:buNone/>
            </a:pPr>
            <a:r>
              <a:rPr lang="en-GB" sz="4800" b="1" dirty="0">
                <a:ea typeface="ＭＳ Ｐゴシック"/>
              </a:rPr>
              <a:t>Newcastle Under Lyme Borough Council </a:t>
            </a:r>
            <a:endParaRPr lang="en-GB" sz="4800" dirty="0">
              <a:ea typeface="ＭＳ Ｐゴシック"/>
            </a:endParaRPr>
          </a:p>
          <a:p>
            <a:endParaRPr lang="en-GB" sz="2800" dirty="0"/>
          </a:p>
          <a:p>
            <a:endParaRPr lang="en-GB" sz="2800" dirty="0"/>
          </a:p>
        </p:txBody>
      </p:sp>
    </p:spTree>
    <p:extLst>
      <p:ext uri="{BB962C8B-B14F-4D97-AF65-F5344CB8AC3E}">
        <p14:creationId xmlns:p14="http://schemas.microsoft.com/office/powerpoint/2010/main" val="3800992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69569-A7C7-55A2-A9B2-EF0769DDBDFF}"/>
              </a:ext>
            </a:extLst>
          </p:cNvPr>
          <p:cNvSpPr>
            <a:spLocks noGrp="1"/>
          </p:cNvSpPr>
          <p:nvPr>
            <p:ph type="title"/>
          </p:nvPr>
        </p:nvSpPr>
        <p:spPr>
          <a:xfrm>
            <a:off x="1476375" y="1864311"/>
            <a:ext cx="7210425" cy="4261281"/>
          </a:xfrm>
        </p:spPr>
        <p:txBody>
          <a:bodyPr/>
          <a:lstStyle/>
          <a:p>
            <a:pPr algn="ctr"/>
            <a:br>
              <a:rPr lang="en-GB" dirty="0"/>
            </a:br>
            <a:br>
              <a:rPr lang="en-GB" sz="1800" b="0" i="0" u="none" strike="noStrike" baseline="0" dirty="0">
                <a:solidFill>
                  <a:srgbClr val="000000"/>
                </a:solidFill>
                <a:latin typeface="Calibri" panose="020F0502020204030204" pitchFamily="34" charset="0"/>
              </a:rPr>
            </a:br>
            <a:r>
              <a:rPr lang="en-GB" sz="1800" b="1" i="0" u="none" strike="noStrike" baseline="0" dirty="0">
                <a:solidFill>
                  <a:srgbClr val="000000"/>
                </a:solidFill>
                <a:latin typeface="Calibri" panose="020F0502020204030204" pitchFamily="34" charset="0"/>
              </a:rPr>
              <a:t>MISSION (developed in focus groups):</a:t>
            </a:r>
            <a:br>
              <a:rPr lang="en-GB" sz="1800" b="1" i="0" u="none" strike="noStrike" baseline="0" dirty="0">
                <a:solidFill>
                  <a:srgbClr val="000000"/>
                </a:solidFill>
                <a:latin typeface="Calibri" panose="020F0502020204030204" pitchFamily="34" charset="0"/>
              </a:rPr>
            </a:br>
            <a:br>
              <a:rPr lang="en-GB" sz="1800" b="0" i="0" u="none" strike="noStrike" baseline="0" dirty="0">
                <a:solidFill>
                  <a:srgbClr val="000000"/>
                </a:solidFill>
                <a:latin typeface="Calibri" panose="020F0502020204030204" pitchFamily="34" charset="0"/>
              </a:rPr>
            </a:br>
            <a:r>
              <a:rPr lang="en-GB" sz="1800" b="0" i="1" u="none" strike="noStrike" baseline="0" dirty="0">
                <a:solidFill>
                  <a:srgbClr val="000000"/>
                </a:solidFill>
                <a:latin typeface="Calibri" panose="020F0502020204030204" pitchFamily="34" charset="0"/>
              </a:rPr>
              <a:t>We meet the needs of our communities by empowering and enabling our people to deliver on shared goals </a:t>
            </a:r>
            <a:br>
              <a:rPr lang="en-GB" sz="1800" b="0" i="1" u="none" strike="noStrike" baseline="0" dirty="0">
                <a:solidFill>
                  <a:srgbClr val="000000"/>
                </a:solidFill>
                <a:latin typeface="Calibri" panose="020F0502020204030204" pitchFamily="34" charset="0"/>
              </a:rPr>
            </a:br>
            <a:br>
              <a:rPr lang="en-GB" sz="1800" b="0" i="1" u="none" strike="noStrike" baseline="0" dirty="0">
                <a:solidFill>
                  <a:srgbClr val="000000"/>
                </a:solidFill>
                <a:latin typeface="Calibri" panose="020F0502020204030204" pitchFamily="34" charset="0"/>
              </a:rPr>
            </a:br>
            <a:r>
              <a:rPr lang="en-GB" sz="1800" b="1" i="1" u="none" strike="noStrike" baseline="0" dirty="0">
                <a:solidFill>
                  <a:srgbClr val="000000"/>
                </a:solidFill>
                <a:latin typeface="Calibri" panose="020F0502020204030204" pitchFamily="34" charset="0"/>
              </a:rPr>
              <a:t>VALUES (developed in focus groups):</a:t>
            </a:r>
            <a:br>
              <a:rPr lang="en-GB" sz="1800" b="0" i="1" u="none" strike="noStrike" baseline="0" dirty="0">
                <a:solidFill>
                  <a:srgbClr val="000000"/>
                </a:solidFill>
                <a:latin typeface="Calibri" panose="020F0502020204030204" pitchFamily="34" charset="0"/>
              </a:rPr>
            </a:br>
            <a:br>
              <a:rPr lang="en-GB" sz="1800" b="0" i="0" u="none" strike="noStrike" baseline="0" dirty="0">
                <a:solidFill>
                  <a:srgbClr val="000000"/>
                </a:solidFill>
                <a:latin typeface="Calibri" panose="020F0502020204030204" pitchFamily="34" charset="0"/>
              </a:rPr>
            </a:br>
            <a:r>
              <a:rPr lang="en-GB" sz="1800" i="0" u="none" strike="noStrike" baseline="0" dirty="0">
                <a:solidFill>
                  <a:srgbClr val="000000"/>
                </a:solidFill>
                <a:latin typeface="Calibri" panose="020F0502020204030204" pitchFamily="34" charset="0"/>
              </a:rPr>
              <a:t>Empowering and enabling our staff </a:t>
            </a:r>
            <a:br>
              <a:rPr lang="en-GB" sz="1800" i="0" u="none" strike="noStrike" baseline="0" dirty="0">
                <a:solidFill>
                  <a:srgbClr val="000000"/>
                </a:solidFill>
                <a:latin typeface="Calibri" panose="020F0502020204030204" pitchFamily="34" charset="0"/>
              </a:rPr>
            </a:br>
            <a:r>
              <a:rPr lang="en-GB" sz="1800" i="0" u="none" strike="noStrike" baseline="0" dirty="0">
                <a:solidFill>
                  <a:srgbClr val="000000"/>
                </a:solidFill>
                <a:latin typeface="Calibri" panose="020F0502020204030204" pitchFamily="34" charset="0"/>
              </a:rPr>
              <a:t>Performing Well and Getting things Done</a:t>
            </a:r>
            <a:br>
              <a:rPr lang="en-GB" sz="1800" i="0" u="none" strike="noStrike" baseline="0" dirty="0">
                <a:solidFill>
                  <a:srgbClr val="000000"/>
                </a:solidFill>
                <a:latin typeface="Calibri" panose="020F0502020204030204" pitchFamily="34" charset="0"/>
              </a:rPr>
            </a:br>
            <a:r>
              <a:rPr lang="en-GB" sz="1800" i="0" u="none" strike="noStrike" baseline="0" dirty="0">
                <a:solidFill>
                  <a:srgbClr val="000000"/>
                </a:solidFill>
                <a:latin typeface="Calibri" panose="020F0502020204030204" pitchFamily="34" charset="0"/>
              </a:rPr>
              <a:t>Working Together</a:t>
            </a:r>
            <a:br>
              <a:rPr lang="en-GB" sz="1800" b="1" i="0" u="none" strike="noStrike" baseline="0" dirty="0">
                <a:solidFill>
                  <a:srgbClr val="000000"/>
                </a:solidFill>
                <a:latin typeface="Calibri" panose="020F0502020204030204" pitchFamily="34" charset="0"/>
              </a:rPr>
            </a:br>
            <a:br>
              <a:rPr lang="en-GB" sz="1800" b="0" i="1" u="none" strike="noStrike" baseline="0" dirty="0">
                <a:solidFill>
                  <a:srgbClr val="000000"/>
                </a:solidFill>
                <a:latin typeface="Calibri" panose="020F0502020204030204" pitchFamily="34" charset="0"/>
              </a:rPr>
            </a:br>
            <a:r>
              <a:rPr lang="en-GB" sz="1800" b="1" i="1" u="none" strike="noStrike" baseline="0" dirty="0">
                <a:solidFill>
                  <a:srgbClr val="000000"/>
                </a:solidFill>
                <a:latin typeface="Calibri" panose="020F0502020204030204" pitchFamily="34" charset="0"/>
              </a:rPr>
              <a:t>BEHAVIOURS (developed through staff survey):</a:t>
            </a:r>
            <a:br>
              <a:rPr lang="en-GB" sz="1800" b="1" i="1" u="none" strike="noStrike" baseline="0" dirty="0">
                <a:solidFill>
                  <a:srgbClr val="000000"/>
                </a:solidFill>
                <a:latin typeface="Calibri" panose="020F0502020204030204" pitchFamily="34" charset="0"/>
              </a:rPr>
            </a:br>
            <a:br>
              <a:rPr lang="en-GB" sz="1800" b="1" i="1" u="none" strike="noStrike" baseline="0" dirty="0">
                <a:solidFill>
                  <a:srgbClr val="000000"/>
                </a:solidFill>
                <a:latin typeface="Calibri" panose="020F0502020204030204" pitchFamily="34" charset="0"/>
              </a:rPr>
            </a:br>
            <a:r>
              <a:rPr lang="en-GB" sz="1800" i="1" u="none" strike="noStrike" baseline="0" dirty="0">
                <a:solidFill>
                  <a:srgbClr val="000000"/>
                </a:solidFill>
                <a:latin typeface="Calibri" panose="020F0502020204030204" pitchFamily="34" charset="0"/>
              </a:rPr>
              <a:t>Positive and Negative indicators (what we will and won’t do)</a:t>
            </a:r>
            <a:br>
              <a:rPr lang="en-GB" sz="1800" b="0" i="1" u="none" strike="noStrike" baseline="0" dirty="0">
                <a:solidFill>
                  <a:srgbClr val="000000"/>
                </a:solidFill>
                <a:latin typeface="Calibri" panose="020F0502020204030204" pitchFamily="34" charset="0"/>
              </a:rPr>
            </a:br>
            <a:endParaRPr lang="en-GB" dirty="0"/>
          </a:p>
        </p:txBody>
      </p:sp>
      <p:sp>
        <p:nvSpPr>
          <p:cNvPr id="4" name="TextBox 3">
            <a:extLst>
              <a:ext uri="{FF2B5EF4-FFF2-40B4-BE49-F238E27FC236}">
                <a16:creationId xmlns:a16="http://schemas.microsoft.com/office/drawing/2014/main" id="{59A2D194-B4F7-CC99-DCB1-6CDBD25B7389}"/>
              </a:ext>
            </a:extLst>
          </p:cNvPr>
          <p:cNvSpPr txBox="1"/>
          <p:nvPr/>
        </p:nvSpPr>
        <p:spPr>
          <a:xfrm>
            <a:off x="1731146" y="230819"/>
            <a:ext cx="6835805" cy="1464816"/>
          </a:xfrm>
          <a:prstGeom prst="rect">
            <a:avLst/>
          </a:prstGeom>
          <a:noFill/>
        </p:spPr>
        <p:txBody>
          <a:bodyPr wrap="square" rtlCol="0">
            <a:spAutoFit/>
          </a:bodyPr>
          <a:lstStyle/>
          <a:p>
            <a:pPr algn="ctr"/>
            <a:r>
              <a:rPr lang="en-GB" dirty="0"/>
              <a:t>“Culture Eats Strategy for Breakfast” </a:t>
            </a:r>
            <a:r>
              <a:rPr lang="en-GB" sz="1050" dirty="0"/>
              <a:t>Peter Drucker</a:t>
            </a:r>
            <a:endParaRPr lang="en-GB" dirty="0"/>
          </a:p>
        </p:txBody>
      </p:sp>
    </p:spTree>
    <p:extLst>
      <p:ext uri="{BB962C8B-B14F-4D97-AF65-F5344CB8AC3E}">
        <p14:creationId xmlns:p14="http://schemas.microsoft.com/office/powerpoint/2010/main" val="3873398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7964B-5E82-7573-3983-1411E7E735A4}"/>
              </a:ext>
            </a:extLst>
          </p:cNvPr>
          <p:cNvSpPr>
            <a:spLocks noGrp="1"/>
          </p:cNvSpPr>
          <p:nvPr>
            <p:ph type="title"/>
          </p:nvPr>
        </p:nvSpPr>
        <p:spPr/>
        <p:txBody>
          <a:bodyPr/>
          <a:lstStyle/>
          <a:p>
            <a:r>
              <a:rPr lang="en-GB" dirty="0"/>
              <a:t>Agile Methodology</a:t>
            </a:r>
          </a:p>
        </p:txBody>
      </p:sp>
      <p:pic>
        <p:nvPicPr>
          <p:cNvPr id="6" name="Picture 5">
            <a:extLst>
              <a:ext uri="{FF2B5EF4-FFF2-40B4-BE49-F238E27FC236}">
                <a16:creationId xmlns:a16="http://schemas.microsoft.com/office/drawing/2014/main" id="{F143D99E-6DA3-99C2-197E-9FD7BF082519}"/>
              </a:ext>
            </a:extLst>
          </p:cNvPr>
          <p:cNvPicPr>
            <a:picLocks noChangeAspect="1"/>
          </p:cNvPicPr>
          <p:nvPr/>
        </p:nvPicPr>
        <p:blipFill>
          <a:blip r:embed="rId2"/>
          <a:stretch>
            <a:fillRect/>
          </a:stretch>
        </p:blipFill>
        <p:spPr>
          <a:xfrm>
            <a:off x="1272253" y="1382852"/>
            <a:ext cx="7277857" cy="4512944"/>
          </a:xfrm>
          <a:prstGeom prst="rect">
            <a:avLst/>
          </a:prstGeom>
        </p:spPr>
      </p:pic>
    </p:spTree>
    <p:extLst>
      <p:ext uri="{BB962C8B-B14F-4D97-AF65-F5344CB8AC3E}">
        <p14:creationId xmlns:p14="http://schemas.microsoft.com/office/powerpoint/2010/main" val="2173910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E17-9492-9231-CF60-FE48B9FDC6E9}"/>
              </a:ext>
            </a:extLst>
          </p:cNvPr>
          <p:cNvSpPr>
            <a:spLocks noGrp="1"/>
          </p:cNvSpPr>
          <p:nvPr>
            <p:ph type="title"/>
          </p:nvPr>
        </p:nvSpPr>
        <p:spPr/>
        <p:txBody>
          <a:bodyPr/>
          <a:lstStyle/>
          <a:p>
            <a:r>
              <a:rPr lang="en-GB" dirty="0"/>
              <a:t>Outcomes</a:t>
            </a:r>
          </a:p>
        </p:txBody>
      </p:sp>
      <p:sp>
        <p:nvSpPr>
          <p:cNvPr id="4" name="TextBox 3">
            <a:extLst>
              <a:ext uri="{FF2B5EF4-FFF2-40B4-BE49-F238E27FC236}">
                <a16:creationId xmlns:a16="http://schemas.microsoft.com/office/drawing/2014/main" id="{25AA90A6-C97A-D7B5-2F6E-FBE6B808A6B6}"/>
              </a:ext>
            </a:extLst>
          </p:cNvPr>
          <p:cNvSpPr txBox="1"/>
          <p:nvPr/>
        </p:nvSpPr>
        <p:spPr>
          <a:xfrm>
            <a:off x="1476375" y="1656576"/>
            <a:ext cx="7294763" cy="5570756"/>
          </a:xfrm>
          <a:prstGeom prst="rect">
            <a:avLst/>
          </a:prstGeom>
          <a:noFill/>
        </p:spPr>
        <p:txBody>
          <a:bodyPr wrap="square" rtlCol="0">
            <a:spAutoFit/>
          </a:bodyPr>
          <a:lstStyle/>
          <a:p>
            <a:pPr marL="342900" indent="-342900">
              <a:buFont typeface="Arial" panose="020B0604020202020204" pitchFamily="34" charset="0"/>
              <a:buChar char="•"/>
            </a:pPr>
            <a:r>
              <a:rPr lang="en-GB" sz="2400" dirty="0"/>
              <a:t>Customer Hub dealing with a wider and deeper variety of customer transactions</a:t>
            </a:r>
          </a:p>
          <a:p>
            <a:pPr marL="342900" indent="-342900">
              <a:buFont typeface="Arial" panose="020B0604020202020204" pitchFamily="34" charset="0"/>
              <a:buChar char="•"/>
            </a:pPr>
            <a:r>
              <a:rPr lang="en-GB" sz="2400" dirty="0"/>
              <a:t>24% reduction in incoming phone calls (2022-23) (1627 hours worth of calls)</a:t>
            </a:r>
          </a:p>
          <a:p>
            <a:pPr marL="342900" indent="-342900">
              <a:buFont typeface="Arial" panose="020B0604020202020204" pitchFamily="34" charset="0"/>
              <a:buChar char="•"/>
            </a:pPr>
            <a:r>
              <a:rPr lang="en-GB" sz="2400" dirty="0"/>
              <a:t>28% increase in sign ups to our citizens account</a:t>
            </a:r>
          </a:p>
          <a:p>
            <a:pPr marL="342900" indent="-342900">
              <a:buFont typeface="Arial" panose="020B0604020202020204" pitchFamily="34" charset="0"/>
              <a:buChar char="•"/>
            </a:pPr>
            <a:r>
              <a:rPr lang="en-GB" sz="2400" dirty="0"/>
              <a:t>Neighbourhood Delivery Team  - growing in capacity</a:t>
            </a:r>
          </a:p>
          <a:p>
            <a:pPr marL="342900" indent="-342900">
              <a:buFont typeface="Arial" panose="020B0604020202020204" pitchFamily="34" charset="0"/>
              <a:buChar char="•"/>
            </a:pPr>
            <a:r>
              <a:rPr lang="en-GB" sz="2400" dirty="0"/>
              <a:t>6% reduction in overall budget (savings of £1m recurring)</a:t>
            </a:r>
          </a:p>
          <a:p>
            <a:pPr marL="342900" indent="-342900">
              <a:buFont typeface="Arial" panose="020B0604020202020204" pitchFamily="34" charset="0"/>
              <a:buChar char="•"/>
            </a:pPr>
            <a:r>
              <a:rPr lang="en-GB" sz="2400" dirty="0"/>
              <a:t>Cultural Development and annual improvement in staff survey outcomes</a:t>
            </a:r>
          </a:p>
          <a:p>
            <a:pPr marL="342900" indent="-342900">
              <a:buFont typeface="Arial" panose="020B0604020202020204" pitchFamily="34" charset="0"/>
              <a:buChar char="•"/>
            </a:pPr>
            <a:r>
              <a:rPr lang="en-GB" sz="2400" dirty="0"/>
              <a:t>Ownership and Buy in</a:t>
            </a:r>
          </a:p>
          <a:p>
            <a:pPr marL="342900" indent="-342900">
              <a:buFont typeface="Arial" panose="020B0604020202020204" pitchFamily="34" charset="0"/>
              <a:buChar char="•"/>
            </a:pPr>
            <a:endParaRPr lang="en-GB" sz="2400" dirty="0"/>
          </a:p>
          <a:p>
            <a:endParaRPr lang="en-GB" dirty="0"/>
          </a:p>
        </p:txBody>
      </p:sp>
    </p:spTree>
    <p:extLst>
      <p:ext uri="{BB962C8B-B14F-4D97-AF65-F5344CB8AC3E}">
        <p14:creationId xmlns:p14="http://schemas.microsoft.com/office/powerpoint/2010/main" val="164491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1E390-8F0D-E13E-E9D5-019AC051A474}"/>
              </a:ext>
            </a:extLst>
          </p:cNvPr>
          <p:cNvSpPr>
            <a:spLocks noGrp="1"/>
          </p:cNvSpPr>
          <p:nvPr>
            <p:ph type="title"/>
          </p:nvPr>
        </p:nvSpPr>
        <p:spPr>
          <a:xfrm>
            <a:off x="1476375" y="274638"/>
            <a:ext cx="7210425" cy="1143000"/>
          </a:xfrm>
        </p:spPr>
        <p:txBody>
          <a:bodyPr wrap="square" anchor="ctr">
            <a:normAutofit/>
          </a:bodyPr>
          <a:lstStyle/>
          <a:p>
            <a:pPr>
              <a:lnSpc>
                <a:spcPct val="90000"/>
              </a:lnSpc>
            </a:pPr>
            <a:r>
              <a:rPr lang="en-GB" sz="3700" dirty="0"/>
              <a:t>Collaborative Design</a:t>
            </a:r>
          </a:p>
        </p:txBody>
      </p:sp>
      <p:pic>
        <p:nvPicPr>
          <p:cNvPr id="6" name="Content Placeholder 5" descr="Hands-on top of each other">
            <a:extLst>
              <a:ext uri="{FF2B5EF4-FFF2-40B4-BE49-F238E27FC236}">
                <a16:creationId xmlns:a16="http://schemas.microsoft.com/office/drawing/2014/main" id="{53FFAEB5-AF50-2B39-4D10-9307B0AF7ACE}"/>
              </a:ext>
            </a:extLst>
          </p:cNvPr>
          <p:cNvPicPr>
            <a:picLocks noGrp="1" noChangeAspect="1"/>
          </p:cNvPicPr>
          <p:nvPr>
            <p:ph sz="half" idx="1"/>
          </p:nvPr>
        </p:nvPicPr>
        <p:blipFill rotWithShape="1">
          <a:blip r:embed="rId2"/>
          <a:srcRect l="54459" r="11428" b="1"/>
          <a:stretch/>
        </p:blipFill>
        <p:spPr>
          <a:xfrm>
            <a:off x="1476375" y="1600200"/>
            <a:ext cx="3529013" cy="4525963"/>
          </a:xfrm>
          <a:noFill/>
        </p:spPr>
      </p:pic>
      <p:sp>
        <p:nvSpPr>
          <p:cNvPr id="11" name="Text Placeholder 3">
            <a:extLst>
              <a:ext uri="{FF2B5EF4-FFF2-40B4-BE49-F238E27FC236}">
                <a16:creationId xmlns:a16="http://schemas.microsoft.com/office/drawing/2014/main" id="{57CF8646-CE02-752A-B098-A9545C71CFEB}"/>
              </a:ext>
            </a:extLst>
          </p:cNvPr>
          <p:cNvSpPr>
            <a:spLocks noGrp="1"/>
          </p:cNvSpPr>
          <p:nvPr>
            <p:ph type="body" sz="half" idx="2"/>
          </p:nvPr>
        </p:nvSpPr>
        <p:spPr>
          <a:xfrm>
            <a:off x="5157788" y="1600200"/>
            <a:ext cx="3529012" cy="4525963"/>
          </a:xfrm>
        </p:spPr>
        <p:txBody>
          <a:bodyPr/>
          <a:lstStyle/>
          <a:p>
            <a:pPr marL="0" indent="0">
              <a:buNone/>
            </a:pPr>
            <a:r>
              <a:rPr lang="en-US" sz="2000" dirty="0"/>
              <a:t>Right from the start, wider Leadership Teams came together to consider what lessons we wanted to capture and what our FOM should include. </a:t>
            </a:r>
          </a:p>
          <a:p>
            <a:pPr marL="0" indent="0">
              <a:buNone/>
            </a:pPr>
            <a:endParaRPr lang="en-US" sz="800" dirty="0"/>
          </a:p>
          <a:p>
            <a:pPr marL="0" indent="0">
              <a:buNone/>
            </a:pPr>
            <a:r>
              <a:rPr lang="en-US" sz="2000" dirty="0"/>
              <a:t>Information was captured in a number of ways…</a:t>
            </a:r>
          </a:p>
          <a:p>
            <a:r>
              <a:rPr lang="en-US" sz="2000" dirty="0"/>
              <a:t>Benchmarking</a:t>
            </a:r>
          </a:p>
          <a:p>
            <a:r>
              <a:rPr lang="en-US" sz="2000" dirty="0"/>
              <a:t>Performance</a:t>
            </a:r>
          </a:p>
          <a:p>
            <a:r>
              <a:rPr lang="en-US" sz="2000" dirty="0"/>
              <a:t>Qualitative</a:t>
            </a:r>
          </a:p>
          <a:p>
            <a:r>
              <a:rPr lang="en-US" sz="2000" dirty="0"/>
              <a:t>“Wouldn’t it be great if….”</a:t>
            </a:r>
          </a:p>
          <a:p>
            <a:endParaRPr lang="en-US" sz="2000" dirty="0"/>
          </a:p>
        </p:txBody>
      </p:sp>
    </p:spTree>
    <p:extLst>
      <p:ext uri="{BB962C8B-B14F-4D97-AF65-F5344CB8AC3E}">
        <p14:creationId xmlns:p14="http://schemas.microsoft.com/office/powerpoint/2010/main" val="847515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noChangeArrowheads="1"/>
          </p:cNvSpPr>
          <p:nvPr>
            <p:ph type="title"/>
          </p:nvPr>
        </p:nvSpPr>
        <p:spPr>
          <a:xfrm>
            <a:off x="1403350" y="260350"/>
            <a:ext cx="7210425" cy="635000"/>
          </a:xfrm>
        </p:spPr>
        <p:txBody>
          <a:bodyPr/>
          <a:lstStyle/>
          <a:p>
            <a:r>
              <a:rPr lang="en-GB" altLang="en-US" sz="2400">
                <a:ea typeface="ＭＳ Ｐゴシック" panose="020B0600070205080204" pitchFamily="34" charset="-128"/>
                <a:cs typeface="Arial" panose="020B0604020202020204" pitchFamily="34" charset="0"/>
              </a:rPr>
              <a:t>The drivers for change</a:t>
            </a:r>
          </a:p>
        </p:txBody>
      </p:sp>
      <p:sp>
        <p:nvSpPr>
          <p:cNvPr id="9221" name="Arrow: Right 5"/>
          <p:cNvSpPr>
            <a:spLocks noChangeArrowheads="1"/>
          </p:cNvSpPr>
          <p:nvPr/>
        </p:nvSpPr>
        <p:spPr bwMode="auto">
          <a:xfrm>
            <a:off x="5173027" y="1308497"/>
            <a:ext cx="2362200" cy="2024062"/>
          </a:xfrm>
          <a:prstGeom prst="rightArrow">
            <a:avLst>
              <a:gd name="adj1" fmla="val 66046"/>
              <a:gd name="adj2" fmla="val 49990"/>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dirty="0">
                <a:solidFill>
                  <a:schemeClr val="bg1"/>
                </a:solidFill>
              </a:rPr>
              <a:t>Financial uncertainty – need to bridge the 21/22 gap and create headroom for future years - </a:t>
            </a:r>
            <a:r>
              <a:rPr lang="en-US" altLang="en-US" sz="1000" b="1" dirty="0">
                <a:solidFill>
                  <a:schemeClr val="bg1"/>
                </a:solidFill>
              </a:rPr>
              <a:t>£1m+ problem to solve – more if elements of Council Plan are unfunded?</a:t>
            </a:r>
          </a:p>
        </p:txBody>
      </p:sp>
      <p:sp>
        <p:nvSpPr>
          <p:cNvPr id="9222" name="Arrow: Right 6"/>
          <p:cNvSpPr>
            <a:spLocks noChangeArrowheads="1"/>
          </p:cNvSpPr>
          <p:nvPr/>
        </p:nvSpPr>
        <p:spPr bwMode="auto">
          <a:xfrm>
            <a:off x="5173027" y="3750769"/>
            <a:ext cx="2362200" cy="1352550"/>
          </a:xfrm>
          <a:prstGeom prst="rightArrow">
            <a:avLst>
              <a:gd name="adj1" fmla="val 66046"/>
              <a:gd name="adj2" fmla="val 49998"/>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solidFill>
                  <a:schemeClr val="bg1"/>
                </a:solidFill>
              </a:rPr>
              <a:t>Opportunity to respond to the challenges &amp; impact of C-19  - do things differently</a:t>
            </a:r>
          </a:p>
        </p:txBody>
      </p:sp>
      <p:sp>
        <p:nvSpPr>
          <p:cNvPr id="9223" name="Arrow: Right 7"/>
          <p:cNvSpPr>
            <a:spLocks noChangeArrowheads="1"/>
          </p:cNvSpPr>
          <p:nvPr/>
        </p:nvSpPr>
        <p:spPr bwMode="auto">
          <a:xfrm>
            <a:off x="7674614" y="2266774"/>
            <a:ext cx="1376363" cy="2024062"/>
          </a:xfrm>
          <a:prstGeom prst="rightArrow">
            <a:avLst>
              <a:gd name="adj1" fmla="val 66046"/>
              <a:gd name="adj2" fmla="val 50000"/>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100">
                <a:solidFill>
                  <a:schemeClr val="bg1"/>
                </a:solidFill>
              </a:rPr>
              <a:t>Major programme to deliver – The Council Plan</a:t>
            </a:r>
          </a:p>
        </p:txBody>
      </p:sp>
      <p:sp>
        <p:nvSpPr>
          <p:cNvPr id="9225" name="TextBox 10"/>
          <p:cNvSpPr txBox="1">
            <a:spLocks noChangeArrowheads="1"/>
          </p:cNvSpPr>
          <p:nvPr/>
        </p:nvSpPr>
        <p:spPr bwMode="auto">
          <a:xfrm>
            <a:off x="6781800" y="5239296"/>
            <a:ext cx="2362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GB" altLang="en-US" sz="1400" dirty="0">
                <a:solidFill>
                  <a:schemeClr val="tx2"/>
                </a:solidFill>
              </a:rPr>
              <a:t>Future Operating Model</a:t>
            </a:r>
          </a:p>
          <a:p>
            <a:pPr algn="ctr">
              <a:spcBef>
                <a:spcPct val="0"/>
              </a:spcBef>
              <a:buFontTx/>
              <a:buNone/>
            </a:pPr>
            <a:r>
              <a:rPr lang="en-GB" altLang="en-US" sz="1400" dirty="0">
                <a:solidFill>
                  <a:schemeClr val="tx2"/>
                </a:solidFill>
              </a:rPr>
              <a:t>(FOM)</a:t>
            </a:r>
          </a:p>
        </p:txBody>
      </p:sp>
      <p:pic>
        <p:nvPicPr>
          <p:cNvPr id="3" name="Picture 2">
            <a:extLst>
              <a:ext uri="{FF2B5EF4-FFF2-40B4-BE49-F238E27FC236}">
                <a16:creationId xmlns:a16="http://schemas.microsoft.com/office/drawing/2014/main" id="{0D6A6101-9475-464D-A89F-4DC5B5FCCD09}"/>
              </a:ext>
            </a:extLst>
          </p:cNvPr>
          <p:cNvPicPr>
            <a:picLocks noChangeAspect="1"/>
          </p:cNvPicPr>
          <p:nvPr/>
        </p:nvPicPr>
        <p:blipFill>
          <a:blip r:embed="rId3"/>
          <a:stretch>
            <a:fillRect/>
          </a:stretch>
        </p:blipFill>
        <p:spPr>
          <a:xfrm>
            <a:off x="1324996" y="895350"/>
            <a:ext cx="3708644" cy="51769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2215" dirty="0"/>
              <a:t>Design principles for the Future Operating Model (FOM)</a:t>
            </a:r>
          </a:p>
        </p:txBody>
      </p:sp>
      <p:graphicFrame>
        <p:nvGraphicFramePr>
          <p:cNvPr id="3" name="Diagram 2">
            <a:extLst>
              <a:ext uri="{FF2B5EF4-FFF2-40B4-BE49-F238E27FC236}">
                <a16:creationId xmlns:a16="http://schemas.microsoft.com/office/drawing/2014/main" id="{38FF8005-F44D-05CF-1520-08B3CD1FED4A}"/>
              </a:ext>
            </a:extLst>
          </p:cNvPr>
          <p:cNvGraphicFramePr/>
          <p:nvPr>
            <p:extLst>
              <p:ext uri="{D42A27DB-BD31-4B8C-83A1-F6EECF244321}">
                <p14:modId xmlns:p14="http://schemas.microsoft.com/office/powerpoint/2010/main" val="807871034"/>
              </p:ext>
            </p:extLst>
          </p:nvPr>
        </p:nvGraphicFramePr>
        <p:xfrm>
          <a:off x="2163191" y="1417638"/>
          <a:ext cx="6199574" cy="4672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A1083-A0B4-46F8-84CA-C64E9180206F}"/>
              </a:ext>
            </a:extLst>
          </p:cNvPr>
          <p:cNvSpPr>
            <a:spLocks noGrp="1"/>
          </p:cNvSpPr>
          <p:nvPr>
            <p:ph type="title"/>
          </p:nvPr>
        </p:nvSpPr>
        <p:spPr/>
        <p:txBody>
          <a:bodyPr/>
          <a:lstStyle/>
          <a:p>
            <a:r>
              <a:rPr lang="en-GB" sz="2400" dirty="0">
                <a:ea typeface="ＭＳ Ｐゴシック"/>
              </a:rPr>
              <a:t>Pre-Launch Activity T- 6months!</a:t>
            </a:r>
            <a:endParaRPr lang="en-GB" sz="2400" dirty="0"/>
          </a:p>
        </p:txBody>
      </p:sp>
      <p:sp>
        <p:nvSpPr>
          <p:cNvPr id="5" name="Rectangle 4">
            <a:extLst>
              <a:ext uri="{FF2B5EF4-FFF2-40B4-BE49-F238E27FC236}">
                <a16:creationId xmlns:a16="http://schemas.microsoft.com/office/drawing/2014/main" id="{A88FE55D-B135-41DD-868A-AFAFB5F636DF}"/>
              </a:ext>
            </a:extLst>
          </p:cNvPr>
          <p:cNvSpPr/>
          <p:nvPr/>
        </p:nvSpPr>
        <p:spPr bwMode="auto">
          <a:xfrm>
            <a:off x="2392219" y="1348510"/>
            <a:ext cx="2364508" cy="22167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GB" sz="4400" b="0" i="0" u="none" strike="noStrike" cap="none" normalizeH="0" baseline="0">
              <a:ln>
                <a:noFill/>
              </a:ln>
              <a:solidFill>
                <a:schemeClr val="tx2"/>
              </a:solidFill>
              <a:effectLst/>
              <a:latin typeface="Arial" pitchFamily="-111" charset="0"/>
            </a:endParaRPr>
          </a:p>
        </p:txBody>
      </p:sp>
      <p:sp>
        <p:nvSpPr>
          <p:cNvPr id="6" name="Rectangle 5">
            <a:extLst>
              <a:ext uri="{FF2B5EF4-FFF2-40B4-BE49-F238E27FC236}">
                <a16:creationId xmlns:a16="http://schemas.microsoft.com/office/drawing/2014/main" id="{41C606F8-9545-4D82-9EE2-5188AF52447B}"/>
              </a:ext>
            </a:extLst>
          </p:cNvPr>
          <p:cNvSpPr/>
          <p:nvPr/>
        </p:nvSpPr>
        <p:spPr bwMode="auto">
          <a:xfrm>
            <a:off x="4955310" y="1348509"/>
            <a:ext cx="2364508" cy="22167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GB" sz="4400" b="0" i="0" u="none" strike="noStrike" cap="none" normalizeH="0" baseline="0">
              <a:ln>
                <a:noFill/>
              </a:ln>
              <a:solidFill>
                <a:schemeClr val="tx2"/>
              </a:solidFill>
              <a:effectLst/>
              <a:latin typeface="Arial" pitchFamily="-111" charset="0"/>
            </a:endParaRPr>
          </a:p>
        </p:txBody>
      </p:sp>
      <p:sp>
        <p:nvSpPr>
          <p:cNvPr id="7" name="Rectangle 6">
            <a:extLst>
              <a:ext uri="{FF2B5EF4-FFF2-40B4-BE49-F238E27FC236}">
                <a16:creationId xmlns:a16="http://schemas.microsoft.com/office/drawing/2014/main" id="{3BC0FB92-6A16-410C-B755-FC48623C70DD}"/>
              </a:ext>
            </a:extLst>
          </p:cNvPr>
          <p:cNvSpPr/>
          <p:nvPr/>
        </p:nvSpPr>
        <p:spPr bwMode="auto">
          <a:xfrm>
            <a:off x="7518401" y="1348508"/>
            <a:ext cx="1482436" cy="221673"/>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GB" sz="4400" b="0" i="0" u="none" strike="noStrike" cap="none" normalizeH="0" baseline="0">
              <a:ln>
                <a:noFill/>
              </a:ln>
              <a:solidFill>
                <a:schemeClr val="tx2"/>
              </a:solidFill>
              <a:effectLst/>
              <a:latin typeface="Arial" pitchFamily="-111" charset="0"/>
            </a:endParaRPr>
          </a:p>
        </p:txBody>
      </p:sp>
      <p:sp>
        <p:nvSpPr>
          <p:cNvPr id="8" name="TextBox 7">
            <a:extLst>
              <a:ext uri="{FF2B5EF4-FFF2-40B4-BE49-F238E27FC236}">
                <a16:creationId xmlns:a16="http://schemas.microsoft.com/office/drawing/2014/main" id="{A54A1E4B-C2D3-441E-AFC7-A0EE64BE0395}"/>
              </a:ext>
            </a:extLst>
          </p:cNvPr>
          <p:cNvSpPr txBox="1"/>
          <p:nvPr/>
        </p:nvSpPr>
        <p:spPr>
          <a:xfrm>
            <a:off x="2392219" y="1305455"/>
            <a:ext cx="413896" cy="307777"/>
          </a:xfrm>
          <a:prstGeom prst="rect">
            <a:avLst/>
          </a:prstGeom>
          <a:noFill/>
        </p:spPr>
        <p:txBody>
          <a:bodyPr wrap="none" rtlCol="0">
            <a:spAutoFit/>
          </a:bodyPr>
          <a:lstStyle/>
          <a:p>
            <a:r>
              <a:rPr lang="en-GB" sz="1400"/>
              <a:t>Jul</a:t>
            </a:r>
          </a:p>
        </p:txBody>
      </p:sp>
      <p:sp>
        <p:nvSpPr>
          <p:cNvPr id="9" name="TextBox 8">
            <a:extLst>
              <a:ext uri="{FF2B5EF4-FFF2-40B4-BE49-F238E27FC236}">
                <a16:creationId xmlns:a16="http://schemas.microsoft.com/office/drawing/2014/main" id="{75065BC6-ECF4-4AA5-BFDB-13D8BAD070D8}"/>
              </a:ext>
            </a:extLst>
          </p:cNvPr>
          <p:cNvSpPr txBox="1"/>
          <p:nvPr/>
        </p:nvSpPr>
        <p:spPr>
          <a:xfrm>
            <a:off x="4305887" y="1305454"/>
            <a:ext cx="503664" cy="307777"/>
          </a:xfrm>
          <a:prstGeom prst="rect">
            <a:avLst/>
          </a:prstGeom>
          <a:noFill/>
        </p:spPr>
        <p:txBody>
          <a:bodyPr wrap="none" rtlCol="0">
            <a:spAutoFit/>
          </a:bodyPr>
          <a:lstStyle/>
          <a:p>
            <a:r>
              <a:rPr lang="en-GB" sz="1400"/>
              <a:t>Sep</a:t>
            </a:r>
          </a:p>
        </p:txBody>
      </p:sp>
      <p:sp>
        <p:nvSpPr>
          <p:cNvPr id="10" name="TextBox 9">
            <a:extLst>
              <a:ext uri="{FF2B5EF4-FFF2-40B4-BE49-F238E27FC236}">
                <a16:creationId xmlns:a16="http://schemas.microsoft.com/office/drawing/2014/main" id="{247C0FE2-3F4D-4D1E-A85B-99D57950584A}"/>
              </a:ext>
            </a:extLst>
          </p:cNvPr>
          <p:cNvSpPr txBox="1"/>
          <p:nvPr/>
        </p:nvSpPr>
        <p:spPr>
          <a:xfrm>
            <a:off x="4955310" y="1305453"/>
            <a:ext cx="463588" cy="307777"/>
          </a:xfrm>
          <a:prstGeom prst="rect">
            <a:avLst/>
          </a:prstGeom>
          <a:noFill/>
        </p:spPr>
        <p:txBody>
          <a:bodyPr wrap="none" rtlCol="0">
            <a:spAutoFit/>
          </a:bodyPr>
          <a:lstStyle/>
          <a:p>
            <a:r>
              <a:rPr lang="en-GB" sz="1400"/>
              <a:t>Oct</a:t>
            </a:r>
          </a:p>
        </p:txBody>
      </p:sp>
      <p:sp>
        <p:nvSpPr>
          <p:cNvPr id="11" name="TextBox 10">
            <a:extLst>
              <a:ext uri="{FF2B5EF4-FFF2-40B4-BE49-F238E27FC236}">
                <a16:creationId xmlns:a16="http://schemas.microsoft.com/office/drawing/2014/main" id="{437376DF-B5E3-4B27-9DD8-9EF245B79D69}"/>
              </a:ext>
            </a:extLst>
          </p:cNvPr>
          <p:cNvSpPr txBox="1"/>
          <p:nvPr/>
        </p:nvSpPr>
        <p:spPr>
          <a:xfrm>
            <a:off x="6856230" y="1305452"/>
            <a:ext cx="503664" cy="307777"/>
          </a:xfrm>
          <a:prstGeom prst="rect">
            <a:avLst/>
          </a:prstGeom>
          <a:noFill/>
        </p:spPr>
        <p:txBody>
          <a:bodyPr wrap="none" rtlCol="0">
            <a:spAutoFit/>
          </a:bodyPr>
          <a:lstStyle/>
          <a:p>
            <a:r>
              <a:rPr lang="en-GB" sz="1400"/>
              <a:t>Nov</a:t>
            </a:r>
          </a:p>
        </p:txBody>
      </p:sp>
      <p:sp>
        <p:nvSpPr>
          <p:cNvPr id="12" name="TextBox 11">
            <a:extLst>
              <a:ext uri="{FF2B5EF4-FFF2-40B4-BE49-F238E27FC236}">
                <a16:creationId xmlns:a16="http://schemas.microsoft.com/office/drawing/2014/main" id="{2DF994F7-9E99-4F72-A894-AE9673B8A80A}"/>
              </a:ext>
            </a:extLst>
          </p:cNvPr>
          <p:cNvSpPr txBox="1"/>
          <p:nvPr/>
        </p:nvSpPr>
        <p:spPr>
          <a:xfrm>
            <a:off x="7518401" y="1305451"/>
            <a:ext cx="503664" cy="307777"/>
          </a:xfrm>
          <a:prstGeom prst="rect">
            <a:avLst/>
          </a:prstGeom>
          <a:noFill/>
        </p:spPr>
        <p:txBody>
          <a:bodyPr wrap="none" rtlCol="0">
            <a:spAutoFit/>
          </a:bodyPr>
          <a:lstStyle/>
          <a:p>
            <a:r>
              <a:rPr lang="en-GB" sz="1400"/>
              <a:t>Dec</a:t>
            </a:r>
          </a:p>
        </p:txBody>
      </p:sp>
      <p:sp>
        <p:nvSpPr>
          <p:cNvPr id="13" name="TextBox 12">
            <a:extLst>
              <a:ext uri="{FF2B5EF4-FFF2-40B4-BE49-F238E27FC236}">
                <a16:creationId xmlns:a16="http://schemas.microsoft.com/office/drawing/2014/main" id="{4B3C15D7-4FA4-4E46-BC39-B2BDB8A1B898}"/>
              </a:ext>
            </a:extLst>
          </p:cNvPr>
          <p:cNvSpPr txBox="1"/>
          <p:nvPr/>
        </p:nvSpPr>
        <p:spPr>
          <a:xfrm>
            <a:off x="1347066" y="1985817"/>
            <a:ext cx="947695" cy="338554"/>
          </a:xfrm>
          <a:prstGeom prst="rect">
            <a:avLst/>
          </a:prstGeom>
          <a:noFill/>
        </p:spPr>
        <p:txBody>
          <a:bodyPr wrap="none" rtlCol="0">
            <a:spAutoFit/>
          </a:bodyPr>
          <a:lstStyle/>
          <a:p>
            <a:r>
              <a:rPr lang="en-GB" sz="1600"/>
              <a:t>Purpose</a:t>
            </a:r>
          </a:p>
        </p:txBody>
      </p:sp>
      <p:sp>
        <p:nvSpPr>
          <p:cNvPr id="14" name="TextBox 13">
            <a:extLst>
              <a:ext uri="{FF2B5EF4-FFF2-40B4-BE49-F238E27FC236}">
                <a16:creationId xmlns:a16="http://schemas.microsoft.com/office/drawing/2014/main" id="{34DB69F2-4953-43DB-BDC9-D98AB1691B3B}"/>
              </a:ext>
            </a:extLst>
          </p:cNvPr>
          <p:cNvSpPr txBox="1"/>
          <p:nvPr/>
        </p:nvSpPr>
        <p:spPr>
          <a:xfrm>
            <a:off x="1347065" y="2867926"/>
            <a:ext cx="833883" cy="338554"/>
          </a:xfrm>
          <a:prstGeom prst="rect">
            <a:avLst/>
          </a:prstGeom>
          <a:noFill/>
        </p:spPr>
        <p:txBody>
          <a:bodyPr wrap="none" rtlCol="0">
            <a:spAutoFit/>
          </a:bodyPr>
          <a:lstStyle/>
          <a:p>
            <a:r>
              <a:rPr lang="en-GB" sz="1600"/>
              <a:t>Activity</a:t>
            </a:r>
          </a:p>
        </p:txBody>
      </p:sp>
      <p:sp>
        <p:nvSpPr>
          <p:cNvPr id="15" name="TextBox 14">
            <a:extLst>
              <a:ext uri="{FF2B5EF4-FFF2-40B4-BE49-F238E27FC236}">
                <a16:creationId xmlns:a16="http://schemas.microsoft.com/office/drawing/2014/main" id="{C9414A81-9728-4997-8FCE-AA373AFD846C}"/>
              </a:ext>
            </a:extLst>
          </p:cNvPr>
          <p:cNvSpPr txBox="1"/>
          <p:nvPr/>
        </p:nvSpPr>
        <p:spPr>
          <a:xfrm>
            <a:off x="1347065" y="5301350"/>
            <a:ext cx="904415" cy="338554"/>
          </a:xfrm>
          <a:prstGeom prst="rect">
            <a:avLst/>
          </a:prstGeom>
          <a:noFill/>
        </p:spPr>
        <p:txBody>
          <a:bodyPr wrap="none" rtlCol="0">
            <a:spAutoFit/>
          </a:bodyPr>
          <a:lstStyle/>
          <a:p>
            <a:r>
              <a:rPr lang="en-GB" sz="1600"/>
              <a:t>Outputs</a:t>
            </a:r>
          </a:p>
        </p:txBody>
      </p:sp>
      <p:sp>
        <p:nvSpPr>
          <p:cNvPr id="16" name="Rectangle 15">
            <a:extLst>
              <a:ext uri="{FF2B5EF4-FFF2-40B4-BE49-F238E27FC236}">
                <a16:creationId xmlns:a16="http://schemas.microsoft.com/office/drawing/2014/main" id="{6E146D28-D1A3-434B-A554-90D1538F856B}"/>
              </a:ext>
            </a:extLst>
          </p:cNvPr>
          <p:cNvSpPr/>
          <p:nvPr/>
        </p:nvSpPr>
        <p:spPr bwMode="auto">
          <a:xfrm>
            <a:off x="2392219" y="1933422"/>
            <a:ext cx="2364508" cy="753681"/>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tx2"/>
                </a:solidFill>
                <a:effectLst/>
                <a:latin typeface="Arial" pitchFamily="-111" charset="0"/>
              </a:rPr>
              <a:t>High level opportunity assessment</a:t>
            </a:r>
          </a:p>
        </p:txBody>
      </p:sp>
      <p:sp>
        <p:nvSpPr>
          <p:cNvPr id="17" name="Rectangle 16">
            <a:extLst>
              <a:ext uri="{FF2B5EF4-FFF2-40B4-BE49-F238E27FC236}">
                <a16:creationId xmlns:a16="http://schemas.microsoft.com/office/drawing/2014/main" id="{870A8E05-93F7-4AED-A69E-4B3C93CCF260}"/>
              </a:ext>
            </a:extLst>
          </p:cNvPr>
          <p:cNvSpPr/>
          <p:nvPr/>
        </p:nvSpPr>
        <p:spPr bwMode="auto">
          <a:xfrm>
            <a:off x="4955310" y="1933422"/>
            <a:ext cx="2364508" cy="753681"/>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tx2"/>
                </a:solidFill>
                <a:effectLst/>
                <a:latin typeface="Arial" pitchFamily="-111" charset="0"/>
              </a:rPr>
              <a:t>High FOM design and business case for implementation</a:t>
            </a:r>
          </a:p>
        </p:txBody>
      </p:sp>
      <p:sp>
        <p:nvSpPr>
          <p:cNvPr id="18" name="Rectangle 17">
            <a:extLst>
              <a:ext uri="{FF2B5EF4-FFF2-40B4-BE49-F238E27FC236}">
                <a16:creationId xmlns:a16="http://schemas.microsoft.com/office/drawing/2014/main" id="{3E8A7995-1785-4B29-B163-363B78CB4841}"/>
              </a:ext>
            </a:extLst>
          </p:cNvPr>
          <p:cNvSpPr/>
          <p:nvPr/>
        </p:nvSpPr>
        <p:spPr bwMode="auto">
          <a:xfrm>
            <a:off x="2392219" y="2777182"/>
            <a:ext cx="2364508" cy="1979545"/>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200" b="0" i="0" u="none" strike="noStrike" cap="none" normalizeH="0" baseline="0">
                <a:ln>
                  <a:noFill/>
                </a:ln>
                <a:solidFill>
                  <a:schemeClr val="tx2"/>
                </a:solidFill>
                <a:effectLst/>
                <a:latin typeface="Arial" pitchFamily="-111" charset="0"/>
              </a:rPr>
              <a:t>Benchmarking</a:t>
            </a:r>
          </a:p>
          <a:p>
            <a:pPr marL="171450" marR="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GB" sz="1200">
                <a:latin typeface="Arial" pitchFamily="-111" charset="0"/>
              </a:rPr>
              <a:t>Activity analysis</a:t>
            </a:r>
          </a:p>
          <a:p>
            <a:pPr marL="171450" marR="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200" b="0" i="0" u="none" strike="noStrike" cap="none" normalizeH="0" baseline="0">
                <a:ln>
                  <a:noFill/>
                </a:ln>
                <a:solidFill>
                  <a:schemeClr val="tx2"/>
                </a:solidFill>
                <a:effectLst/>
                <a:latin typeface="Arial" pitchFamily="-111" charset="0"/>
              </a:rPr>
              <a:t>Maturity assessment against benefit drivers</a:t>
            </a:r>
          </a:p>
          <a:p>
            <a:pPr marL="171450" marR="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200" b="0" i="0" u="none" strike="noStrike" cap="none" normalizeH="0" baseline="0">
                <a:ln>
                  <a:noFill/>
                </a:ln>
                <a:solidFill>
                  <a:schemeClr val="tx2"/>
                </a:solidFill>
                <a:effectLst/>
                <a:latin typeface="Arial" pitchFamily="-111" charset="0"/>
              </a:rPr>
              <a:t>Historical/post c-19 learning reviews with EMT and SLT</a:t>
            </a:r>
          </a:p>
          <a:p>
            <a:pPr marL="171450" marR="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200" b="0" i="0" u="none" strike="noStrike" cap="none" normalizeH="0" baseline="0">
                <a:ln>
                  <a:noFill/>
                </a:ln>
                <a:solidFill>
                  <a:schemeClr val="tx2"/>
                </a:solidFill>
                <a:effectLst/>
                <a:latin typeface="Arial" pitchFamily="-111" charset="0"/>
              </a:rPr>
              <a:t>Case for change, design principle development with EMT</a:t>
            </a:r>
          </a:p>
        </p:txBody>
      </p:sp>
      <p:sp>
        <p:nvSpPr>
          <p:cNvPr id="19" name="Rectangle 18">
            <a:extLst>
              <a:ext uri="{FF2B5EF4-FFF2-40B4-BE49-F238E27FC236}">
                <a16:creationId xmlns:a16="http://schemas.microsoft.com/office/drawing/2014/main" id="{6E5F7111-5C64-485E-ABFD-6757F6B78300}"/>
              </a:ext>
            </a:extLst>
          </p:cNvPr>
          <p:cNvSpPr/>
          <p:nvPr/>
        </p:nvSpPr>
        <p:spPr bwMode="auto">
          <a:xfrm>
            <a:off x="4955310" y="2777182"/>
            <a:ext cx="2364508" cy="1979545"/>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200" b="0" i="0" u="none" strike="noStrike" cap="none" normalizeH="0" baseline="0">
                <a:ln>
                  <a:noFill/>
                </a:ln>
                <a:solidFill>
                  <a:schemeClr val="tx2"/>
                </a:solidFill>
                <a:effectLst/>
                <a:latin typeface="Arial" pitchFamily="-111" charset="0"/>
              </a:rPr>
              <a:t>Review sessions with service heads – initial assessment, research, challenge session with EMT</a:t>
            </a:r>
          </a:p>
          <a:p>
            <a:pPr marL="171450" marR="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GB" sz="1200">
                <a:latin typeface="Arial" pitchFamily="-111" charset="0"/>
              </a:rPr>
              <a:t>Development of FOM ‘big ideas’ with EMT</a:t>
            </a:r>
          </a:p>
          <a:p>
            <a:pPr marL="171450" marR="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200" b="0" i="0" u="none" strike="noStrike" cap="none" normalizeH="0" baseline="0">
                <a:ln>
                  <a:noFill/>
                </a:ln>
                <a:solidFill>
                  <a:schemeClr val="tx2"/>
                </a:solidFill>
                <a:effectLst/>
                <a:latin typeface="Arial" pitchFamily="-111" charset="0"/>
              </a:rPr>
              <a:t>Business case development</a:t>
            </a:r>
          </a:p>
          <a:p>
            <a:pPr marL="171450" marR="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GB" sz="1200">
                <a:latin typeface="Arial" pitchFamily="-111" charset="0"/>
              </a:rPr>
              <a:t>Implementation options</a:t>
            </a:r>
            <a:endParaRPr kumimoji="0" lang="en-GB" sz="1200" b="0" i="0" u="none" strike="noStrike" cap="none" normalizeH="0" baseline="0">
              <a:ln>
                <a:noFill/>
              </a:ln>
              <a:solidFill>
                <a:schemeClr val="tx2"/>
              </a:solidFill>
              <a:effectLst/>
              <a:latin typeface="Arial" pitchFamily="-111" charset="0"/>
            </a:endParaRPr>
          </a:p>
        </p:txBody>
      </p:sp>
      <p:sp>
        <p:nvSpPr>
          <p:cNvPr id="20" name="Rectangle 19">
            <a:extLst>
              <a:ext uri="{FF2B5EF4-FFF2-40B4-BE49-F238E27FC236}">
                <a16:creationId xmlns:a16="http://schemas.microsoft.com/office/drawing/2014/main" id="{1EABA723-E70F-40F5-B9B3-1B1E186D4DE9}"/>
              </a:ext>
            </a:extLst>
          </p:cNvPr>
          <p:cNvSpPr/>
          <p:nvPr/>
        </p:nvSpPr>
        <p:spPr bwMode="auto">
          <a:xfrm>
            <a:off x="2392219" y="4846806"/>
            <a:ext cx="2364508" cy="1355369"/>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GB" sz="1200">
                <a:latin typeface="Arial" pitchFamily="-111" charset="0"/>
              </a:rPr>
              <a:t>Case for change</a:t>
            </a:r>
          </a:p>
          <a:p>
            <a:pPr marL="171450" marR="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200" b="0" i="0" u="none" strike="noStrike" cap="none" normalizeH="0" baseline="0">
                <a:ln>
                  <a:noFill/>
                </a:ln>
                <a:solidFill>
                  <a:schemeClr val="tx2"/>
                </a:solidFill>
                <a:effectLst/>
                <a:latin typeface="Arial" pitchFamily="-111" charset="0"/>
              </a:rPr>
              <a:t>Draft design principles</a:t>
            </a:r>
          </a:p>
          <a:p>
            <a:pPr marL="171450" marR="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200" b="0" i="0" u="none" strike="noStrike" cap="none" normalizeH="0" baseline="0">
                <a:ln>
                  <a:noFill/>
                </a:ln>
                <a:solidFill>
                  <a:schemeClr val="tx2"/>
                </a:solidFill>
                <a:effectLst/>
                <a:latin typeface="Arial" pitchFamily="-111" charset="0"/>
              </a:rPr>
              <a:t>Initial opportunity assessment</a:t>
            </a:r>
            <a:r>
              <a:rPr lang="en-GB" sz="1200">
                <a:latin typeface="Arial" pitchFamily="-111" charset="0"/>
              </a:rPr>
              <a:t>:</a:t>
            </a:r>
          </a:p>
          <a:p>
            <a:pPr marL="628650" lvl="1" indent="-171450" eaLnBrk="1" hangingPunct="1">
              <a:buFont typeface="Arial" panose="020B0604020202020204" pitchFamily="34" charset="0"/>
              <a:buChar char="•"/>
            </a:pPr>
            <a:r>
              <a:rPr kumimoji="0" lang="en-GB" sz="800" b="0" i="0" u="none" strike="noStrike" cap="none" normalizeH="0" baseline="0">
                <a:ln>
                  <a:noFill/>
                </a:ln>
                <a:solidFill>
                  <a:schemeClr val="tx2"/>
                </a:solidFill>
                <a:effectLst/>
                <a:latin typeface="Arial" pitchFamily="-111" charset="0"/>
              </a:rPr>
              <a:t>Commercial</a:t>
            </a:r>
          </a:p>
          <a:p>
            <a:pPr marL="628650" lvl="1" indent="-171450" eaLnBrk="1" hangingPunct="1">
              <a:buFont typeface="Arial" panose="020B0604020202020204" pitchFamily="34" charset="0"/>
              <a:buChar char="•"/>
            </a:pPr>
            <a:r>
              <a:rPr lang="en-GB" sz="800">
                <a:latin typeface="Arial" pitchFamily="-111" charset="0"/>
              </a:rPr>
              <a:t>Efficiency</a:t>
            </a:r>
          </a:p>
          <a:p>
            <a:pPr marL="628650" lvl="1" indent="-171450" eaLnBrk="1" hangingPunct="1">
              <a:buFont typeface="Arial" panose="020B0604020202020204" pitchFamily="34" charset="0"/>
              <a:buChar char="•"/>
            </a:pPr>
            <a:r>
              <a:rPr kumimoji="0" lang="en-GB" sz="800" b="0" i="0" u="none" strike="noStrike" cap="none" normalizeH="0" baseline="0">
                <a:ln>
                  <a:noFill/>
                </a:ln>
                <a:solidFill>
                  <a:schemeClr val="tx2"/>
                </a:solidFill>
                <a:effectLst/>
                <a:latin typeface="Arial" pitchFamily="-111" charset="0"/>
              </a:rPr>
              <a:t>Operating model</a:t>
            </a:r>
          </a:p>
          <a:p>
            <a:pPr marL="628650" lvl="1" indent="-171450" eaLnBrk="1" hangingPunct="1">
              <a:buFont typeface="Arial" panose="020B0604020202020204" pitchFamily="34" charset="0"/>
              <a:buChar char="•"/>
            </a:pPr>
            <a:r>
              <a:rPr lang="en-GB" sz="800">
                <a:latin typeface="Arial" pitchFamily="-111" charset="0"/>
              </a:rPr>
              <a:t>Strategic reduction</a:t>
            </a:r>
          </a:p>
        </p:txBody>
      </p:sp>
      <p:sp>
        <p:nvSpPr>
          <p:cNvPr id="21" name="Rectangle 20">
            <a:extLst>
              <a:ext uri="{FF2B5EF4-FFF2-40B4-BE49-F238E27FC236}">
                <a16:creationId xmlns:a16="http://schemas.microsoft.com/office/drawing/2014/main" id="{BD7D87BA-43F5-4CA7-A267-D567E22B161B}"/>
              </a:ext>
            </a:extLst>
          </p:cNvPr>
          <p:cNvSpPr/>
          <p:nvPr/>
        </p:nvSpPr>
        <p:spPr bwMode="auto">
          <a:xfrm>
            <a:off x="4955310" y="4855173"/>
            <a:ext cx="2364508" cy="1355369"/>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GB" sz="1200">
                <a:latin typeface="Arial" pitchFamily="-111" charset="0"/>
              </a:rPr>
              <a:t>Long list of refined opportunities (90+) agreed with portfolio leads</a:t>
            </a:r>
          </a:p>
          <a:p>
            <a:pPr marL="171450" marR="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GB" sz="1200">
                <a:latin typeface="Arial" pitchFamily="-111" charset="0"/>
              </a:rPr>
              <a:t>Initial high level design for FOM – the ‘big ideas’</a:t>
            </a:r>
          </a:p>
          <a:p>
            <a:pPr marL="171450" marR="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GB" sz="1200">
                <a:latin typeface="Arial" pitchFamily="-111" charset="0"/>
              </a:rPr>
              <a:t>Initial business case</a:t>
            </a:r>
          </a:p>
          <a:p>
            <a:pPr marL="171450" marR="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GB" sz="1200">
                <a:latin typeface="Arial" pitchFamily="-111" charset="0"/>
              </a:rPr>
              <a:t>Implementation approach</a:t>
            </a:r>
            <a:endParaRPr lang="en-GB" sz="800">
              <a:latin typeface="Arial" pitchFamily="-111" charset="0"/>
            </a:endParaRPr>
          </a:p>
        </p:txBody>
      </p:sp>
      <p:sp>
        <p:nvSpPr>
          <p:cNvPr id="22" name="TextBox 21">
            <a:extLst>
              <a:ext uri="{FF2B5EF4-FFF2-40B4-BE49-F238E27FC236}">
                <a16:creationId xmlns:a16="http://schemas.microsoft.com/office/drawing/2014/main" id="{AF67E969-DE2D-493A-9B8C-3388025466F2}"/>
              </a:ext>
            </a:extLst>
          </p:cNvPr>
          <p:cNvSpPr txBox="1"/>
          <p:nvPr/>
        </p:nvSpPr>
        <p:spPr>
          <a:xfrm>
            <a:off x="8493990" y="1298432"/>
            <a:ext cx="473206" cy="307777"/>
          </a:xfrm>
          <a:prstGeom prst="rect">
            <a:avLst/>
          </a:prstGeom>
          <a:noFill/>
        </p:spPr>
        <p:txBody>
          <a:bodyPr wrap="none" rtlCol="0">
            <a:spAutoFit/>
          </a:bodyPr>
          <a:lstStyle/>
          <a:p>
            <a:r>
              <a:rPr lang="en-GB" sz="1400"/>
              <a:t>Jan</a:t>
            </a:r>
          </a:p>
        </p:txBody>
      </p:sp>
      <p:sp>
        <p:nvSpPr>
          <p:cNvPr id="24" name="Arrow: Pentagon 23">
            <a:extLst>
              <a:ext uri="{FF2B5EF4-FFF2-40B4-BE49-F238E27FC236}">
                <a16:creationId xmlns:a16="http://schemas.microsoft.com/office/drawing/2014/main" id="{B318EAF3-4379-4443-9B6C-2E4A646711E9}"/>
              </a:ext>
            </a:extLst>
          </p:cNvPr>
          <p:cNvSpPr/>
          <p:nvPr/>
        </p:nvSpPr>
        <p:spPr bwMode="auto">
          <a:xfrm>
            <a:off x="7518401" y="1933422"/>
            <a:ext cx="1448795" cy="4268752"/>
          </a:xfrm>
          <a:prstGeom prst="homePlate">
            <a:avLst>
              <a:gd name="adj" fmla="val 21782"/>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2"/>
                </a:solidFill>
                <a:effectLst/>
                <a:latin typeface="Arial" pitchFamily="-111" charset="0"/>
              </a:rPr>
              <a:t>Transition to implementation </a:t>
            </a:r>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a:latin typeface="Arial" pitchFamily="-111"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2"/>
              </a:solidFill>
              <a:effectLst/>
              <a:latin typeface="Arial" pitchFamily="-111"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a:latin typeface="Arial" pitchFamily="-111" charset="0"/>
              </a:rPr>
              <a:t>Mobilise</a:t>
            </a:r>
            <a:endParaRPr kumimoji="0" lang="en-GB" sz="1200" b="0" i="0" u="none" strike="noStrike" cap="none" normalizeH="0" baseline="0" dirty="0">
              <a:ln>
                <a:noFill/>
              </a:ln>
              <a:solidFill>
                <a:schemeClr val="tx2"/>
              </a:solidFill>
              <a:effectLst/>
              <a:latin typeface="Arial" pitchFamily="-111" charset="0"/>
            </a:endParaRPr>
          </a:p>
        </p:txBody>
      </p:sp>
    </p:spTree>
    <p:extLst>
      <p:ext uri="{BB962C8B-B14F-4D97-AF65-F5344CB8AC3E}">
        <p14:creationId xmlns:p14="http://schemas.microsoft.com/office/powerpoint/2010/main" val="2940467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 name="Rectangle 14335">
            <a:extLst>
              <a:ext uri="{FF2B5EF4-FFF2-40B4-BE49-F238E27FC236}">
                <a16:creationId xmlns:a16="http://schemas.microsoft.com/office/drawing/2014/main" id="{429822A7-BBF3-4347-A86D-50921DDC630F}"/>
              </a:ext>
            </a:extLst>
          </p:cNvPr>
          <p:cNvSpPr/>
          <p:nvPr/>
        </p:nvSpPr>
        <p:spPr bwMode="auto">
          <a:xfrm>
            <a:off x="1476375" y="1323975"/>
            <a:ext cx="7277100" cy="4676775"/>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GB" sz="4400" b="0" i="0" u="none" strike="noStrike" cap="none" normalizeH="0" baseline="0">
              <a:ln>
                <a:noFill/>
              </a:ln>
              <a:solidFill>
                <a:schemeClr val="tx2"/>
              </a:solidFill>
              <a:effectLst/>
              <a:latin typeface="Arial" pitchFamily="-111" charset="0"/>
            </a:endParaRPr>
          </a:p>
        </p:txBody>
      </p:sp>
      <p:sp>
        <p:nvSpPr>
          <p:cNvPr id="2" name="Title 1"/>
          <p:cNvSpPr>
            <a:spLocks noGrp="1"/>
          </p:cNvSpPr>
          <p:nvPr>
            <p:ph type="title"/>
          </p:nvPr>
        </p:nvSpPr>
        <p:spPr>
          <a:xfrm>
            <a:off x="1476375" y="274638"/>
            <a:ext cx="7366000" cy="1143000"/>
          </a:xfrm>
        </p:spPr>
        <p:txBody>
          <a:bodyPr/>
          <a:lstStyle/>
          <a:p>
            <a:pPr algn="ctr">
              <a:defRPr/>
            </a:pPr>
            <a:r>
              <a:rPr lang="en-GB" sz="2215" dirty="0"/>
              <a:t>Basic building blocks of the FOM</a:t>
            </a:r>
          </a:p>
        </p:txBody>
      </p:sp>
      <p:sp>
        <p:nvSpPr>
          <p:cNvPr id="4" name="Oval 3">
            <a:extLst>
              <a:ext uri="{FF2B5EF4-FFF2-40B4-BE49-F238E27FC236}">
                <a16:creationId xmlns:a16="http://schemas.microsoft.com/office/drawing/2014/main" id="{CAB2B4D0-A665-4081-A4C9-8490B0EAF9AB}"/>
              </a:ext>
            </a:extLst>
          </p:cNvPr>
          <p:cNvSpPr/>
          <p:nvPr/>
        </p:nvSpPr>
        <p:spPr bwMode="auto">
          <a:xfrm>
            <a:off x="4634410" y="2967250"/>
            <a:ext cx="1976651" cy="2013046"/>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a:ln>
                <a:noFill/>
              </a:ln>
              <a:solidFill>
                <a:schemeClr val="tx2"/>
              </a:solidFill>
              <a:effectLst/>
              <a:latin typeface="Arial" pitchFamily="-111" charset="0"/>
            </a:endParaRPr>
          </a:p>
          <a:p>
            <a:pPr marL="0" marR="0" indent="0" algn="r" defTabSz="914400" rtl="0" eaLnBrk="1" fontAlgn="base" latinLnBrk="0" hangingPunct="1">
              <a:lnSpc>
                <a:spcPct val="100000"/>
              </a:lnSpc>
              <a:spcBef>
                <a:spcPct val="0"/>
              </a:spcBef>
              <a:spcAft>
                <a:spcPct val="0"/>
              </a:spcAft>
              <a:buClrTx/>
              <a:buSzTx/>
              <a:buFontTx/>
              <a:buNone/>
              <a:tabLst/>
            </a:pPr>
            <a:endParaRPr lang="en-GB" sz="1600">
              <a:latin typeface="Arial" pitchFamily="-111" charset="0"/>
            </a:endParaRPr>
          </a:p>
          <a:p>
            <a:pPr marL="0" marR="0" indent="0" algn="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a:ln>
                <a:noFill/>
              </a:ln>
              <a:solidFill>
                <a:schemeClr val="tx2"/>
              </a:solidFill>
              <a:effectLst/>
              <a:latin typeface="Arial" pitchFamily="-111" charset="0"/>
            </a:endParaRPr>
          </a:p>
          <a:p>
            <a:pPr marL="0" marR="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2"/>
                </a:solidFill>
                <a:effectLst/>
                <a:latin typeface="Arial" pitchFamily="-111" charset="0"/>
              </a:rPr>
              <a:t>Community</a:t>
            </a:r>
          </a:p>
        </p:txBody>
      </p:sp>
      <p:sp>
        <p:nvSpPr>
          <p:cNvPr id="5" name="Oval 4">
            <a:extLst>
              <a:ext uri="{FF2B5EF4-FFF2-40B4-BE49-F238E27FC236}">
                <a16:creationId xmlns:a16="http://schemas.microsoft.com/office/drawing/2014/main" id="{3112F855-BDC7-4E84-9C92-AA8CC8BD5C1D}"/>
              </a:ext>
            </a:extLst>
          </p:cNvPr>
          <p:cNvSpPr/>
          <p:nvPr/>
        </p:nvSpPr>
        <p:spPr bwMode="auto">
          <a:xfrm>
            <a:off x="3315126" y="2460669"/>
            <a:ext cx="1319284" cy="1387522"/>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2"/>
                </a:solidFill>
                <a:effectLst/>
                <a:latin typeface="Arial" pitchFamily="-111" charset="0"/>
              </a:rPr>
              <a:t>Internal Support</a:t>
            </a:r>
          </a:p>
        </p:txBody>
      </p:sp>
      <p:sp>
        <p:nvSpPr>
          <p:cNvPr id="9" name="Oval 8">
            <a:extLst>
              <a:ext uri="{FF2B5EF4-FFF2-40B4-BE49-F238E27FC236}">
                <a16:creationId xmlns:a16="http://schemas.microsoft.com/office/drawing/2014/main" id="{01E21D16-7884-4A22-95FB-AFD5C018AE77}"/>
              </a:ext>
            </a:extLst>
          </p:cNvPr>
          <p:cNvSpPr/>
          <p:nvPr/>
        </p:nvSpPr>
        <p:spPr bwMode="auto">
          <a:xfrm>
            <a:off x="3569602" y="3429000"/>
            <a:ext cx="1335490" cy="1252773"/>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tx2"/>
                </a:solidFill>
                <a:effectLst/>
                <a:latin typeface="Arial" pitchFamily="-111" charset="0"/>
              </a:rPr>
              <a:t>Strategy</a:t>
            </a:r>
          </a:p>
        </p:txBody>
      </p:sp>
      <p:sp>
        <p:nvSpPr>
          <p:cNvPr id="3" name="Oval 2">
            <a:extLst>
              <a:ext uri="{FF2B5EF4-FFF2-40B4-BE49-F238E27FC236}">
                <a16:creationId xmlns:a16="http://schemas.microsoft.com/office/drawing/2014/main" id="{745AE01F-E10D-498A-88E1-29BACC6E6FA0}"/>
              </a:ext>
            </a:extLst>
          </p:cNvPr>
          <p:cNvSpPr/>
          <p:nvPr/>
        </p:nvSpPr>
        <p:spPr bwMode="auto">
          <a:xfrm>
            <a:off x="4321649" y="2190508"/>
            <a:ext cx="1976651" cy="1867143"/>
          </a:xfrm>
          <a:prstGeom prst="ellips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2"/>
                </a:solidFill>
                <a:effectLst/>
                <a:latin typeface="Arial" pitchFamily="-111" charset="0"/>
              </a:rPr>
              <a:t>Customer</a:t>
            </a:r>
          </a:p>
        </p:txBody>
      </p:sp>
      <p:sp>
        <p:nvSpPr>
          <p:cNvPr id="11" name="Speech Bubble: Rectangle 10">
            <a:extLst>
              <a:ext uri="{FF2B5EF4-FFF2-40B4-BE49-F238E27FC236}">
                <a16:creationId xmlns:a16="http://schemas.microsoft.com/office/drawing/2014/main" id="{1BC87DC2-D35A-4745-9AA3-66C2B3224699}"/>
              </a:ext>
            </a:extLst>
          </p:cNvPr>
          <p:cNvSpPr/>
          <p:nvPr/>
        </p:nvSpPr>
        <p:spPr bwMode="auto">
          <a:xfrm>
            <a:off x="5309974" y="1499409"/>
            <a:ext cx="1160060" cy="255730"/>
          </a:xfrm>
          <a:prstGeom prst="wedgeRectCallout">
            <a:avLst>
              <a:gd name="adj1" fmla="val -33774"/>
              <a:gd name="adj2" fmla="val 194108"/>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a:ln>
                  <a:noFill/>
                </a:ln>
                <a:solidFill>
                  <a:schemeClr val="tx2"/>
                </a:solidFill>
                <a:effectLst/>
                <a:latin typeface="Arial" pitchFamily="-111" charset="0"/>
              </a:rPr>
              <a:t>Self serve and empowerment</a:t>
            </a:r>
          </a:p>
        </p:txBody>
      </p:sp>
      <p:sp>
        <p:nvSpPr>
          <p:cNvPr id="12" name="Speech Bubble: Rectangle 11">
            <a:extLst>
              <a:ext uri="{FF2B5EF4-FFF2-40B4-BE49-F238E27FC236}">
                <a16:creationId xmlns:a16="http://schemas.microsoft.com/office/drawing/2014/main" id="{95B9542A-6A0E-44D0-ABC1-6A83826D4705}"/>
              </a:ext>
            </a:extLst>
          </p:cNvPr>
          <p:cNvSpPr/>
          <p:nvPr/>
        </p:nvSpPr>
        <p:spPr bwMode="auto">
          <a:xfrm>
            <a:off x="6037855" y="1801362"/>
            <a:ext cx="1501254" cy="342923"/>
          </a:xfrm>
          <a:prstGeom prst="wedgeRectCallout">
            <a:avLst>
              <a:gd name="adj1" fmla="val -62036"/>
              <a:gd name="adj2" fmla="val 102299"/>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900" dirty="0">
                <a:latin typeface="Arial" pitchFamily="-111" charset="0"/>
              </a:rPr>
              <a:t>Rapid initial response &amp; signposting</a:t>
            </a:r>
            <a:endParaRPr kumimoji="0" lang="en-GB" sz="900" b="0" i="0" u="none" strike="noStrike" cap="none" normalizeH="0" baseline="0" dirty="0">
              <a:ln>
                <a:noFill/>
              </a:ln>
              <a:solidFill>
                <a:schemeClr val="tx2"/>
              </a:solidFill>
              <a:effectLst/>
              <a:latin typeface="Arial" pitchFamily="-111" charset="0"/>
            </a:endParaRPr>
          </a:p>
        </p:txBody>
      </p:sp>
      <p:sp>
        <p:nvSpPr>
          <p:cNvPr id="14" name="Speech Bubble: Rectangle 13">
            <a:extLst>
              <a:ext uri="{FF2B5EF4-FFF2-40B4-BE49-F238E27FC236}">
                <a16:creationId xmlns:a16="http://schemas.microsoft.com/office/drawing/2014/main" id="{F63F922C-6B63-447E-8E99-11B1B936655D}"/>
              </a:ext>
            </a:extLst>
          </p:cNvPr>
          <p:cNvSpPr/>
          <p:nvPr/>
        </p:nvSpPr>
        <p:spPr bwMode="auto">
          <a:xfrm>
            <a:off x="6470034" y="2241361"/>
            <a:ext cx="1501254" cy="264827"/>
          </a:xfrm>
          <a:prstGeom prst="wedgeRectCallout">
            <a:avLst>
              <a:gd name="adj1" fmla="val -62036"/>
              <a:gd name="adj2" fmla="val 102299"/>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900">
                <a:latin typeface="Arial" pitchFamily="-111" charset="0"/>
              </a:rPr>
              <a:t>Efficient transactions</a:t>
            </a:r>
            <a:endParaRPr kumimoji="0" lang="en-GB" sz="900" b="0" i="0" u="none" strike="noStrike" cap="none" normalizeH="0" baseline="0">
              <a:ln>
                <a:noFill/>
              </a:ln>
              <a:solidFill>
                <a:schemeClr val="tx2"/>
              </a:solidFill>
              <a:effectLst/>
              <a:latin typeface="Arial" pitchFamily="-111" charset="0"/>
            </a:endParaRPr>
          </a:p>
        </p:txBody>
      </p:sp>
      <p:sp>
        <p:nvSpPr>
          <p:cNvPr id="16" name="Speech Bubble: Rectangle 15">
            <a:extLst>
              <a:ext uri="{FF2B5EF4-FFF2-40B4-BE49-F238E27FC236}">
                <a16:creationId xmlns:a16="http://schemas.microsoft.com/office/drawing/2014/main" id="{892F8AA1-0DA1-48C1-AEAF-63A0D1200774}"/>
              </a:ext>
            </a:extLst>
          </p:cNvPr>
          <p:cNvSpPr/>
          <p:nvPr/>
        </p:nvSpPr>
        <p:spPr bwMode="auto">
          <a:xfrm>
            <a:off x="6611061" y="2702422"/>
            <a:ext cx="1501254" cy="395569"/>
          </a:xfrm>
          <a:prstGeom prst="wedgeRectCallout">
            <a:avLst>
              <a:gd name="adj1" fmla="val -71582"/>
              <a:gd name="adj2" fmla="val 43859"/>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900" dirty="0">
                <a:latin typeface="Arial" pitchFamily="-111" charset="0"/>
              </a:rPr>
              <a:t>Effective casework &amp; use of specialists for most complex cases</a:t>
            </a:r>
            <a:endParaRPr kumimoji="0" lang="en-GB" sz="900" b="0" i="0" u="none" strike="noStrike" cap="none" normalizeH="0" baseline="0" dirty="0">
              <a:ln>
                <a:noFill/>
              </a:ln>
              <a:solidFill>
                <a:schemeClr val="tx2"/>
              </a:solidFill>
              <a:effectLst/>
              <a:latin typeface="Arial" pitchFamily="-111" charset="0"/>
            </a:endParaRPr>
          </a:p>
        </p:txBody>
      </p:sp>
      <p:sp>
        <p:nvSpPr>
          <p:cNvPr id="18" name="Speech Bubble: Rectangle 17">
            <a:extLst>
              <a:ext uri="{FF2B5EF4-FFF2-40B4-BE49-F238E27FC236}">
                <a16:creationId xmlns:a16="http://schemas.microsoft.com/office/drawing/2014/main" id="{F910940C-F9C1-4D5B-BE08-2C1CE934AC61}"/>
              </a:ext>
            </a:extLst>
          </p:cNvPr>
          <p:cNvSpPr/>
          <p:nvPr/>
        </p:nvSpPr>
        <p:spPr bwMode="auto">
          <a:xfrm>
            <a:off x="6970452" y="3409972"/>
            <a:ext cx="1501254" cy="310347"/>
          </a:xfrm>
          <a:prstGeom prst="wedgeRectCallout">
            <a:avLst>
              <a:gd name="adj1" fmla="val -71582"/>
              <a:gd name="adj2" fmla="val 43859"/>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900">
                <a:latin typeface="Arial" pitchFamily="-111" charset="0"/>
              </a:rPr>
              <a:t>Mobile &amp; multi-functional working</a:t>
            </a:r>
            <a:endParaRPr kumimoji="0" lang="en-GB" sz="900" b="0" i="0" u="none" strike="noStrike" cap="none" normalizeH="0" baseline="0">
              <a:ln>
                <a:noFill/>
              </a:ln>
              <a:solidFill>
                <a:schemeClr val="tx2"/>
              </a:solidFill>
              <a:effectLst/>
              <a:latin typeface="Arial" pitchFamily="-111" charset="0"/>
            </a:endParaRPr>
          </a:p>
        </p:txBody>
      </p:sp>
      <p:sp>
        <p:nvSpPr>
          <p:cNvPr id="20" name="Speech Bubble: Rectangle 19">
            <a:extLst>
              <a:ext uri="{FF2B5EF4-FFF2-40B4-BE49-F238E27FC236}">
                <a16:creationId xmlns:a16="http://schemas.microsoft.com/office/drawing/2014/main" id="{03FEB5FD-BB5D-480A-8154-FEB8563F8333}"/>
              </a:ext>
            </a:extLst>
          </p:cNvPr>
          <p:cNvSpPr/>
          <p:nvPr/>
        </p:nvSpPr>
        <p:spPr bwMode="auto">
          <a:xfrm>
            <a:off x="6997748" y="4394197"/>
            <a:ext cx="1501254" cy="310347"/>
          </a:xfrm>
          <a:prstGeom prst="wedgeRectCallout">
            <a:avLst>
              <a:gd name="adj1" fmla="val -78400"/>
              <a:gd name="adj2" fmla="val -17707"/>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900">
                <a:latin typeface="Arial" pitchFamily="-111" charset="0"/>
              </a:rPr>
              <a:t>Connection into community</a:t>
            </a:r>
            <a:endParaRPr kumimoji="0" lang="en-GB" sz="900" b="0" i="0" u="none" strike="noStrike" cap="none" normalizeH="0" baseline="0">
              <a:ln>
                <a:noFill/>
              </a:ln>
              <a:solidFill>
                <a:schemeClr val="tx2"/>
              </a:solidFill>
              <a:effectLst/>
              <a:latin typeface="Arial" pitchFamily="-111" charset="0"/>
            </a:endParaRPr>
          </a:p>
        </p:txBody>
      </p:sp>
      <p:sp>
        <p:nvSpPr>
          <p:cNvPr id="22" name="Speech Bubble: Rectangle 21">
            <a:extLst>
              <a:ext uri="{FF2B5EF4-FFF2-40B4-BE49-F238E27FC236}">
                <a16:creationId xmlns:a16="http://schemas.microsoft.com/office/drawing/2014/main" id="{424FBD20-968D-44D0-84E7-4F9CA6A1DD18}"/>
              </a:ext>
            </a:extLst>
          </p:cNvPr>
          <p:cNvSpPr/>
          <p:nvPr/>
        </p:nvSpPr>
        <p:spPr bwMode="auto">
          <a:xfrm>
            <a:off x="1797382" y="1910772"/>
            <a:ext cx="1501254" cy="342923"/>
          </a:xfrm>
          <a:prstGeom prst="wedgeRectCallout">
            <a:avLst>
              <a:gd name="adj1" fmla="val 60237"/>
              <a:gd name="adj2" fmla="val 146077"/>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900" dirty="0">
                <a:latin typeface="Arial" pitchFamily="-111" charset="0"/>
              </a:rPr>
              <a:t>Enables customer delivery</a:t>
            </a:r>
            <a:endParaRPr kumimoji="0" lang="en-GB" sz="900" b="0" i="0" u="none" strike="noStrike" cap="none" normalizeH="0" baseline="0" dirty="0">
              <a:ln>
                <a:noFill/>
              </a:ln>
              <a:solidFill>
                <a:schemeClr val="tx2"/>
              </a:solidFill>
              <a:effectLst/>
              <a:latin typeface="Arial" pitchFamily="-111" charset="0"/>
            </a:endParaRPr>
          </a:p>
        </p:txBody>
      </p:sp>
      <p:sp>
        <p:nvSpPr>
          <p:cNvPr id="26" name="Speech Bubble: Rectangle 25">
            <a:extLst>
              <a:ext uri="{FF2B5EF4-FFF2-40B4-BE49-F238E27FC236}">
                <a16:creationId xmlns:a16="http://schemas.microsoft.com/office/drawing/2014/main" id="{BA08EBC6-EBD0-4B9B-A54F-11F2DDE244B1}"/>
              </a:ext>
            </a:extLst>
          </p:cNvPr>
          <p:cNvSpPr/>
          <p:nvPr/>
        </p:nvSpPr>
        <p:spPr bwMode="auto">
          <a:xfrm>
            <a:off x="1813872" y="3961312"/>
            <a:ext cx="1501254" cy="342923"/>
          </a:xfrm>
          <a:prstGeom prst="wedgeRectCallout">
            <a:avLst>
              <a:gd name="adj1" fmla="val 68874"/>
              <a:gd name="adj2" fmla="val -42965"/>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900" dirty="0">
                <a:latin typeface="Arial" pitchFamily="-111" charset="0"/>
              </a:rPr>
              <a:t>Commissioning and funding</a:t>
            </a:r>
            <a:endParaRPr kumimoji="0" lang="en-GB" sz="900" b="0" i="0" u="none" strike="noStrike" cap="none" normalizeH="0" baseline="0" dirty="0">
              <a:ln>
                <a:noFill/>
              </a:ln>
              <a:solidFill>
                <a:schemeClr val="tx2"/>
              </a:solidFill>
              <a:effectLst/>
              <a:latin typeface="Arial" pitchFamily="-111" charset="0"/>
            </a:endParaRPr>
          </a:p>
        </p:txBody>
      </p:sp>
      <p:sp>
        <p:nvSpPr>
          <p:cNvPr id="28" name="Speech Bubble: Rectangle 27">
            <a:extLst>
              <a:ext uri="{FF2B5EF4-FFF2-40B4-BE49-F238E27FC236}">
                <a16:creationId xmlns:a16="http://schemas.microsoft.com/office/drawing/2014/main" id="{A11C1DA6-CFDF-4B9C-9A5B-77FD3A41318E}"/>
              </a:ext>
            </a:extLst>
          </p:cNvPr>
          <p:cNvSpPr/>
          <p:nvPr/>
        </p:nvSpPr>
        <p:spPr bwMode="auto">
          <a:xfrm>
            <a:off x="2246052" y="4968831"/>
            <a:ext cx="1501254" cy="342923"/>
          </a:xfrm>
          <a:prstGeom prst="wedgeRectCallout">
            <a:avLst>
              <a:gd name="adj1" fmla="val 70238"/>
              <a:gd name="adj2" fmla="val -134502"/>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900">
                <a:latin typeface="Arial" pitchFamily="-111" charset="0"/>
              </a:rPr>
              <a:t>Strategy, Performance &amp; Governance</a:t>
            </a:r>
            <a:endParaRPr kumimoji="0" lang="en-GB" sz="900" b="0" i="0" u="none" strike="noStrike" cap="none" normalizeH="0" baseline="0">
              <a:ln>
                <a:noFill/>
              </a:ln>
              <a:solidFill>
                <a:schemeClr val="tx2"/>
              </a:solidFill>
              <a:effectLst/>
              <a:latin typeface="Arial" pitchFamily="-111" charset="0"/>
            </a:endParaRPr>
          </a:p>
        </p:txBody>
      </p:sp>
      <p:sp>
        <p:nvSpPr>
          <p:cNvPr id="30" name="Speech Bubble: Rectangle 29">
            <a:extLst>
              <a:ext uri="{FF2B5EF4-FFF2-40B4-BE49-F238E27FC236}">
                <a16:creationId xmlns:a16="http://schemas.microsoft.com/office/drawing/2014/main" id="{39AC633F-3143-42F0-9DB9-FD2BF8E6BADF}"/>
              </a:ext>
            </a:extLst>
          </p:cNvPr>
          <p:cNvSpPr/>
          <p:nvPr/>
        </p:nvSpPr>
        <p:spPr bwMode="auto">
          <a:xfrm>
            <a:off x="4536601" y="5332176"/>
            <a:ext cx="1501254" cy="342923"/>
          </a:xfrm>
          <a:prstGeom prst="wedgeRectCallout">
            <a:avLst>
              <a:gd name="adj1" fmla="val -32489"/>
              <a:gd name="adj2" fmla="val -281756"/>
            </a:avLst>
          </a:prstGeom>
          <a:gradFill flip="none" rotWithShape="1">
            <a:gsLst>
              <a:gs pos="0">
                <a:srgbClr val="00B050">
                  <a:shade val="30000"/>
                  <a:satMod val="115000"/>
                </a:srgbClr>
              </a:gs>
              <a:gs pos="67304">
                <a:srgbClr val="FFC000"/>
              </a:gs>
              <a:gs pos="33000">
                <a:srgbClr val="00B050">
                  <a:shade val="67500"/>
                  <a:satMod val="115000"/>
                </a:srgbClr>
              </a:gs>
              <a:gs pos="100000">
                <a:srgbClr val="FFC000"/>
              </a:gs>
            </a:gsLst>
            <a:path path="circle">
              <a:fillToRect r="100000" b="100000"/>
            </a:path>
            <a:tileRect l="-100000" t="-100000"/>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900">
                <a:latin typeface="Arial" pitchFamily="-111" charset="0"/>
              </a:rPr>
              <a:t>Enabling &amp; demand management</a:t>
            </a:r>
            <a:endParaRPr kumimoji="0" lang="en-GB" sz="900" b="0" i="0" u="none" strike="noStrike" cap="none" normalizeH="0" baseline="0">
              <a:ln>
                <a:noFill/>
              </a:ln>
              <a:solidFill>
                <a:schemeClr val="tx2"/>
              </a:solidFill>
              <a:effectLst/>
              <a:latin typeface="Arial" pitchFamily="-111" charset="0"/>
            </a:endParaRPr>
          </a:p>
        </p:txBody>
      </p:sp>
      <p:sp>
        <p:nvSpPr>
          <p:cNvPr id="7" name="Speech Bubble: Rectangle 6">
            <a:extLst>
              <a:ext uri="{FF2B5EF4-FFF2-40B4-BE49-F238E27FC236}">
                <a16:creationId xmlns:a16="http://schemas.microsoft.com/office/drawing/2014/main" id="{3EAEC92A-B0D4-E420-D9D7-3E8ECAFE6281}"/>
              </a:ext>
            </a:extLst>
          </p:cNvPr>
          <p:cNvSpPr/>
          <p:nvPr/>
        </p:nvSpPr>
        <p:spPr bwMode="auto">
          <a:xfrm>
            <a:off x="1895170" y="4417356"/>
            <a:ext cx="1501254" cy="342923"/>
          </a:xfrm>
          <a:prstGeom prst="wedgeRectCallout">
            <a:avLst>
              <a:gd name="adj1" fmla="val 68874"/>
              <a:gd name="adj2" fmla="val -42965"/>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900" dirty="0">
                <a:latin typeface="Arial" pitchFamily="-111" charset="0"/>
              </a:rPr>
              <a:t>Research and Data for decision making</a:t>
            </a:r>
            <a:endParaRPr kumimoji="0" lang="en-GB" sz="900" b="0" i="0" u="none" strike="noStrike" cap="none" normalizeH="0" baseline="0" dirty="0">
              <a:ln>
                <a:noFill/>
              </a:ln>
              <a:solidFill>
                <a:schemeClr val="tx2"/>
              </a:solidFill>
              <a:effectLst/>
              <a:latin typeface="Arial" pitchFamily="-111" charset="0"/>
            </a:endParaRPr>
          </a:p>
        </p:txBody>
      </p:sp>
      <p:sp>
        <p:nvSpPr>
          <p:cNvPr id="8" name="Speech Bubble: Rectangle 7">
            <a:extLst>
              <a:ext uri="{FF2B5EF4-FFF2-40B4-BE49-F238E27FC236}">
                <a16:creationId xmlns:a16="http://schemas.microsoft.com/office/drawing/2014/main" id="{DC1A7D95-5436-B0A6-F9F8-078B656691C6}"/>
              </a:ext>
            </a:extLst>
          </p:cNvPr>
          <p:cNvSpPr/>
          <p:nvPr/>
        </p:nvSpPr>
        <p:spPr bwMode="auto">
          <a:xfrm>
            <a:off x="1693745" y="2552014"/>
            <a:ext cx="1501254" cy="342923"/>
          </a:xfrm>
          <a:prstGeom prst="wedgeRectCallout">
            <a:avLst>
              <a:gd name="adj1" fmla="val 60237"/>
              <a:gd name="adj2" fmla="val 146077"/>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900" dirty="0">
                <a:latin typeface="Arial" pitchFamily="-111" charset="0"/>
              </a:rPr>
              <a:t>Self serve and empowerment</a:t>
            </a:r>
            <a:endParaRPr kumimoji="0" lang="en-GB" sz="900" b="0" i="0" u="none" strike="noStrike" cap="none" normalizeH="0" baseline="0" dirty="0">
              <a:ln>
                <a:noFill/>
              </a:ln>
              <a:solidFill>
                <a:schemeClr val="tx2"/>
              </a:solidFill>
              <a:effectLst/>
              <a:latin typeface="Arial" pitchFamily="-111"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noChangeArrowheads="1"/>
          </p:cNvSpPr>
          <p:nvPr>
            <p:ph type="title"/>
          </p:nvPr>
        </p:nvSpPr>
        <p:spPr>
          <a:xfrm>
            <a:off x="1403350" y="84138"/>
            <a:ext cx="7210425" cy="933450"/>
          </a:xfrm>
        </p:spPr>
        <p:txBody>
          <a:bodyPr/>
          <a:lstStyle/>
          <a:p>
            <a:r>
              <a:rPr lang="en-GB" altLang="en-US" sz="2400">
                <a:ea typeface="ＭＳ Ｐゴシック" panose="020B0600070205080204" pitchFamily="34" charset="-128"/>
              </a:rPr>
              <a:t>Core activity elements of the FOM</a:t>
            </a:r>
          </a:p>
        </p:txBody>
      </p:sp>
      <p:sp>
        <p:nvSpPr>
          <p:cNvPr id="4" name="Rectangle 3"/>
          <p:cNvSpPr/>
          <p:nvPr/>
        </p:nvSpPr>
        <p:spPr bwMode="auto">
          <a:xfrm>
            <a:off x="2555875" y="1547813"/>
            <a:ext cx="4610100" cy="230187"/>
          </a:xfrm>
          <a:prstGeom prst="rect">
            <a:avLst/>
          </a:prstGeom>
          <a:solidFill>
            <a:srgbClr val="00B050"/>
          </a:solidFill>
          <a:ln w="9525" cap="flat" cmpd="sng" algn="ctr">
            <a:noFill/>
            <a:prstDash val="solid"/>
            <a:round/>
            <a:headEnd type="none" w="med" len="med"/>
            <a:tailEnd type="none" w="med" len="med"/>
          </a:ln>
          <a:effectLst/>
        </p:spPr>
        <p:txBody>
          <a:bodyPr anchor="ctr"/>
          <a:lstStyle/>
          <a:p>
            <a:pPr algn="ctr" defTabSz="1279525">
              <a:defRPr/>
            </a:pPr>
            <a:r>
              <a:rPr lang="en-GB" sz="1050">
                <a:solidFill>
                  <a:srgbClr val="FFFFFF"/>
                </a:solidFill>
                <a:latin typeface="Trebuchet MS"/>
                <a:ea typeface="MS PGothic" panose="020B0600070205080204" pitchFamily="34" charset="-128"/>
                <a:cs typeface="Arial" charset="0"/>
              </a:rPr>
              <a:t>Strategy and policy</a:t>
            </a:r>
          </a:p>
        </p:txBody>
      </p:sp>
      <p:sp>
        <p:nvSpPr>
          <p:cNvPr id="5" name="Rectangle 4"/>
          <p:cNvSpPr/>
          <p:nvPr/>
        </p:nvSpPr>
        <p:spPr bwMode="auto">
          <a:xfrm>
            <a:off x="1431925" y="1282700"/>
            <a:ext cx="1092200" cy="1036638"/>
          </a:xfrm>
          <a:prstGeom prst="rect">
            <a:avLst/>
          </a:prstGeom>
          <a:solidFill>
            <a:srgbClr val="00B050"/>
          </a:solidFill>
          <a:ln w="9525" cap="flat" cmpd="sng" algn="ctr">
            <a:noFill/>
            <a:prstDash val="solid"/>
            <a:round/>
            <a:headEnd type="none" w="med" len="med"/>
            <a:tailEnd type="none" w="med" len="med"/>
          </a:ln>
          <a:effectLst/>
        </p:spPr>
        <p:txBody>
          <a:bodyPr anchor="ctr"/>
          <a:lstStyle/>
          <a:p>
            <a:pPr algn="ctr" defTabSz="1279525">
              <a:defRPr/>
            </a:pPr>
            <a:r>
              <a:rPr lang="en-GB" sz="1050" dirty="0">
                <a:solidFill>
                  <a:srgbClr val="FFFFFF"/>
                </a:solidFill>
                <a:latin typeface="Trebuchet MS"/>
                <a:ea typeface="MS PGothic" panose="020B0600070205080204" pitchFamily="34" charset="-128"/>
                <a:cs typeface="Arial" charset="0"/>
              </a:rPr>
              <a:t>Strategy</a:t>
            </a:r>
          </a:p>
        </p:txBody>
      </p:sp>
      <p:sp>
        <p:nvSpPr>
          <p:cNvPr id="6" name="Rectangle 5"/>
          <p:cNvSpPr/>
          <p:nvPr/>
        </p:nvSpPr>
        <p:spPr bwMode="auto">
          <a:xfrm>
            <a:off x="2555875" y="2387600"/>
            <a:ext cx="4610100" cy="317500"/>
          </a:xfrm>
          <a:prstGeom prst="rect">
            <a:avLst/>
          </a:prstGeom>
          <a:solidFill>
            <a:srgbClr val="0091DC"/>
          </a:solidFill>
          <a:ln w="9525" cap="flat" cmpd="sng" algn="ctr">
            <a:noFill/>
            <a:prstDash val="solid"/>
            <a:round/>
            <a:headEnd type="none" w="med" len="med"/>
            <a:tailEnd type="none" w="med" len="med"/>
          </a:ln>
          <a:effectLst/>
        </p:spPr>
        <p:txBody>
          <a:bodyPr anchor="ctr"/>
          <a:lstStyle/>
          <a:p>
            <a:pPr algn="ctr" defTabSz="1279525" eaLnBrk="1" fontAlgn="auto" hangingPunct="1">
              <a:spcBef>
                <a:spcPts val="0"/>
              </a:spcBef>
              <a:spcAft>
                <a:spcPts val="0"/>
              </a:spcAft>
              <a:defRPr/>
            </a:pPr>
            <a:r>
              <a:rPr lang="en-GB" sz="1100" kern="0" dirty="0">
                <a:solidFill>
                  <a:srgbClr val="FFFFFF"/>
                </a:solidFill>
                <a:latin typeface="Trebuchet MS"/>
                <a:ea typeface="MS PGothic" panose="020B0600070205080204" pitchFamily="34" charset="-128"/>
                <a:cs typeface="Arial" charset="0"/>
              </a:rPr>
              <a:t>Initial customer contact – broad &amp; deep, deal with most queries at first point of contact</a:t>
            </a:r>
          </a:p>
        </p:txBody>
      </p:sp>
      <p:sp>
        <p:nvSpPr>
          <p:cNvPr id="7" name="Rectangle 6"/>
          <p:cNvSpPr/>
          <p:nvPr/>
        </p:nvSpPr>
        <p:spPr bwMode="auto">
          <a:xfrm>
            <a:off x="2559050" y="2742057"/>
            <a:ext cx="4610100" cy="268288"/>
          </a:xfrm>
          <a:prstGeom prst="rect">
            <a:avLst/>
          </a:prstGeom>
          <a:solidFill>
            <a:srgbClr val="0091DC"/>
          </a:solidFill>
          <a:ln w="9525" cap="flat" cmpd="sng" algn="ctr">
            <a:noFill/>
            <a:prstDash val="solid"/>
            <a:round/>
            <a:headEnd type="none" w="med" len="med"/>
            <a:tailEnd type="none" w="med" len="med"/>
          </a:ln>
          <a:effectLst/>
        </p:spPr>
        <p:txBody>
          <a:bodyPr anchor="ctr"/>
          <a:lstStyle/>
          <a:p>
            <a:pPr algn="ctr" defTabSz="1279525" eaLnBrk="1" fontAlgn="auto" hangingPunct="1">
              <a:spcBef>
                <a:spcPts val="0"/>
              </a:spcBef>
              <a:spcAft>
                <a:spcPts val="0"/>
              </a:spcAft>
              <a:defRPr/>
            </a:pPr>
            <a:r>
              <a:rPr lang="en-GB" sz="1100" kern="0" dirty="0">
                <a:solidFill>
                  <a:srgbClr val="FFFFFF"/>
                </a:solidFill>
                <a:latin typeface="Trebuchet MS"/>
                <a:ea typeface="MS PGothic" panose="020B0600070205080204" pitchFamily="34" charset="-128"/>
                <a:cs typeface="Arial" charset="0"/>
              </a:rPr>
              <a:t>Transactional and rules based cases  - script and processes require definition</a:t>
            </a:r>
          </a:p>
        </p:txBody>
      </p:sp>
      <p:sp>
        <p:nvSpPr>
          <p:cNvPr id="8" name="Rectangle 7"/>
          <p:cNvSpPr/>
          <p:nvPr/>
        </p:nvSpPr>
        <p:spPr bwMode="auto">
          <a:xfrm>
            <a:off x="2560638" y="3458909"/>
            <a:ext cx="4610100" cy="269875"/>
          </a:xfrm>
          <a:prstGeom prst="rect">
            <a:avLst/>
          </a:prstGeom>
          <a:solidFill>
            <a:srgbClr val="0091DC"/>
          </a:solidFill>
          <a:ln w="9525" cap="flat" cmpd="sng" algn="ctr">
            <a:noFill/>
            <a:prstDash val="solid"/>
            <a:round/>
            <a:headEnd type="none" w="med" len="med"/>
            <a:tailEnd type="none" w="med" len="med"/>
          </a:ln>
          <a:effectLst/>
        </p:spPr>
        <p:txBody>
          <a:bodyPr anchor="ctr"/>
          <a:lstStyle/>
          <a:p>
            <a:pPr algn="ctr" defTabSz="1279525" eaLnBrk="1" fontAlgn="auto" hangingPunct="1">
              <a:spcBef>
                <a:spcPts val="0"/>
              </a:spcBef>
              <a:spcAft>
                <a:spcPts val="0"/>
              </a:spcAft>
              <a:defRPr/>
            </a:pPr>
            <a:r>
              <a:rPr lang="en-GB" sz="1100" kern="0" dirty="0">
                <a:solidFill>
                  <a:srgbClr val="FFFFFF"/>
                </a:solidFill>
                <a:latin typeface="Trebuchet MS"/>
                <a:ea typeface="MS PGothic" panose="020B0600070205080204" pitchFamily="34" charset="-128"/>
                <a:cs typeface="Arial" charset="0"/>
              </a:rPr>
              <a:t>Specialists only to concentrate on complex case management</a:t>
            </a:r>
          </a:p>
        </p:txBody>
      </p:sp>
      <p:sp>
        <p:nvSpPr>
          <p:cNvPr id="16392" name="Rectangle 8"/>
          <p:cNvSpPr>
            <a:spLocks noChangeArrowheads="1"/>
          </p:cNvSpPr>
          <p:nvPr/>
        </p:nvSpPr>
        <p:spPr bwMode="auto">
          <a:xfrm>
            <a:off x="2555875" y="3047302"/>
            <a:ext cx="4610100" cy="374650"/>
          </a:xfrm>
          <a:prstGeom prst="rect">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defTabSz="12795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9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95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95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95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95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95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95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95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GB" altLang="en-US" sz="1100" dirty="0">
                <a:solidFill>
                  <a:srgbClr val="FFFFFF"/>
                </a:solidFill>
                <a:latin typeface="Trebuchet MS" panose="020B0603020202020204" pitchFamily="34" charset="0"/>
                <a:cs typeface="Arial" panose="020B0604020202020204" pitchFamily="34" charset="0"/>
              </a:rPr>
              <a:t>Mobile/multi function team working – enforcement, visible, multi-skilled ambassadors</a:t>
            </a:r>
          </a:p>
        </p:txBody>
      </p:sp>
      <p:sp>
        <p:nvSpPr>
          <p:cNvPr id="10" name="Rectangle 9"/>
          <p:cNvSpPr/>
          <p:nvPr/>
        </p:nvSpPr>
        <p:spPr bwMode="auto">
          <a:xfrm>
            <a:off x="2555875" y="3765741"/>
            <a:ext cx="4598988" cy="289401"/>
          </a:xfrm>
          <a:prstGeom prst="rect">
            <a:avLst/>
          </a:prstGeom>
          <a:solidFill>
            <a:srgbClr val="0091DC"/>
          </a:solidFill>
          <a:ln w="9525" cap="flat" cmpd="sng" algn="ctr">
            <a:noFill/>
            <a:prstDash val="solid"/>
            <a:round/>
            <a:headEnd type="none" w="med" len="med"/>
            <a:tailEnd type="none" w="med" len="med"/>
          </a:ln>
          <a:effectLst/>
        </p:spPr>
        <p:txBody>
          <a:bodyPr anchor="ctr"/>
          <a:lstStyle/>
          <a:p>
            <a:pPr algn="ctr" defTabSz="1279525" eaLnBrk="1" fontAlgn="auto" hangingPunct="1">
              <a:spcBef>
                <a:spcPts val="0"/>
              </a:spcBef>
              <a:spcAft>
                <a:spcPts val="0"/>
              </a:spcAft>
              <a:defRPr/>
            </a:pPr>
            <a:r>
              <a:rPr lang="en-GB" sz="1100" kern="0" dirty="0">
                <a:solidFill>
                  <a:srgbClr val="FFFFFF"/>
                </a:solidFill>
                <a:latin typeface="Trebuchet MS"/>
                <a:ea typeface="MS PGothic" panose="020B0600070205080204" pitchFamily="34" charset="-128"/>
                <a:cs typeface="Arial" charset="0"/>
              </a:rPr>
              <a:t>Community delivery units  e.g. markets/town centre/community safety</a:t>
            </a:r>
          </a:p>
        </p:txBody>
      </p:sp>
      <p:sp>
        <p:nvSpPr>
          <p:cNvPr id="16394" name="Rectangle 10"/>
          <p:cNvSpPr>
            <a:spLocks noChangeArrowheads="1"/>
          </p:cNvSpPr>
          <p:nvPr/>
        </p:nvSpPr>
        <p:spPr bwMode="auto">
          <a:xfrm>
            <a:off x="2555875" y="2089150"/>
            <a:ext cx="4610100" cy="230188"/>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defTabSz="12795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9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95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95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95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95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95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95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95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GB" altLang="en-US" sz="1100">
                <a:solidFill>
                  <a:srgbClr val="FFFFFF"/>
                </a:solidFill>
                <a:latin typeface="Trebuchet MS" panose="020B0603020202020204" pitchFamily="34" charset="0"/>
                <a:cs typeface="Arial" panose="020B0604020202020204" pitchFamily="34" charset="0"/>
              </a:rPr>
              <a:t>Programme management</a:t>
            </a:r>
          </a:p>
        </p:txBody>
      </p:sp>
      <p:sp>
        <p:nvSpPr>
          <p:cNvPr id="16395" name="Rectangle 11"/>
          <p:cNvSpPr>
            <a:spLocks noChangeArrowheads="1"/>
          </p:cNvSpPr>
          <p:nvPr/>
        </p:nvSpPr>
        <p:spPr bwMode="auto">
          <a:xfrm>
            <a:off x="2555875" y="5041900"/>
            <a:ext cx="4598988" cy="276225"/>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defTabSz="12795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9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95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95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95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95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95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95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95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GB" altLang="en-US" sz="1100">
                <a:solidFill>
                  <a:srgbClr val="FFFFFF"/>
                </a:solidFill>
                <a:latin typeface="Trebuchet MS" panose="020B0603020202020204" pitchFamily="34" charset="0"/>
                <a:cs typeface="Arial" panose="020B0604020202020204" pitchFamily="34" charset="0"/>
              </a:rPr>
              <a:t>Specialist advice and complex casework </a:t>
            </a:r>
          </a:p>
        </p:txBody>
      </p:sp>
      <p:sp>
        <p:nvSpPr>
          <p:cNvPr id="16396" name="Rectangle 12"/>
          <p:cNvSpPr>
            <a:spLocks noChangeArrowheads="1"/>
          </p:cNvSpPr>
          <p:nvPr/>
        </p:nvSpPr>
        <p:spPr bwMode="auto">
          <a:xfrm>
            <a:off x="2555875" y="4725988"/>
            <a:ext cx="4598988" cy="274637"/>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defTabSz="12795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9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95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95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95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95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95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95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95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GB" altLang="en-US" sz="1100">
                <a:solidFill>
                  <a:srgbClr val="FFFFFF"/>
                </a:solidFill>
                <a:latin typeface="Trebuchet MS" panose="020B0603020202020204" pitchFamily="34" charset="0"/>
                <a:cs typeface="Arial" panose="020B0604020202020204" pitchFamily="34" charset="0"/>
              </a:rPr>
              <a:t>Initial customer contact and transactional/ rules based cases </a:t>
            </a:r>
          </a:p>
        </p:txBody>
      </p:sp>
      <p:sp>
        <p:nvSpPr>
          <p:cNvPr id="16397" name="Rectangle 13"/>
          <p:cNvSpPr>
            <a:spLocks noChangeArrowheads="1"/>
          </p:cNvSpPr>
          <p:nvPr/>
        </p:nvSpPr>
        <p:spPr bwMode="auto">
          <a:xfrm>
            <a:off x="2555875" y="1819275"/>
            <a:ext cx="4610100" cy="230188"/>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defTabSz="12795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9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95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95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95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95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95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95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95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GB" altLang="en-US" sz="1100">
                <a:solidFill>
                  <a:srgbClr val="FFFFFF"/>
                </a:solidFill>
                <a:latin typeface="Trebuchet MS" panose="020B0603020202020204" pitchFamily="34" charset="0"/>
                <a:cs typeface="Arial" panose="020B0604020202020204" pitchFamily="34" charset="0"/>
              </a:rPr>
              <a:t>Performance and governance </a:t>
            </a:r>
          </a:p>
        </p:txBody>
      </p:sp>
      <p:sp>
        <p:nvSpPr>
          <p:cNvPr id="15" name="Rectangle 14"/>
          <p:cNvSpPr/>
          <p:nvPr/>
        </p:nvSpPr>
        <p:spPr bwMode="auto">
          <a:xfrm>
            <a:off x="2555875" y="4092099"/>
            <a:ext cx="4598988" cy="289401"/>
          </a:xfrm>
          <a:prstGeom prst="rect">
            <a:avLst/>
          </a:prstGeom>
          <a:solidFill>
            <a:srgbClr val="0091DC"/>
          </a:solidFill>
          <a:ln w="9525" cap="flat" cmpd="sng" algn="ctr">
            <a:noFill/>
            <a:prstDash val="solid"/>
            <a:round/>
            <a:headEnd type="none" w="med" len="med"/>
            <a:tailEnd type="none" w="med" len="med"/>
          </a:ln>
          <a:effectLst/>
        </p:spPr>
        <p:txBody>
          <a:bodyPr anchor="ctr"/>
          <a:lstStyle/>
          <a:p>
            <a:pPr algn="ctr" defTabSz="1279525" eaLnBrk="1" fontAlgn="auto" hangingPunct="1">
              <a:spcBef>
                <a:spcPts val="0"/>
              </a:spcBef>
              <a:spcAft>
                <a:spcPts val="0"/>
              </a:spcAft>
              <a:defRPr/>
            </a:pPr>
            <a:r>
              <a:rPr lang="en-GB" sz="1100" kern="0">
                <a:solidFill>
                  <a:srgbClr val="FFFFFF"/>
                </a:solidFill>
                <a:latin typeface="Trebuchet MS"/>
                <a:ea typeface="MS PGothic" panose="020B0600070205080204" pitchFamily="34" charset="-128"/>
                <a:cs typeface="Arial" charset="0"/>
              </a:rPr>
              <a:t>Commercial delivery units e.g. Pest Control/MOTs/J2</a:t>
            </a:r>
          </a:p>
        </p:txBody>
      </p:sp>
      <p:sp>
        <p:nvSpPr>
          <p:cNvPr id="16399" name="Rectangle 15"/>
          <p:cNvSpPr>
            <a:spLocks noChangeArrowheads="1"/>
          </p:cNvSpPr>
          <p:nvPr/>
        </p:nvSpPr>
        <p:spPr bwMode="auto">
          <a:xfrm>
            <a:off x="2555875" y="5675313"/>
            <a:ext cx="4589463" cy="306387"/>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defTabSz="12795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9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95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95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95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95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95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95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95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GB" altLang="en-US" sz="1100">
                <a:solidFill>
                  <a:srgbClr val="FFFFFF"/>
                </a:solidFill>
                <a:latin typeface="Trebuchet MS" panose="020B0603020202020204" pitchFamily="34" charset="0"/>
                <a:cs typeface="Arial" panose="020B0604020202020204" pitchFamily="34" charset="0"/>
              </a:rPr>
              <a:t>Internal delivery units e.g. Assets/FM</a:t>
            </a:r>
          </a:p>
        </p:txBody>
      </p:sp>
      <p:sp>
        <p:nvSpPr>
          <p:cNvPr id="18" name="Rectangle 17"/>
          <p:cNvSpPr/>
          <p:nvPr/>
        </p:nvSpPr>
        <p:spPr bwMode="auto">
          <a:xfrm>
            <a:off x="2555875" y="1276350"/>
            <a:ext cx="4610100" cy="230188"/>
          </a:xfrm>
          <a:prstGeom prst="rect">
            <a:avLst/>
          </a:prstGeom>
          <a:solidFill>
            <a:srgbClr val="00B050"/>
          </a:solidFill>
          <a:ln w="9525" cap="flat" cmpd="sng" algn="ctr">
            <a:noFill/>
            <a:prstDash val="solid"/>
            <a:round/>
            <a:headEnd type="none" w="med" len="med"/>
            <a:tailEnd type="none" w="med" len="med"/>
          </a:ln>
          <a:effectLst/>
        </p:spPr>
        <p:txBody>
          <a:bodyPr anchor="ctr"/>
          <a:lstStyle/>
          <a:p>
            <a:pPr algn="ctr" defTabSz="1279525">
              <a:defRPr/>
            </a:pPr>
            <a:r>
              <a:rPr lang="en-GB" sz="1050">
                <a:solidFill>
                  <a:srgbClr val="FFFFFF"/>
                </a:solidFill>
                <a:latin typeface="Trebuchet MS"/>
                <a:ea typeface="MS PGothic" panose="020B0600070205080204" pitchFamily="34" charset="-128"/>
                <a:cs typeface="Arial" charset="0"/>
              </a:rPr>
              <a:t>Leadership</a:t>
            </a:r>
          </a:p>
        </p:txBody>
      </p:sp>
      <p:sp>
        <p:nvSpPr>
          <p:cNvPr id="20" name="Rectangle 19"/>
          <p:cNvSpPr/>
          <p:nvPr/>
        </p:nvSpPr>
        <p:spPr bwMode="auto">
          <a:xfrm>
            <a:off x="1431925" y="2359025"/>
            <a:ext cx="1092200" cy="2024063"/>
          </a:xfrm>
          <a:prstGeom prst="rect">
            <a:avLst/>
          </a:prstGeom>
          <a:solidFill>
            <a:srgbClr val="0091DC"/>
          </a:solidFill>
          <a:ln w="9525" cap="flat" cmpd="sng" algn="ctr">
            <a:noFill/>
            <a:prstDash val="solid"/>
            <a:round/>
            <a:headEnd type="none" w="med" len="med"/>
            <a:tailEnd type="none" w="med" len="med"/>
          </a:ln>
          <a:effectLst/>
        </p:spPr>
        <p:txBody>
          <a:bodyPr anchor="ctr"/>
          <a:lstStyle/>
          <a:p>
            <a:pPr algn="ctr" defTabSz="1279525" eaLnBrk="1" fontAlgn="auto" hangingPunct="1">
              <a:spcBef>
                <a:spcPts val="0"/>
              </a:spcBef>
              <a:spcAft>
                <a:spcPts val="0"/>
              </a:spcAft>
              <a:defRPr/>
            </a:pPr>
            <a:r>
              <a:rPr lang="en-GB" sz="1100" kern="0">
                <a:solidFill>
                  <a:srgbClr val="FFFFFF"/>
                </a:solidFill>
                <a:latin typeface="Trebuchet MS"/>
                <a:ea typeface="MS PGothic" panose="020B0600070205080204" pitchFamily="34" charset="-128"/>
                <a:cs typeface="Arial" charset="0"/>
              </a:rPr>
              <a:t>Customer &amp; Community</a:t>
            </a:r>
          </a:p>
        </p:txBody>
      </p:sp>
      <p:sp>
        <p:nvSpPr>
          <p:cNvPr id="16402" name="Rectangle 21"/>
          <p:cNvSpPr>
            <a:spLocks noChangeArrowheads="1"/>
          </p:cNvSpPr>
          <p:nvPr/>
        </p:nvSpPr>
        <p:spPr bwMode="auto">
          <a:xfrm>
            <a:off x="1431925" y="4421188"/>
            <a:ext cx="1092200" cy="1560512"/>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defTabSz="12795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9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95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95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95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95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95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95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95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GB" altLang="en-US" sz="1100">
                <a:solidFill>
                  <a:srgbClr val="FFFFFF"/>
                </a:solidFill>
                <a:latin typeface="Trebuchet MS" panose="020B0603020202020204" pitchFamily="34" charset="0"/>
                <a:cs typeface="Arial" panose="020B0604020202020204" pitchFamily="34" charset="0"/>
              </a:rPr>
              <a:t>Internal Support Services</a:t>
            </a:r>
          </a:p>
        </p:txBody>
      </p:sp>
      <p:sp>
        <p:nvSpPr>
          <p:cNvPr id="16403" name="Rectangle 23"/>
          <p:cNvSpPr>
            <a:spLocks noChangeArrowheads="1"/>
          </p:cNvSpPr>
          <p:nvPr/>
        </p:nvSpPr>
        <p:spPr bwMode="auto">
          <a:xfrm>
            <a:off x="2555875" y="4422775"/>
            <a:ext cx="4598988" cy="261938"/>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defTabSz="12795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9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95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95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95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95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95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95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95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GB" altLang="en-US" sz="1100">
                <a:solidFill>
                  <a:srgbClr val="FFFFFF"/>
                </a:solidFill>
                <a:latin typeface="Trebuchet MS" panose="020B0603020202020204" pitchFamily="34" charset="0"/>
                <a:cs typeface="Arial" panose="020B0604020202020204" pitchFamily="34" charset="0"/>
              </a:rPr>
              <a:t>Self Serve</a:t>
            </a:r>
          </a:p>
        </p:txBody>
      </p:sp>
      <p:sp>
        <p:nvSpPr>
          <p:cNvPr id="16404" name="Rectangle 25"/>
          <p:cNvSpPr>
            <a:spLocks noChangeArrowheads="1"/>
          </p:cNvSpPr>
          <p:nvPr/>
        </p:nvSpPr>
        <p:spPr bwMode="auto">
          <a:xfrm>
            <a:off x="2555875" y="5359400"/>
            <a:ext cx="4598988" cy="274638"/>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defTabSz="12795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9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95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95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95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95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95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95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95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GB" altLang="en-US" sz="1100">
                <a:solidFill>
                  <a:srgbClr val="FFFFFF"/>
                </a:solidFill>
                <a:latin typeface="Trebuchet MS" panose="020B0603020202020204" pitchFamily="34" charset="0"/>
                <a:cs typeface="Arial" panose="020B0604020202020204" pitchFamily="34" charset="0"/>
              </a:rPr>
              <a:t>Business partnering</a:t>
            </a:r>
          </a:p>
        </p:txBody>
      </p:sp>
      <p:sp>
        <p:nvSpPr>
          <p:cNvPr id="16405" name="Arrow: Right 26"/>
          <p:cNvSpPr>
            <a:spLocks noChangeArrowheads="1"/>
          </p:cNvSpPr>
          <p:nvPr/>
        </p:nvSpPr>
        <p:spPr bwMode="auto">
          <a:xfrm>
            <a:off x="7380288" y="2881993"/>
            <a:ext cx="1512887" cy="560387"/>
          </a:xfrm>
          <a:prstGeom prst="rightArrow">
            <a:avLst>
              <a:gd name="adj1" fmla="val 76611"/>
              <a:gd name="adj2" fmla="val 49970"/>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r>
              <a:rPr lang="en-GB" altLang="en-US" sz="1100" dirty="0">
                <a:solidFill>
                  <a:schemeClr val="tx2"/>
                </a:solidFill>
              </a:rPr>
              <a:t>One Front Door</a:t>
            </a:r>
          </a:p>
        </p:txBody>
      </p:sp>
      <p:sp>
        <p:nvSpPr>
          <p:cNvPr id="16406" name="Arrow: Right 28"/>
          <p:cNvSpPr>
            <a:spLocks noChangeArrowheads="1"/>
          </p:cNvSpPr>
          <p:nvPr/>
        </p:nvSpPr>
        <p:spPr bwMode="auto">
          <a:xfrm>
            <a:off x="7377113" y="3372326"/>
            <a:ext cx="1512887" cy="558800"/>
          </a:xfrm>
          <a:prstGeom prst="rightArrow">
            <a:avLst>
              <a:gd name="adj1" fmla="val 76611"/>
              <a:gd name="adj2" fmla="val 50112"/>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r>
              <a:rPr lang="en-GB" altLang="en-US" sz="1100">
                <a:solidFill>
                  <a:schemeClr val="tx2"/>
                </a:solidFill>
              </a:rPr>
              <a:t>Mobile/ Multi function teams</a:t>
            </a:r>
          </a:p>
        </p:txBody>
      </p:sp>
      <p:sp>
        <p:nvSpPr>
          <p:cNvPr id="16407" name="Arrow: Right 30"/>
          <p:cNvSpPr>
            <a:spLocks noChangeArrowheads="1"/>
          </p:cNvSpPr>
          <p:nvPr/>
        </p:nvSpPr>
        <p:spPr bwMode="auto">
          <a:xfrm>
            <a:off x="7377113" y="3871799"/>
            <a:ext cx="1512887" cy="558800"/>
          </a:xfrm>
          <a:prstGeom prst="rightArrow">
            <a:avLst>
              <a:gd name="adj1" fmla="val 76611"/>
              <a:gd name="adj2" fmla="val 50112"/>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r>
              <a:rPr lang="en-GB" altLang="en-US" sz="1100">
                <a:solidFill>
                  <a:schemeClr val="tx2"/>
                </a:solidFill>
              </a:rPr>
              <a:t>Commercial delivery</a:t>
            </a:r>
          </a:p>
        </p:txBody>
      </p:sp>
      <p:sp>
        <p:nvSpPr>
          <p:cNvPr id="16408" name="Arrow: Right 32"/>
          <p:cNvSpPr>
            <a:spLocks noChangeArrowheads="1"/>
          </p:cNvSpPr>
          <p:nvPr/>
        </p:nvSpPr>
        <p:spPr bwMode="auto">
          <a:xfrm>
            <a:off x="7377113" y="2396558"/>
            <a:ext cx="1512888" cy="558800"/>
          </a:xfrm>
          <a:prstGeom prst="rightArrow">
            <a:avLst>
              <a:gd name="adj1" fmla="val 76611"/>
              <a:gd name="adj2" fmla="val 50112"/>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r>
              <a:rPr lang="en-GB" altLang="en-US" sz="1100">
                <a:solidFill>
                  <a:schemeClr val="tx2"/>
                </a:solidFill>
              </a:rPr>
              <a:t>Digital by default</a:t>
            </a:r>
          </a:p>
        </p:txBody>
      </p:sp>
      <p:sp>
        <p:nvSpPr>
          <p:cNvPr id="16409" name="Callout: Down Arrow 34"/>
          <p:cNvSpPr>
            <a:spLocks noChangeArrowheads="1"/>
          </p:cNvSpPr>
          <p:nvPr/>
        </p:nvSpPr>
        <p:spPr bwMode="auto">
          <a:xfrm>
            <a:off x="7269162" y="581931"/>
            <a:ext cx="1728787" cy="637155"/>
          </a:xfrm>
          <a:prstGeom prst="downArrowCallout">
            <a:avLst>
              <a:gd name="adj1" fmla="val 25024"/>
              <a:gd name="adj2" fmla="val 25015"/>
              <a:gd name="adj3" fmla="val 25000"/>
              <a:gd name="adj4" fmla="val 64977"/>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GB" altLang="en-US" sz="1600">
                <a:solidFill>
                  <a:schemeClr val="tx2"/>
                </a:solidFill>
              </a:rPr>
              <a:t>The big ideas</a:t>
            </a:r>
          </a:p>
        </p:txBody>
      </p:sp>
      <p:sp>
        <p:nvSpPr>
          <p:cNvPr id="16410" name="Arrow: Right 32"/>
          <p:cNvSpPr>
            <a:spLocks noChangeArrowheads="1"/>
          </p:cNvSpPr>
          <p:nvPr/>
        </p:nvSpPr>
        <p:spPr bwMode="auto">
          <a:xfrm>
            <a:off x="7383212" y="1304131"/>
            <a:ext cx="1512887" cy="558800"/>
          </a:xfrm>
          <a:prstGeom prst="rightArrow">
            <a:avLst>
              <a:gd name="adj1" fmla="val 76611"/>
              <a:gd name="adj2" fmla="val 50112"/>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r>
              <a:rPr lang="en-GB" altLang="en-US" sz="1100">
                <a:solidFill>
                  <a:schemeClr val="tx2"/>
                </a:solidFill>
              </a:rPr>
              <a:t>Single strategic brain</a:t>
            </a:r>
          </a:p>
        </p:txBody>
      </p:sp>
      <p:sp>
        <p:nvSpPr>
          <p:cNvPr id="2" name="Arrow: Right 32">
            <a:extLst>
              <a:ext uri="{FF2B5EF4-FFF2-40B4-BE49-F238E27FC236}">
                <a16:creationId xmlns:a16="http://schemas.microsoft.com/office/drawing/2014/main" id="{CE58F2F3-6BEE-41AD-A706-C8D289CE3C80}"/>
              </a:ext>
            </a:extLst>
          </p:cNvPr>
          <p:cNvSpPr>
            <a:spLocks noChangeArrowheads="1"/>
          </p:cNvSpPr>
          <p:nvPr/>
        </p:nvSpPr>
        <p:spPr bwMode="auto">
          <a:xfrm>
            <a:off x="7380873" y="4779112"/>
            <a:ext cx="1512888" cy="558800"/>
          </a:xfrm>
          <a:prstGeom prst="rightArrow">
            <a:avLst>
              <a:gd name="adj1" fmla="val 76611"/>
              <a:gd name="adj2" fmla="val 50112"/>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r>
              <a:rPr lang="en-GB" altLang="en-US" sz="1100">
                <a:solidFill>
                  <a:schemeClr val="tx2"/>
                </a:solidFill>
              </a:rPr>
              <a:t>Adding value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noChangeArrowheads="1"/>
          </p:cNvSpPr>
          <p:nvPr>
            <p:ph type="title"/>
          </p:nvPr>
        </p:nvSpPr>
        <p:spPr/>
        <p:txBody>
          <a:bodyPr/>
          <a:lstStyle/>
          <a:p>
            <a:r>
              <a:rPr lang="en-GB" altLang="en-US" sz="2400" dirty="0">
                <a:ea typeface="ＭＳ Ｐゴシック" panose="020B0600070205080204" pitchFamily="34" charset="-128"/>
              </a:rPr>
              <a:t>Approach to implementation</a:t>
            </a:r>
          </a:p>
        </p:txBody>
      </p:sp>
      <p:sp>
        <p:nvSpPr>
          <p:cNvPr id="4" name="Oval 3"/>
          <p:cNvSpPr/>
          <p:nvPr/>
        </p:nvSpPr>
        <p:spPr bwMode="auto">
          <a:xfrm>
            <a:off x="3541713" y="3065463"/>
            <a:ext cx="2865437" cy="1252537"/>
          </a:xfrm>
          <a:prstGeom prst="ellipse">
            <a:avLst/>
          </a:prstGeom>
          <a:solidFill>
            <a:srgbClr val="0091DC"/>
          </a:solidFill>
          <a:ln w="9525" cap="flat" cmpd="sng" algn="ctr">
            <a:noFill/>
            <a:prstDash val="solid"/>
            <a:round/>
            <a:headEnd type="none" w="med" len="med"/>
            <a:tailEnd type="none" w="med" len="med"/>
          </a:ln>
          <a:effectLst/>
        </p:spPr>
        <p:txBody>
          <a:bodyPr anchor="ctr"/>
          <a:lstStyle/>
          <a:p>
            <a:pPr algn="ctr" defTabSz="1279525" eaLnBrk="1" fontAlgn="auto" hangingPunct="1">
              <a:spcBef>
                <a:spcPts val="0"/>
              </a:spcBef>
              <a:spcAft>
                <a:spcPts val="0"/>
              </a:spcAft>
              <a:defRPr/>
            </a:pPr>
            <a:r>
              <a:rPr lang="en-GB" sz="1600" kern="0">
                <a:solidFill>
                  <a:srgbClr val="FFFFFF"/>
                </a:solidFill>
                <a:latin typeface="+mn-lt"/>
                <a:ea typeface="+mn-ea"/>
                <a:cs typeface="Arial" charset="0"/>
              </a:rPr>
              <a:t>New operating model</a:t>
            </a:r>
          </a:p>
        </p:txBody>
      </p:sp>
      <p:sp>
        <p:nvSpPr>
          <p:cNvPr id="5" name="Rectangle 4"/>
          <p:cNvSpPr/>
          <p:nvPr/>
        </p:nvSpPr>
        <p:spPr bwMode="auto">
          <a:xfrm>
            <a:off x="1304925" y="4724400"/>
            <a:ext cx="1289050" cy="915988"/>
          </a:xfrm>
          <a:prstGeom prst="rect">
            <a:avLst/>
          </a:prstGeom>
          <a:solidFill>
            <a:srgbClr val="C0E4B3">
              <a:lumMod val="50000"/>
            </a:srgbClr>
          </a:solidFill>
          <a:ln w="9525" cap="flat" cmpd="sng" algn="ctr">
            <a:noFill/>
            <a:prstDash val="solid"/>
            <a:round/>
            <a:headEnd type="none" w="med" len="med"/>
            <a:tailEnd type="none" w="med" len="med"/>
          </a:ln>
          <a:effectLst/>
        </p:spPr>
        <p:txBody>
          <a:bodyPr anchor="ctr"/>
          <a:lstStyle/>
          <a:p>
            <a:pPr algn="ctr" defTabSz="1279525" eaLnBrk="1" fontAlgn="auto" hangingPunct="1">
              <a:spcBef>
                <a:spcPts val="0"/>
              </a:spcBef>
              <a:spcAft>
                <a:spcPts val="0"/>
              </a:spcAft>
              <a:defRPr/>
            </a:pPr>
            <a:r>
              <a:rPr lang="en-GB" sz="1200" kern="0">
                <a:solidFill>
                  <a:srgbClr val="FFFFFF"/>
                </a:solidFill>
                <a:latin typeface="+mn-lt"/>
                <a:ea typeface="+mn-ea"/>
                <a:cs typeface="Arial" charset="0"/>
              </a:rPr>
              <a:t>Incremental changes and specific improvements</a:t>
            </a:r>
          </a:p>
        </p:txBody>
      </p:sp>
      <p:sp>
        <p:nvSpPr>
          <p:cNvPr id="6" name="Rectangle 5"/>
          <p:cNvSpPr/>
          <p:nvPr/>
        </p:nvSpPr>
        <p:spPr bwMode="auto">
          <a:xfrm>
            <a:off x="2706688" y="5056186"/>
            <a:ext cx="1168400" cy="584201"/>
          </a:xfrm>
          <a:prstGeom prst="rect">
            <a:avLst/>
          </a:prstGeom>
          <a:solidFill>
            <a:srgbClr val="C0E4B3">
              <a:lumMod val="75000"/>
            </a:srgbClr>
          </a:solidFill>
          <a:ln w="9525" cap="flat" cmpd="sng" algn="ctr">
            <a:noFill/>
            <a:prstDash val="solid"/>
            <a:round/>
            <a:headEnd type="none" w="med" len="med"/>
            <a:tailEnd type="none" w="med" len="med"/>
          </a:ln>
          <a:effectLst/>
        </p:spPr>
        <p:txBody>
          <a:bodyPr anchor="ctr"/>
          <a:lstStyle/>
          <a:p>
            <a:pPr algn="ctr" defTabSz="1279525" eaLnBrk="1" fontAlgn="auto" hangingPunct="1">
              <a:spcBef>
                <a:spcPts val="0"/>
              </a:spcBef>
              <a:spcAft>
                <a:spcPts val="0"/>
              </a:spcAft>
              <a:defRPr/>
            </a:pPr>
            <a:r>
              <a:rPr lang="en-GB" sz="1100" kern="0">
                <a:solidFill>
                  <a:srgbClr val="FFFFFF"/>
                </a:solidFill>
                <a:latin typeface="+mn-lt"/>
                <a:ea typeface="+mn-ea"/>
                <a:cs typeface="Arial" charset="0"/>
              </a:rPr>
              <a:t>Scrum Zero - data discovery</a:t>
            </a:r>
          </a:p>
        </p:txBody>
      </p:sp>
      <p:sp>
        <p:nvSpPr>
          <p:cNvPr id="7" name="Rectangle 6"/>
          <p:cNvSpPr/>
          <p:nvPr/>
        </p:nvSpPr>
        <p:spPr bwMode="auto">
          <a:xfrm>
            <a:off x="3989388" y="5056186"/>
            <a:ext cx="1879600" cy="584201"/>
          </a:xfrm>
          <a:prstGeom prst="rect">
            <a:avLst/>
          </a:prstGeom>
          <a:solidFill>
            <a:srgbClr val="C0E4B3">
              <a:lumMod val="75000"/>
            </a:srgbClr>
          </a:solidFill>
          <a:ln w="9525" cap="flat" cmpd="sng" algn="ctr">
            <a:noFill/>
            <a:prstDash val="solid"/>
            <a:round/>
            <a:headEnd type="none" w="med" len="med"/>
            <a:tailEnd type="none" w="med" len="med"/>
          </a:ln>
          <a:effectLst/>
        </p:spPr>
        <p:txBody>
          <a:bodyPr anchor="ctr"/>
          <a:lstStyle/>
          <a:p>
            <a:pPr algn="ctr" defTabSz="1279525" eaLnBrk="1" fontAlgn="auto" hangingPunct="1">
              <a:spcBef>
                <a:spcPts val="0"/>
              </a:spcBef>
              <a:spcAft>
                <a:spcPts val="0"/>
              </a:spcAft>
              <a:defRPr/>
            </a:pPr>
            <a:r>
              <a:rPr lang="en-GB" sz="1100" kern="0">
                <a:solidFill>
                  <a:srgbClr val="FFFFFF"/>
                </a:solidFill>
                <a:latin typeface="+mn-lt"/>
                <a:ea typeface="+mn-ea"/>
                <a:cs typeface="Arial" charset="0"/>
              </a:rPr>
              <a:t>Service Scrums (Design)</a:t>
            </a:r>
          </a:p>
          <a:p>
            <a:pPr algn="ctr" defTabSz="1279525" eaLnBrk="1" fontAlgn="auto" hangingPunct="1">
              <a:spcBef>
                <a:spcPts val="0"/>
              </a:spcBef>
              <a:spcAft>
                <a:spcPts val="0"/>
              </a:spcAft>
              <a:defRPr/>
            </a:pPr>
            <a:r>
              <a:rPr lang="en-GB" sz="1100" kern="0">
                <a:solidFill>
                  <a:srgbClr val="FFFFFF"/>
                </a:solidFill>
                <a:latin typeface="+mn-lt"/>
                <a:ea typeface="+mn-ea"/>
                <a:cs typeface="Arial" charset="0"/>
              </a:rPr>
              <a:t>High volume/key processes</a:t>
            </a:r>
          </a:p>
        </p:txBody>
      </p:sp>
      <p:sp>
        <p:nvSpPr>
          <p:cNvPr id="8" name="Rectangle 7"/>
          <p:cNvSpPr/>
          <p:nvPr/>
        </p:nvSpPr>
        <p:spPr bwMode="auto">
          <a:xfrm>
            <a:off x="5919788" y="4743448"/>
            <a:ext cx="3124200" cy="252413"/>
          </a:xfrm>
          <a:prstGeom prst="rect">
            <a:avLst/>
          </a:prstGeom>
          <a:solidFill>
            <a:srgbClr val="C0E4B3">
              <a:lumMod val="75000"/>
            </a:srgbClr>
          </a:solidFill>
          <a:ln w="9525" cap="flat" cmpd="sng" algn="ctr">
            <a:noFill/>
            <a:prstDash val="solid"/>
            <a:round/>
            <a:headEnd type="none" w="med" len="med"/>
            <a:tailEnd type="none" w="med" len="med"/>
          </a:ln>
          <a:effectLst/>
        </p:spPr>
        <p:txBody>
          <a:bodyPr anchor="ctr"/>
          <a:lstStyle/>
          <a:p>
            <a:pPr algn="ctr" defTabSz="1279525" eaLnBrk="1" fontAlgn="auto" hangingPunct="1">
              <a:spcBef>
                <a:spcPts val="0"/>
              </a:spcBef>
              <a:spcAft>
                <a:spcPts val="0"/>
              </a:spcAft>
              <a:defRPr/>
            </a:pPr>
            <a:r>
              <a:rPr lang="en-GB" sz="1100" kern="0">
                <a:solidFill>
                  <a:srgbClr val="FFFFFF"/>
                </a:solidFill>
                <a:latin typeface="+mn-lt"/>
                <a:ea typeface="+mn-ea"/>
                <a:cs typeface="Arial" charset="0"/>
              </a:rPr>
              <a:t>Implementation</a:t>
            </a:r>
          </a:p>
        </p:txBody>
      </p:sp>
      <p:sp>
        <p:nvSpPr>
          <p:cNvPr id="9" name="Rectangle 8"/>
          <p:cNvSpPr/>
          <p:nvPr/>
        </p:nvSpPr>
        <p:spPr bwMode="auto">
          <a:xfrm>
            <a:off x="5919788" y="5056186"/>
            <a:ext cx="1168400" cy="584201"/>
          </a:xfrm>
          <a:prstGeom prst="rect">
            <a:avLst/>
          </a:prstGeom>
          <a:solidFill>
            <a:srgbClr val="C0E4B3">
              <a:lumMod val="75000"/>
            </a:srgbClr>
          </a:solidFill>
          <a:ln w="9525" cap="flat" cmpd="sng" algn="ctr">
            <a:noFill/>
            <a:prstDash val="solid"/>
            <a:round/>
            <a:headEnd type="none" w="med" len="med"/>
            <a:tailEnd type="none" w="med" len="med"/>
          </a:ln>
          <a:effectLst/>
        </p:spPr>
        <p:txBody>
          <a:bodyPr anchor="ctr"/>
          <a:lstStyle/>
          <a:p>
            <a:pPr algn="ctr" defTabSz="1279525" eaLnBrk="1" fontAlgn="auto" hangingPunct="1">
              <a:spcBef>
                <a:spcPts val="0"/>
              </a:spcBef>
              <a:spcAft>
                <a:spcPts val="0"/>
              </a:spcAft>
              <a:defRPr/>
            </a:pPr>
            <a:r>
              <a:rPr lang="en-GB" sz="1100" kern="0">
                <a:solidFill>
                  <a:srgbClr val="FFFFFF"/>
                </a:solidFill>
                <a:latin typeface="+mn-lt"/>
                <a:cs typeface="Arial" charset="0"/>
              </a:rPr>
              <a:t>Service Scrums (Design) - remainder</a:t>
            </a:r>
          </a:p>
        </p:txBody>
      </p:sp>
      <p:sp>
        <p:nvSpPr>
          <p:cNvPr id="10" name="Rectangle 9"/>
          <p:cNvSpPr/>
          <p:nvPr/>
        </p:nvSpPr>
        <p:spPr bwMode="auto">
          <a:xfrm>
            <a:off x="7138988" y="5056186"/>
            <a:ext cx="1863725" cy="584201"/>
          </a:xfrm>
          <a:prstGeom prst="rect">
            <a:avLst/>
          </a:prstGeom>
          <a:solidFill>
            <a:srgbClr val="C0E4B3">
              <a:lumMod val="75000"/>
            </a:srgbClr>
          </a:solidFill>
          <a:ln w="9525" cap="flat" cmpd="sng" algn="ctr">
            <a:noFill/>
            <a:prstDash val="solid"/>
            <a:round/>
            <a:headEnd type="none" w="med" len="med"/>
            <a:tailEnd type="none" w="med" len="med"/>
          </a:ln>
          <a:effectLst/>
        </p:spPr>
        <p:txBody>
          <a:bodyPr anchor="ctr"/>
          <a:lstStyle/>
          <a:p>
            <a:pPr algn="ctr" defTabSz="1279525" eaLnBrk="1" fontAlgn="auto" hangingPunct="1">
              <a:spcBef>
                <a:spcPts val="0"/>
              </a:spcBef>
              <a:spcAft>
                <a:spcPts val="0"/>
              </a:spcAft>
              <a:defRPr/>
            </a:pPr>
            <a:r>
              <a:rPr lang="en-GB" sz="1100" kern="0">
                <a:solidFill>
                  <a:srgbClr val="FFFFFF"/>
                </a:solidFill>
                <a:latin typeface="+mn-lt"/>
                <a:ea typeface="+mn-ea"/>
                <a:cs typeface="Arial" charset="0"/>
              </a:rPr>
              <a:t>Implementation Scrums – as per backlog</a:t>
            </a:r>
          </a:p>
        </p:txBody>
      </p:sp>
      <p:sp>
        <p:nvSpPr>
          <p:cNvPr id="11" name="Rectangle 10"/>
          <p:cNvSpPr/>
          <p:nvPr/>
        </p:nvSpPr>
        <p:spPr bwMode="auto">
          <a:xfrm>
            <a:off x="1296988" y="1924050"/>
            <a:ext cx="1082675" cy="892175"/>
          </a:xfrm>
          <a:prstGeom prst="rect">
            <a:avLst/>
          </a:prstGeom>
          <a:solidFill>
            <a:srgbClr val="A2BDE5">
              <a:lumMod val="50000"/>
            </a:srgbClr>
          </a:solidFill>
          <a:ln w="9525" cap="flat" cmpd="sng" algn="ctr">
            <a:noFill/>
            <a:prstDash val="solid"/>
            <a:round/>
            <a:headEnd type="none" w="med" len="med"/>
            <a:tailEnd type="none" w="med" len="med"/>
          </a:ln>
          <a:effectLst/>
        </p:spPr>
        <p:txBody>
          <a:bodyPr anchor="ctr"/>
          <a:lstStyle/>
          <a:p>
            <a:pPr algn="ctr" defTabSz="1279525" eaLnBrk="1" fontAlgn="auto" hangingPunct="1">
              <a:spcBef>
                <a:spcPts val="0"/>
              </a:spcBef>
              <a:spcAft>
                <a:spcPts val="0"/>
              </a:spcAft>
              <a:defRPr/>
            </a:pPr>
            <a:r>
              <a:rPr lang="en-GB" sz="1100" kern="0">
                <a:solidFill>
                  <a:srgbClr val="FFFFFF"/>
                </a:solidFill>
                <a:latin typeface="+mn-lt"/>
                <a:ea typeface="+mn-ea"/>
                <a:cs typeface="Arial" charset="0"/>
              </a:rPr>
              <a:t>Big operating model building blocks</a:t>
            </a:r>
          </a:p>
        </p:txBody>
      </p:sp>
      <p:sp>
        <p:nvSpPr>
          <p:cNvPr id="12" name="Rectangle 11"/>
          <p:cNvSpPr/>
          <p:nvPr/>
        </p:nvSpPr>
        <p:spPr bwMode="auto">
          <a:xfrm>
            <a:off x="3592513" y="1916113"/>
            <a:ext cx="1004887" cy="892175"/>
          </a:xfrm>
          <a:prstGeom prst="rect">
            <a:avLst/>
          </a:prstGeom>
          <a:solidFill>
            <a:srgbClr val="A2BDE5">
              <a:lumMod val="75000"/>
            </a:srgbClr>
          </a:solidFill>
          <a:ln w="9525" cap="flat" cmpd="sng" algn="ctr">
            <a:noFill/>
            <a:prstDash val="solid"/>
            <a:round/>
            <a:headEnd type="none" w="med" len="med"/>
            <a:tailEnd type="none" w="med" len="med"/>
          </a:ln>
          <a:effectLst/>
        </p:spPr>
        <p:txBody>
          <a:bodyPr anchor="ctr"/>
          <a:lstStyle/>
          <a:p>
            <a:pPr algn="ctr" defTabSz="1279525" eaLnBrk="1" fontAlgn="auto" hangingPunct="1">
              <a:spcBef>
                <a:spcPts val="0"/>
              </a:spcBef>
              <a:spcAft>
                <a:spcPts val="0"/>
              </a:spcAft>
              <a:defRPr/>
            </a:pPr>
            <a:r>
              <a:rPr lang="en-GB" sz="1100" kern="0">
                <a:solidFill>
                  <a:srgbClr val="FFFFFF"/>
                </a:solidFill>
                <a:latin typeface="+mn-lt"/>
                <a:ea typeface="+mn-ea"/>
                <a:cs typeface="Arial" charset="0"/>
              </a:rPr>
              <a:t>IAG and website</a:t>
            </a:r>
          </a:p>
        </p:txBody>
      </p:sp>
      <p:sp>
        <p:nvSpPr>
          <p:cNvPr id="13" name="Rectangle 12"/>
          <p:cNvSpPr/>
          <p:nvPr/>
        </p:nvSpPr>
        <p:spPr bwMode="auto">
          <a:xfrm>
            <a:off x="4700588" y="1916113"/>
            <a:ext cx="1004887" cy="892175"/>
          </a:xfrm>
          <a:prstGeom prst="rect">
            <a:avLst/>
          </a:prstGeom>
          <a:solidFill>
            <a:srgbClr val="A2BDE5">
              <a:lumMod val="75000"/>
            </a:srgbClr>
          </a:solidFill>
          <a:ln w="9525" cap="flat" cmpd="sng" algn="ctr">
            <a:noFill/>
            <a:prstDash val="solid"/>
            <a:round/>
            <a:headEnd type="none" w="med" len="med"/>
            <a:tailEnd type="none" w="med" len="med"/>
          </a:ln>
          <a:effectLst/>
        </p:spPr>
        <p:txBody>
          <a:bodyPr anchor="ctr"/>
          <a:lstStyle/>
          <a:p>
            <a:pPr algn="ctr" defTabSz="1279525" eaLnBrk="1" fontAlgn="auto" hangingPunct="1">
              <a:spcBef>
                <a:spcPts val="0"/>
              </a:spcBef>
              <a:spcAft>
                <a:spcPts val="0"/>
              </a:spcAft>
              <a:defRPr/>
            </a:pPr>
            <a:r>
              <a:rPr lang="en-GB" sz="1100" kern="0" dirty="0">
                <a:solidFill>
                  <a:srgbClr val="FFFFFF"/>
                </a:solidFill>
                <a:latin typeface="+mn-lt"/>
                <a:ea typeface="+mn-ea"/>
                <a:cs typeface="Arial" charset="0"/>
              </a:rPr>
              <a:t>One Front Door</a:t>
            </a:r>
          </a:p>
        </p:txBody>
      </p:sp>
      <p:sp>
        <p:nvSpPr>
          <p:cNvPr id="14" name="Rectangle 13"/>
          <p:cNvSpPr/>
          <p:nvPr/>
        </p:nvSpPr>
        <p:spPr bwMode="auto">
          <a:xfrm>
            <a:off x="8039100" y="1927225"/>
            <a:ext cx="1004888" cy="892175"/>
          </a:xfrm>
          <a:prstGeom prst="rect">
            <a:avLst/>
          </a:prstGeom>
          <a:solidFill>
            <a:srgbClr val="A2BDE5">
              <a:lumMod val="75000"/>
            </a:srgbClr>
          </a:solidFill>
          <a:ln w="9525" cap="flat" cmpd="sng" algn="ctr">
            <a:noFill/>
            <a:prstDash val="solid"/>
            <a:round/>
            <a:headEnd type="none" w="med" len="med"/>
            <a:tailEnd type="none" w="med" len="med"/>
          </a:ln>
          <a:effectLst/>
        </p:spPr>
        <p:txBody>
          <a:bodyPr anchor="ctr"/>
          <a:lstStyle/>
          <a:p>
            <a:pPr algn="ctr" defTabSz="1279525" eaLnBrk="1" fontAlgn="auto" hangingPunct="1">
              <a:spcBef>
                <a:spcPts val="0"/>
              </a:spcBef>
              <a:spcAft>
                <a:spcPts val="0"/>
              </a:spcAft>
              <a:defRPr/>
            </a:pPr>
            <a:r>
              <a:rPr lang="en-GB" sz="1100" kern="0">
                <a:solidFill>
                  <a:srgbClr val="FFFFFF"/>
                </a:solidFill>
                <a:latin typeface="+mn-lt"/>
                <a:ea typeface="+mn-ea"/>
                <a:cs typeface="Arial" charset="0"/>
              </a:rPr>
              <a:t>Strategic brain etc</a:t>
            </a:r>
          </a:p>
        </p:txBody>
      </p:sp>
      <p:sp>
        <p:nvSpPr>
          <p:cNvPr id="15" name="Rectangle 14"/>
          <p:cNvSpPr/>
          <p:nvPr/>
        </p:nvSpPr>
        <p:spPr bwMode="auto">
          <a:xfrm>
            <a:off x="6926263" y="1924050"/>
            <a:ext cx="1004887" cy="892175"/>
          </a:xfrm>
          <a:prstGeom prst="rect">
            <a:avLst/>
          </a:prstGeom>
          <a:solidFill>
            <a:srgbClr val="A2BDE5">
              <a:lumMod val="75000"/>
            </a:srgbClr>
          </a:solidFill>
          <a:ln w="9525" cap="flat" cmpd="sng" algn="ctr">
            <a:noFill/>
            <a:prstDash val="solid"/>
            <a:round/>
            <a:headEnd type="none" w="med" len="med"/>
            <a:tailEnd type="none" w="med" len="med"/>
          </a:ln>
          <a:effectLst/>
        </p:spPr>
        <p:txBody>
          <a:bodyPr anchor="ctr"/>
          <a:lstStyle/>
          <a:p>
            <a:pPr algn="ctr" defTabSz="1279525" eaLnBrk="1" fontAlgn="auto" hangingPunct="1">
              <a:spcBef>
                <a:spcPts val="0"/>
              </a:spcBef>
              <a:spcAft>
                <a:spcPts val="0"/>
              </a:spcAft>
              <a:defRPr/>
            </a:pPr>
            <a:r>
              <a:rPr lang="en-GB" sz="1100" kern="0">
                <a:solidFill>
                  <a:srgbClr val="FFFFFF"/>
                </a:solidFill>
                <a:latin typeface="+mn-lt"/>
                <a:ea typeface="+mn-ea"/>
                <a:cs typeface="Arial" charset="0"/>
              </a:rPr>
              <a:t>Mobile/ multi-functional </a:t>
            </a:r>
          </a:p>
        </p:txBody>
      </p:sp>
      <p:sp>
        <p:nvSpPr>
          <p:cNvPr id="16" name="Rectangle 15"/>
          <p:cNvSpPr/>
          <p:nvPr/>
        </p:nvSpPr>
        <p:spPr bwMode="auto">
          <a:xfrm>
            <a:off x="2482850" y="1916113"/>
            <a:ext cx="1004888" cy="892175"/>
          </a:xfrm>
          <a:prstGeom prst="rect">
            <a:avLst/>
          </a:prstGeom>
          <a:solidFill>
            <a:srgbClr val="A2BDE5">
              <a:lumMod val="75000"/>
            </a:srgbClr>
          </a:solidFill>
          <a:ln w="9525" cap="flat" cmpd="sng" algn="ctr">
            <a:noFill/>
            <a:prstDash val="solid"/>
            <a:round/>
            <a:headEnd type="none" w="med" len="med"/>
            <a:tailEnd type="none" w="med" len="med"/>
          </a:ln>
          <a:effectLst/>
        </p:spPr>
        <p:txBody>
          <a:bodyPr anchor="ctr"/>
          <a:lstStyle/>
          <a:p>
            <a:pPr algn="ctr" defTabSz="1279525" eaLnBrk="1" fontAlgn="auto" hangingPunct="1">
              <a:spcBef>
                <a:spcPts val="0"/>
              </a:spcBef>
              <a:spcAft>
                <a:spcPts val="0"/>
              </a:spcAft>
              <a:defRPr/>
            </a:pPr>
            <a:r>
              <a:rPr lang="en-GB" sz="1100" kern="0">
                <a:solidFill>
                  <a:srgbClr val="FFFFFF"/>
                </a:solidFill>
                <a:latin typeface="+mn-lt"/>
                <a:ea typeface="+mn-ea"/>
                <a:cs typeface="Arial" charset="0"/>
              </a:rPr>
              <a:t>Leadership and management</a:t>
            </a:r>
          </a:p>
        </p:txBody>
      </p:sp>
      <p:cxnSp>
        <p:nvCxnSpPr>
          <p:cNvPr id="17" name="Straight Arrow Connector 16"/>
          <p:cNvCxnSpPr>
            <a:cxnSpLocks/>
          </p:cNvCxnSpPr>
          <p:nvPr/>
        </p:nvCxnSpPr>
        <p:spPr bwMode="auto">
          <a:xfrm flipV="1">
            <a:off x="2757488" y="4338638"/>
            <a:ext cx="1165225" cy="584200"/>
          </a:xfrm>
          <a:prstGeom prst="straightConnector1">
            <a:avLst/>
          </a:prstGeom>
          <a:noFill/>
          <a:ln w="9525" algn="ctr">
            <a:solidFill>
              <a:srgbClr val="4F9635"/>
            </a:solidFill>
            <a:round/>
            <a:headEnd/>
            <a:tailEnd type="triangle" w="med" len="med"/>
          </a:ln>
          <a:extLst>
            <a:ext uri="{909E8E84-426E-40DD-AFC4-6F175D3DCCD1}">
              <a14:hiddenFill xmlns:a14="http://schemas.microsoft.com/office/drawing/2010/main">
                <a:noFill/>
              </a14:hiddenFill>
            </a:ext>
          </a:extLst>
        </p:spPr>
      </p:cxnSp>
      <p:cxnSp>
        <p:nvCxnSpPr>
          <p:cNvPr id="18" name="Straight Arrow Connector 17"/>
          <p:cNvCxnSpPr>
            <a:cxnSpLocks/>
          </p:cNvCxnSpPr>
          <p:nvPr/>
        </p:nvCxnSpPr>
        <p:spPr bwMode="auto">
          <a:xfrm flipV="1">
            <a:off x="4462463" y="4495800"/>
            <a:ext cx="104775" cy="407988"/>
          </a:xfrm>
          <a:prstGeom prst="straightConnector1">
            <a:avLst/>
          </a:prstGeom>
          <a:noFill/>
          <a:ln w="9525" algn="ctr">
            <a:solidFill>
              <a:srgbClr val="4F9635"/>
            </a:solidFill>
            <a:round/>
            <a:headEnd/>
            <a:tailEnd type="triangle" w="med" len="med"/>
          </a:ln>
          <a:extLst>
            <a:ext uri="{909E8E84-426E-40DD-AFC4-6F175D3DCCD1}">
              <a14:hiddenFill xmlns:a14="http://schemas.microsoft.com/office/drawing/2010/main">
                <a:noFill/>
              </a14:hiddenFill>
            </a:ext>
          </a:extLst>
        </p:spPr>
      </p:cxnSp>
      <p:cxnSp>
        <p:nvCxnSpPr>
          <p:cNvPr id="19" name="Straight Arrow Connector 18"/>
          <p:cNvCxnSpPr>
            <a:cxnSpLocks/>
          </p:cNvCxnSpPr>
          <p:nvPr/>
        </p:nvCxnSpPr>
        <p:spPr bwMode="auto">
          <a:xfrm flipH="1" flipV="1">
            <a:off x="5445125" y="4495800"/>
            <a:ext cx="192088" cy="407988"/>
          </a:xfrm>
          <a:prstGeom prst="straightConnector1">
            <a:avLst/>
          </a:prstGeom>
          <a:noFill/>
          <a:ln w="9525" algn="ctr">
            <a:solidFill>
              <a:srgbClr val="4F9635"/>
            </a:solidFill>
            <a:round/>
            <a:headEnd/>
            <a:tailEnd type="triangle" w="med" len="med"/>
          </a:ln>
          <a:extLst>
            <a:ext uri="{909E8E84-426E-40DD-AFC4-6F175D3DCCD1}">
              <a14:hiddenFill xmlns:a14="http://schemas.microsoft.com/office/drawing/2010/main">
                <a:noFill/>
              </a14:hiddenFill>
            </a:ext>
          </a:extLst>
        </p:spPr>
      </p:cxnSp>
      <p:cxnSp>
        <p:nvCxnSpPr>
          <p:cNvPr id="20" name="Straight Arrow Connector 19"/>
          <p:cNvCxnSpPr>
            <a:cxnSpLocks/>
          </p:cNvCxnSpPr>
          <p:nvPr/>
        </p:nvCxnSpPr>
        <p:spPr bwMode="auto">
          <a:xfrm flipH="1" flipV="1">
            <a:off x="5983288" y="4338638"/>
            <a:ext cx="895350" cy="565150"/>
          </a:xfrm>
          <a:prstGeom prst="straightConnector1">
            <a:avLst/>
          </a:prstGeom>
          <a:noFill/>
          <a:ln w="9525" algn="ctr">
            <a:solidFill>
              <a:srgbClr val="4F9635"/>
            </a:solidFill>
            <a:round/>
            <a:headEnd/>
            <a:tailEnd type="triangle" w="med" len="med"/>
          </a:ln>
          <a:extLst>
            <a:ext uri="{909E8E84-426E-40DD-AFC4-6F175D3DCCD1}">
              <a14:hiddenFill xmlns:a14="http://schemas.microsoft.com/office/drawing/2010/main">
                <a:noFill/>
              </a14:hiddenFill>
            </a:ext>
          </a:extLst>
        </p:spPr>
      </p:cxnSp>
      <p:cxnSp>
        <p:nvCxnSpPr>
          <p:cNvPr id="21" name="Straight Arrow Connector 20"/>
          <p:cNvCxnSpPr>
            <a:cxnSpLocks/>
          </p:cNvCxnSpPr>
          <p:nvPr/>
        </p:nvCxnSpPr>
        <p:spPr bwMode="auto">
          <a:xfrm flipH="1" flipV="1">
            <a:off x="6407150" y="4183063"/>
            <a:ext cx="1944688" cy="720725"/>
          </a:xfrm>
          <a:prstGeom prst="straightConnector1">
            <a:avLst/>
          </a:prstGeom>
          <a:noFill/>
          <a:ln w="9525" algn="ctr">
            <a:solidFill>
              <a:srgbClr val="4F9635"/>
            </a:solidFill>
            <a:round/>
            <a:headEnd/>
            <a:tailEnd type="triangle" w="med" len="med"/>
          </a:ln>
          <a:extLst>
            <a:ext uri="{909E8E84-426E-40DD-AFC4-6F175D3DCCD1}">
              <a14:hiddenFill xmlns:a14="http://schemas.microsoft.com/office/drawing/2010/main">
                <a:noFill/>
              </a14:hiddenFill>
            </a:ext>
          </a:extLst>
        </p:spPr>
      </p:cxnSp>
      <p:sp>
        <p:nvSpPr>
          <p:cNvPr id="22" name="Partial Circle 21"/>
          <p:cNvSpPr/>
          <p:nvPr/>
        </p:nvSpPr>
        <p:spPr bwMode="auto">
          <a:xfrm>
            <a:off x="3527425" y="3148013"/>
            <a:ext cx="2879725" cy="1171575"/>
          </a:xfrm>
          <a:prstGeom prst="pie">
            <a:avLst>
              <a:gd name="adj1" fmla="val 32254"/>
              <a:gd name="adj2" fmla="val 10717584"/>
            </a:avLst>
          </a:prstGeom>
          <a:solidFill>
            <a:srgbClr val="FFE171">
              <a:lumMod val="75000"/>
              <a:alpha val="74000"/>
            </a:srgbClr>
          </a:solidFill>
          <a:ln w="9525" cap="flat" cmpd="sng" algn="ctr">
            <a:noFill/>
            <a:prstDash val="solid"/>
            <a:round/>
            <a:headEnd type="none" w="med" len="med"/>
            <a:tailEnd type="none" w="med" len="med"/>
          </a:ln>
          <a:effectLst/>
        </p:spPr>
        <p:txBody>
          <a:bodyPr anchor="ctr"/>
          <a:lstStyle/>
          <a:p>
            <a:pPr algn="ctr" defTabSz="1279525" eaLnBrk="1" fontAlgn="auto" hangingPunct="1">
              <a:spcBef>
                <a:spcPts val="0"/>
              </a:spcBef>
              <a:spcAft>
                <a:spcPts val="0"/>
              </a:spcAft>
              <a:defRPr/>
            </a:pPr>
            <a:endParaRPr lang="en-GB" sz="1600" kern="0">
              <a:solidFill>
                <a:srgbClr val="FFFFFF"/>
              </a:solidFill>
              <a:latin typeface="+mn-lt"/>
              <a:ea typeface="+mn-ea"/>
              <a:cs typeface="Arial" charset="0"/>
            </a:endParaRPr>
          </a:p>
        </p:txBody>
      </p:sp>
      <p:sp>
        <p:nvSpPr>
          <p:cNvPr id="23" name="TextBox 22"/>
          <p:cNvSpPr txBox="1"/>
          <p:nvPr/>
        </p:nvSpPr>
        <p:spPr>
          <a:xfrm>
            <a:off x="1127125" y="5773738"/>
            <a:ext cx="7885113" cy="430212"/>
          </a:xfrm>
          <a:prstGeom prst="rect">
            <a:avLst/>
          </a:prstGeom>
          <a:noFill/>
          <a:ln>
            <a:noFill/>
          </a:ln>
          <a:effectLst/>
        </p:spPr>
        <p:txBody>
          <a:bodyPr>
            <a:spAutoFit/>
          </a:bodyPr>
          <a:lstStyle/>
          <a:p>
            <a:pPr algn="ctr">
              <a:spcBef>
                <a:spcPct val="20000"/>
              </a:spcBef>
              <a:buClr>
                <a:srgbClr val="4C4D4F"/>
              </a:buClr>
              <a:defRPr/>
            </a:pPr>
            <a:r>
              <a:rPr lang="en-GB" sz="1100" b="1">
                <a:solidFill>
                  <a:srgbClr val="4C4D4F"/>
                </a:solidFill>
                <a:latin typeface="+mn-lt"/>
                <a:ea typeface="+mn-ea"/>
                <a:cs typeface="Arial" charset="0"/>
              </a:rPr>
              <a:t>Agile and iterative delivery – scrum approach (incl. customer journeys): </a:t>
            </a:r>
            <a:r>
              <a:rPr lang="en-GB" sz="1100">
                <a:solidFill>
                  <a:srgbClr val="4C4D4F"/>
                </a:solidFill>
                <a:latin typeface="+mn-lt"/>
                <a:ea typeface="+mn-ea"/>
                <a:cs typeface="Arial" charset="0"/>
              </a:rPr>
              <a:t>keeps momentum; builds operating model from the bottom up; will enable movement towards a target operating model</a:t>
            </a:r>
          </a:p>
        </p:txBody>
      </p:sp>
      <p:sp>
        <p:nvSpPr>
          <p:cNvPr id="24" name="TextBox 23"/>
          <p:cNvSpPr txBox="1"/>
          <p:nvPr/>
        </p:nvSpPr>
        <p:spPr>
          <a:xfrm>
            <a:off x="1343025" y="1123950"/>
            <a:ext cx="7343775" cy="646113"/>
          </a:xfrm>
          <a:prstGeom prst="rect">
            <a:avLst/>
          </a:prstGeom>
          <a:noFill/>
          <a:ln>
            <a:noFill/>
          </a:ln>
          <a:effectLst/>
        </p:spPr>
        <p:txBody>
          <a:bodyPr>
            <a:spAutoFit/>
          </a:bodyPr>
          <a:lstStyle/>
          <a:p>
            <a:pPr algn="ctr">
              <a:spcBef>
                <a:spcPct val="20000"/>
              </a:spcBef>
              <a:buClr>
                <a:srgbClr val="4C4D4F"/>
              </a:buClr>
              <a:defRPr/>
            </a:pPr>
            <a:r>
              <a:rPr lang="en-GB" sz="1200" b="1" dirty="0">
                <a:solidFill>
                  <a:srgbClr val="4C4D4F"/>
                </a:solidFill>
                <a:latin typeface="+mn-lt"/>
                <a:ea typeface="+mn-ea"/>
                <a:cs typeface="Arial" charset="0"/>
              </a:rPr>
              <a:t>Thematic focus for the FOM; starts with the high level design and then </a:t>
            </a:r>
            <a:r>
              <a:rPr lang="en-GB" sz="1200" dirty="0">
                <a:solidFill>
                  <a:srgbClr val="4C4D4F"/>
                </a:solidFill>
                <a:latin typeface="+mn-lt"/>
                <a:ea typeface="+mn-ea"/>
                <a:cs typeface="Arial" charset="0"/>
              </a:rPr>
              <a:t>takes what is coming as requirements from below and tests and iterates ideas and designs.  Also takes top-down systematic approach to considering and implementing operating model change </a:t>
            </a:r>
          </a:p>
        </p:txBody>
      </p:sp>
      <p:cxnSp>
        <p:nvCxnSpPr>
          <p:cNvPr id="25" name="Straight Arrow Connector 24"/>
          <p:cNvCxnSpPr>
            <a:cxnSpLocks/>
          </p:cNvCxnSpPr>
          <p:nvPr/>
        </p:nvCxnSpPr>
        <p:spPr bwMode="auto">
          <a:xfrm>
            <a:off x="2962275" y="2921000"/>
            <a:ext cx="817563" cy="533400"/>
          </a:xfrm>
          <a:prstGeom prst="straightConnector1">
            <a:avLst/>
          </a:prstGeom>
          <a:noFill/>
          <a:ln w="9525" algn="ctr">
            <a:solidFill>
              <a:srgbClr val="9DB8E2"/>
            </a:solidFill>
            <a:round/>
            <a:headEnd/>
            <a:tailEnd type="triangle" w="med" len="med"/>
          </a:ln>
          <a:extLst>
            <a:ext uri="{909E8E84-426E-40DD-AFC4-6F175D3DCCD1}">
              <a14:hiddenFill xmlns:a14="http://schemas.microsoft.com/office/drawing/2010/main">
                <a:noFill/>
              </a14:hiddenFill>
            </a:ext>
          </a:extLst>
        </p:spPr>
      </p:cxnSp>
      <p:cxnSp>
        <p:nvCxnSpPr>
          <p:cNvPr id="26" name="Straight Arrow Connector 25"/>
          <p:cNvCxnSpPr>
            <a:cxnSpLocks/>
          </p:cNvCxnSpPr>
          <p:nvPr/>
        </p:nvCxnSpPr>
        <p:spPr bwMode="auto">
          <a:xfrm flipH="1">
            <a:off x="6494463" y="2898775"/>
            <a:ext cx="2420937" cy="882650"/>
          </a:xfrm>
          <a:prstGeom prst="straightConnector1">
            <a:avLst/>
          </a:prstGeom>
          <a:noFill/>
          <a:ln w="9525" algn="ctr">
            <a:solidFill>
              <a:srgbClr val="9DB8E2"/>
            </a:solidFill>
            <a:round/>
            <a:headEnd/>
            <a:tailEnd type="triangle" w="med" len="med"/>
          </a:ln>
          <a:extLst>
            <a:ext uri="{909E8E84-426E-40DD-AFC4-6F175D3DCCD1}">
              <a14:hiddenFill xmlns:a14="http://schemas.microsoft.com/office/drawing/2010/main">
                <a:noFill/>
              </a14:hiddenFill>
            </a:ext>
          </a:extLst>
        </p:spPr>
      </p:cxnSp>
      <p:cxnSp>
        <p:nvCxnSpPr>
          <p:cNvPr id="27" name="Straight Arrow Connector 26"/>
          <p:cNvCxnSpPr>
            <a:cxnSpLocks/>
          </p:cNvCxnSpPr>
          <p:nvPr/>
        </p:nvCxnSpPr>
        <p:spPr bwMode="auto">
          <a:xfrm flipH="1">
            <a:off x="6202363" y="2871788"/>
            <a:ext cx="1162050" cy="612775"/>
          </a:xfrm>
          <a:prstGeom prst="straightConnector1">
            <a:avLst/>
          </a:prstGeom>
          <a:noFill/>
          <a:ln w="9525" algn="ctr">
            <a:solidFill>
              <a:srgbClr val="9DB8E2"/>
            </a:solidFill>
            <a:round/>
            <a:headEnd/>
            <a:tailEnd type="triangle" w="med" len="med"/>
          </a:ln>
          <a:extLst>
            <a:ext uri="{909E8E84-426E-40DD-AFC4-6F175D3DCCD1}">
              <a14:hiddenFill xmlns:a14="http://schemas.microsoft.com/office/drawing/2010/main">
                <a:noFill/>
              </a14:hiddenFill>
            </a:ext>
          </a:extLst>
        </p:spPr>
      </p:cxnSp>
      <p:cxnSp>
        <p:nvCxnSpPr>
          <p:cNvPr id="28" name="Straight Arrow Connector 27"/>
          <p:cNvCxnSpPr>
            <a:cxnSpLocks/>
          </p:cNvCxnSpPr>
          <p:nvPr/>
        </p:nvCxnSpPr>
        <p:spPr bwMode="auto">
          <a:xfrm flipH="1">
            <a:off x="5540375" y="2944813"/>
            <a:ext cx="547688" cy="382587"/>
          </a:xfrm>
          <a:prstGeom prst="straightConnector1">
            <a:avLst/>
          </a:prstGeom>
          <a:noFill/>
          <a:ln w="9525" algn="ctr">
            <a:solidFill>
              <a:srgbClr val="9DB8E2"/>
            </a:solidFill>
            <a:round/>
            <a:headEnd/>
            <a:tailEnd type="triangle" w="med" len="med"/>
          </a:ln>
          <a:extLst>
            <a:ext uri="{909E8E84-426E-40DD-AFC4-6F175D3DCCD1}">
              <a14:hiddenFill xmlns:a14="http://schemas.microsoft.com/office/drawing/2010/main">
                <a:noFill/>
              </a14:hiddenFill>
            </a:ext>
          </a:extLst>
        </p:spPr>
      </p:cxnSp>
      <p:cxnSp>
        <p:nvCxnSpPr>
          <p:cNvPr id="29" name="Straight Arrow Connector 28"/>
          <p:cNvCxnSpPr>
            <a:cxnSpLocks/>
          </p:cNvCxnSpPr>
          <p:nvPr/>
        </p:nvCxnSpPr>
        <p:spPr bwMode="auto">
          <a:xfrm>
            <a:off x="4184650" y="2905125"/>
            <a:ext cx="204788" cy="422275"/>
          </a:xfrm>
          <a:prstGeom prst="straightConnector1">
            <a:avLst/>
          </a:prstGeom>
          <a:noFill/>
          <a:ln w="9525" algn="ctr">
            <a:solidFill>
              <a:srgbClr val="9DB8E2"/>
            </a:solidFill>
            <a:round/>
            <a:headEnd/>
            <a:tailEnd type="triangle" w="med" len="med"/>
          </a:ln>
          <a:extLst>
            <a:ext uri="{909E8E84-426E-40DD-AFC4-6F175D3DCCD1}">
              <a14:hiddenFill xmlns:a14="http://schemas.microsoft.com/office/drawing/2010/main">
                <a:noFill/>
              </a14:hiddenFill>
            </a:ext>
          </a:extLst>
        </p:spPr>
      </p:cxnSp>
      <p:sp>
        <p:nvSpPr>
          <p:cNvPr id="30" name="Partial Circle 29"/>
          <p:cNvSpPr/>
          <p:nvPr/>
        </p:nvSpPr>
        <p:spPr bwMode="auto">
          <a:xfrm rot="10800000">
            <a:off x="3486150" y="3040063"/>
            <a:ext cx="2957513" cy="1527175"/>
          </a:xfrm>
          <a:prstGeom prst="pie">
            <a:avLst>
              <a:gd name="adj1" fmla="val 36096"/>
              <a:gd name="adj2" fmla="val 10742952"/>
            </a:avLst>
          </a:prstGeom>
          <a:solidFill>
            <a:srgbClr val="FFE171">
              <a:lumMod val="75000"/>
              <a:alpha val="64000"/>
            </a:srgbClr>
          </a:solidFill>
          <a:ln w="9525" cap="flat" cmpd="sng" algn="ctr">
            <a:noFill/>
            <a:prstDash val="solid"/>
            <a:round/>
            <a:headEnd type="none" w="med" len="med"/>
            <a:tailEnd type="none" w="med" len="med"/>
          </a:ln>
          <a:effectLst/>
        </p:spPr>
        <p:txBody>
          <a:bodyPr anchor="ctr"/>
          <a:lstStyle/>
          <a:p>
            <a:pPr algn="ctr" defTabSz="1279525" eaLnBrk="1" fontAlgn="auto" hangingPunct="1">
              <a:spcBef>
                <a:spcPts val="0"/>
              </a:spcBef>
              <a:spcAft>
                <a:spcPts val="0"/>
              </a:spcAft>
              <a:defRPr/>
            </a:pPr>
            <a:endParaRPr lang="en-GB" sz="1600" kern="0">
              <a:solidFill>
                <a:srgbClr val="FFFFFF"/>
              </a:solidFill>
              <a:latin typeface="+mn-lt"/>
              <a:ea typeface="+mn-ea"/>
              <a:cs typeface="Arial" charset="0"/>
            </a:endParaRPr>
          </a:p>
        </p:txBody>
      </p:sp>
      <p:sp>
        <p:nvSpPr>
          <p:cNvPr id="31" name="TextBox 30"/>
          <p:cNvSpPr txBox="1"/>
          <p:nvPr/>
        </p:nvSpPr>
        <p:spPr>
          <a:xfrm>
            <a:off x="1304925" y="3135313"/>
            <a:ext cx="1971675" cy="1385887"/>
          </a:xfrm>
          <a:prstGeom prst="rect">
            <a:avLst/>
          </a:prstGeom>
          <a:noFill/>
          <a:ln>
            <a:noFill/>
          </a:ln>
          <a:effectLst/>
        </p:spPr>
        <p:txBody>
          <a:bodyPr>
            <a:spAutoFit/>
          </a:bodyPr>
          <a:lstStyle/>
          <a:p>
            <a:pPr>
              <a:spcBef>
                <a:spcPct val="20000"/>
              </a:spcBef>
              <a:buClr>
                <a:srgbClr val="4C4D4F"/>
              </a:buClr>
              <a:defRPr/>
            </a:pPr>
            <a:r>
              <a:rPr lang="en-GB" sz="1200" dirty="0">
                <a:solidFill>
                  <a:srgbClr val="A2BDE5">
                    <a:lumMod val="50000"/>
                  </a:srgbClr>
                </a:solidFill>
                <a:latin typeface="+mn-lt"/>
                <a:ea typeface="+mn-ea"/>
                <a:cs typeface="Arial" charset="0"/>
              </a:rPr>
              <a:t>Decisions can be made as we go about whether benefits can be realised, and design can be delivered in an agile, service-by-service way, or by bigger single changes</a:t>
            </a:r>
          </a:p>
        </p:txBody>
      </p:sp>
      <p:sp>
        <p:nvSpPr>
          <p:cNvPr id="32" name="TextBox 31"/>
          <p:cNvSpPr txBox="1"/>
          <p:nvPr/>
        </p:nvSpPr>
        <p:spPr>
          <a:xfrm>
            <a:off x="7038975" y="3548063"/>
            <a:ext cx="1927225" cy="831850"/>
          </a:xfrm>
          <a:prstGeom prst="rect">
            <a:avLst/>
          </a:prstGeom>
          <a:noFill/>
          <a:ln>
            <a:noFill/>
          </a:ln>
          <a:effectLst/>
        </p:spPr>
        <p:txBody>
          <a:bodyPr>
            <a:spAutoFit/>
          </a:bodyPr>
          <a:lstStyle/>
          <a:p>
            <a:pPr algn="r">
              <a:spcBef>
                <a:spcPct val="20000"/>
              </a:spcBef>
              <a:buClr>
                <a:srgbClr val="4C4D4F"/>
              </a:buClr>
              <a:defRPr/>
            </a:pPr>
            <a:r>
              <a:rPr lang="en-GB" sz="1200">
                <a:solidFill>
                  <a:srgbClr val="A2BDE5">
                    <a:lumMod val="50000"/>
                  </a:srgbClr>
                </a:solidFill>
                <a:latin typeface="+mn-lt"/>
                <a:ea typeface="+mn-ea"/>
                <a:cs typeface="Arial" charset="0"/>
              </a:rPr>
              <a:t>But the approach to this will have an impact on benefits delivery and realisation…</a:t>
            </a:r>
          </a:p>
        </p:txBody>
      </p:sp>
      <p:sp>
        <p:nvSpPr>
          <p:cNvPr id="33" name="Rectangle 32"/>
          <p:cNvSpPr/>
          <p:nvPr/>
        </p:nvSpPr>
        <p:spPr bwMode="auto">
          <a:xfrm>
            <a:off x="5818188" y="1916113"/>
            <a:ext cx="1004887" cy="892175"/>
          </a:xfrm>
          <a:prstGeom prst="rect">
            <a:avLst/>
          </a:prstGeom>
          <a:solidFill>
            <a:srgbClr val="A2BDE5">
              <a:lumMod val="75000"/>
            </a:srgbClr>
          </a:solidFill>
          <a:ln w="9525" cap="flat" cmpd="sng" algn="ctr">
            <a:noFill/>
            <a:prstDash val="solid"/>
            <a:round/>
            <a:headEnd type="none" w="med" len="med"/>
            <a:tailEnd type="none" w="med" len="med"/>
          </a:ln>
          <a:effectLst/>
        </p:spPr>
        <p:txBody>
          <a:bodyPr anchor="ctr"/>
          <a:lstStyle/>
          <a:p>
            <a:pPr algn="ctr" defTabSz="1279525" eaLnBrk="1" fontAlgn="auto" hangingPunct="1">
              <a:spcBef>
                <a:spcPts val="0"/>
              </a:spcBef>
              <a:spcAft>
                <a:spcPts val="0"/>
              </a:spcAft>
              <a:defRPr/>
            </a:pPr>
            <a:r>
              <a:rPr lang="en-GB" sz="1100" kern="0">
                <a:solidFill>
                  <a:srgbClr val="FFFFFF"/>
                </a:solidFill>
                <a:latin typeface="+mn-lt"/>
                <a:ea typeface="+mn-ea"/>
                <a:cs typeface="Arial" charset="0"/>
              </a:rPr>
              <a:t>Internal Support</a:t>
            </a:r>
          </a:p>
        </p:txBody>
      </p:sp>
      <p:cxnSp>
        <p:nvCxnSpPr>
          <p:cNvPr id="37" name="Straight Arrow Connector 36"/>
          <p:cNvCxnSpPr>
            <a:cxnSpLocks/>
          </p:cNvCxnSpPr>
          <p:nvPr/>
        </p:nvCxnSpPr>
        <p:spPr bwMode="auto">
          <a:xfrm flipH="1">
            <a:off x="5087938" y="2890838"/>
            <a:ext cx="88900" cy="417512"/>
          </a:xfrm>
          <a:prstGeom prst="straightConnector1">
            <a:avLst/>
          </a:prstGeom>
          <a:noFill/>
          <a:ln w="9525" algn="ctr">
            <a:solidFill>
              <a:srgbClr val="9DB8E2"/>
            </a:solidFill>
            <a:round/>
            <a:headEnd/>
            <a:tailEnd type="triangle" w="med" len="med"/>
          </a:ln>
          <a:extLst>
            <a:ext uri="{909E8E84-426E-40DD-AFC4-6F175D3DCCD1}">
              <a14:hiddenFill xmlns:a14="http://schemas.microsoft.com/office/drawing/2010/main">
                <a:noFill/>
              </a14:hiddenFill>
            </a:ext>
          </a:extLst>
        </p:spPr>
      </p:cxnSp>
      <p:sp>
        <p:nvSpPr>
          <p:cNvPr id="43" name="Rectangle 42">
            <a:extLst>
              <a:ext uri="{FF2B5EF4-FFF2-40B4-BE49-F238E27FC236}">
                <a16:creationId xmlns:a16="http://schemas.microsoft.com/office/drawing/2014/main" id="{796BFA43-C9B6-4814-9927-2A1C6F84C73B}"/>
              </a:ext>
            </a:extLst>
          </p:cNvPr>
          <p:cNvSpPr/>
          <p:nvPr/>
        </p:nvSpPr>
        <p:spPr bwMode="auto">
          <a:xfrm>
            <a:off x="2706688" y="4743448"/>
            <a:ext cx="3162300" cy="266699"/>
          </a:xfrm>
          <a:prstGeom prst="rect">
            <a:avLst/>
          </a:prstGeom>
          <a:solidFill>
            <a:srgbClr val="C0E4B3">
              <a:lumMod val="75000"/>
            </a:srgbClr>
          </a:solidFill>
          <a:ln w="9525" cap="flat" cmpd="sng" algn="ctr">
            <a:noFill/>
            <a:prstDash val="solid"/>
            <a:round/>
            <a:headEnd type="none" w="med" len="med"/>
            <a:tailEnd type="none" w="med" len="med"/>
          </a:ln>
          <a:effectLst/>
        </p:spPr>
        <p:txBody>
          <a:bodyPr anchor="ctr"/>
          <a:lstStyle/>
          <a:p>
            <a:pPr algn="ctr" defTabSz="1279525" eaLnBrk="1" fontAlgn="auto" hangingPunct="1">
              <a:spcBef>
                <a:spcPts val="0"/>
              </a:spcBef>
              <a:spcAft>
                <a:spcPts val="0"/>
              </a:spcAft>
              <a:defRPr/>
            </a:pPr>
            <a:r>
              <a:rPr lang="en-GB" sz="1100" kern="0">
                <a:solidFill>
                  <a:srgbClr val="FFFFFF"/>
                </a:solidFill>
                <a:latin typeface="+mn-lt"/>
                <a:ea typeface="+mn-ea"/>
                <a:cs typeface="Arial" charset="0"/>
              </a:rPr>
              <a:t>Discovery – service based/customer focused</a:t>
            </a:r>
          </a:p>
        </p:txBody>
      </p:sp>
    </p:spTree>
    <p:extLst>
      <p:ext uri="{BB962C8B-B14F-4D97-AF65-F5344CB8AC3E}">
        <p14:creationId xmlns:p14="http://schemas.microsoft.com/office/powerpoint/2010/main" val="75655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8BB6A-8A33-C15C-9BAC-020F071C07D3}"/>
              </a:ext>
            </a:extLst>
          </p:cNvPr>
          <p:cNvSpPr>
            <a:spLocks noGrp="1"/>
          </p:cNvSpPr>
          <p:nvPr>
            <p:ph type="title"/>
          </p:nvPr>
        </p:nvSpPr>
        <p:spPr>
          <a:xfrm>
            <a:off x="1476375" y="274638"/>
            <a:ext cx="7210425" cy="1687327"/>
          </a:xfrm>
        </p:spPr>
        <p:txBody>
          <a:bodyPr/>
          <a:lstStyle/>
          <a:p>
            <a:r>
              <a:rPr lang="en-GB" dirty="0"/>
              <a:t>Baseline and Data Management </a:t>
            </a:r>
          </a:p>
        </p:txBody>
      </p:sp>
      <p:sp>
        <p:nvSpPr>
          <p:cNvPr id="4" name="TextBox 3">
            <a:extLst>
              <a:ext uri="{FF2B5EF4-FFF2-40B4-BE49-F238E27FC236}">
                <a16:creationId xmlns:a16="http://schemas.microsoft.com/office/drawing/2014/main" id="{08F55685-660B-5EB6-D321-E67A06D1E76D}"/>
              </a:ext>
            </a:extLst>
          </p:cNvPr>
          <p:cNvSpPr txBox="1"/>
          <p:nvPr/>
        </p:nvSpPr>
        <p:spPr>
          <a:xfrm>
            <a:off x="1593589" y="2490691"/>
            <a:ext cx="6693030" cy="3416320"/>
          </a:xfrm>
          <a:prstGeom prst="rect">
            <a:avLst/>
          </a:prstGeom>
          <a:noFill/>
        </p:spPr>
        <p:txBody>
          <a:bodyPr wrap="square" rtlCol="0">
            <a:spAutoFit/>
          </a:bodyPr>
          <a:lstStyle/>
          <a:p>
            <a:pPr marL="342900" indent="-342900">
              <a:buFont typeface="Arial" panose="020B0604020202020204" pitchFamily="34" charset="0"/>
              <a:buChar char="•"/>
            </a:pPr>
            <a:r>
              <a:rPr lang="en-GB" sz="2400" dirty="0"/>
              <a:t>Data Discovery</a:t>
            </a:r>
          </a:p>
          <a:p>
            <a:pPr marL="342900" indent="-342900">
              <a:buFont typeface="Arial" panose="020B0604020202020204" pitchFamily="34" charset="0"/>
              <a:buChar char="•"/>
            </a:pPr>
            <a:r>
              <a:rPr lang="en-GB" sz="2400" dirty="0"/>
              <a:t>Where do we want to be – what is the art of the possible?</a:t>
            </a:r>
          </a:p>
          <a:p>
            <a:pPr marL="342900" indent="-342900">
              <a:buFont typeface="Arial" panose="020B0604020202020204" pitchFamily="34" charset="0"/>
              <a:buChar char="•"/>
            </a:pPr>
            <a:r>
              <a:rPr lang="en-GB" sz="2400" dirty="0"/>
              <a:t>What does success look like?</a:t>
            </a:r>
          </a:p>
          <a:p>
            <a:pPr marL="342900" indent="-342900">
              <a:buFont typeface="Arial" panose="020B0604020202020204" pitchFamily="34" charset="0"/>
              <a:buChar char="•"/>
            </a:pPr>
            <a:r>
              <a:rPr lang="en-GB" sz="2400" dirty="0"/>
              <a:t>What did we achieve?</a:t>
            </a:r>
          </a:p>
          <a:p>
            <a:pPr marL="342900" indent="-342900">
              <a:buFont typeface="Arial" panose="020B0604020202020204" pitchFamily="34" charset="0"/>
              <a:buChar char="•"/>
            </a:pPr>
            <a:r>
              <a:rPr lang="en-GB" sz="2400" dirty="0"/>
              <a:t>Take / reinvest the savings</a:t>
            </a:r>
          </a:p>
          <a:p>
            <a:pPr marL="342900" indent="-342900">
              <a:buFont typeface="Arial" panose="020B0604020202020204" pitchFamily="34" charset="0"/>
              <a:buChar char="•"/>
            </a:pPr>
            <a:endParaRPr lang="en-GB" sz="2400" dirty="0"/>
          </a:p>
          <a:p>
            <a:r>
              <a:rPr lang="en-GB" sz="2400" dirty="0"/>
              <a:t>Can be units of time, contract spend, reduced demand, removal of duplication</a:t>
            </a:r>
          </a:p>
        </p:txBody>
      </p:sp>
    </p:spTree>
    <p:extLst>
      <p:ext uri="{BB962C8B-B14F-4D97-AF65-F5344CB8AC3E}">
        <p14:creationId xmlns:p14="http://schemas.microsoft.com/office/powerpoint/2010/main" val="35378835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CLASSIFIED"/>
  <p:tag name="BJHEADERFOOTERTEXTMARKING" val="UNCLASSIFIED"/>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CLASSIFIED"/>
  <p:tag name="BJHEADERFOOTERTEXTMARKING" val="UNCLASSIFIED"/>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CLASSIFIED"/>
  <p:tag name="BJHEADERFOOTERTEXTMARKING" val="UNCLASSIFIED"/>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CLASSIFIED"/>
  <p:tag name="BJHEADERFOOTERTEXTMARKING" val="UNCLASSIFIED"/>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CLASSIFIED"/>
  <p:tag name="BJHEADERFOOTERTEXTMARKING" val="UNCLASSIFIED"/>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CLASSIFIED"/>
  <p:tag name="BJHEADERFOOTERTEXTMARKING" val="UNCLASSIFIED"/>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CLASSIFIED"/>
  <p:tag name="BJHEADERFOOTERTEXTMARKING" val="UNCLASSIFIED"/>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CLASSIFIED"/>
  <p:tag name="BJHEADERFOOTERTEXTMARKING" val="UNCLASSIFIED"/>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CLASSIFIED"/>
  <p:tag name="BJHEADERFOOTERTEXTMARKING" val="UNCLASSIFIED"/>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Lst>
</file>

<file path=ppt/theme/theme1.xml><?xml version="1.0" encoding="utf-8"?>
<a:theme xmlns:a="http://schemas.openxmlformats.org/drawingml/2006/main" name="John1">
  <a:themeElements>
    <a:clrScheme name="Joh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ohn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4400" b="0" i="0" u="none" strike="noStrike" cap="none" normalizeH="0" baseline="0">
            <a:ln>
              <a:noFill/>
            </a:ln>
            <a:solidFill>
              <a:schemeClr val="tx2"/>
            </a:solidFill>
            <a:effectLst/>
            <a:latin typeface="Arial" pitchFamily="-111"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4400" b="0" i="0" u="none" strike="noStrike" cap="none" normalizeH="0" baseline="0">
            <a:ln>
              <a:noFill/>
            </a:ln>
            <a:solidFill>
              <a:schemeClr val="tx2"/>
            </a:solidFill>
            <a:effectLst/>
            <a:latin typeface="Arial" pitchFamily="-111" charset="0"/>
          </a:defRPr>
        </a:defPPr>
      </a:lstStyle>
    </a:lnDef>
  </a:objectDefaults>
  <a:extraClrSchemeLst>
    <a:extraClrScheme>
      <a:clrScheme name="Joh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oh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oh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oh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oh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oh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oh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oh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oh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oh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oh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oh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sisl xmlns:xsi="http://www.w3.org/2001/XMLSchema-instance" xmlns:xsd="http://www.w3.org/2001/XMLSchema" xmlns="http://www.boldonjames.com/2008/01/sie/internal/label" sislVersion="0" policy="28b776cc-b7a8-4b37-9354-bedab51b193f" origin="userSelected">
  <element uid="id_protective_marking_new_item_1" value=""/>
</sisl>
</file>

<file path=customXml/item2.xml><?xml version="1.0" encoding="utf-8"?>
<p:properties xmlns:p="http://schemas.microsoft.com/office/2006/metadata/properties" xmlns:xsi="http://www.w3.org/2001/XMLSchema-instance" xmlns:pc="http://schemas.microsoft.com/office/infopath/2007/PartnerControls">
  <documentManagement>
    <TaxCatchAll xmlns="ea1e48e1-5345-418d-83a6-2dc2747f72cd" xsi:nil="true"/>
    <lcf76f155ced4ddcb4097134ff3c332f xmlns="ac7f9f64-6e34-494e-93f9-daf8f42754f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88E3FCF5BA326645B8BCC444BFBBB99F" ma:contentTypeVersion="12" ma:contentTypeDescription="Create a new document." ma:contentTypeScope="" ma:versionID="d488c523e5cac115c49ac5573ccac91f">
  <xsd:schema xmlns:xsd="http://www.w3.org/2001/XMLSchema" xmlns:xs="http://www.w3.org/2001/XMLSchema" xmlns:p="http://schemas.microsoft.com/office/2006/metadata/properties" xmlns:ns2="ac7f9f64-6e34-494e-93f9-daf8f42754f7" xmlns:ns3="ea1e48e1-5345-418d-83a6-2dc2747f72cd" targetNamespace="http://schemas.microsoft.com/office/2006/metadata/properties" ma:root="true" ma:fieldsID="ff93fcb01b959bd9b05a6b2948b54ef4" ns2:_="" ns3:_="">
    <xsd:import namespace="ac7f9f64-6e34-494e-93f9-daf8f42754f7"/>
    <xsd:import namespace="ea1e48e1-5345-418d-83a6-2dc2747f72c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7f9f64-6e34-494e-93f9-daf8f42754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323a573-f4b2-49c1-a657-d409971bfaf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1e48e1-5345-418d-83a6-2dc2747f72c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41797bf-1341-4ce2-8967-d8a563406433}" ma:internalName="TaxCatchAll" ma:showField="CatchAllData" ma:web="ea1e48e1-5345-418d-83a6-2dc2747f72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4BF6C1-E3A4-4594-9D08-CA0CA97D500D}">
  <ds:schemaRefs>
    <ds:schemaRef ds:uri="http://www.boldonjames.com/2008/01/sie/internal/label"/>
    <ds:schemaRef ds:uri="http://www.w3.org/2001/XMLSchema"/>
  </ds:schemaRefs>
</ds:datastoreItem>
</file>

<file path=customXml/itemProps2.xml><?xml version="1.0" encoding="utf-8"?>
<ds:datastoreItem xmlns:ds="http://schemas.openxmlformats.org/officeDocument/2006/customXml" ds:itemID="{FFA0A563-1773-4E50-8FBB-E249A9161B90}">
  <ds:schemaRefs>
    <ds:schemaRef ds:uri="http://purl.org/dc/terms/"/>
    <ds:schemaRef ds:uri="http://schemas.microsoft.com/office/infopath/2007/PartnerControls"/>
    <ds:schemaRef ds:uri="http://schemas.microsoft.com/office/2006/documentManagement/types"/>
    <ds:schemaRef ds:uri="ac7f9f64-6e34-494e-93f9-daf8f42754f7"/>
    <ds:schemaRef ds:uri="http://purl.org/dc/elements/1.1/"/>
    <ds:schemaRef ds:uri="http://schemas.microsoft.com/office/2006/metadata/properties"/>
    <ds:schemaRef ds:uri="http://schemas.openxmlformats.org/package/2006/metadata/core-properties"/>
    <ds:schemaRef ds:uri="ea1e48e1-5345-418d-83a6-2dc2747f72cd"/>
    <ds:schemaRef ds:uri="http://www.w3.org/XML/1998/namespace"/>
    <ds:schemaRef ds:uri="http://purl.org/dc/dcmitype/"/>
  </ds:schemaRefs>
</ds:datastoreItem>
</file>

<file path=customXml/itemProps3.xml><?xml version="1.0" encoding="utf-8"?>
<ds:datastoreItem xmlns:ds="http://schemas.openxmlformats.org/officeDocument/2006/customXml" ds:itemID="{23BC186E-BAA7-4776-B9D3-FA0C68E84867}">
  <ds:schemaRefs>
    <ds:schemaRef ds:uri="http://schemas.microsoft.com/sharepoint/v3/contenttype/forms"/>
  </ds:schemaRefs>
</ds:datastoreItem>
</file>

<file path=customXml/itemProps4.xml><?xml version="1.0" encoding="utf-8"?>
<ds:datastoreItem xmlns:ds="http://schemas.openxmlformats.org/officeDocument/2006/customXml" ds:itemID="{8A08A484-0906-4AFC-99B2-EFB6FDEFF2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7f9f64-6e34-494e-93f9-daf8f42754f7"/>
    <ds:schemaRef ds:uri="ea1e48e1-5345-418d-83a6-2dc2747f72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410</TotalTime>
  <Words>947</Words>
  <Application>Microsoft Office PowerPoint</Application>
  <PresentationFormat>On-screen Show (4:3)</PresentationFormat>
  <Paragraphs>158</Paragraphs>
  <Slides>12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Trebuchet MS</vt:lpstr>
      <vt:lpstr>John1</vt:lpstr>
      <vt:lpstr>PowerPoint Presentation</vt:lpstr>
      <vt:lpstr>Collaborative Design</vt:lpstr>
      <vt:lpstr>The drivers for change</vt:lpstr>
      <vt:lpstr>Design principles for the Future Operating Model (FOM)</vt:lpstr>
      <vt:lpstr>Pre-Launch Activity T- 6months!</vt:lpstr>
      <vt:lpstr>Basic building blocks of the FOM</vt:lpstr>
      <vt:lpstr>Core activity elements of the FOM</vt:lpstr>
      <vt:lpstr>Approach to implementation</vt:lpstr>
      <vt:lpstr>Baseline and Data Management </vt:lpstr>
      <vt:lpstr>  MISSION (developed in focus groups):  We meet the needs of our communities by empowering and enabling our people to deliver on shared goals   VALUES (developed in focus groups):  Empowering and enabling our staff  Performing Well and Getting things Done Working Together  BEHAVIOURS (developed through staff survey):  Positive and Negative indicators (what we will and won’t do) </vt:lpstr>
      <vt:lpstr>Agile Methodology</vt:lpstr>
      <vt:lpstr>Outcomes</vt:lpstr>
    </vt:vector>
  </TitlesOfParts>
  <Company>Newcastle under Lyme 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Shared services</dc:title>
  <dc:creator>ceojs</dc:creator>
  <dc:description>NULBC UNCLASSIFIED</dc:description>
  <cp:lastModifiedBy>Tom Denman</cp:lastModifiedBy>
  <cp:revision>17</cp:revision>
  <cp:lastPrinted>2020-11-15T22:01:51Z</cp:lastPrinted>
  <dcterms:created xsi:type="dcterms:W3CDTF">2012-05-04T13:48:00Z</dcterms:created>
  <dcterms:modified xsi:type="dcterms:W3CDTF">2024-01-26T16:41:04Z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92241912-0d32-467d-af74-2d35fe0754ef</vt:lpwstr>
  </property>
  <property fmtid="{D5CDD505-2E9C-101B-9397-08002B2CF9AE}" pid="3" name="bjSaver">
    <vt:lpwstr>aSD6qnzqLGT3RyVHOOGKMcjCWgkzOwoB</vt:lpwstr>
  </property>
  <property fmtid="{D5CDD505-2E9C-101B-9397-08002B2CF9AE}" pid="4" name="bjDocumentSecurityLabel">
    <vt:lpwstr>NULBC UNCLASSIFIED </vt:lpwstr>
  </property>
  <property fmtid="{D5CDD505-2E9C-101B-9397-08002B2CF9AE}" pid="5" name="bjDocumentLabelXML">
    <vt:lpwstr>&lt;?xml version="1.0" encoding="us-ascii"?&gt;&lt;sisl xmlns:xsi="http://www.w3.org/2001/XMLSchema-instance" xmlns:xsd="http://www.w3.org/2001/XMLSchema" sislVersion="0" policy="28b776cc-b7a8-4b37-9354-bedab51b193f" origin="userSelected" xmlns="http://www.boldonj</vt:lpwstr>
  </property>
  <property fmtid="{D5CDD505-2E9C-101B-9397-08002B2CF9AE}" pid="6" name="bjDocumentLabelXML-0">
    <vt:lpwstr>ames.com/2008/01/sie/internal/label"&gt;&lt;element uid="id_protective_marking_new_item_1" value="" /&gt;&lt;/sisl&gt;</vt:lpwstr>
  </property>
  <property fmtid="{D5CDD505-2E9C-101B-9397-08002B2CF9AE}" pid="7" name="ContentTypeId">
    <vt:lpwstr>0x01010088E3FCF5BA326645B8BCC444BFBBB99F</vt:lpwstr>
  </property>
  <property fmtid="{D5CDD505-2E9C-101B-9397-08002B2CF9AE}" pid="8" name="MediaServiceImageTags">
    <vt:lpwstr/>
  </property>
</Properties>
</file>