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8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5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2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6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5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587D3-263F-CC4B-B7B1-703F4A1E10A8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7646-AA16-9648-A547-6AC087050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5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Moore</dc:creator>
  <cp:lastModifiedBy>Scott Phillips</cp:lastModifiedBy>
  <cp:revision>9</cp:revision>
  <dcterms:created xsi:type="dcterms:W3CDTF">2015-05-05T13:02:01Z</dcterms:created>
  <dcterms:modified xsi:type="dcterms:W3CDTF">2015-09-24T15:12:30Z</dcterms:modified>
</cp:coreProperties>
</file>