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8" r:id="rId1"/>
  </p:sldMasterIdLst>
  <p:notesMasterIdLst>
    <p:notesMasterId r:id="rId24"/>
  </p:notesMasterIdLst>
  <p:handoutMasterIdLst>
    <p:handoutMasterId r:id="rId25"/>
  </p:handoutMasterIdLst>
  <p:sldIdLst>
    <p:sldId id="256" r:id="rId2"/>
    <p:sldId id="257" r:id="rId3"/>
    <p:sldId id="258" r:id="rId4"/>
    <p:sldId id="261" r:id="rId5"/>
    <p:sldId id="262" r:id="rId6"/>
    <p:sldId id="283" r:id="rId7"/>
    <p:sldId id="263" r:id="rId8"/>
    <p:sldId id="285" r:id="rId9"/>
    <p:sldId id="269" r:id="rId10"/>
    <p:sldId id="268" r:id="rId11"/>
    <p:sldId id="287" r:id="rId12"/>
    <p:sldId id="279" r:id="rId13"/>
    <p:sldId id="282" r:id="rId14"/>
    <p:sldId id="289" r:id="rId15"/>
    <p:sldId id="290" r:id="rId16"/>
    <p:sldId id="291" r:id="rId17"/>
    <p:sldId id="272" r:id="rId18"/>
    <p:sldId id="284" r:id="rId19"/>
    <p:sldId id="280" r:id="rId20"/>
    <p:sldId id="281" r:id="rId21"/>
    <p:sldId id="286" r:id="rId22"/>
    <p:sldId id="27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ve Beresford" initials="DB" lastIdx="1" clrIdx="0">
    <p:extLst>
      <p:ext uri="{19B8F6BF-5375-455C-9EA6-DF929625EA0E}">
        <p15:presenceInfo xmlns:p15="http://schemas.microsoft.com/office/powerpoint/2012/main" userId="3044ad7a51731c0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BC5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660"/>
  </p:normalViewPr>
  <p:slideViewPr>
    <p:cSldViewPr snapToGrid="0">
      <p:cViewPr varScale="1">
        <p:scale>
          <a:sx n="77" d="100"/>
          <a:sy n="77" d="100"/>
        </p:scale>
        <p:origin x="102" y="1080"/>
      </p:cViewPr>
      <p:guideLst/>
    </p:cSldViewPr>
  </p:slideViewPr>
  <p:notesTextViewPr>
    <p:cViewPr>
      <p:scale>
        <a:sx n="1" d="1"/>
        <a:sy n="1" d="1"/>
      </p:scale>
      <p:origin x="0" y="0"/>
    </p:cViewPr>
  </p:notesTextViewPr>
  <p:notesViewPr>
    <p:cSldViewPr snapToGrid="0" showGuides="1">
      <p:cViewPr varScale="1">
        <p:scale>
          <a:sx n="97" d="100"/>
          <a:sy n="97" d="100"/>
        </p:scale>
        <p:origin x="73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A641901-B256-4FAF-81F9-DBB96D3AC94C}" type="datetimeFigureOut">
              <a:rPr lang="en-US" smtClean="0"/>
              <a:t>1/5/2016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A63D51-ACEC-4CBB-8427-C1C04349D6DC}" type="slidenum">
              <a:rPr lang="en-US" smtClean="0"/>
              <a:t>‹#›</a:t>
            </a:fld>
            <a:endParaRPr lang="en-US"/>
          </a:p>
        </p:txBody>
      </p:sp>
    </p:spTree>
    <p:extLst>
      <p:ext uri="{BB962C8B-B14F-4D97-AF65-F5344CB8AC3E}">
        <p14:creationId xmlns:p14="http://schemas.microsoft.com/office/powerpoint/2010/main" val="34186701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28D37B-6530-4E34-A0C4-79EB6FD8B8B4}" type="datetimeFigureOut">
              <a:rPr lang="en-US" smtClean="0"/>
              <a:t>1/5/2016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5115F1-D1A3-4874-9634-4A364AC37B8F}" type="slidenum">
              <a:rPr lang="en-US" smtClean="0"/>
              <a:t>‹#›</a:t>
            </a:fld>
            <a:endParaRPr lang="en-US"/>
          </a:p>
        </p:txBody>
      </p:sp>
    </p:spTree>
    <p:extLst>
      <p:ext uri="{BB962C8B-B14F-4D97-AF65-F5344CB8AC3E}">
        <p14:creationId xmlns:p14="http://schemas.microsoft.com/office/powerpoint/2010/main" val="3974570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C5115F1-D1A3-4874-9634-4A364AC37B8F}" type="slidenum">
              <a:rPr lang="en-US" smtClean="0"/>
              <a:t>1</a:t>
            </a:fld>
            <a:endParaRPr lang="en-US" dirty="0"/>
          </a:p>
        </p:txBody>
      </p:sp>
    </p:spTree>
    <p:extLst>
      <p:ext uri="{BB962C8B-B14F-4D97-AF65-F5344CB8AC3E}">
        <p14:creationId xmlns:p14="http://schemas.microsoft.com/office/powerpoint/2010/main" val="13082811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C5115F1-D1A3-4874-9634-4A364AC37B8F}" type="slidenum">
              <a:rPr lang="en-US" smtClean="0"/>
              <a:t>22</a:t>
            </a:fld>
            <a:endParaRPr lang="en-US"/>
          </a:p>
        </p:txBody>
      </p:sp>
    </p:spTree>
    <p:extLst>
      <p:ext uri="{BB962C8B-B14F-4D97-AF65-F5344CB8AC3E}">
        <p14:creationId xmlns:p14="http://schemas.microsoft.com/office/powerpoint/2010/main" val="274354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C5115F1-D1A3-4874-9634-4A364AC37B8F}" type="slidenum">
              <a:rPr lang="en-US" smtClean="0"/>
              <a:t>2</a:t>
            </a:fld>
            <a:endParaRPr lang="en-US" dirty="0"/>
          </a:p>
        </p:txBody>
      </p:sp>
    </p:spTree>
    <p:extLst>
      <p:ext uri="{BB962C8B-B14F-4D97-AF65-F5344CB8AC3E}">
        <p14:creationId xmlns:p14="http://schemas.microsoft.com/office/powerpoint/2010/main" val="3671834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GB" dirty="0"/>
          </a:p>
        </p:txBody>
      </p:sp>
      <p:sp>
        <p:nvSpPr>
          <p:cNvPr id="4" name="Slide Number Placeholder 3"/>
          <p:cNvSpPr>
            <a:spLocks noGrp="1"/>
          </p:cNvSpPr>
          <p:nvPr>
            <p:ph type="sldNum" sz="quarter" idx="10"/>
          </p:nvPr>
        </p:nvSpPr>
        <p:spPr/>
        <p:txBody>
          <a:bodyPr/>
          <a:lstStyle/>
          <a:p>
            <a:fld id="{BC5115F1-D1A3-4874-9634-4A364AC37B8F}" type="slidenum">
              <a:rPr lang="en-US" smtClean="0"/>
              <a:t>3</a:t>
            </a:fld>
            <a:endParaRPr lang="en-US" dirty="0"/>
          </a:p>
        </p:txBody>
      </p:sp>
    </p:spTree>
    <p:extLst>
      <p:ext uri="{BB962C8B-B14F-4D97-AF65-F5344CB8AC3E}">
        <p14:creationId xmlns:p14="http://schemas.microsoft.com/office/powerpoint/2010/main" val="503927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p:txBody>
      </p:sp>
      <p:sp>
        <p:nvSpPr>
          <p:cNvPr id="4" name="Slide Number Placeholder 3"/>
          <p:cNvSpPr>
            <a:spLocks noGrp="1"/>
          </p:cNvSpPr>
          <p:nvPr>
            <p:ph type="sldNum" sz="quarter" idx="10"/>
          </p:nvPr>
        </p:nvSpPr>
        <p:spPr/>
        <p:txBody>
          <a:bodyPr/>
          <a:lstStyle/>
          <a:p>
            <a:fld id="{BC5115F1-D1A3-4874-9634-4A364AC37B8F}" type="slidenum">
              <a:rPr lang="en-US" smtClean="0"/>
              <a:t>4</a:t>
            </a:fld>
            <a:endParaRPr lang="en-US" dirty="0"/>
          </a:p>
        </p:txBody>
      </p:sp>
    </p:spTree>
    <p:extLst>
      <p:ext uri="{BB962C8B-B14F-4D97-AF65-F5344CB8AC3E}">
        <p14:creationId xmlns:p14="http://schemas.microsoft.com/office/powerpoint/2010/main" val="601971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C5115F1-D1A3-4874-9634-4A364AC37B8F}" type="slidenum">
              <a:rPr lang="en-US" smtClean="0"/>
              <a:t>5</a:t>
            </a:fld>
            <a:endParaRPr lang="en-US" dirty="0"/>
          </a:p>
        </p:txBody>
      </p:sp>
    </p:spTree>
    <p:extLst>
      <p:ext uri="{BB962C8B-B14F-4D97-AF65-F5344CB8AC3E}">
        <p14:creationId xmlns:p14="http://schemas.microsoft.com/office/powerpoint/2010/main" val="1966809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C5115F1-D1A3-4874-9634-4A364AC37B8F}" type="slidenum">
              <a:rPr lang="en-US" smtClean="0"/>
              <a:t>7</a:t>
            </a:fld>
            <a:endParaRPr lang="en-US" dirty="0"/>
          </a:p>
        </p:txBody>
      </p:sp>
    </p:spTree>
    <p:extLst>
      <p:ext uri="{BB962C8B-B14F-4D97-AF65-F5344CB8AC3E}">
        <p14:creationId xmlns:p14="http://schemas.microsoft.com/office/powerpoint/2010/main" val="3405272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GB" dirty="0"/>
          </a:p>
        </p:txBody>
      </p:sp>
      <p:sp>
        <p:nvSpPr>
          <p:cNvPr id="4" name="Slide Number Placeholder 3"/>
          <p:cNvSpPr>
            <a:spLocks noGrp="1"/>
          </p:cNvSpPr>
          <p:nvPr>
            <p:ph type="sldNum" sz="quarter" idx="10"/>
          </p:nvPr>
        </p:nvSpPr>
        <p:spPr/>
        <p:txBody>
          <a:bodyPr/>
          <a:lstStyle/>
          <a:p>
            <a:fld id="{BC5115F1-D1A3-4874-9634-4A364AC37B8F}" type="slidenum">
              <a:rPr lang="en-US" smtClean="0"/>
              <a:t>9</a:t>
            </a:fld>
            <a:endParaRPr lang="en-US" dirty="0"/>
          </a:p>
        </p:txBody>
      </p:sp>
    </p:spTree>
    <p:extLst>
      <p:ext uri="{BB962C8B-B14F-4D97-AF65-F5344CB8AC3E}">
        <p14:creationId xmlns:p14="http://schemas.microsoft.com/office/powerpoint/2010/main" val="29241520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C5115F1-D1A3-4874-9634-4A364AC37B8F}" type="slidenum">
              <a:rPr lang="en-US" smtClean="0"/>
              <a:t>10</a:t>
            </a:fld>
            <a:endParaRPr lang="en-US" dirty="0"/>
          </a:p>
        </p:txBody>
      </p:sp>
    </p:spTree>
    <p:extLst>
      <p:ext uri="{BB962C8B-B14F-4D97-AF65-F5344CB8AC3E}">
        <p14:creationId xmlns:p14="http://schemas.microsoft.com/office/powerpoint/2010/main" val="5110301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C5115F1-D1A3-4874-9634-4A364AC37B8F}" type="slidenum">
              <a:rPr lang="en-US" smtClean="0"/>
              <a:t>17</a:t>
            </a:fld>
            <a:endParaRPr lang="en-US" dirty="0"/>
          </a:p>
        </p:txBody>
      </p:sp>
    </p:spTree>
    <p:extLst>
      <p:ext uri="{BB962C8B-B14F-4D97-AF65-F5344CB8AC3E}">
        <p14:creationId xmlns:p14="http://schemas.microsoft.com/office/powerpoint/2010/main" val="989094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no image">
    <p:spTree>
      <p:nvGrpSpPr>
        <p:cNvPr id="1" name=""/>
        <p:cNvGrpSpPr/>
        <p:nvPr/>
      </p:nvGrpSpPr>
      <p:grpSpPr>
        <a:xfrm>
          <a:off x="0" y="0"/>
          <a:ext cx="0" cy="0"/>
          <a:chOff x="0" y="0"/>
          <a:chExt cx="0" cy="0"/>
        </a:xfrm>
      </p:grpSpPr>
      <p:pic>
        <p:nvPicPr>
          <p:cNvPr id="14" name="Evershed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1800" y="404813"/>
            <a:ext cx="312801" cy="2857129"/>
          </a:xfrm>
          <a:prstGeom prst="rect">
            <a:avLst/>
          </a:prstGeom>
        </p:spPr>
      </p:pic>
      <p:sp>
        <p:nvSpPr>
          <p:cNvPr id="2" name="Heartline"/>
          <p:cNvSpPr>
            <a:spLocks noGrp="1"/>
          </p:cNvSpPr>
          <p:nvPr>
            <p:ph type="ctrTitle" hasCustomPrompt="1"/>
          </p:nvPr>
        </p:nvSpPr>
        <p:spPr>
          <a:xfrm>
            <a:off x="1403351" y="404813"/>
            <a:ext cx="6337298" cy="615095"/>
          </a:xfrm>
        </p:spPr>
        <p:txBody>
          <a:bodyPr anchor="b">
            <a:noAutofit/>
          </a:bodyPr>
          <a:lstStyle>
            <a:lvl1pPr algn="l">
              <a:defRPr sz="2100" b="1">
                <a:solidFill>
                  <a:schemeClr val="accent1"/>
                </a:solidFill>
              </a:defRPr>
            </a:lvl1pPr>
          </a:lstStyle>
          <a:p>
            <a:r>
              <a:rPr lang="en-US" dirty="0" smtClean="0"/>
              <a:t>Click to add Heartline here with two lines if needed</a:t>
            </a:r>
            <a:endParaRPr lang="en-US" dirty="0"/>
          </a:p>
        </p:txBody>
      </p:sp>
      <p:sp>
        <p:nvSpPr>
          <p:cNvPr id="3" name="Headline"/>
          <p:cNvSpPr>
            <a:spLocks noGrp="1"/>
          </p:cNvSpPr>
          <p:nvPr>
            <p:ph type="subTitle" idx="1" hasCustomPrompt="1"/>
          </p:nvPr>
        </p:nvSpPr>
        <p:spPr>
          <a:xfrm>
            <a:off x="1403350" y="1041884"/>
            <a:ext cx="6337299" cy="628654"/>
          </a:xfrm>
        </p:spPr>
        <p:txBody>
          <a:bodyPr>
            <a:noAutofit/>
          </a:bodyPr>
          <a:lstStyle>
            <a:lvl1pPr marL="0" indent="0" algn="l">
              <a:spcBef>
                <a:spcPts val="450"/>
              </a:spcBef>
              <a:spcAft>
                <a:spcPts val="0"/>
              </a:spcAft>
              <a:buNone/>
              <a:defRPr sz="21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Click to add Headline here with two lines if needed</a:t>
            </a:r>
            <a:endParaRPr lang="en-US" dirty="0"/>
          </a:p>
        </p:txBody>
      </p:sp>
      <p:sp>
        <p:nvSpPr>
          <p:cNvPr id="5" name="Date"/>
          <p:cNvSpPr>
            <a:spLocks noGrp="1"/>
          </p:cNvSpPr>
          <p:nvPr>
            <p:ph type="body" sz="quarter" idx="10" hasCustomPrompt="1"/>
          </p:nvPr>
        </p:nvSpPr>
        <p:spPr>
          <a:xfrm>
            <a:off x="1403350" y="2109784"/>
            <a:ext cx="2160588" cy="220174"/>
          </a:xfrm>
        </p:spPr>
        <p:txBody>
          <a:bodyPr>
            <a:normAutofit/>
          </a:bodyPr>
          <a:lstStyle>
            <a:lvl1pPr marL="0" indent="0">
              <a:lnSpc>
                <a:spcPct val="100000"/>
              </a:lnSpc>
              <a:spcBef>
                <a:spcPts val="0"/>
              </a:spcBef>
              <a:spcAft>
                <a:spcPts val="0"/>
              </a:spcAft>
              <a:buNone/>
              <a:defRPr sz="1200" b="1" baseline="0"/>
            </a:lvl1pPr>
          </a:lstStyle>
          <a:p>
            <a:pPr lvl="0"/>
            <a:r>
              <a:rPr lang="en-US" dirty="0" smtClean="0"/>
              <a:t>Date of Presentation</a:t>
            </a:r>
            <a:endParaRPr lang="en-US" dirty="0"/>
          </a:p>
        </p:txBody>
      </p:sp>
      <p:sp>
        <p:nvSpPr>
          <p:cNvPr id="10" name="Presenter Name"/>
          <p:cNvSpPr>
            <a:spLocks noGrp="1"/>
          </p:cNvSpPr>
          <p:nvPr>
            <p:ph type="body" sz="quarter" idx="11" hasCustomPrompt="1"/>
          </p:nvPr>
        </p:nvSpPr>
        <p:spPr>
          <a:xfrm>
            <a:off x="1403349" y="2356333"/>
            <a:ext cx="3205163" cy="290145"/>
          </a:xfrm>
        </p:spPr>
        <p:txBody>
          <a:bodyPr anchor="b">
            <a:normAutofit/>
          </a:bodyPr>
          <a:lstStyle>
            <a:lvl1pPr marL="0" indent="0">
              <a:lnSpc>
                <a:spcPct val="100000"/>
              </a:lnSpc>
              <a:spcBef>
                <a:spcPts val="0"/>
              </a:spcBef>
              <a:spcAft>
                <a:spcPts val="0"/>
              </a:spcAft>
              <a:buNone/>
              <a:defRPr sz="1200" b="0" baseline="0"/>
            </a:lvl1pPr>
          </a:lstStyle>
          <a:p>
            <a:pPr lvl="0"/>
            <a:r>
              <a:rPr lang="en-US" dirty="0" smtClean="0"/>
              <a:t>Click to enter name of Presenter here</a:t>
            </a:r>
            <a:endParaRPr lang="en-US" dirty="0"/>
          </a:p>
        </p:txBody>
      </p:sp>
      <p:sp>
        <p:nvSpPr>
          <p:cNvPr id="11" name="Job title"/>
          <p:cNvSpPr>
            <a:spLocks noGrp="1"/>
          </p:cNvSpPr>
          <p:nvPr>
            <p:ph type="body" sz="quarter" idx="12" hasCustomPrompt="1"/>
          </p:nvPr>
        </p:nvSpPr>
        <p:spPr>
          <a:xfrm>
            <a:off x="1403349" y="2646479"/>
            <a:ext cx="3205163" cy="439617"/>
          </a:xfrm>
        </p:spPr>
        <p:txBody>
          <a:bodyPr>
            <a:normAutofit/>
          </a:bodyPr>
          <a:lstStyle>
            <a:lvl1pPr marL="0" indent="0">
              <a:lnSpc>
                <a:spcPct val="100000"/>
              </a:lnSpc>
              <a:spcBef>
                <a:spcPts val="0"/>
              </a:spcBef>
              <a:spcAft>
                <a:spcPts val="0"/>
              </a:spcAft>
              <a:buNone/>
              <a:defRPr sz="1200" b="0" i="1" baseline="0"/>
            </a:lvl1pPr>
          </a:lstStyle>
          <a:p>
            <a:pPr lvl="0"/>
            <a:r>
              <a:rPr lang="en-US" dirty="0" smtClean="0"/>
              <a:t>Click to enter Job Title here</a:t>
            </a:r>
            <a:endParaRPr lang="en-US" dirty="0"/>
          </a:p>
        </p:txBody>
      </p:sp>
    </p:spTree>
    <p:extLst>
      <p:ext uri="{BB962C8B-B14F-4D97-AF65-F5344CB8AC3E}">
        <p14:creationId xmlns:p14="http://schemas.microsoft.com/office/powerpoint/2010/main" val="95533050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55" userDrawn="1">
          <p15:clr>
            <a:srgbClr val="FBAE40"/>
          </p15:clr>
        </p15:guide>
        <p15:guide id="2" pos="272" userDrawn="1">
          <p15:clr>
            <a:srgbClr val="FBAE40"/>
          </p15:clr>
        </p15:guide>
        <p15:guide id="3" pos="5488" userDrawn="1">
          <p15:clr>
            <a:srgbClr val="FBAE40"/>
          </p15:clr>
        </p15:guide>
        <p15:guide id="4" orient="horz" pos="4065" userDrawn="1">
          <p15:clr>
            <a:srgbClr val="FBAE40"/>
          </p15:clr>
        </p15:guide>
        <p15:guide id="5" pos="2880" userDrawn="1">
          <p15:clr>
            <a:srgbClr val="FBAE40"/>
          </p15:clr>
        </p15:guide>
        <p15:guide id="6" pos="2857" userDrawn="1">
          <p15:clr>
            <a:srgbClr val="FBAE40"/>
          </p15:clr>
        </p15:guide>
        <p15:guide id="7" pos="2903" userDrawn="1">
          <p15:clr>
            <a:srgbClr val="FBAE40"/>
          </p15:clr>
        </p15:guide>
        <p15:guide id="8" pos="3515" userDrawn="1">
          <p15:clr>
            <a:srgbClr val="FBAE40"/>
          </p15:clr>
        </p15:guide>
        <p15:guide id="9" pos="4173" userDrawn="1">
          <p15:clr>
            <a:srgbClr val="FBAE40"/>
          </p15:clr>
        </p15:guide>
        <p15:guide id="10" pos="4830" userDrawn="1">
          <p15:clr>
            <a:srgbClr val="FBAE40"/>
          </p15:clr>
        </p15:guide>
        <p15:guide id="11" pos="2245" userDrawn="1">
          <p15:clr>
            <a:srgbClr val="FBAE40"/>
          </p15:clr>
        </p15:guide>
        <p15:guide id="12" pos="3560" userDrawn="1">
          <p15:clr>
            <a:srgbClr val="FBAE40"/>
          </p15:clr>
        </p15:guide>
        <p15:guide id="13" pos="4218" userDrawn="1">
          <p15:clr>
            <a:srgbClr val="FBAE40"/>
          </p15:clr>
        </p15:guide>
        <p15:guide id="14" pos="4876" userDrawn="1">
          <p15:clr>
            <a:srgbClr val="FBAE40"/>
          </p15:clr>
        </p15:guide>
        <p15:guide id="15" pos="2200" userDrawn="1">
          <p15:clr>
            <a:srgbClr val="FBAE40"/>
          </p15:clr>
        </p15:guide>
        <p15:guide id="16" pos="1587" userDrawn="1">
          <p15:clr>
            <a:srgbClr val="FBAE40"/>
          </p15:clr>
        </p15:guide>
        <p15:guide id="17" pos="1542" userDrawn="1">
          <p15:clr>
            <a:srgbClr val="FBAE40"/>
          </p15:clr>
        </p15:guide>
        <p15:guide id="18" pos="930" userDrawn="1">
          <p15:clr>
            <a:srgbClr val="FBAE40"/>
          </p15:clr>
        </p15:guide>
        <p15:guide id="19" pos="884" userDrawn="1">
          <p15:clr>
            <a:srgbClr val="FBAE40"/>
          </p15:clr>
        </p15:guide>
        <p15:guide id="20" orient="horz" pos="1049" userDrawn="1">
          <p15:clr>
            <a:srgbClr val="FBAE40"/>
          </p15:clr>
        </p15:guide>
        <p15:guide id="21" orient="horz" pos="132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rge text slide and imag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431800" y="2514600"/>
            <a:ext cx="5148263" cy="3790950"/>
          </a:xfrm>
        </p:spPr>
        <p:txBody>
          <a:bodyPr/>
          <a:lstStyle>
            <a:lvl1pPr marL="171450" indent="-171450">
              <a:buFont typeface="Verdana" panose="020B0604030504040204" pitchFamily="34" charset="0"/>
              <a:buChar char="−"/>
              <a:defRPr/>
            </a:lvl1pPr>
            <a:lvl2pPr>
              <a:defRPr baseline="0"/>
            </a:lvl2pPr>
          </a:lstStyle>
          <a:p>
            <a:pPr lvl="0"/>
            <a:r>
              <a:rPr lang="en-US" dirty="0" smtClean="0"/>
              <a:t>Click to bullet point here</a:t>
            </a:r>
          </a:p>
          <a:p>
            <a:pPr lvl="1"/>
            <a:r>
              <a:rPr lang="en-US" dirty="0" smtClean="0"/>
              <a:t>Click to add sub-item here</a:t>
            </a:r>
          </a:p>
        </p:txBody>
      </p:sp>
      <p:sp>
        <p:nvSpPr>
          <p:cNvPr id="9" name="Intro line"/>
          <p:cNvSpPr>
            <a:spLocks noGrp="1"/>
          </p:cNvSpPr>
          <p:nvPr>
            <p:ph type="body" sz="quarter" idx="11" hasCustomPrompt="1"/>
          </p:nvPr>
        </p:nvSpPr>
        <p:spPr>
          <a:xfrm>
            <a:off x="451379" y="2097088"/>
            <a:ext cx="5128684" cy="417512"/>
          </a:xfrm>
        </p:spPr>
        <p:txBody>
          <a:bodyPr/>
          <a:lstStyle>
            <a:lvl1pPr marL="0" indent="0">
              <a:buNone/>
              <a:defRPr/>
            </a:lvl1pPr>
          </a:lstStyle>
          <a:p>
            <a:pPr lvl="0"/>
            <a:r>
              <a:rPr lang="en-US" dirty="0" smtClean="0"/>
              <a:t>Click to add Intro item here</a:t>
            </a:r>
          </a:p>
        </p:txBody>
      </p:sp>
      <p:sp>
        <p:nvSpPr>
          <p:cNvPr id="7" name="Sub-heading"/>
          <p:cNvSpPr>
            <a:spLocks noGrp="1"/>
          </p:cNvSpPr>
          <p:nvPr>
            <p:ph type="body" sz="quarter" idx="10" hasCustomPrompt="1"/>
          </p:nvPr>
        </p:nvSpPr>
        <p:spPr>
          <a:xfrm>
            <a:off x="431800" y="738188"/>
            <a:ext cx="8280400" cy="377825"/>
          </a:xfrm>
        </p:spPr>
        <p:txBody>
          <a:bodyPr/>
          <a:lstStyle>
            <a:lvl1pPr marL="0" indent="0">
              <a:buNone/>
              <a:defRPr baseline="0"/>
            </a:lvl1pPr>
          </a:lstStyle>
          <a:p>
            <a:pPr lvl="0"/>
            <a:r>
              <a:rPr lang="en-US" dirty="0" smtClean="0"/>
              <a:t>Click to add sub-heading</a:t>
            </a:r>
            <a:endParaRPr lang="en-US" dirty="0"/>
          </a:p>
        </p:txBody>
      </p:sp>
      <p:sp>
        <p:nvSpPr>
          <p:cNvPr id="2" name="Heading"/>
          <p:cNvSpPr>
            <a:spLocks noGrp="1"/>
          </p:cNvSpPr>
          <p:nvPr>
            <p:ph type="title" hasCustomPrompt="1"/>
          </p:nvPr>
        </p:nvSpPr>
        <p:spPr>
          <a:xfrm>
            <a:off x="431800" y="404813"/>
            <a:ext cx="8280400" cy="333741"/>
          </a:xfrm>
        </p:spPr>
        <p:txBody>
          <a:bodyPr anchor="ctr">
            <a:noAutofit/>
          </a:bodyPr>
          <a:lstStyle>
            <a:lvl1pPr>
              <a:defRPr sz="2100" baseline="0"/>
            </a:lvl1pPr>
          </a:lstStyle>
          <a:p>
            <a:r>
              <a:rPr lang="en-US" dirty="0" smtClean="0"/>
              <a:t>Click to add Heading</a:t>
            </a:r>
            <a:endParaRPr lang="en-US" dirty="0"/>
          </a:p>
        </p:txBody>
      </p:sp>
      <p:sp>
        <p:nvSpPr>
          <p:cNvPr id="6" name="Picture Placeholder 5"/>
          <p:cNvSpPr>
            <a:spLocks noGrp="1"/>
          </p:cNvSpPr>
          <p:nvPr>
            <p:ph type="pic" sz="quarter" idx="12" hasCustomPrompt="1"/>
          </p:nvPr>
        </p:nvSpPr>
        <p:spPr>
          <a:xfrm>
            <a:off x="5651500" y="2097088"/>
            <a:ext cx="3060700" cy="4356100"/>
          </a:xfrm>
        </p:spPr>
        <p:txBody>
          <a:bodyPr anchor="ctr"/>
          <a:lstStyle>
            <a:lvl1pPr marL="0" indent="0" algn="ctr">
              <a:buNone/>
              <a:defRPr/>
            </a:lvl1pPr>
          </a:lstStyle>
          <a:p>
            <a:r>
              <a:rPr lang="en-US" dirty="0" smtClean="0"/>
              <a:t>Click to add primary image here</a:t>
            </a:r>
            <a:endParaRPr lang="en-US" dirty="0"/>
          </a:p>
        </p:txBody>
      </p:sp>
      <p:sp>
        <p:nvSpPr>
          <p:cNvPr id="11" name="TextBox 10"/>
          <p:cNvSpPr txBox="1"/>
          <p:nvPr userDrawn="1"/>
        </p:nvSpPr>
        <p:spPr>
          <a:xfrm>
            <a:off x="347695" y="6306007"/>
            <a:ext cx="1128680" cy="215444"/>
          </a:xfrm>
          <a:prstGeom prst="rect">
            <a:avLst/>
          </a:prstGeom>
          <a:noFill/>
        </p:spPr>
        <p:txBody>
          <a:bodyPr wrap="square" rtlCol="0">
            <a:spAutoFit/>
          </a:bodyPr>
          <a:lstStyle/>
          <a:p>
            <a:r>
              <a:rPr lang="en-US" sz="800" b="1" dirty="0" smtClean="0"/>
              <a:t>Eversheds LLP |</a:t>
            </a:r>
            <a:endParaRPr lang="en-US" sz="800" b="0" dirty="0"/>
          </a:p>
        </p:txBody>
      </p:sp>
      <p:sp>
        <p:nvSpPr>
          <p:cNvPr id="12" name="TextBox 11"/>
          <p:cNvSpPr txBox="1"/>
          <p:nvPr userDrawn="1"/>
        </p:nvSpPr>
        <p:spPr>
          <a:xfrm>
            <a:off x="1270119" y="6306006"/>
            <a:ext cx="1051050" cy="215444"/>
          </a:xfrm>
          <a:prstGeom prst="rect">
            <a:avLst/>
          </a:prstGeom>
          <a:noFill/>
        </p:spPr>
        <p:txBody>
          <a:bodyPr wrap="square" rtlCol="0">
            <a:spAutoFit/>
          </a:bodyPr>
          <a:lstStyle/>
          <a:p>
            <a:r>
              <a:rPr lang="en-US" sz="800" b="1" dirty="0" smtClean="0"/>
              <a:t> </a:t>
            </a:r>
            <a:fld id="{3D4DCEDE-D627-48C1-9828-3C7CDF4522B9}" type="datetime1">
              <a:rPr lang="en-GB" sz="800" b="1" smtClean="0"/>
              <a:t>05/01/2016</a:t>
            </a:fld>
            <a:r>
              <a:rPr lang="en-GB" sz="800" b="0" dirty="0" smtClean="0"/>
              <a:t> </a:t>
            </a:r>
            <a:r>
              <a:rPr lang="en-GB" sz="800" b="1" dirty="0" smtClean="0"/>
              <a:t>|</a:t>
            </a:r>
            <a:r>
              <a:rPr lang="en-GB" sz="800" b="0" baseline="0" dirty="0" smtClean="0"/>
              <a:t> </a:t>
            </a:r>
            <a:endParaRPr lang="en-US" sz="800" b="0" dirty="0"/>
          </a:p>
        </p:txBody>
      </p:sp>
      <p:sp>
        <p:nvSpPr>
          <p:cNvPr id="14" name="Text Placeholder 4"/>
          <p:cNvSpPr>
            <a:spLocks noGrp="1"/>
          </p:cNvSpPr>
          <p:nvPr>
            <p:ph type="body" sz="quarter" idx="13" hasCustomPrompt="1"/>
          </p:nvPr>
        </p:nvSpPr>
        <p:spPr>
          <a:xfrm>
            <a:off x="2180492" y="6305550"/>
            <a:ext cx="3399571" cy="215900"/>
          </a:xfrm>
        </p:spPr>
        <p:txBody>
          <a:bodyPr>
            <a:noAutofit/>
          </a:bodyPr>
          <a:lstStyle>
            <a:lvl1pPr marL="0" indent="0">
              <a:buNone/>
              <a:defRPr sz="800" b="0"/>
            </a:lvl1pPr>
          </a:lstStyle>
          <a:p>
            <a:pPr lvl="0"/>
            <a:r>
              <a:rPr lang="en-US" dirty="0" smtClean="0"/>
              <a:t>Type title here</a:t>
            </a:r>
            <a:endParaRPr lang="en-US" dirty="0"/>
          </a:p>
        </p:txBody>
      </p:sp>
    </p:spTree>
    <p:extLst>
      <p:ext uri="{BB962C8B-B14F-4D97-AF65-F5344CB8AC3E}">
        <p14:creationId xmlns:p14="http://schemas.microsoft.com/office/powerpoint/2010/main" val="1199132616"/>
      </p:ext>
    </p:extLst>
  </p:cSld>
  <p:clrMapOvr>
    <a:masterClrMapping/>
  </p:clrMapOvr>
  <p:timing>
    <p:tnLst>
      <p:par>
        <p:cTn id="1" dur="indefinite" restart="never" nodeType="tmRoot"/>
      </p:par>
    </p:tnLst>
  </p:timing>
  <p:hf sldNum="0"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mall text slid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431800" y="1520825"/>
            <a:ext cx="4103688" cy="4784725"/>
          </a:xfrm>
        </p:spPr>
        <p:txBody>
          <a:bodyPr/>
          <a:lstStyle>
            <a:lvl1pPr marL="171450" indent="-171450">
              <a:spcBef>
                <a:spcPts val="1200"/>
              </a:spcBef>
              <a:spcAft>
                <a:spcPts val="0"/>
              </a:spcAft>
              <a:buFont typeface="Verdana" panose="020B0604030504040204" pitchFamily="34" charset="0"/>
              <a:buChar char="−"/>
              <a:defRPr sz="1200" b="1">
                <a:solidFill>
                  <a:schemeClr val="accent1"/>
                </a:solidFill>
              </a:defRPr>
            </a:lvl1pPr>
            <a:lvl2pPr marL="176212" indent="0">
              <a:spcBef>
                <a:spcPts val="0"/>
              </a:spcBef>
              <a:buFontTx/>
              <a:buNone/>
              <a:defRPr sz="1200" baseline="0"/>
            </a:lvl2pPr>
          </a:lstStyle>
          <a:p>
            <a:pPr lvl="0"/>
            <a:r>
              <a:rPr lang="en-US" dirty="0" smtClean="0"/>
              <a:t>Click to add bullet item here</a:t>
            </a:r>
          </a:p>
          <a:p>
            <a:pPr lvl="0"/>
            <a:r>
              <a:rPr lang="en-US" dirty="0" smtClean="0"/>
              <a:t>Click to add bullet item here</a:t>
            </a:r>
          </a:p>
          <a:p>
            <a:pPr lvl="1"/>
            <a:r>
              <a:rPr lang="en-US" dirty="0" smtClean="0"/>
              <a:t>Click to add sub-item here</a:t>
            </a:r>
          </a:p>
        </p:txBody>
      </p:sp>
      <p:sp>
        <p:nvSpPr>
          <p:cNvPr id="7" name="Sub-heading"/>
          <p:cNvSpPr>
            <a:spLocks noGrp="1"/>
          </p:cNvSpPr>
          <p:nvPr>
            <p:ph type="body" sz="quarter" idx="10" hasCustomPrompt="1"/>
          </p:nvPr>
        </p:nvSpPr>
        <p:spPr>
          <a:xfrm>
            <a:off x="431800" y="738188"/>
            <a:ext cx="8280400" cy="377825"/>
          </a:xfrm>
        </p:spPr>
        <p:txBody>
          <a:bodyPr/>
          <a:lstStyle>
            <a:lvl1pPr marL="0" indent="0">
              <a:buNone/>
              <a:defRPr baseline="0"/>
            </a:lvl1pPr>
          </a:lstStyle>
          <a:p>
            <a:pPr lvl="0"/>
            <a:r>
              <a:rPr lang="en-US" dirty="0" smtClean="0"/>
              <a:t>Click to add sub-heading</a:t>
            </a:r>
            <a:endParaRPr lang="en-US" dirty="0"/>
          </a:p>
        </p:txBody>
      </p:sp>
      <p:sp>
        <p:nvSpPr>
          <p:cNvPr id="2" name="Heading"/>
          <p:cNvSpPr>
            <a:spLocks noGrp="1"/>
          </p:cNvSpPr>
          <p:nvPr>
            <p:ph type="title" hasCustomPrompt="1"/>
          </p:nvPr>
        </p:nvSpPr>
        <p:spPr>
          <a:xfrm>
            <a:off x="431800" y="404813"/>
            <a:ext cx="8280400" cy="333741"/>
          </a:xfrm>
        </p:spPr>
        <p:txBody>
          <a:bodyPr anchor="ctr">
            <a:noAutofit/>
          </a:bodyPr>
          <a:lstStyle>
            <a:lvl1pPr>
              <a:defRPr sz="2100" baseline="0"/>
            </a:lvl1pPr>
          </a:lstStyle>
          <a:p>
            <a:r>
              <a:rPr lang="en-US" dirty="0" smtClean="0"/>
              <a:t>Click to add Heading</a:t>
            </a:r>
            <a:endParaRPr lang="en-US" dirty="0"/>
          </a:p>
        </p:txBody>
      </p:sp>
      <p:sp>
        <p:nvSpPr>
          <p:cNvPr id="10" name="Main content placeholder"/>
          <p:cNvSpPr>
            <a:spLocks noGrp="1"/>
          </p:cNvSpPr>
          <p:nvPr>
            <p:ph idx="11" hasCustomPrompt="1"/>
          </p:nvPr>
        </p:nvSpPr>
        <p:spPr>
          <a:xfrm>
            <a:off x="4608512" y="1520825"/>
            <a:ext cx="4103688" cy="4784725"/>
          </a:xfrm>
        </p:spPr>
        <p:txBody>
          <a:bodyPr/>
          <a:lstStyle>
            <a:lvl1pPr marL="171450" indent="-171450">
              <a:spcBef>
                <a:spcPts val="1200"/>
              </a:spcBef>
              <a:spcAft>
                <a:spcPts val="0"/>
              </a:spcAft>
              <a:buFont typeface="Verdana" panose="020B0604030504040204" pitchFamily="34" charset="0"/>
              <a:buChar char="−"/>
              <a:defRPr sz="1200" b="1">
                <a:solidFill>
                  <a:schemeClr val="accent1"/>
                </a:solidFill>
              </a:defRPr>
            </a:lvl1pPr>
            <a:lvl2pPr marL="176212" indent="0">
              <a:spcBef>
                <a:spcPts val="0"/>
              </a:spcBef>
              <a:buFontTx/>
              <a:buNone/>
              <a:defRPr sz="1200" baseline="0"/>
            </a:lvl2pPr>
          </a:lstStyle>
          <a:p>
            <a:pPr lvl="0"/>
            <a:r>
              <a:rPr lang="en-US" dirty="0" smtClean="0"/>
              <a:t>Click to add bullet item here</a:t>
            </a:r>
          </a:p>
          <a:p>
            <a:pPr lvl="0"/>
            <a:r>
              <a:rPr lang="en-US" dirty="0" smtClean="0"/>
              <a:t>Click to add bullet item here</a:t>
            </a:r>
          </a:p>
          <a:p>
            <a:pPr lvl="1"/>
            <a:r>
              <a:rPr lang="en-US" dirty="0" smtClean="0"/>
              <a:t>Click to add sub-item here</a:t>
            </a:r>
          </a:p>
        </p:txBody>
      </p:sp>
      <p:sp>
        <p:nvSpPr>
          <p:cNvPr id="11" name="TextBox 10"/>
          <p:cNvSpPr txBox="1"/>
          <p:nvPr userDrawn="1"/>
        </p:nvSpPr>
        <p:spPr>
          <a:xfrm>
            <a:off x="347695" y="6306007"/>
            <a:ext cx="1128680" cy="215444"/>
          </a:xfrm>
          <a:prstGeom prst="rect">
            <a:avLst/>
          </a:prstGeom>
          <a:noFill/>
        </p:spPr>
        <p:txBody>
          <a:bodyPr wrap="square" rtlCol="0">
            <a:spAutoFit/>
          </a:bodyPr>
          <a:lstStyle/>
          <a:p>
            <a:r>
              <a:rPr lang="en-US" sz="800" b="1" dirty="0" smtClean="0"/>
              <a:t>Eversheds LLP |</a:t>
            </a:r>
            <a:endParaRPr lang="en-US" sz="800" b="0" dirty="0"/>
          </a:p>
        </p:txBody>
      </p:sp>
      <p:sp>
        <p:nvSpPr>
          <p:cNvPr id="12" name="TextBox 11"/>
          <p:cNvSpPr txBox="1"/>
          <p:nvPr userDrawn="1"/>
        </p:nvSpPr>
        <p:spPr>
          <a:xfrm>
            <a:off x="1270119" y="6306006"/>
            <a:ext cx="1051050" cy="215444"/>
          </a:xfrm>
          <a:prstGeom prst="rect">
            <a:avLst/>
          </a:prstGeom>
          <a:noFill/>
        </p:spPr>
        <p:txBody>
          <a:bodyPr wrap="square" rtlCol="0">
            <a:spAutoFit/>
          </a:bodyPr>
          <a:lstStyle/>
          <a:p>
            <a:r>
              <a:rPr lang="en-US" sz="800" b="1" dirty="0" smtClean="0"/>
              <a:t> </a:t>
            </a:r>
            <a:fld id="{3D4DCEDE-D627-48C1-9828-3C7CDF4522B9}" type="datetime1">
              <a:rPr lang="en-GB" sz="800" b="1" smtClean="0"/>
              <a:t>05/01/2016</a:t>
            </a:fld>
            <a:r>
              <a:rPr lang="en-GB" sz="800" b="0" dirty="0" smtClean="0"/>
              <a:t> </a:t>
            </a:r>
            <a:r>
              <a:rPr lang="en-GB" sz="800" b="1" dirty="0" smtClean="0"/>
              <a:t>|</a:t>
            </a:r>
            <a:r>
              <a:rPr lang="en-GB" sz="800" b="0" baseline="0" dirty="0" smtClean="0"/>
              <a:t> </a:t>
            </a:r>
            <a:endParaRPr lang="en-US" sz="800" b="0" dirty="0"/>
          </a:p>
        </p:txBody>
      </p:sp>
      <p:sp>
        <p:nvSpPr>
          <p:cNvPr id="14" name="Text Placeholder 4"/>
          <p:cNvSpPr>
            <a:spLocks noGrp="1"/>
          </p:cNvSpPr>
          <p:nvPr>
            <p:ph type="body" sz="quarter" idx="13" hasCustomPrompt="1"/>
          </p:nvPr>
        </p:nvSpPr>
        <p:spPr>
          <a:xfrm>
            <a:off x="2180492" y="6305550"/>
            <a:ext cx="3399571" cy="215900"/>
          </a:xfrm>
        </p:spPr>
        <p:txBody>
          <a:bodyPr>
            <a:noAutofit/>
          </a:bodyPr>
          <a:lstStyle>
            <a:lvl1pPr marL="0" indent="0">
              <a:buNone/>
              <a:defRPr sz="800" b="0"/>
            </a:lvl1pPr>
          </a:lstStyle>
          <a:p>
            <a:pPr lvl="0"/>
            <a:r>
              <a:rPr lang="en-US" dirty="0" smtClean="0"/>
              <a:t>Type title here</a:t>
            </a:r>
            <a:endParaRPr lang="en-US" dirty="0"/>
          </a:p>
        </p:txBody>
      </p:sp>
    </p:spTree>
    <p:extLst>
      <p:ext uri="{BB962C8B-B14F-4D97-AF65-F5344CB8AC3E}">
        <p14:creationId xmlns:p14="http://schemas.microsoft.com/office/powerpoint/2010/main" val="3378576554"/>
      </p:ext>
    </p:extLst>
  </p:cSld>
  <p:clrMapOvr>
    <a:masterClrMapping/>
  </p:clrMapOvr>
  <p:timing>
    <p:tnLst>
      <p:par>
        <p:cTn id="1" dur="indefinite" restart="never" nodeType="tmRoot"/>
      </p:par>
    </p:tnLst>
  </p:timing>
  <p:hf sldNum="0" hdr="0"/>
  <p:extLst mod="1">
    <p:ext uri="{DCECCB84-F9BA-43D5-87BE-67443E8EF086}">
      <p15:sldGuideLst xmlns:p15="http://schemas.microsoft.com/office/powerpoint/2012/main">
        <p15:guide id="1" orient="horz" pos="709" userDrawn="1">
          <p15:clr>
            <a:srgbClr val="FBAE40"/>
          </p15:clr>
        </p15:guide>
        <p15:guide id="2" orient="horz" pos="958"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mall text slide with imag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431800" y="1520825"/>
            <a:ext cx="4103688" cy="4784725"/>
          </a:xfrm>
        </p:spPr>
        <p:txBody>
          <a:bodyPr/>
          <a:lstStyle>
            <a:lvl1pPr marL="171450" indent="-171450">
              <a:spcBef>
                <a:spcPts val="1200"/>
              </a:spcBef>
              <a:spcAft>
                <a:spcPts val="0"/>
              </a:spcAft>
              <a:buFont typeface="Verdana" panose="020B0604030504040204" pitchFamily="34" charset="0"/>
              <a:buChar char="−"/>
              <a:defRPr sz="1200" b="1">
                <a:solidFill>
                  <a:schemeClr val="accent1"/>
                </a:solidFill>
              </a:defRPr>
            </a:lvl1pPr>
            <a:lvl2pPr marL="176212" indent="0">
              <a:spcBef>
                <a:spcPts val="0"/>
              </a:spcBef>
              <a:buFontTx/>
              <a:buNone/>
              <a:defRPr sz="1200" baseline="0"/>
            </a:lvl2pPr>
          </a:lstStyle>
          <a:p>
            <a:pPr lvl="0"/>
            <a:r>
              <a:rPr lang="en-US" dirty="0" smtClean="0"/>
              <a:t>Click to add bullet item here</a:t>
            </a:r>
          </a:p>
          <a:p>
            <a:pPr lvl="0"/>
            <a:r>
              <a:rPr lang="en-US" dirty="0" smtClean="0"/>
              <a:t>Click to add bullet item here</a:t>
            </a:r>
          </a:p>
          <a:p>
            <a:pPr lvl="1"/>
            <a:r>
              <a:rPr lang="en-US" dirty="0" smtClean="0"/>
              <a:t>Click to add sub-item here</a:t>
            </a:r>
          </a:p>
        </p:txBody>
      </p:sp>
      <p:sp>
        <p:nvSpPr>
          <p:cNvPr id="7" name="Sub-heading"/>
          <p:cNvSpPr>
            <a:spLocks noGrp="1"/>
          </p:cNvSpPr>
          <p:nvPr>
            <p:ph type="body" sz="quarter" idx="10" hasCustomPrompt="1"/>
          </p:nvPr>
        </p:nvSpPr>
        <p:spPr>
          <a:xfrm>
            <a:off x="431800" y="738188"/>
            <a:ext cx="8280400" cy="377825"/>
          </a:xfrm>
        </p:spPr>
        <p:txBody>
          <a:bodyPr/>
          <a:lstStyle>
            <a:lvl1pPr marL="0" indent="0">
              <a:buNone/>
              <a:defRPr baseline="0"/>
            </a:lvl1pPr>
          </a:lstStyle>
          <a:p>
            <a:pPr lvl="0"/>
            <a:r>
              <a:rPr lang="en-US" dirty="0" smtClean="0"/>
              <a:t>Click to add sub-heading</a:t>
            </a:r>
            <a:endParaRPr lang="en-US" dirty="0"/>
          </a:p>
        </p:txBody>
      </p:sp>
      <p:sp>
        <p:nvSpPr>
          <p:cNvPr id="2" name="Heading"/>
          <p:cNvSpPr>
            <a:spLocks noGrp="1"/>
          </p:cNvSpPr>
          <p:nvPr>
            <p:ph type="title" hasCustomPrompt="1"/>
          </p:nvPr>
        </p:nvSpPr>
        <p:spPr>
          <a:xfrm>
            <a:off x="431800" y="404813"/>
            <a:ext cx="8280400" cy="333741"/>
          </a:xfrm>
        </p:spPr>
        <p:txBody>
          <a:bodyPr anchor="ctr">
            <a:noAutofit/>
          </a:bodyPr>
          <a:lstStyle>
            <a:lvl1pPr>
              <a:defRPr sz="2100" baseline="0"/>
            </a:lvl1pPr>
          </a:lstStyle>
          <a:p>
            <a:r>
              <a:rPr lang="en-US" dirty="0" smtClean="0"/>
              <a:t>Click to add Heading</a:t>
            </a:r>
            <a:endParaRPr lang="en-US" dirty="0"/>
          </a:p>
        </p:txBody>
      </p:sp>
      <p:sp>
        <p:nvSpPr>
          <p:cNvPr id="5" name="Picture Placeholder 4"/>
          <p:cNvSpPr>
            <a:spLocks noGrp="1"/>
          </p:cNvSpPr>
          <p:nvPr>
            <p:ph type="pic" sz="quarter" idx="11" hasCustomPrompt="1"/>
          </p:nvPr>
        </p:nvSpPr>
        <p:spPr>
          <a:xfrm>
            <a:off x="4608513" y="1520825"/>
            <a:ext cx="4103687" cy="4932363"/>
          </a:xfrm>
        </p:spPr>
        <p:txBody>
          <a:bodyPr anchor="ctr"/>
          <a:lstStyle>
            <a:lvl1pPr marL="0" indent="0" algn="ctr">
              <a:buNone/>
              <a:defRPr/>
            </a:lvl1pPr>
          </a:lstStyle>
          <a:p>
            <a:r>
              <a:rPr lang="en-US" dirty="0" smtClean="0"/>
              <a:t>Click to add primary image here</a:t>
            </a:r>
            <a:endParaRPr lang="en-US" dirty="0"/>
          </a:p>
        </p:txBody>
      </p:sp>
      <p:sp>
        <p:nvSpPr>
          <p:cNvPr id="8" name="TextBox 7"/>
          <p:cNvSpPr txBox="1"/>
          <p:nvPr userDrawn="1"/>
        </p:nvSpPr>
        <p:spPr>
          <a:xfrm>
            <a:off x="347695" y="6306007"/>
            <a:ext cx="1128680" cy="215444"/>
          </a:xfrm>
          <a:prstGeom prst="rect">
            <a:avLst/>
          </a:prstGeom>
          <a:noFill/>
        </p:spPr>
        <p:txBody>
          <a:bodyPr wrap="square" rtlCol="0">
            <a:spAutoFit/>
          </a:bodyPr>
          <a:lstStyle/>
          <a:p>
            <a:r>
              <a:rPr lang="en-US" sz="800" b="1" dirty="0" smtClean="0"/>
              <a:t>Eversheds LLP |</a:t>
            </a:r>
            <a:endParaRPr lang="en-US" sz="800" b="0" dirty="0"/>
          </a:p>
        </p:txBody>
      </p:sp>
      <p:sp>
        <p:nvSpPr>
          <p:cNvPr id="9" name="TextBox 8"/>
          <p:cNvSpPr txBox="1"/>
          <p:nvPr userDrawn="1"/>
        </p:nvSpPr>
        <p:spPr>
          <a:xfrm>
            <a:off x="1270119" y="6306006"/>
            <a:ext cx="1051050" cy="215444"/>
          </a:xfrm>
          <a:prstGeom prst="rect">
            <a:avLst/>
          </a:prstGeom>
          <a:noFill/>
        </p:spPr>
        <p:txBody>
          <a:bodyPr wrap="square" rtlCol="0">
            <a:spAutoFit/>
          </a:bodyPr>
          <a:lstStyle/>
          <a:p>
            <a:r>
              <a:rPr lang="en-US" sz="800" b="1" dirty="0" smtClean="0"/>
              <a:t> </a:t>
            </a:r>
            <a:fld id="{3D4DCEDE-D627-48C1-9828-3C7CDF4522B9}" type="datetime1">
              <a:rPr lang="en-GB" sz="800" b="1" smtClean="0"/>
              <a:t>05/01/2016</a:t>
            </a:fld>
            <a:r>
              <a:rPr lang="en-GB" sz="800" b="0" dirty="0" smtClean="0"/>
              <a:t> </a:t>
            </a:r>
            <a:r>
              <a:rPr lang="en-GB" sz="800" b="1" dirty="0" smtClean="0"/>
              <a:t>|</a:t>
            </a:r>
            <a:r>
              <a:rPr lang="en-GB" sz="800" b="0" baseline="0" dirty="0" smtClean="0"/>
              <a:t> </a:t>
            </a:r>
            <a:endParaRPr lang="en-US" sz="800" b="0" dirty="0"/>
          </a:p>
        </p:txBody>
      </p:sp>
      <p:sp>
        <p:nvSpPr>
          <p:cNvPr id="11" name="Text Placeholder 4"/>
          <p:cNvSpPr>
            <a:spLocks noGrp="1"/>
          </p:cNvSpPr>
          <p:nvPr>
            <p:ph type="body" sz="quarter" idx="13" hasCustomPrompt="1"/>
          </p:nvPr>
        </p:nvSpPr>
        <p:spPr>
          <a:xfrm>
            <a:off x="2180492" y="6305550"/>
            <a:ext cx="3399571" cy="215900"/>
          </a:xfrm>
        </p:spPr>
        <p:txBody>
          <a:bodyPr>
            <a:noAutofit/>
          </a:bodyPr>
          <a:lstStyle>
            <a:lvl1pPr marL="0" indent="0">
              <a:buNone/>
              <a:defRPr sz="800" b="0"/>
            </a:lvl1pPr>
          </a:lstStyle>
          <a:p>
            <a:pPr lvl="0"/>
            <a:r>
              <a:rPr lang="en-US" dirty="0" smtClean="0"/>
              <a:t>Type title here</a:t>
            </a:r>
            <a:endParaRPr lang="en-US" dirty="0"/>
          </a:p>
        </p:txBody>
      </p:sp>
    </p:spTree>
    <p:extLst>
      <p:ext uri="{BB962C8B-B14F-4D97-AF65-F5344CB8AC3E}">
        <p14:creationId xmlns:p14="http://schemas.microsoft.com/office/powerpoint/2010/main" val="2957768478"/>
      </p:ext>
    </p:extLst>
  </p:cSld>
  <p:clrMapOvr>
    <a:masterClrMapping/>
  </p:clrMapOvr>
  <p:timing>
    <p:tnLst>
      <p:par>
        <p:cTn id="1" dur="indefinite" restart="never" nodeType="tmRoot"/>
      </p:par>
    </p:tnLst>
  </p:timing>
  <p:hf sldNum="0" hdr="0"/>
  <p:extLst mod="1">
    <p:ext uri="{DCECCB84-F9BA-43D5-87BE-67443E8EF086}">
      <p15:sldGuideLst xmlns:p15="http://schemas.microsoft.com/office/powerpoint/2012/main">
        <p15:guide id="1" orient="horz" pos="709">
          <p15:clr>
            <a:srgbClr val="FBAE40"/>
          </p15:clr>
        </p15:guide>
        <p15:guide id="2" orient="horz" pos="95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arge text slide with secondary imag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431800" y="2514600"/>
            <a:ext cx="4176713" cy="3790950"/>
          </a:xfrm>
        </p:spPr>
        <p:txBody>
          <a:bodyPr/>
          <a:lstStyle>
            <a:lvl1pPr marL="171450" indent="-171450">
              <a:buFont typeface="Verdana" panose="020B0604030504040204" pitchFamily="34" charset="0"/>
              <a:buChar char="−"/>
              <a:defRPr/>
            </a:lvl1pPr>
            <a:lvl2pPr>
              <a:defRPr baseline="0"/>
            </a:lvl2pPr>
          </a:lstStyle>
          <a:p>
            <a:pPr lvl="0"/>
            <a:r>
              <a:rPr lang="en-US" dirty="0" smtClean="0"/>
              <a:t>Click to add bullet here</a:t>
            </a:r>
          </a:p>
          <a:p>
            <a:pPr lvl="1"/>
            <a:r>
              <a:rPr lang="en-US" dirty="0" smtClean="0"/>
              <a:t>Click to add sub-item here</a:t>
            </a:r>
          </a:p>
        </p:txBody>
      </p:sp>
      <p:sp>
        <p:nvSpPr>
          <p:cNvPr id="9" name="Intro line"/>
          <p:cNvSpPr>
            <a:spLocks noGrp="1"/>
          </p:cNvSpPr>
          <p:nvPr>
            <p:ph type="body" sz="quarter" idx="11" hasCustomPrompt="1"/>
          </p:nvPr>
        </p:nvSpPr>
        <p:spPr>
          <a:xfrm>
            <a:off x="451379" y="2097088"/>
            <a:ext cx="4157134" cy="417512"/>
          </a:xfrm>
        </p:spPr>
        <p:txBody>
          <a:bodyPr/>
          <a:lstStyle>
            <a:lvl1pPr marL="0" indent="0">
              <a:buNone/>
              <a:defRPr/>
            </a:lvl1pPr>
          </a:lstStyle>
          <a:p>
            <a:pPr lvl="0"/>
            <a:r>
              <a:rPr lang="en-US" dirty="0" smtClean="0"/>
              <a:t>Click to add Intro item here</a:t>
            </a:r>
          </a:p>
        </p:txBody>
      </p:sp>
      <p:sp>
        <p:nvSpPr>
          <p:cNvPr id="7" name="Sub-heading"/>
          <p:cNvSpPr>
            <a:spLocks noGrp="1"/>
          </p:cNvSpPr>
          <p:nvPr>
            <p:ph type="body" sz="quarter" idx="10" hasCustomPrompt="1"/>
          </p:nvPr>
        </p:nvSpPr>
        <p:spPr>
          <a:xfrm>
            <a:off x="431800" y="738188"/>
            <a:ext cx="8280400" cy="377825"/>
          </a:xfrm>
        </p:spPr>
        <p:txBody>
          <a:bodyPr/>
          <a:lstStyle>
            <a:lvl1pPr marL="0" indent="0">
              <a:buNone/>
              <a:defRPr baseline="0"/>
            </a:lvl1pPr>
          </a:lstStyle>
          <a:p>
            <a:pPr lvl="0"/>
            <a:r>
              <a:rPr lang="en-US" dirty="0" smtClean="0"/>
              <a:t>Click to add sub-heading</a:t>
            </a:r>
            <a:endParaRPr lang="en-US" dirty="0"/>
          </a:p>
        </p:txBody>
      </p:sp>
      <p:sp>
        <p:nvSpPr>
          <p:cNvPr id="2" name="Heading"/>
          <p:cNvSpPr>
            <a:spLocks noGrp="1"/>
          </p:cNvSpPr>
          <p:nvPr>
            <p:ph type="title" hasCustomPrompt="1"/>
          </p:nvPr>
        </p:nvSpPr>
        <p:spPr>
          <a:xfrm>
            <a:off x="431800" y="404813"/>
            <a:ext cx="8280400" cy="333741"/>
          </a:xfrm>
        </p:spPr>
        <p:txBody>
          <a:bodyPr anchor="ctr">
            <a:noAutofit/>
          </a:bodyPr>
          <a:lstStyle>
            <a:lvl1pPr>
              <a:defRPr sz="2100" baseline="0"/>
            </a:lvl1pPr>
          </a:lstStyle>
          <a:p>
            <a:r>
              <a:rPr lang="en-US" dirty="0" smtClean="0"/>
              <a:t>Click to add Heading</a:t>
            </a:r>
            <a:endParaRPr lang="en-US" dirty="0"/>
          </a:p>
        </p:txBody>
      </p:sp>
      <p:sp>
        <p:nvSpPr>
          <p:cNvPr id="6" name="Picture Placeholder 5"/>
          <p:cNvSpPr>
            <a:spLocks noGrp="1"/>
          </p:cNvSpPr>
          <p:nvPr>
            <p:ph type="pic" sz="quarter" idx="12" hasCustomPrompt="1"/>
          </p:nvPr>
        </p:nvSpPr>
        <p:spPr>
          <a:xfrm>
            <a:off x="4608513" y="0"/>
            <a:ext cx="4535487" cy="6858000"/>
          </a:xfrm>
        </p:spPr>
        <p:txBody>
          <a:bodyPr anchor="ctr"/>
          <a:lstStyle>
            <a:lvl1pPr marL="0" indent="0" algn="ctr">
              <a:buNone/>
              <a:defRPr sz="1600" baseline="0"/>
            </a:lvl1pPr>
          </a:lstStyle>
          <a:p>
            <a:r>
              <a:rPr lang="en-US" dirty="0" smtClean="0"/>
              <a:t>Click to add secondary imagery here</a:t>
            </a:r>
          </a:p>
          <a:p>
            <a:r>
              <a:rPr lang="en-US" dirty="0" smtClean="0"/>
              <a:t>(Ensure image is up to the edge of the slide)</a:t>
            </a:r>
            <a:endParaRPr lang="en-US" dirty="0"/>
          </a:p>
        </p:txBody>
      </p:sp>
      <p:sp>
        <p:nvSpPr>
          <p:cNvPr id="11" name="TextBox 10"/>
          <p:cNvSpPr txBox="1"/>
          <p:nvPr userDrawn="1"/>
        </p:nvSpPr>
        <p:spPr>
          <a:xfrm>
            <a:off x="347695" y="6306007"/>
            <a:ext cx="1128680" cy="215444"/>
          </a:xfrm>
          <a:prstGeom prst="rect">
            <a:avLst/>
          </a:prstGeom>
          <a:noFill/>
        </p:spPr>
        <p:txBody>
          <a:bodyPr wrap="square" rtlCol="0">
            <a:spAutoFit/>
          </a:bodyPr>
          <a:lstStyle/>
          <a:p>
            <a:r>
              <a:rPr lang="en-US" sz="800" b="1" dirty="0" smtClean="0"/>
              <a:t>Eversheds LLP |</a:t>
            </a:r>
            <a:endParaRPr lang="en-US" sz="800" b="0" dirty="0"/>
          </a:p>
        </p:txBody>
      </p:sp>
      <p:sp>
        <p:nvSpPr>
          <p:cNvPr id="12" name="TextBox 11"/>
          <p:cNvSpPr txBox="1"/>
          <p:nvPr userDrawn="1"/>
        </p:nvSpPr>
        <p:spPr>
          <a:xfrm>
            <a:off x="1270119" y="6306006"/>
            <a:ext cx="1051050" cy="215444"/>
          </a:xfrm>
          <a:prstGeom prst="rect">
            <a:avLst/>
          </a:prstGeom>
          <a:noFill/>
        </p:spPr>
        <p:txBody>
          <a:bodyPr wrap="square" rtlCol="0">
            <a:spAutoFit/>
          </a:bodyPr>
          <a:lstStyle/>
          <a:p>
            <a:r>
              <a:rPr lang="en-US" sz="800" b="1" dirty="0" smtClean="0"/>
              <a:t> </a:t>
            </a:r>
            <a:fld id="{3D4DCEDE-D627-48C1-9828-3C7CDF4522B9}" type="datetime1">
              <a:rPr lang="en-GB" sz="800" b="1" smtClean="0"/>
              <a:t>05/01/2016</a:t>
            </a:fld>
            <a:r>
              <a:rPr lang="en-GB" sz="800" b="0" dirty="0" smtClean="0"/>
              <a:t> </a:t>
            </a:r>
            <a:r>
              <a:rPr lang="en-GB" sz="800" b="1" dirty="0" smtClean="0"/>
              <a:t>|</a:t>
            </a:r>
            <a:r>
              <a:rPr lang="en-GB" sz="800" b="0" baseline="0" dirty="0" smtClean="0"/>
              <a:t> </a:t>
            </a:r>
            <a:endParaRPr lang="en-US" sz="800" b="0" dirty="0"/>
          </a:p>
        </p:txBody>
      </p:sp>
      <p:sp>
        <p:nvSpPr>
          <p:cNvPr id="14" name="Text Placeholder 4"/>
          <p:cNvSpPr>
            <a:spLocks noGrp="1"/>
          </p:cNvSpPr>
          <p:nvPr>
            <p:ph type="body" sz="quarter" idx="13" hasCustomPrompt="1"/>
          </p:nvPr>
        </p:nvSpPr>
        <p:spPr>
          <a:xfrm>
            <a:off x="2180492" y="6305550"/>
            <a:ext cx="3399571" cy="215900"/>
          </a:xfrm>
        </p:spPr>
        <p:txBody>
          <a:bodyPr>
            <a:noAutofit/>
          </a:bodyPr>
          <a:lstStyle>
            <a:lvl1pPr marL="0" indent="0">
              <a:buNone/>
              <a:defRPr sz="800" b="0"/>
            </a:lvl1pPr>
          </a:lstStyle>
          <a:p>
            <a:pPr lvl="0"/>
            <a:r>
              <a:rPr lang="en-US" dirty="0" smtClean="0"/>
              <a:t>Type title here</a:t>
            </a:r>
            <a:endParaRPr lang="en-US" dirty="0"/>
          </a:p>
        </p:txBody>
      </p:sp>
    </p:spTree>
    <p:extLst>
      <p:ext uri="{BB962C8B-B14F-4D97-AF65-F5344CB8AC3E}">
        <p14:creationId xmlns:p14="http://schemas.microsoft.com/office/powerpoint/2010/main" val="1601825053"/>
      </p:ext>
    </p:extLst>
  </p:cSld>
  <p:clrMapOvr>
    <a:masterClrMapping/>
  </p:clrMapOvr>
  <p:timing>
    <p:tnLst>
      <p:par>
        <p:cTn id="1" dur="indefinite" restart="never" nodeType="tmRoot"/>
      </p:par>
    </p:tnLst>
  </p:timing>
  <p:hf sldNum="0"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mall text slide with secondary imag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431800" y="1520825"/>
            <a:ext cx="4103688" cy="4784725"/>
          </a:xfrm>
        </p:spPr>
        <p:txBody>
          <a:bodyPr/>
          <a:lstStyle>
            <a:lvl1pPr marL="171450" indent="-171450">
              <a:spcBef>
                <a:spcPts val="1200"/>
              </a:spcBef>
              <a:spcAft>
                <a:spcPts val="0"/>
              </a:spcAft>
              <a:buFont typeface="Verdana" panose="020B0604030504040204" pitchFamily="34" charset="0"/>
              <a:buChar char="−"/>
              <a:defRPr sz="1200" b="1">
                <a:solidFill>
                  <a:schemeClr val="accent1"/>
                </a:solidFill>
              </a:defRPr>
            </a:lvl1pPr>
            <a:lvl2pPr marL="176212" indent="0">
              <a:spcBef>
                <a:spcPts val="0"/>
              </a:spcBef>
              <a:buFontTx/>
              <a:buNone/>
              <a:defRPr sz="1200" baseline="0"/>
            </a:lvl2pPr>
          </a:lstStyle>
          <a:p>
            <a:pPr lvl="0"/>
            <a:r>
              <a:rPr lang="en-US" dirty="0" smtClean="0"/>
              <a:t>Click to add bullet item here</a:t>
            </a:r>
          </a:p>
          <a:p>
            <a:pPr lvl="0"/>
            <a:r>
              <a:rPr lang="en-US" dirty="0" smtClean="0"/>
              <a:t>Click to add bullet item here</a:t>
            </a:r>
          </a:p>
          <a:p>
            <a:pPr lvl="1"/>
            <a:r>
              <a:rPr lang="en-US" dirty="0" smtClean="0"/>
              <a:t>Click to add sub-item here</a:t>
            </a:r>
          </a:p>
        </p:txBody>
      </p:sp>
      <p:sp>
        <p:nvSpPr>
          <p:cNvPr id="7" name="Sub-heading"/>
          <p:cNvSpPr>
            <a:spLocks noGrp="1"/>
          </p:cNvSpPr>
          <p:nvPr>
            <p:ph type="body" sz="quarter" idx="10" hasCustomPrompt="1"/>
          </p:nvPr>
        </p:nvSpPr>
        <p:spPr>
          <a:xfrm>
            <a:off x="431800" y="738188"/>
            <a:ext cx="4176713" cy="377825"/>
          </a:xfrm>
        </p:spPr>
        <p:txBody>
          <a:bodyPr/>
          <a:lstStyle>
            <a:lvl1pPr marL="0" indent="0">
              <a:buNone/>
              <a:defRPr baseline="0"/>
            </a:lvl1pPr>
          </a:lstStyle>
          <a:p>
            <a:pPr lvl="0"/>
            <a:r>
              <a:rPr lang="en-US" dirty="0" smtClean="0"/>
              <a:t>Click to add sub-heading</a:t>
            </a:r>
            <a:endParaRPr lang="en-US" dirty="0"/>
          </a:p>
        </p:txBody>
      </p:sp>
      <p:sp>
        <p:nvSpPr>
          <p:cNvPr id="2" name="Heading"/>
          <p:cNvSpPr>
            <a:spLocks noGrp="1"/>
          </p:cNvSpPr>
          <p:nvPr>
            <p:ph type="title" hasCustomPrompt="1"/>
          </p:nvPr>
        </p:nvSpPr>
        <p:spPr>
          <a:xfrm>
            <a:off x="431800" y="404813"/>
            <a:ext cx="4176713" cy="333741"/>
          </a:xfrm>
        </p:spPr>
        <p:txBody>
          <a:bodyPr anchor="ctr">
            <a:noAutofit/>
          </a:bodyPr>
          <a:lstStyle>
            <a:lvl1pPr>
              <a:defRPr sz="2100" baseline="0"/>
            </a:lvl1pPr>
          </a:lstStyle>
          <a:p>
            <a:r>
              <a:rPr lang="en-US" dirty="0" smtClean="0"/>
              <a:t>Click to add Heading</a:t>
            </a:r>
            <a:endParaRPr lang="en-US" dirty="0"/>
          </a:p>
        </p:txBody>
      </p:sp>
      <p:sp>
        <p:nvSpPr>
          <p:cNvPr id="5" name="Picture Placeholder 4"/>
          <p:cNvSpPr>
            <a:spLocks noGrp="1"/>
          </p:cNvSpPr>
          <p:nvPr>
            <p:ph type="pic" sz="quarter" idx="11" hasCustomPrompt="1"/>
          </p:nvPr>
        </p:nvSpPr>
        <p:spPr>
          <a:xfrm>
            <a:off x="4608513" y="0"/>
            <a:ext cx="4535487" cy="6858000"/>
          </a:xfrm>
        </p:spPr>
        <p:txBody>
          <a:bodyPr anchor="ctr">
            <a:normAutofit/>
          </a:bodyPr>
          <a:lstStyle>
            <a:lvl1pPr marL="0" indent="0" algn="ctr">
              <a:buNone/>
              <a:defRPr sz="1100" baseline="0"/>
            </a:lvl1pPr>
          </a:lstStyle>
          <a:p>
            <a:r>
              <a:rPr lang="en-US" dirty="0" smtClean="0"/>
              <a:t>Click  to add secondary image here</a:t>
            </a:r>
          </a:p>
          <a:p>
            <a:r>
              <a:rPr lang="en-US" dirty="0" smtClean="0"/>
              <a:t>(Ensure image is right to the edge of the slide)</a:t>
            </a:r>
            <a:endParaRPr lang="en-US" dirty="0"/>
          </a:p>
        </p:txBody>
      </p:sp>
      <p:sp>
        <p:nvSpPr>
          <p:cNvPr id="8" name="TextBox 7"/>
          <p:cNvSpPr txBox="1"/>
          <p:nvPr userDrawn="1"/>
        </p:nvSpPr>
        <p:spPr>
          <a:xfrm>
            <a:off x="347695" y="6306007"/>
            <a:ext cx="1128680" cy="215444"/>
          </a:xfrm>
          <a:prstGeom prst="rect">
            <a:avLst/>
          </a:prstGeom>
          <a:noFill/>
        </p:spPr>
        <p:txBody>
          <a:bodyPr wrap="square" rtlCol="0">
            <a:spAutoFit/>
          </a:bodyPr>
          <a:lstStyle/>
          <a:p>
            <a:r>
              <a:rPr lang="en-US" sz="800" b="1" dirty="0" smtClean="0"/>
              <a:t>Eversheds LLP |</a:t>
            </a:r>
            <a:endParaRPr lang="en-US" sz="800" b="0" dirty="0"/>
          </a:p>
        </p:txBody>
      </p:sp>
      <p:sp>
        <p:nvSpPr>
          <p:cNvPr id="9" name="TextBox 8"/>
          <p:cNvSpPr txBox="1"/>
          <p:nvPr userDrawn="1"/>
        </p:nvSpPr>
        <p:spPr>
          <a:xfrm>
            <a:off x="1270119" y="6306006"/>
            <a:ext cx="1051050" cy="215444"/>
          </a:xfrm>
          <a:prstGeom prst="rect">
            <a:avLst/>
          </a:prstGeom>
          <a:noFill/>
        </p:spPr>
        <p:txBody>
          <a:bodyPr wrap="square" rtlCol="0">
            <a:spAutoFit/>
          </a:bodyPr>
          <a:lstStyle/>
          <a:p>
            <a:r>
              <a:rPr lang="en-US" sz="800" b="1" dirty="0" smtClean="0"/>
              <a:t> </a:t>
            </a:r>
            <a:fld id="{3D4DCEDE-D627-48C1-9828-3C7CDF4522B9}" type="datetime1">
              <a:rPr lang="en-GB" sz="800" b="1" smtClean="0"/>
              <a:t>05/01/2016</a:t>
            </a:fld>
            <a:r>
              <a:rPr lang="en-GB" sz="800" b="0" dirty="0" smtClean="0"/>
              <a:t> </a:t>
            </a:r>
            <a:r>
              <a:rPr lang="en-GB" sz="800" b="1" dirty="0" smtClean="0"/>
              <a:t>|</a:t>
            </a:r>
            <a:r>
              <a:rPr lang="en-GB" sz="800" b="0" baseline="0" dirty="0" smtClean="0"/>
              <a:t> </a:t>
            </a:r>
            <a:endParaRPr lang="en-US" sz="800" b="0" dirty="0"/>
          </a:p>
        </p:txBody>
      </p:sp>
      <p:sp>
        <p:nvSpPr>
          <p:cNvPr id="11" name="Text Placeholder 4"/>
          <p:cNvSpPr>
            <a:spLocks noGrp="1"/>
          </p:cNvSpPr>
          <p:nvPr>
            <p:ph type="body" sz="quarter" idx="13" hasCustomPrompt="1"/>
          </p:nvPr>
        </p:nvSpPr>
        <p:spPr>
          <a:xfrm>
            <a:off x="2180492" y="6305550"/>
            <a:ext cx="3399571" cy="215900"/>
          </a:xfrm>
        </p:spPr>
        <p:txBody>
          <a:bodyPr>
            <a:noAutofit/>
          </a:bodyPr>
          <a:lstStyle>
            <a:lvl1pPr marL="0" indent="0">
              <a:buNone/>
              <a:defRPr sz="800" b="0"/>
            </a:lvl1pPr>
          </a:lstStyle>
          <a:p>
            <a:pPr lvl="0"/>
            <a:r>
              <a:rPr lang="en-US" dirty="0" smtClean="0"/>
              <a:t>Type title here</a:t>
            </a:r>
            <a:endParaRPr lang="en-US" dirty="0"/>
          </a:p>
        </p:txBody>
      </p:sp>
    </p:spTree>
    <p:extLst>
      <p:ext uri="{BB962C8B-B14F-4D97-AF65-F5344CB8AC3E}">
        <p14:creationId xmlns:p14="http://schemas.microsoft.com/office/powerpoint/2010/main" val="4294881708"/>
      </p:ext>
    </p:extLst>
  </p:cSld>
  <p:clrMapOvr>
    <a:masterClrMapping/>
  </p:clrMapOvr>
  <p:timing>
    <p:tnLst>
      <p:par>
        <p:cTn id="1" dur="indefinite" restart="never" nodeType="tmRoot"/>
      </p:par>
    </p:tnLst>
  </p:timing>
  <p:hf sldNum="0" hdr="0"/>
  <p:extLst mod="1">
    <p:ext uri="{DCECCB84-F9BA-43D5-87BE-67443E8EF086}">
      <p15:sldGuideLst xmlns:p15="http://schemas.microsoft.com/office/powerpoint/2012/main">
        <p15:guide id="1" orient="horz" pos="709">
          <p15:clr>
            <a:srgbClr val="FBAE40"/>
          </p15:clr>
        </p15:guide>
        <p15:guide id="2" orient="horz" pos="958">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mall text slide - 2 secondary images">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431800" y="1520825"/>
            <a:ext cx="4103688" cy="4784725"/>
          </a:xfrm>
        </p:spPr>
        <p:txBody>
          <a:bodyPr/>
          <a:lstStyle>
            <a:lvl1pPr marL="171450" indent="-171450">
              <a:spcBef>
                <a:spcPts val="1200"/>
              </a:spcBef>
              <a:spcAft>
                <a:spcPts val="0"/>
              </a:spcAft>
              <a:buFont typeface="Verdana" panose="020B0604030504040204" pitchFamily="34" charset="0"/>
              <a:buChar char="−"/>
              <a:defRPr sz="1200" b="1">
                <a:solidFill>
                  <a:schemeClr val="accent1"/>
                </a:solidFill>
              </a:defRPr>
            </a:lvl1pPr>
            <a:lvl2pPr marL="176212" indent="0">
              <a:spcBef>
                <a:spcPts val="0"/>
              </a:spcBef>
              <a:buFontTx/>
              <a:buNone/>
              <a:defRPr sz="1200" baseline="0"/>
            </a:lvl2pPr>
          </a:lstStyle>
          <a:p>
            <a:pPr lvl="0"/>
            <a:r>
              <a:rPr lang="en-US" dirty="0" smtClean="0"/>
              <a:t>Click to add bullet item here</a:t>
            </a:r>
          </a:p>
          <a:p>
            <a:pPr lvl="0"/>
            <a:r>
              <a:rPr lang="en-US" dirty="0" smtClean="0"/>
              <a:t>Click to add bullet item here</a:t>
            </a:r>
          </a:p>
          <a:p>
            <a:pPr lvl="1"/>
            <a:r>
              <a:rPr lang="en-US" dirty="0" smtClean="0"/>
              <a:t>Click to add sub-item here</a:t>
            </a:r>
          </a:p>
        </p:txBody>
      </p:sp>
      <p:sp>
        <p:nvSpPr>
          <p:cNvPr id="7" name="Sub-heading"/>
          <p:cNvSpPr>
            <a:spLocks noGrp="1"/>
          </p:cNvSpPr>
          <p:nvPr>
            <p:ph type="body" sz="quarter" idx="10" hasCustomPrompt="1"/>
          </p:nvPr>
        </p:nvSpPr>
        <p:spPr>
          <a:xfrm>
            <a:off x="431800" y="738188"/>
            <a:ext cx="4176713" cy="377825"/>
          </a:xfrm>
        </p:spPr>
        <p:txBody>
          <a:bodyPr/>
          <a:lstStyle>
            <a:lvl1pPr marL="0" indent="0">
              <a:buNone/>
              <a:defRPr baseline="0"/>
            </a:lvl1pPr>
          </a:lstStyle>
          <a:p>
            <a:pPr lvl="0"/>
            <a:r>
              <a:rPr lang="en-US" dirty="0" smtClean="0"/>
              <a:t>Click to add sub-heading</a:t>
            </a:r>
            <a:endParaRPr lang="en-US" dirty="0"/>
          </a:p>
        </p:txBody>
      </p:sp>
      <p:sp>
        <p:nvSpPr>
          <p:cNvPr id="2" name="Heading"/>
          <p:cNvSpPr>
            <a:spLocks noGrp="1"/>
          </p:cNvSpPr>
          <p:nvPr>
            <p:ph type="title" hasCustomPrompt="1"/>
          </p:nvPr>
        </p:nvSpPr>
        <p:spPr>
          <a:xfrm>
            <a:off x="431800" y="404813"/>
            <a:ext cx="4176713" cy="333741"/>
          </a:xfrm>
        </p:spPr>
        <p:txBody>
          <a:bodyPr anchor="ctr">
            <a:noAutofit/>
          </a:bodyPr>
          <a:lstStyle>
            <a:lvl1pPr>
              <a:defRPr sz="2100" baseline="0"/>
            </a:lvl1pPr>
          </a:lstStyle>
          <a:p>
            <a:r>
              <a:rPr lang="en-US" dirty="0" smtClean="0"/>
              <a:t>Click to add Heading</a:t>
            </a:r>
            <a:endParaRPr lang="en-US" dirty="0"/>
          </a:p>
        </p:txBody>
      </p:sp>
      <p:sp>
        <p:nvSpPr>
          <p:cNvPr id="5" name="Picture Placeholder 4"/>
          <p:cNvSpPr>
            <a:spLocks noGrp="1"/>
          </p:cNvSpPr>
          <p:nvPr>
            <p:ph type="pic" sz="quarter" idx="11" hasCustomPrompt="1"/>
          </p:nvPr>
        </p:nvSpPr>
        <p:spPr>
          <a:xfrm>
            <a:off x="4608513" y="404812"/>
            <a:ext cx="4103687" cy="2987675"/>
          </a:xfrm>
        </p:spPr>
        <p:txBody>
          <a:bodyPr anchor="ctr">
            <a:normAutofit/>
          </a:bodyPr>
          <a:lstStyle>
            <a:lvl1pPr marL="0" indent="0" algn="ctr">
              <a:buNone/>
              <a:defRPr sz="1400" baseline="0"/>
            </a:lvl1pPr>
          </a:lstStyle>
          <a:p>
            <a:r>
              <a:rPr lang="en-US" dirty="0" smtClean="0"/>
              <a:t>Click  to add secondary image here</a:t>
            </a:r>
          </a:p>
        </p:txBody>
      </p:sp>
      <p:sp>
        <p:nvSpPr>
          <p:cNvPr id="6" name="Picture Placeholder 5"/>
          <p:cNvSpPr>
            <a:spLocks noGrp="1"/>
          </p:cNvSpPr>
          <p:nvPr>
            <p:ph type="pic" sz="quarter" idx="12" hasCustomPrompt="1"/>
          </p:nvPr>
        </p:nvSpPr>
        <p:spPr>
          <a:xfrm>
            <a:off x="4608513" y="3465513"/>
            <a:ext cx="4103687" cy="2987675"/>
          </a:xfrm>
        </p:spPr>
        <p:txBody>
          <a:bodyPr anchor="ctr">
            <a:normAutofit/>
          </a:bodyPr>
          <a:lstStyle>
            <a:lvl1pPr marL="0" indent="0" algn="ctr">
              <a:buNone/>
              <a:defRPr sz="1400"/>
            </a:lvl1pPr>
          </a:lstStyle>
          <a:p>
            <a:r>
              <a:rPr lang="en-US" sz="1400" dirty="0" smtClean="0"/>
              <a:t>Click to add secondary image here</a:t>
            </a:r>
            <a:endParaRPr lang="en-US" dirty="0"/>
          </a:p>
        </p:txBody>
      </p:sp>
      <p:sp>
        <p:nvSpPr>
          <p:cNvPr id="8" name="TextBox 7"/>
          <p:cNvSpPr txBox="1"/>
          <p:nvPr userDrawn="1"/>
        </p:nvSpPr>
        <p:spPr>
          <a:xfrm>
            <a:off x="347695" y="6306007"/>
            <a:ext cx="1128680" cy="215444"/>
          </a:xfrm>
          <a:prstGeom prst="rect">
            <a:avLst/>
          </a:prstGeom>
          <a:noFill/>
        </p:spPr>
        <p:txBody>
          <a:bodyPr wrap="square" rtlCol="0">
            <a:spAutoFit/>
          </a:bodyPr>
          <a:lstStyle/>
          <a:p>
            <a:r>
              <a:rPr lang="en-US" sz="800" b="1" dirty="0" smtClean="0"/>
              <a:t>Eversheds LLP |</a:t>
            </a:r>
            <a:endParaRPr lang="en-US" sz="800" b="0" dirty="0"/>
          </a:p>
        </p:txBody>
      </p:sp>
      <p:sp>
        <p:nvSpPr>
          <p:cNvPr id="9" name="TextBox 8"/>
          <p:cNvSpPr txBox="1"/>
          <p:nvPr userDrawn="1"/>
        </p:nvSpPr>
        <p:spPr>
          <a:xfrm>
            <a:off x="1270119" y="6306006"/>
            <a:ext cx="1051050" cy="215444"/>
          </a:xfrm>
          <a:prstGeom prst="rect">
            <a:avLst/>
          </a:prstGeom>
          <a:noFill/>
        </p:spPr>
        <p:txBody>
          <a:bodyPr wrap="square" rtlCol="0">
            <a:spAutoFit/>
          </a:bodyPr>
          <a:lstStyle/>
          <a:p>
            <a:r>
              <a:rPr lang="en-US" sz="800" b="1" dirty="0" smtClean="0"/>
              <a:t> </a:t>
            </a:r>
            <a:fld id="{3D4DCEDE-D627-48C1-9828-3C7CDF4522B9}" type="datetime1">
              <a:rPr lang="en-GB" sz="800" b="1" smtClean="0"/>
              <a:t>05/01/2016</a:t>
            </a:fld>
            <a:r>
              <a:rPr lang="en-GB" sz="800" b="0" dirty="0" smtClean="0"/>
              <a:t> </a:t>
            </a:r>
            <a:r>
              <a:rPr lang="en-GB" sz="800" b="1" dirty="0" smtClean="0"/>
              <a:t>|</a:t>
            </a:r>
            <a:r>
              <a:rPr lang="en-GB" sz="800" b="0" baseline="0" dirty="0" smtClean="0"/>
              <a:t> </a:t>
            </a:r>
            <a:endParaRPr lang="en-US" sz="800" b="0" dirty="0"/>
          </a:p>
        </p:txBody>
      </p:sp>
      <p:sp>
        <p:nvSpPr>
          <p:cNvPr id="10" name="Text Placeholder 4"/>
          <p:cNvSpPr>
            <a:spLocks noGrp="1"/>
          </p:cNvSpPr>
          <p:nvPr>
            <p:ph type="body" sz="quarter" idx="13" hasCustomPrompt="1"/>
          </p:nvPr>
        </p:nvSpPr>
        <p:spPr>
          <a:xfrm>
            <a:off x="2180492" y="6305550"/>
            <a:ext cx="3399571" cy="215900"/>
          </a:xfrm>
        </p:spPr>
        <p:txBody>
          <a:bodyPr>
            <a:noAutofit/>
          </a:bodyPr>
          <a:lstStyle>
            <a:lvl1pPr marL="0" indent="0">
              <a:buNone/>
              <a:defRPr sz="800" b="0"/>
            </a:lvl1pPr>
          </a:lstStyle>
          <a:p>
            <a:pPr lvl="0"/>
            <a:r>
              <a:rPr lang="en-US" dirty="0" smtClean="0"/>
              <a:t>Type title here</a:t>
            </a:r>
            <a:endParaRPr lang="en-US" dirty="0"/>
          </a:p>
        </p:txBody>
      </p:sp>
    </p:spTree>
    <p:extLst>
      <p:ext uri="{BB962C8B-B14F-4D97-AF65-F5344CB8AC3E}">
        <p14:creationId xmlns:p14="http://schemas.microsoft.com/office/powerpoint/2010/main" val="1619939826"/>
      </p:ext>
    </p:extLst>
  </p:cSld>
  <p:clrMapOvr>
    <a:masterClrMapping/>
  </p:clrMapOvr>
  <p:timing>
    <p:tnLst>
      <p:par>
        <p:cTn id="1" dur="indefinite" restart="never" nodeType="tmRoot"/>
      </p:par>
    </p:tnLst>
  </p:timing>
  <p:hf sldNum="0" hdr="0"/>
  <p:extLst mod="1">
    <p:ext uri="{DCECCB84-F9BA-43D5-87BE-67443E8EF086}">
      <p15:sldGuideLst xmlns:p15="http://schemas.microsoft.com/office/powerpoint/2012/main">
        <p15:guide id="1" orient="horz" pos="709">
          <p15:clr>
            <a:srgbClr val="FBAE40"/>
          </p15:clr>
        </p15:guide>
        <p15:guide id="2" orient="horz" pos="958">
          <p15:clr>
            <a:srgbClr val="FBAE40"/>
          </p15:clr>
        </p15:guide>
        <p15:guide id="0" orient="horz" pos="2160" userDrawn="1">
          <p15:clr>
            <a:srgbClr val="FBAE40"/>
          </p15:clr>
        </p15:guide>
        <p15:guide id="3" orient="horz" pos="2137" userDrawn="1">
          <p15:clr>
            <a:srgbClr val="FBAE40"/>
          </p15:clr>
        </p15:guide>
        <p15:guide id="4" orient="horz" pos="218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Large text slide - 3 secondary images">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431800" y="2514600"/>
            <a:ext cx="4176713" cy="3790950"/>
          </a:xfrm>
        </p:spPr>
        <p:txBody>
          <a:bodyPr/>
          <a:lstStyle>
            <a:lvl1pPr marL="171450" indent="-171450">
              <a:buFont typeface="Verdana" panose="020B0604030504040204" pitchFamily="34" charset="0"/>
              <a:buChar char="−"/>
              <a:defRPr/>
            </a:lvl1pPr>
            <a:lvl2pPr>
              <a:defRPr baseline="0"/>
            </a:lvl2pPr>
          </a:lstStyle>
          <a:p>
            <a:pPr lvl="0"/>
            <a:r>
              <a:rPr lang="en-US" dirty="0" smtClean="0"/>
              <a:t>Click to add bullet here</a:t>
            </a:r>
          </a:p>
          <a:p>
            <a:pPr lvl="1"/>
            <a:r>
              <a:rPr lang="en-US" dirty="0" smtClean="0"/>
              <a:t>Click to add sub-item here</a:t>
            </a:r>
          </a:p>
        </p:txBody>
      </p:sp>
      <p:sp>
        <p:nvSpPr>
          <p:cNvPr id="9" name="Intro line"/>
          <p:cNvSpPr>
            <a:spLocks noGrp="1"/>
          </p:cNvSpPr>
          <p:nvPr>
            <p:ph type="body" sz="quarter" idx="11" hasCustomPrompt="1"/>
          </p:nvPr>
        </p:nvSpPr>
        <p:spPr>
          <a:xfrm>
            <a:off x="451379" y="2097088"/>
            <a:ext cx="4157134" cy="417512"/>
          </a:xfrm>
        </p:spPr>
        <p:txBody>
          <a:bodyPr/>
          <a:lstStyle>
            <a:lvl1pPr marL="0" indent="0">
              <a:buNone/>
              <a:defRPr/>
            </a:lvl1pPr>
          </a:lstStyle>
          <a:p>
            <a:pPr lvl="0"/>
            <a:r>
              <a:rPr lang="en-US" dirty="0" smtClean="0"/>
              <a:t>Click to add Intro item here</a:t>
            </a:r>
          </a:p>
        </p:txBody>
      </p:sp>
      <p:sp>
        <p:nvSpPr>
          <p:cNvPr id="7" name="Sub-heading"/>
          <p:cNvSpPr>
            <a:spLocks noGrp="1"/>
          </p:cNvSpPr>
          <p:nvPr>
            <p:ph type="body" sz="quarter" idx="10" hasCustomPrompt="1"/>
          </p:nvPr>
        </p:nvSpPr>
        <p:spPr>
          <a:xfrm>
            <a:off x="431800" y="738188"/>
            <a:ext cx="8280400" cy="377825"/>
          </a:xfrm>
        </p:spPr>
        <p:txBody>
          <a:bodyPr/>
          <a:lstStyle>
            <a:lvl1pPr marL="0" indent="0">
              <a:buNone/>
              <a:defRPr baseline="0"/>
            </a:lvl1pPr>
          </a:lstStyle>
          <a:p>
            <a:pPr lvl="0"/>
            <a:r>
              <a:rPr lang="en-US" dirty="0" smtClean="0"/>
              <a:t>Click to add sub-heading</a:t>
            </a:r>
            <a:endParaRPr lang="en-US" dirty="0"/>
          </a:p>
        </p:txBody>
      </p:sp>
      <p:sp>
        <p:nvSpPr>
          <p:cNvPr id="2" name="Heading"/>
          <p:cNvSpPr>
            <a:spLocks noGrp="1"/>
          </p:cNvSpPr>
          <p:nvPr>
            <p:ph type="title" hasCustomPrompt="1"/>
          </p:nvPr>
        </p:nvSpPr>
        <p:spPr>
          <a:xfrm>
            <a:off x="431800" y="404813"/>
            <a:ext cx="8280400" cy="333741"/>
          </a:xfrm>
        </p:spPr>
        <p:txBody>
          <a:bodyPr anchor="ctr">
            <a:noAutofit/>
          </a:bodyPr>
          <a:lstStyle>
            <a:lvl1pPr>
              <a:defRPr sz="2100" baseline="0"/>
            </a:lvl1pPr>
          </a:lstStyle>
          <a:p>
            <a:r>
              <a:rPr lang="en-US" dirty="0" smtClean="0"/>
              <a:t>Click to add Heading</a:t>
            </a:r>
            <a:endParaRPr lang="en-US" dirty="0"/>
          </a:p>
        </p:txBody>
      </p:sp>
      <p:sp>
        <p:nvSpPr>
          <p:cNvPr id="6" name="Picture Placeholder 5"/>
          <p:cNvSpPr>
            <a:spLocks noGrp="1"/>
          </p:cNvSpPr>
          <p:nvPr>
            <p:ph type="pic" sz="quarter" idx="12" hasCustomPrompt="1"/>
          </p:nvPr>
        </p:nvSpPr>
        <p:spPr>
          <a:xfrm>
            <a:off x="4628092" y="404812"/>
            <a:ext cx="4084108" cy="1901031"/>
          </a:xfrm>
        </p:spPr>
        <p:txBody>
          <a:bodyPr anchor="ctr"/>
          <a:lstStyle>
            <a:lvl1pPr marL="0" indent="0" algn="ctr">
              <a:buNone/>
              <a:defRPr sz="1600" baseline="0"/>
            </a:lvl1pPr>
          </a:lstStyle>
          <a:p>
            <a:r>
              <a:rPr lang="en-US" dirty="0" smtClean="0"/>
              <a:t>Click to add secondary imagery here</a:t>
            </a:r>
          </a:p>
        </p:txBody>
      </p:sp>
      <p:sp>
        <p:nvSpPr>
          <p:cNvPr id="11" name="Picture Placeholder 5"/>
          <p:cNvSpPr>
            <a:spLocks noGrp="1"/>
          </p:cNvSpPr>
          <p:nvPr>
            <p:ph type="pic" sz="quarter" idx="13" hasCustomPrompt="1"/>
          </p:nvPr>
        </p:nvSpPr>
        <p:spPr>
          <a:xfrm>
            <a:off x="4628092" y="2478484"/>
            <a:ext cx="4084108" cy="1901031"/>
          </a:xfrm>
        </p:spPr>
        <p:txBody>
          <a:bodyPr anchor="ctr"/>
          <a:lstStyle>
            <a:lvl1pPr marL="0" indent="0" algn="ctr">
              <a:buNone/>
              <a:defRPr sz="1600" baseline="0"/>
            </a:lvl1pPr>
          </a:lstStyle>
          <a:p>
            <a:r>
              <a:rPr lang="en-US" dirty="0" smtClean="0"/>
              <a:t>Click to add secondary imagery here</a:t>
            </a:r>
          </a:p>
        </p:txBody>
      </p:sp>
      <p:sp>
        <p:nvSpPr>
          <p:cNvPr id="12" name="Picture Placeholder 5"/>
          <p:cNvSpPr>
            <a:spLocks noGrp="1"/>
          </p:cNvSpPr>
          <p:nvPr>
            <p:ph type="pic" sz="quarter" idx="14" hasCustomPrompt="1"/>
          </p:nvPr>
        </p:nvSpPr>
        <p:spPr>
          <a:xfrm>
            <a:off x="4628092" y="4552157"/>
            <a:ext cx="4084108" cy="1901031"/>
          </a:xfrm>
        </p:spPr>
        <p:txBody>
          <a:bodyPr anchor="ctr"/>
          <a:lstStyle>
            <a:lvl1pPr marL="0" indent="0" algn="ctr">
              <a:buNone/>
              <a:defRPr sz="1600" baseline="0"/>
            </a:lvl1pPr>
          </a:lstStyle>
          <a:p>
            <a:r>
              <a:rPr lang="en-US" dirty="0" smtClean="0"/>
              <a:t>Click to add secondary imagery here</a:t>
            </a:r>
          </a:p>
        </p:txBody>
      </p:sp>
      <p:sp>
        <p:nvSpPr>
          <p:cNvPr id="13" name="TextBox 12"/>
          <p:cNvSpPr txBox="1"/>
          <p:nvPr userDrawn="1"/>
        </p:nvSpPr>
        <p:spPr>
          <a:xfrm>
            <a:off x="347695" y="6306007"/>
            <a:ext cx="1128680" cy="215444"/>
          </a:xfrm>
          <a:prstGeom prst="rect">
            <a:avLst/>
          </a:prstGeom>
          <a:noFill/>
        </p:spPr>
        <p:txBody>
          <a:bodyPr wrap="square" rtlCol="0">
            <a:spAutoFit/>
          </a:bodyPr>
          <a:lstStyle/>
          <a:p>
            <a:r>
              <a:rPr lang="en-US" sz="800" b="1" dirty="0" smtClean="0"/>
              <a:t>Eversheds LLP |</a:t>
            </a:r>
            <a:endParaRPr lang="en-US" sz="800" b="0" dirty="0"/>
          </a:p>
        </p:txBody>
      </p:sp>
      <p:sp>
        <p:nvSpPr>
          <p:cNvPr id="14" name="TextBox 13"/>
          <p:cNvSpPr txBox="1"/>
          <p:nvPr userDrawn="1"/>
        </p:nvSpPr>
        <p:spPr>
          <a:xfrm>
            <a:off x="1270119" y="6306006"/>
            <a:ext cx="1051050" cy="215444"/>
          </a:xfrm>
          <a:prstGeom prst="rect">
            <a:avLst/>
          </a:prstGeom>
          <a:noFill/>
        </p:spPr>
        <p:txBody>
          <a:bodyPr wrap="square" rtlCol="0">
            <a:spAutoFit/>
          </a:bodyPr>
          <a:lstStyle/>
          <a:p>
            <a:r>
              <a:rPr lang="en-US" sz="800" b="1" dirty="0" smtClean="0"/>
              <a:t> </a:t>
            </a:r>
            <a:fld id="{3D4DCEDE-D627-48C1-9828-3C7CDF4522B9}" type="datetime1">
              <a:rPr lang="en-GB" sz="800" b="1" smtClean="0"/>
              <a:t>05/01/2016</a:t>
            </a:fld>
            <a:r>
              <a:rPr lang="en-GB" sz="800" b="0" dirty="0" smtClean="0"/>
              <a:t> </a:t>
            </a:r>
            <a:r>
              <a:rPr lang="en-GB" sz="800" b="1" dirty="0" smtClean="0"/>
              <a:t>|</a:t>
            </a:r>
            <a:r>
              <a:rPr lang="en-GB" sz="800" b="0" baseline="0" dirty="0" smtClean="0"/>
              <a:t> </a:t>
            </a:r>
            <a:endParaRPr lang="en-US" sz="800" b="0" dirty="0"/>
          </a:p>
        </p:txBody>
      </p:sp>
      <p:sp>
        <p:nvSpPr>
          <p:cNvPr id="15" name="Text Placeholder 4"/>
          <p:cNvSpPr>
            <a:spLocks noGrp="1"/>
          </p:cNvSpPr>
          <p:nvPr>
            <p:ph type="body" sz="quarter" idx="15" hasCustomPrompt="1"/>
          </p:nvPr>
        </p:nvSpPr>
        <p:spPr>
          <a:xfrm>
            <a:off x="2180492" y="6305550"/>
            <a:ext cx="3399571" cy="215900"/>
          </a:xfrm>
        </p:spPr>
        <p:txBody>
          <a:bodyPr>
            <a:noAutofit/>
          </a:bodyPr>
          <a:lstStyle>
            <a:lvl1pPr marL="0" indent="0">
              <a:buNone/>
              <a:defRPr sz="800" b="0"/>
            </a:lvl1pPr>
          </a:lstStyle>
          <a:p>
            <a:pPr lvl="0"/>
            <a:r>
              <a:rPr lang="en-US" dirty="0" smtClean="0"/>
              <a:t>Type title here</a:t>
            </a:r>
            <a:endParaRPr lang="en-US" dirty="0"/>
          </a:p>
        </p:txBody>
      </p:sp>
    </p:spTree>
    <p:extLst>
      <p:ext uri="{BB962C8B-B14F-4D97-AF65-F5344CB8AC3E}">
        <p14:creationId xmlns:p14="http://schemas.microsoft.com/office/powerpoint/2010/main" val="2407708"/>
      </p:ext>
    </p:extLst>
  </p:cSld>
  <p:clrMapOvr>
    <a:masterClrMapping/>
  </p:clrMapOvr>
  <p:timing>
    <p:tnLst>
      <p:par>
        <p:cTn id="1" dur="indefinite" restart="never" nodeType="tmRoot"/>
      </p:par>
    </p:tnLst>
  </p:timing>
  <p:hf sldNum="0" hd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Divi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1800" y="2457450"/>
            <a:ext cx="5485423" cy="459398"/>
          </a:xfrm>
        </p:spPr>
        <p:txBody>
          <a:bodyPr anchor="b">
            <a:noAutofit/>
          </a:bodyPr>
          <a:lstStyle>
            <a:lvl1pPr algn="l">
              <a:defRPr sz="2400"/>
            </a:lvl1pPr>
          </a:lstStyle>
          <a:p>
            <a:r>
              <a:rPr lang="en-US" dirty="0" smtClean="0"/>
              <a:t>Click to edit Divider Heading</a:t>
            </a:r>
            <a:endParaRPr lang="en-US" dirty="0"/>
          </a:p>
        </p:txBody>
      </p:sp>
      <p:sp>
        <p:nvSpPr>
          <p:cNvPr id="3" name="Text Placeholder 2"/>
          <p:cNvSpPr>
            <a:spLocks noGrp="1"/>
          </p:cNvSpPr>
          <p:nvPr>
            <p:ph type="body" idx="1" hasCustomPrompt="1"/>
          </p:nvPr>
        </p:nvSpPr>
        <p:spPr>
          <a:xfrm>
            <a:off x="431799" y="2916848"/>
            <a:ext cx="5485423" cy="465992"/>
          </a:xfrm>
        </p:spPr>
        <p:txBody>
          <a:bodyPr>
            <a:noAutofit/>
          </a:bodyPr>
          <a:lstStyle>
            <a:lvl1pPr marL="0" indent="0" algn="l">
              <a:buNone/>
              <a:defRPr sz="24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Divider sub-heading</a:t>
            </a:r>
          </a:p>
        </p:txBody>
      </p:sp>
    </p:spTree>
    <p:extLst>
      <p:ext uri="{BB962C8B-B14F-4D97-AF65-F5344CB8AC3E}">
        <p14:creationId xmlns:p14="http://schemas.microsoft.com/office/powerpoint/2010/main" val="21815796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2" orient="horz" pos="2160" userDrawn="1">
          <p15:clr>
            <a:srgbClr val="FBAE40"/>
          </p15:clr>
        </p15:guide>
        <p15:guide id="3" orient="horz" pos="1548"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vider - secondary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4110" y="2457450"/>
            <a:ext cx="3229828" cy="641839"/>
          </a:xfrm>
        </p:spPr>
        <p:txBody>
          <a:bodyPr anchor="t">
            <a:noAutofit/>
          </a:bodyPr>
          <a:lstStyle>
            <a:lvl1pPr algn="l">
              <a:defRPr sz="2100"/>
            </a:lvl1pPr>
          </a:lstStyle>
          <a:p>
            <a:r>
              <a:rPr lang="en-US" dirty="0" smtClean="0"/>
              <a:t>Click to edit Divider Heading</a:t>
            </a:r>
            <a:endParaRPr lang="en-US" dirty="0"/>
          </a:p>
        </p:txBody>
      </p:sp>
      <p:sp>
        <p:nvSpPr>
          <p:cNvPr id="3" name="Text Placeholder 2"/>
          <p:cNvSpPr>
            <a:spLocks noGrp="1"/>
          </p:cNvSpPr>
          <p:nvPr>
            <p:ph type="body" idx="1" hasCustomPrompt="1"/>
          </p:nvPr>
        </p:nvSpPr>
        <p:spPr>
          <a:xfrm>
            <a:off x="334109" y="3127864"/>
            <a:ext cx="3229830" cy="740752"/>
          </a:xfrm>
        </p:spPr>
        <p:txBody>
          <a:bodyPr>
            <a:noAutofit/>
          </a:bodyPr>
          <a:lstStyle>
            <a:lvl1pPr marL="0" indent="0" algn="l">
              <a:buNone/>
              <a:defRPr sz="2100">
                <a:solidFill>
                  <a:schemeClr val="tx1"/>
                </a:solidFill>
                <a:latin typeface="+mj-lt"/>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Divider sub-heading</a:t>
            </a:r>
          </a:p>
        </p:txBody>
      </p:sp>
      <p:sp>
        <p:nvSpPr>
          <p:cNvPr id="5" name="Picture Placeholder 4"/>
          <p:cNvSpPr>
            <a:spLocks noGrp="1"/>
          </p:cNvSpPr>
          <p:nvPr>
            <p:ph type="pic" sz="quarter" idx="10" hasCustomPrompt="1"/>
          </p:nvPr>
        </p:nvSpPr>
        <p:spPr>
          <a:xfrm>
            <a:off x="3563938" y="0"/>
            <a:ext cx="5580062" cy="6858000"/>
          </a:xfrm>
        </p:spPr>
        <p:txBody>
          <a:bodyPr anchor="ctr">
            <a:normAutofit/>
          </a:bodyPr>
          <a:lstStyle>
            <a:lvl1pPr marL="0" indent="0" algn="ctr">
              <a:buNone/>
              <a:defRPr sz="1800" baseline="0"/>
            </a:lvl1pPr>
          </a:lstStyle>
          <a:p>
            <a:r>
              <a:rPr lang="en-US" dirty="0" smtClean="0"/>
              <a:t>Click to add secondary image here </a:t>
            </a:r>
          </a:p>
          <a:p>
            <a:r>
              <a:rPr lang="en-US" dirty="0" smtClean="0"/>
              <a:t>(ensure it is right up to the edge of the slide)</a:t>
            </a:r>
            <a:endParaRPr lang="en-US" dirty="0"/>
          </a:p>
        </p:txBody>
      </p:sp>
    </p:spTree>
    <p:extLst>
      <p:ext uri="{BB962C8B-B14F-4D97-AF65-F5344CB8AC3E}">
        <p14:creationId xmlns:p14="http://schemas.microsoft.com/office/powerpoint/2010/main" val="332740616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orient="horz" pos="1548">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Divider - coloured backgroun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1800" y="2457450"/>
            <a:ext cx="8280400" cy="459398"/>
          </a:xfrm>
        </p:spPr>
        <p:txBody>
          <a:bodyPr anchor="b">
            <a:noAutofit/>
          </a:bodyPr>
          <a:lstStyle>
            <a:lvl1pPr algn="l">
              <a:defRPr sz="2400" baseline="0">
                <a:solidFill>
                  <a:schemeClr val="bg1"/>
                </a:solidFill>
              </a:defRPr>
            </a:lvl1pPr>
          </a:lstStyle>
          <a:p>
            <a:r>
              <a:rPr lang="en-US" dirty="0" smtClean="0"/>
              <a:t>Click to edit Divider Heading</a:t>
            </a:r>
            <a:endParaRPr lang="en-US" dirty="0"/>
          </a:p>
        </p:txBody>
      </p:sp>
      <p:sp>
        <p:nvSpPr>
          <p:cNvPr id="3" name="Text Placeholder 2"/>
          <p:cNvSpPr>
            <a:spLocks noGrp="1"/>
          </p:cNvSpPr>
          <p:nvPr>
            <p:ph type="body" idx="1" hasCustomPrompt="1"/>
          </p:nvPr>
        </p:nvSpPr>
        <p:spPr>
          <a:xfrm>
            <a:off x="431799" y="2916848"/>
            <a:ext cx="8280401" cy="465992"/>
          </a:xfrm>
        </p:spPr>
        <p:txBody>
          <a:bodyPr>
            <a:noAutofit/>
          </a:bodyPr>
          <a:lstStyle>
            <a:lvl1pPr marL="0" indent="0" algn="l">
              <a:buNone/>
              <a:defRPr sz="24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Divider sub-heading</a:t>
            </a:r>
          </a:p>
        </p:txBody>
      </p:sp>
    </p:spTree>
    <p:extLst>
      <p:ext uri="{BB962C8B-B14F-4D97-AF65-F5344CB8AC3E}">
        <p14:creationId xmlns:p14="http://schemas.microsoft.com/office/powerpoint/2010/main" val="217903283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orient="horz" pos="154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with primary image">
    <p:spTree>
      <p:nvGrpSpPr>
        <p:cNvPr id="1" name=""/>
        <p:cNvGrpSpPr/>
        <p:nvPr/>
      </p:nvGrpSpPr>
      <p:grpSpPr>
        <a:xfrm>
          <a:off x="0" y="0"/>
          <a:ext cx="0" cy="0"/>
          <a:chOff x="0" y="0"/>
          <a:chExt cx="0" cy="0"/>
        </a:xfrm>
      </p:grpSpPr>
      <p:pic>
        <p:nvPicPr>
          <p:cNvPr id="14" name="Evershed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1800" y="404813"/>
            <a:ext cx="312801" cy="2857129"/>
          </a:xfrm>
          <a:prstGeom prst="rect">
            <a:avLst/>
          </a:prstGeom>
        </p:spPr>
      </p:pic>
      <p:sp>
        <p:nvSpPr>
          <p:cNvPr id="20" name="Primary Image"/>
          <p:cNvSpPr>
            <a:spLocks noGrp="1"/>
          </p:cNvSpPr>
          <p:nvPr>
            <p:ph type="pic" sz="quarter" idx="14" hasCustomPrompt="1"/>
          </p:nvPr>
        </p:nvSpPr>
        <p:spPr>
          <a:xfrm>
            <a:off x="2519363" y="1692514"/>
            <a:ext cx="6624637" cy="5165486"/>
          </a:xfrm>
        </p:spPr>
        <p:txBody>
          <a:bodyPr anchor="ctr"/>
          <a:lstStyle>
            <a:lvl1pPr marL="0" indent="0" algn="ctr">
              <a:buNone/>
              <a:defRPr/>
            </a:lvl1pPr>
          </a:lstStyle>
          <a:p>
            <a:r>
              <a:rPr lang="en-US" dirty="0" smtClean="0"/>
              <a:t>Click to add primary image here</a:t>
            </a:r>
            <a:endParaRPr lang="en-US" dirty="0"/>
          </a:p>
        </p:txBody>
      </p:sp>
      <p:sp>
        <p:nvSpPr>
          <p:cNvPr id="2" name="Heartline"/>
          <p:cNvSpPr>
            <a:spLocks noGrp="1"/>
          </p:cNvSpPr>
          <p:nvPr>
            <p:ph type="ctrTitle" hasCustomPrompt="1"/>
          </p:nvPr>
        </p:nvSpPr>
        <p:spPr>
          <a:xfrm>
            <a:off x="1403351" y="404813"/>
            <a:ext cx="6337298" cy="615095"/>
          </a:xfrm>
        </p:spPr>
        <p:txBody>
          <a:bodyPr anchor="b">
            <a:noAutofit/>
          </a:bodyPr>
          <a:lstStyle>
            <a:lvl1pPr algn="l">
              <a:defRPr sz="2100" b="1">
                <a:solidFill>
                  <a:schemeClr val="accent1"/>
                </a:solidFill>
              </a:defRPr>
            </a:lvl1pPr>
          </a:lstStyle>
          <a:p>
            <a:r>
              <a:rPr lang="en-US" dirty="0" smtClean="0"/>
              <a:t>Click to add Heartline here with two lines if needed</a:t>
            </a:r>
            <a:endParaRPr lang="en-US" dirty="0"/>
          </a:p>
        </p:txBody>
      </p:sp>
      <p:sp>
        <p:nvSpPr>
          <p:cNvPr id="3" name="Headline"/>
          <p:cNvSpPr>
            <a:spLocks noGrp="1"/>
          </p:cNvSpPr>
          <p:nvPr>
            <p:ph type="subTitle" idx="1" hasCustomPrompt="1"/>
          </p:nvPr>
        </p:nvSpPr>
        <p:spPr>
          <a:xfrm>
            <a:off x="1403350" y="1041884"/>
            <a:ext cx="6337299" cy="628654"/>
          </a:xfrm>
        </p:spPr>
        <p:txBody>
          <a:bodyPr>
            <a:noAutofit/>
          </a:bodyPr>
          <a:lstStyle>
            <a:lvl1pPr marL="0" indent="0" algn="l">
              <a:spcBef>
                <a:spcPts val="450"/>
              </a:spcBef>
              <a:spcAft>
                <a:spcPts val="0"/>
              </a:spcAft>
              <a:buNone/>
              <a:defRPr sz="21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Click to add Headline here with two lines if needed</a:t>
            </a:r>
            <a:endParaRPr lang="en-US" dirty="0"/>
          </a:p>
        </p:txBody>
      </p:sp>
      <p:sp>
        <p:nvSpPr>
          <p:cNvPr id="5" name="Date"/>
          <p:cNvSpPr>
            <a:spLocks noGrp="1"/>
          </p:cNvSpPr>
          <p:nvPr>
            <p:ph type="body" sz="quarter" idx="10" hasCustomPrompt="1"/>
          </p:nvPr>
        </p:nvSpPr>
        <p:spPr>
          <a:xfrm>
            <a:off x="1403350" y="2109784"/>
            <a:ext cx="2160588" cy="220174"/>
          </a:xfrm>
        </p:spPr>
        <p:txBody>
          <a:bodyPr>
            <a:normAutofit/>
          </a:bodyPr>
          <a:lstStyle>
            <a:lvl1pPr marL="0" indent="0">
              <a:lnSpc>
                <a:spcPct val="100000"/>
              </a:lnSpc>
              <a:spcBef>
                <a:spcPts val="0"/>
              </a:spcBef>
              <a:spcAft>
                <a:spcPts val="0"/>
              </a:spcAft>
              <a:buNone/>
              <a:defRPr sz="1200" b="1" baseline="0"/>
            </a:lvl1pPr>
          </a:lstStyle>
          <a:p>
            <a:pPr lvl="0"/>
            <a:r>
              <a:rPr lang="en-US" dirty="0" smtClean="0"/>
              <a:t>Date of Presentation</a:t>
            </a:r>
            <a:endParaRPr lang="en-US" dirty="0"/>
          </a:p>
        </p:txBody>
      </p:sp>
      <p:sp>
        <p:nvSpPr>
          <p:cNvPr id="10" name="Presenter Name"/>
          <p:cNvSpPr>
            <a:spLocks noGrp="1"/>
          </p:cNvSpPr>
          <p:nvPr>
            <p:ph type="body" sz="quarter" idx="11" hasCustomPrompt="1"/>
          </p:nvPr>
        </p:nvSpPr>
        <p:spPr>
          <a:xfrm>
            <a:off x="1403349" y="2356333"/>
            <a:ext cx="3205163" cy="290145"/>
          </a:xfrm>
        </p:spPr>
        <p:txBody>
          <a:bodyPr anchor="b">
            <a:normAutofit/>
          </a:bodyPr>
          <a:lstStyle>
            <a:lvl1pPr marL="0" indent="0">
              <a:lnSpc>
                <a:spcPct val="100000"/>
              </a:lnSpc>
              <a:spcBef>
                <a:spcPts val="0"/>
              </a:spcBef>
              <a:spcAft>
                <a:spcPts val="0"/>
              </a:spcAft>
              <a:buNone/>
              <a:defRPr sz="1200" b="0" baseline="0"/>
            </a:lvl1pPr>
          </a:lstStyle>
          <a:p>
            <a:pPr lvl="0"/>
            <a:r>
              <a:rPr lang="en-US" dirty="0" smtClean="0"/>
              <a:t>Click to enter name of Presenter here</a:t>
            </a:r>
            <a:endParaRPr lang="en-US" dirty="0"/>
          </a:p>
        </p:txBody>
      </p:sp>
      <p:sp>
        <p:nvSpPr>
          <p:cNvPr id="11" name="Job title"/>
          <p:cNvSpPr>
            <a:spLocks noGrp="1"/>
          </p:cNvSpPr>
          <p:nvPr>
            <p:ph type="body" sz="quarter" idx="12" hasCustomPrompt="1"/>
          </p:nvPr>
        </p:nvSpPr>
        <p:spPr>
          <a:xfrm>
            <a:off x="1403349" y="2646479"/>
            <a:ext cx="3205163" cy="439617"/>
          </a:xfrm>
        </p:spPr>
        <p:txBody>
          <a:bodyPr>
            <a:normAutofit/>
          </a:bodyPr>
          <a:lstStyle>
            <a:lvl1pPr marL="0" indent="0">
              <a:lnSpc>
                <a:spcPct val="100000"/>
              </a:lnSpc>
              <a:spcBef>
                <a:spcPts val="0"/>
              </a:spcBef>
              <a:spcAft>
                <a:spcPts val="0"/>
              </a:spcAft>
              <a:buNone/>
              <a:defRPr sz="1200" b="0" i="1" baseline="0"/>
            </a:lvl1pPr>
          </a:lstStyle>
          <a:p>
            <a:pPr lvl="0"/>
            <a:r>
              <a:rPr lang="en-US" dirty="0" smtClean="0"/>
              <a:t>Click to enter Job Title here</a:t>
            </a:r>
            <a:endParaRPr lang="en-US" dirty="0"/>
          </a:p>
        </p:txBody>
      </p:sp>
    </p:spTree>
    <p:extLst>
      <p:ext uri="{BB962C8B-B14F-4D97-AF65-F5344CB8AC3E}">
        <p14:creationId xmlns:p14="http://schemas.microsoft.com/office/powerpoint/2010/main" val="210178326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55">
          <p15:clr>
            <a:srgbClr val="FBAE40"/>
          </p15:clr>
        </p15:guide>
        <p15:guide id="2" pos="272">
          <p15:clr>
            <a:srgbClr val="FBAE40"/>
          </p15:clr>
        </p15:guide>
        <p15:guide id="3" pos="5488">
          <p15:clr>
            <a:srgbClr val="FBAE40"/>
          </p15:clr>
        </p15:guide>
        <p15:guide id="4" orient="horz" pos="4065">
          <p15:clr>
            <a:srgbClr val="FBAE40"/>
          </p15:clr>
        </p15:guide>
        <p15:guide id="5" pos="2880">
          <p15:clr>
            <a:srgbClr val="FBAE40"/>
          </p15:clr>
        </p15:guide>
        <p15:guide id="6" pos="2857">
          <p15:clr>
            <a:srgbClr val="FBAE40"/>
          </p15:clr>
        </p15:guide>
        <p15:guide id="7" pos="2903">
          <p15:clr>
            <a:srgbClr val="FBAE40"/>
          </p15:clr>
        </p15:guide>
        <p15:guide id="8" pos="3515">
          <p15:clr>
            <a:srgbClr val="FBAE40"/>
          </p15:clr>
        </p15:guide>
        <p15:guide id="9" pos="4173">
          <p15:clr>
            <a:srgbClr val="FBAE40"/>
          </p15:clr>
        </p15:guide>
        <p15:guide id="10" pos="4830">
          <p15:clr>
            <a:srgbClr val="FBAE40"/>
          </p15:clr>
        </p15:guide>
        <p15:guide id="11" pos="2245">
          <p15:clr>
            <a:srgbClr val="FBAE40"/>
          </p15:clr>
        </p15:guide>
        <p15:guide id="12" pos="3560">
          <p15:clr>
            <a:srgbClr val="FBAE40"/>
          </p15:clr>
        </p15:guide>
        <p15:guide id="13" pos="4218">
          <p15:clr>
            <a:srgbClr val="FBAE40"/>
          </p15:clr>
        </p15:guide>
        <p15:guide id="14" pos="4876">
          <p15:clr>
            <a:srgbClr val="FBAE40"/>
          </p15:clr>
        </p15:guide>
        <p15:guide id="15" pos="2200">
          <p15:clr>
            <a:srgbClr val="FBAE40"/>
          </p15:clr>
        </p15:guide>
        <p15:guide id="16" pos="1587">
          <p15:clr>
            <a:srgbClr val="FBAE40"/>
          </p15:clr>
        </p15:guide>
        <p15:guide id="17" pos="1542">
          <p15:clr>
            <a:srgbClr val="FBAE40"/>
          </p15:clr>
        </p15:guide>
        <p15:guide id="18" pos="930">
          <p15:clr>
            <a:srgbClr val="FBAE40"/>
          </p15:clr>
        </p15:guide>
        <p15:guide id="19" pos="884">
          <p15:clr>
            <a:srgbClr val="FBAE40"/>
          </p15:clr>
        </p15:guide>
        <p15:guide id="20" orient="horz" pos="1049">
          <p15:clr>
            <a:srgbClr val="FBAE40"/>
          </p15:clr>
        </p15:guide>
        <p15:guide id="21" orient="horz" pos="132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Quot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403350" y="1233488"/>
            <a:ext cx="6264275" cy="1683360"/>
          </a:xfrm>
        </p:spPr>
        <p:txBody>
          <a:bodyPr anchor="t">
            <a:noAutofit/>
          </a:bodyPr>
          <a:lstStyle>
            <a:lvl1pPr algn="l">
              <a:defRPr sz="2100" b="0" i="1">
                <a:solidFill>
                  <a:schemeClr val="bg1"/>
                </a:solidFill>
              </a:defRPr>
            </a:lvl1pPr>
          </a:lstStyle>
          <a:p>
            <a:r>
              <a:rPr lang="en-US" dirty="0" smtClean="0"/>
              <a:t>Click to add in quote here</a:t>
            </a:r>
            <a:endParaRPr lang="en-US" dirty="0"/>
          </a:p>
        </p:txBody>
      </p:sp>
      <p:sp>
        <p:nvSpPr>
          <p:cNvPr id="3" name="Text Placeholder 2"/>
          <p:cNvSpPr>
            <a:spLocks noGrp="1"/>
          </p:cNvSpPr>
          <p:nvPr>
            <p:ph type="body" idx="1" hasCustomPrompt="1"/>
          </p:nvPr>
        </p:nvSpPr>
        <p:spPr>
          <a:xfrm>
            <a:off x="1403351" y="2916848"/>
            <a:ext cx="5221287" cy="265967"/>
          </a:xfrm>
        </p:spPr>
        <p:txBody>
          <a:bodyPr>
            <a:noAutofit/>
          </a:bodyPr>
          <a:lstStyle>
            <a:lvl1pPr marL="0" indent="0" algn="l">
              <a:buNone/>
              <a:defRPr sz="1200" b="1" baseline="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add name of author</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4919" y="363010"/>
            <a:ext cx="1008431" cy="870478"/>
          </a:xfrm>
          <a:prstGeom prst="rect">
            <a:avLst/>
          </a:prstGeom>
        </p:spPr>
      </p:pic>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696075" y="2947601"/>
            <a:ext cx="1008431" cy="870478"/>
          </a:xfrm>
          <a:prstGeom prst="rect">
            <a:avLst/>
          </a:prstGeom>
        </p:spPr>
      </p:pic>
    </p:spTree>
    <p:extLst>
      <p:ext uri="{BB962C8B-B14F-4D97-AF65-F5344CB8AC3E}">
        <p14:creationId xmlns:p14="http://schemas.microsoft.com/office/powerpoint/2010/main" val="256434765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orient="horz" pos="1548">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randed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0" name="Sub-heading"/>
          <p:cNvSpPr>
            <a:spLocks noGrp="1"/>
          </p:cNvSpPr>
          <p:nvPr>
            <p:ph type="body" sz="quarter" idx="10" hasCustomPrompt="1"/>
          </p:nvPr>
        </p:nvSpPr>
        <p:spPr>
          <a:xfrm>
            <a:off x="431800" y="738188"/>
            <a:ext cx="8280400" cy="377825"/>
          </a:xfrm>
        </p:spPr>
        <p:txBody>
          <a:bodyPr/>
          <a:lstStyle>
            <a:lvl1pPr marL="0" indent="0">
              <a:buNone/>
              <a:defRPr baseline="0"/>
            </a:lvl1pPr>
          </a:lstStyle>
          <a:p>
            <a:pPr lvl="0"/>
            <a:r>
              <a:rPr lang="en-US" dirty="0" smtClean="0"/>
              <a:t>Click to add sub-heading</a:t>
            </a:r>
            <a:endParaRPr lang="en-US" dirty="0"/>
          </a:p>
        </p:txBody>
      </p:sp>
      <p:sp>
        <p:nvSpPr>
          <p:cNvPr id="8" name="Chart Placeholder 7"/>
          <p:cNvSpPr>
            <a:spLocks noGrp="1"/>
          </p:cNvSpPr>
          <p:nvPr>
            <p:ph type="chart" sz="quarter" idx="11" hasCustomPrompt="1"/>
          </p:nvPr>
        </p:nvSpPr>
        <p:spPr>
          <a:xfrm>
            <a:off x="431800" y="1665288"/>
            <a:ext cx="8280400" cy="4787900"/>
          </a:xfrm>
        </p:spPr>
        <p:txBody>
          <a:bodyPr>
            <a:normAutofit/>
          </a:bodyPr>
          <a:lstStyle>
            <a:lvl1pPr marL="0" indent="0" algn="l">
              <a:buFont typeface="Arial" panose="020B0604020202020204" pitchFamily="34" charset="0"/>
              <a:buNone/>
              <a:defRPr sz="1400" i="1" baseline="0"/>
            </a:lvl1pPr>
          </a:lstStyle>
          <a:p>
            <a:r>
              <a:rPr lang="en-US" dirty="0" smtClean="0"/>
              <a:t>1. Click the icon below to create an Eversheds branded chart</a:t>
            </a:r>
            <a:br>
              <a:rPr lang="en-US" dirty="0" smtClean="0"/>
            </a:br>
            <a:r>
              <a:rPr lang="en-US" dirty="0" smtClean="0"/>
              <a:t>2. Select Templates</a:t>
            </a:r>
            <a:br>
              <a:rPr lang="en-US" dirty="0" smtClean="0"/>
            </a:br>
            <a:r>
              <a:rPr lang="en-US" dirty="0" smtClean="0"/>
              <a:t>3. Choose between Bar, Doughnut, Line with copy, Line</a:t>
            </a:r>
            <a:endParaRPr lang="en-US" dirty="0"/>
          </a:p>
        </p:txBody>
      </p:sp>
    </p:spTree>
    <p:extLst>
      <p:ext uri="{BB962C8B-B14F-4D97-AF65-F5344CB8AC3E}">
        <p14:creationId xmlns:p14="http://schemas.microsoft.com/office/powerpoint/2010/main" val="4293743586"/>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rofile - 2 peopl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353118" y="5055577"/>
            <a:ext cx="4182370" cy="1170841"/>
          </a:xfrm>
        </p:spPr>
        <p:txBody>
          <a:bodyPr>
            <a:normAutofit/>
          </a:bodyPr>
          <a:lstStyle>
            <a:lvl1pPr marL="0" indent="0">
              <a:buFont typeface="Verdana" panose="020B0604030504040204" pitchFamily="34" charset="0"/>
              <a:buNone/>
              <a:defRPr sz="1200"/>
            </a:lvl1pPr>
            <a:lvl2pPr>
              <a:defRPr baseline="0"/>
            </a:lvl2pPr>
          </a:lstStyle>
          <a:p>
            <a:pPr lvl="0"/>
            <a:r>
              <a:rPr lang="en-US" dirty="0" smtClean="0"/>
              <a:t>Click to edit profile text</a:t>
            </a:r>
          </a:p>
        </p:txBody>
      </p:sp>
      <p:sp>
        <p:nvSpPr>
          <p:cNvPr id="9" name="Intro line"/>
          <p:cNvSpPr>
            <a:spLocks noGrp="1"/>
          </p:cNvSpPr>
          <p:nvPr>
            <p:ph type="body" sz="quarter" idx="11" hasCustomPrompt="1"/>
          </p:nvPr>
        </p:nvSpPr>
        <p:spPr>
          <a:xfrm>
            <a:off x="353118" y="4337477"/>
            <a:ext cx="4182370" cy="259251"/>
          </a:xfrm>
        </p:spPr>
        <p:txBody>
          <a:bodyPr>
            <a:normAutofit/>
          </a:bodyPr>
          <a:lstStyle>
            <a:lvl1pPr marL="0" indent="0">
              <a:buNone/>
              <a:defRPr sz="1200" b="1">
                <a:solidFill>
                  <a:schemeClr val="accent1"/>
                </a:solidFill>
              </a:defRPr>
            </a:lvl1pPr>
          </a:lstStyle>
          <a:p>
            <a:pPr lvl="0"/>
            <a:r>
              <a:rPr lang="en-US" dirty="0" smtClean="0"/>
              <a:t>Click to edit name and surname</a:t>
            </a:r>
          </a:p>
        </p:txBody>
      </p:sp>
      <p:sp>
        <p:nvSpPr>
          <p:cNvPr id="7" name="Sub-heading"/>
          <p:cNvSpPr>
            <a:spLocks noGrp="1"/>
          </p:cNvSpPr>
          <p:nvPr>
            <p:ph type="body" sz="quarter" idx="10" hasCustomPrompt="1"/>
          </p:nvPr>
        </p:nvSpPr>
        <p:spPr>
          <a:xfrm>
            <a:off x="431800" y="738188"/>
            <a:ext cx="8280400" cy="377825"/>
          </a:xfrm>
        </p:spPr>
        <p:txBody>
          <a:bodyPr/>
          <a:lstStyle>
            <a:lvl1pPr marL="0" indent="0">
              <a:buNone/>
              <a:defRPr baseline="0"/>
            </a:lvl1pPr>
          </a:lstStyle>
          <a:p>
            <a:pPr lvl="0"/>
            <a:r>
              <a:rPr lang="en-US" dirty="0" smtClean="0"/>
              <a:t>Click to add sub-heading</a:t>
            </a:r>
            <a:endParaRPr lang="en-US" dirty="0"/>
          </a:p>
        </p:txBody>
      </p:sp>
      <p:sp>
        <p:nvSpPr>
          <p:cNvPr id="2" name="Heading"/>
          <p:cNvSpPr>
            <a:spLocks noGrp="1"/>
          </p:cNvSpPr>
          <p:nvPr>
            <p:ph type="title" hasCustomPrompt="1"/>
          </p:nvPr>
        </p:nvSpPr>
        <p:spPr>
          <a:xfrm>
            <a:off x="431800" y="404813"/>
            <a:ext cx="8280400" cy="333741"/>
          </a:xfrm>
        </p:spPr>
        <p:txBody>
          <a:bodyPr anchor="ctr">
            <a:noAutofit/>
          </a:bodyPr>
          <a:lstStyle>
            <a:lvl1pPr>
              <a:defRPr sz="2100" baseline="0"/>
            </a:lvl1pPr>
          </a:lstStyle>
          <a:p>
            <a:r>
              <a:rPr lang="en-US" dirty="0" smtClean="0"/>
              <a:t>Click to add Heading</a:t>
            </a:r>
            <a:endParaRPr lang="en-US" dirty="0"/>
          </a:p>
        </p:txBody>
      </p:sp>
      <p:sp>
        <p:nvSpPr>
          <p:cNvPr id="10" name="Intro line"/>
          <p:cNvSpPr>
            <a:spLocks noGrp="1"/>
          </p:cNvSpPr>
          <p:nvPr>
            <p:ph type="body" sz="quarter" idx="12" hasCustomPrompt="1"/>
          </p:nvPr>
        </p:nvSpPr>
        <p:spPr>
          <a:xfrm>
            <a:off x="353118" y="4606467"/>
            <a:ext cx="4182370" cy="259251"/>
          </a:xfrm>
        </p:spPr>
        <p:txBody>
          <a:bodyPr>
            <a:normAutofit/>
          </a:bodyPr>
          <a:lstStyle>
            <a:lvl1pPr marL="0" indent="0">
              <a:buNone/>
              <a:defRPr sz="1200" b="0" i="1">
                <a:solidFill>
                  <a:schemeClr val="accent1"/>
                </a:solidFill>
              </a:defRPr>
            </a:lvl1pPr>
          </a:lstStyle>
          <a:p>
            <a:pPr lvl="0"/>
            <a:r>
              <a:rPr lang="en-US" dirty="0" smtClean="0"/>
              <a:t>Click to edit job title</a:t>
            </a:r>
          </a:p>
        </p:txBody>
      </p:sp>
      <p:sp>
        <p:nvSpPr>
          <p:cNvPr id="6" name="Picture Placeholder 5"/>
          <p:cNvSpPr>
            <a:spLocks noGrp="1"/>
          </p:cNvSpPr>
          <p:nvPr>
            <p:ph type="pic" sz="quarter" idx="13" hasCustomPrompt="1"/>
          </p:nvPr>
        </p:nvSpPr>
        <p:spPr>
          <a:xfrm>
            <a:off x="431800" y="1989138"/>
            <a:ext cx="4103688" cy="2158480"/>
          </a:xfrm>
        </p:spPr>
        <p:txBody>
          <a:bodyPr anchor="ctr">
            <a:normAutofit/>
          </a:bodyPr>
          <a:lstStyle>
            <a:lvl1pPr marL="0" indent="0" algn="ctr">
              <a:buNone/>
              <a:defRPr sz="1600"/>
            </a:lvl1pPr>
          </a:lstStyle>
          <a:p>
            <a:r>
              <a:rPr lang="en-US" dirty="0" smtClean="0"/>
              <a:t>Click to add profile picture here</a:t>
            </a:r>
            <a:endParaRPr lang="en-US" dirty="0"/>
          </a:p>
        </p:txBody>
      </p:sp>
      <p:sp>
        <p:nvSpPr>
          <p:cNvPr id="12" name="Main content placeholder"/>
          <p:cNvSpPr>
            <a:spLocks noGrp="1"/>
          </p:cNvSpPr>
          <p:nvPr>
            <p:ph idx="14" hasCustomPrompt="1"/>
          </p:nvPr>
        </p:nvSpPr>
        <p:spPr>
          <a:xfrm>
            <a:off x="4521589" y="5055577"/>
            <a:ext cx="4182370" cy="1170841"/>
          </a:xfrm>
        </p:spPr>
        <p:txBody>
          <a:bodyPr>
            <a:normAutofit/>
          </a:bodyPr>
          <a:lstStyle>
            <a:lvl1pPr marL="0" indent="0">
              <a:buFont typeface="Verdana" panose="020B0604030504040204" pitchFamily="34" charset="0"/>
              <a:buNone/>
              <a:defRPr sz="1200"/>
            </a:lvl1pPr>
            <a:lvl2pPr>
              <a:defRPr baseline="0"/>
            </a:lvl2pPr>
          </a:lstStyle>
          <a:p>
            <a:pPr lvl="0"/>
            <a:r>
              <a:rPr lang="en-US" dirty="0" smtClean="0"/>
              <a:t>Click to edit profile text</a:t>
            </a:r>
          </a:p>
        </p:txBody>
      </p:sp>
      <p:sp>
        <p:nvSpPr>
          <p:cNvPr id="14" name="Intro line"/>
          <p:cNvSpPr>
            <a:spLocks noGrp="1"/>
          </p:cNvSpPr>
          <p:nvPr>
            <p:ph type="body" sz="quarter" idx="15" hasCustomPrompt="1"/>
          </p:nvPr>
        </p:nvSpPr>
        <p:spPr>
          <a:xfrm>
            <a:off x="4521589" y="4337477"/>
            <a:ext cx="4182370" cy="259251"/>
          </a:xfrm>
        </p:spPr>
        <p:txBody>
          <a:bodyPr>
            <a:normAutofit/>
          </a:bodyPr>
          <a:lstStyle>
            <a:lvl1pPr marL="0" indent="0">
              <a:buNone/>
              <a:defRPr sz="1200" b="1">
                <a:solidFill>
                  <a:schemeClr val="accent1"/>
                </a:solidFill>
              </a:defRPr>
            </a:lvl1pPr>
          </a:lstStyle>
          <a:p>
            <a:pPr lvl="0"/>
            <a:r>
              <a:rPr lang="en-US" dirty="0" smtClean="0"/>
              <a:t>Click to edit name and surname</a:t>
            </a:r>
          </a:p>
        </p:txBody>
      </p:sp>
      <p:sp>
        <p:nvSpPr>
          <p:cNvPr id="15" name="Intro line"/>
          <p:cNvSpPr>
            <a:spLocks noGrp="1"/>
          </p:cNvSpPr>
          <p:nvPr>
            <p:ph type="body" sz="quarter" idx="16" hasCustomPrompt="1"/>
          </p:nvPr>
        </p:nvSpPr>
        <p:spPr>
          <a:xfrm>
            <a:off x="4521589" y="4606467"/>
            <a:ext cx="4182370" cy="259251"/>
          </a:xfrm>
        </p:spPr>
        <p:txBody>
          <a:bodyPr>
            <a:normAutofit/>
          </a:bodyPr>
          <a:lstStyle>
            <a:lvl1pPr marL="0" indent="0">
              <a:buNone/>
              <a:defRPr sz="1200" b="0" i="1">
                <a:solidFill>
                  <a:schemeClr val="accent1"/>
                </a:solidFill>
              </a:defRPr>
            </a:lvl1pPr>
          </a:lstStyle>
          <a:p>
            <a:pPr lvl="0"/>
            <a:r>
              <a:rPr lang="en-US" dirty="0" smtClean="0"/>
              <a:t>Click to edit job title</a:t>
            </a:r>
          </a:p>
        </p:txBody>
      </p:sp>
      <p:sp>
        <p:nvSpPr>
          <p:cNvPr id="16" name="Picture Placeholder 5"/>
          <p:cNvSpPr>
            <a:spLocks noGrp="1"/>
          </p:cNvSpPr>
          <p:nvPr>
            <p:ph type="pic" sz="quarter" idx="17" hasCustomPrompt="1"/>
          </p:nvPr>
        </p:nvSpPr>
        <p:spPr>
          <a:xfrm>
            <a:off x="4609063" y="1989138"/>
            <a:ext cx="4103688" cy="2158480"/>
          </a:xfrm>
        </p:spPr>
        <p:txBody>
          <a:bodyPr anchor="ctr">
            <a:normAutofit/>
          </a:bodyPr>
          <a:lstStyle>
            <a:lvl1pPr marL="0" indent="0" algn="ctr">
              <a:buNone/>
              <a:defRPr sz="1600"/>
            </a:lvl1pPr>
          </a:lstStyle>
          <a:p>
            <a:r>
              <a:rPr lang="en-US" dirty="0" smtClean="0"/>
              <a:t>Click to add profile picture here</a:t>
            </a:r>
            <a:endParaRPr lang="en-US" dirty="0"/>
          </a:p>
        </p:txBody>
      </p:sp>
      <p:sp>
        <p:nvSpPr>
          <p:cNvPr id="17" name="TextBox 16"/>
          <p:cNvSpPr txBox="1"/>
          <p:nvPr userDrawn="1"/>
        </p:nvSpPr>
        <p:spPr>
          <a:xfrm>
            <a:off x="347695" y="6306007"/>
            <a:ext cx="1128680" cy="215444"/>
          </a:xfrm>
          <a:prstGeom prst="rect">
            <a:avLst/>
          </a:prstGeom>
          <a:noFill/>
        </p:spPr>
        <p:txBody>
          <a:bodyPr wrap="square" rtlCol="0">
            <a:spAutoFit/>
          </a:bodyPr>
          <a:lstStyle/>
          <a:p>
            <a:r>
              <a:rPr lang="en-US" sz="800" b="1" dirty="0" smtClean="0"/>
              <a:t>Eversheds LLP |</a:t>
            </a:r>
            <a:endParaRPr lang="en-US" sz="800" b="0" dirty="0"/>
          </a:p>
        </p:txBody>
      </p:sp>
      <p:sp>
        <p:nvSpPr>
          <p:cNvPr id="18" name="TextBox 17"/>
          <p:cNvSpPr txBox="1"/>
          <p:nvPr userDrawn="1"/>
        </p:nvSpPr>
        <p:spPr>
          <a:xfrm>
            <a:off x="1270119" y="6306006"/>
            <a:ext cx="1051050" cy="215444"/>
          </a:xfrm>
          <a:prstGeom prst="rect">
            <a:avLst/>
          </a:prstGeom>
          <a:noFill/>
        </p:spPr>
        <p:txBody>
          <a:bodyPr wrap="square" rtlCol="0">
            <a:spAutoFit/>
          </a:bodyPr>
          <a:lstStyle/>
          <a:p>
            <a:r>
              <a:rPr lang="en-US" sz="800" b="1" dirty="0" smtClean="0"/>
              <a:t> </a:t>
            </a:r>
            <a:fld id="{3D4DCEDE-D627-48C1-9828-3C7CDF4522B9}" type="datetime1">
              <a:rPr lang="en-GB" sz="800" b="1" smtClean="0"/>
              <a:t>05/01/2016</a:t>
            </a:fld>
            <a:r>
              <a:rPr lang="en-GB" sz="800" b="0" dirty="0" smtClean="0"/>
              <a:t> </a:t>
            </a:r>
            <a:r>
              <a:rPr lang="en-GB" sz="800" b="1" dirty="0" smtClean="0"/>
              <a:t>|</a:t>
            </a:r>
            <a:r>
              <a:rPr lang="en-GB" sz="800" b="0" baseline="0" dirty="0" smtClean="0"/>
              <a:t> </a:t>
            </a:r>
            <a:endParaRPr lang="en-US" sz="800" b="0" dirty="0"/>
          </a:p>
        </p:txBody>
      </p:sp>
      <p:sp>
        <p:nvSpPr>
          <p:cNvPr id="19" name="Text Placeholder 4"/>
          <p:cNvSpPr>
            <a:spLocks noGrp="1"/>
          </p:cNvSpPr>
          <p:nvPr>
            <p:ph type="body" sz="quarter" idx="18" hasCustomPrompt="1"/>
          </p:nvPr>
        </p:nvSpPr>
        <p:spPr>
          <a:xfrm>
            <a:off x="2180492" y="6305550"/>
            <a:ext cx="3399571" cy="215900"/>
          </a:xfrm>
        </p:spPr>
        <p:txBody>
          <a:bodyPr>
            <a:noAutofit/>
          </a:bodyPr>
          <a:lstStyle>
            <a:lvl1pPr marL="0" indent="0">
              <a:buNone/>
              <a:defRPr sz="800" b="0"/>
            </a:lvl1pPr>
          </a:lstStyle>
          <a:p>
            <a:pPr lvl="0"/>
            <a:r>
              <a:rPr lang="en-US" dirty="0" smtClean="0"/>
              <a:t>Type title here</a:t>
            </a:r>
            <a:endParaRPr lang="en-US" dirty="0"/>
          </a:p>
        </p:txBody>
      </p:sp>
    </p:spTree>
    <p:extLst>
      <p:ext uri="{BB962C8B-B14F-4D97-AF65-F5344CB8AC3E}">
        <p14:creationId xmlns:p14="http://schemas.microsoft.com/office/powerpoint/2010/main" val="2919206905"/>
      </p:ext>
    </p:extLst>
  </p:cSld>
  <p:clrMapOvr>
    <a:masterClrMapping/>
  </p:clrMapOvr>
  <p:timing>
    <p:tnLst>
      <p:par>
        <p:cTn id="1" dur="indefinite" restart="never" nodeType="tmRoot"/>
      </p:par>
    </p:tnLst>
  </p:timing>
  <p:hf sldNum="0" hdr="0"/>
  <p:extLst mod="1">
    <p:ext uri="{DCECCB84-F9BA-43D5-87BE-67443E8EF086}">
      <p15:sldGuideLst xmlns:p15="http://schemas.microsoft.com/office/powerpoint/2012/main">
        <p15:guide id="1" orient="horz" pos="709" userDrawn="1">
          <p15:clr>
            <a:srgbClr val="FBAE40"/>
          </p15:clr>
        </p15:guide>
        <p15:guide id="2" orient="horz" pos="1253"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rofile - 3 peopl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353118" y="4703885"/>
            <a:ext cx="2094807" cy="1522533"/>
          </a:xfrm>
        </p:spPr>
        <p:txBody>
          <a:bodyPr>
            <a:normAutofit/>
          </a:bodyPr>
          <a:lstStyle>
            <a:lvl1pPr marL="0" indent="0">
              <a:buFont typeface="Verdana" panose="020B0604030504040204" pitchFamily="34" charset="0"/>
              <a:buNone/>
              <a:defRPr sz="1200"/>
            </a:lvl1pPr>
            <a:lvl2pPr>
              <a:defRPr baseline="0"/>
            </a:lvl2pPr>
          </a:lstStyle>
          <a:p>
            <a:pPr lvl="0"/>
            <a:r>
              <a:rPr lang="en-US" dirty="0" smtClean="0"/>
              <a:t>Click to edit profile text</a:t>
            </a:r>
          </a:p>
        </p:txBody>
      </p:sp>
      <p:sp>
        <p:nvSpPr>
          <p:cNvPr id="9" name="Intro line"/>
          <p:cNvSpPr>
            <a:spLocks noGrp="1"/>
          </p:cNvSpPr>
          <p:nvPr>
            <p:ph type="body" sz="quarter" idx="11" hasCustomPrompt="1"/>
          </p:nvPr>
        </p:nvSpPr>
        <p:spPr>
          <a:xfrm>
            <a:off x="353118" y="3985787"/>
            <a:ext cx="2094807" cy="259251"/>
          </a:xfrm>
        </p:spPr>
        <p:txBody>
          <a:bodyPr>
            <a:normAutofit/>
          </a:bodyPr>
          <a:lstStyle>
            <a:lvl1pPr marL="0" indent="0">
              <a:buNone/>
              <a:defRPr sz="1200" b="1">
                <a:solidFill>
                  <a:schemeClr val="accent1"/>
                </a:solidFill>
              </a:defRPr>
            </a:lvl1pPr>
          </a:lstStyle>
          <a:p>
            <a:pPr lvl="0"/>
            <a:r>
              <a:rPr lang="en-US" dirty="0" smtClean="0"/>
              <a:t>Click to edit name</a:t>
            </a:r>
          </a:p>
        </p:txBody>
      </p:sp>
      <p:sp>
        <p:nvSpPr>
          <p:cNvPr id="7" name="Sub-heading"/>
          <p:cNvSpPr>
            <a:spLocks noGrp="1"/>
          </p:cNvSpPr>
          <p:nvPr>
            <p:ph type="body" sz="quarter" idx="10" hasCustomPrompt="1"/>
          </p:nvPr>
        </p:nvSpPr>
        <p:spPr>
          <a:xfrm>
            <a:off x="431800" y="738188"/>
            <a:ext cx="8280400" cy="377825"/>
          </a:xfrm>
        </p:spPr>
        <p:txBody>
          <a:bodyPr/>
          <a:lstStyle>
            <a:lvl1pPr marL="0" indent="0">
              <a:buNone/>
              <a:defRPr baseline="0"/>
            </a:lvl1pPr>
          </a:lstStyle>
          <a:p>
            <a:pPr lvl="0"/>
            <a:r>
              <a:rPr lang="en-US" dirty="0" smtClean="0"/>
              <a:t>Click to add sub-heading</a:t>
            </a:r>
            <a:endParaRPr lang="en-US" dirty="0"/>
          </a:p>
        </p:txBody>
      </p:sp>
      <p:sp>
        <p:nvSpPr>
          <p:cNvPr id="2" name="Heading"/>
          <p:cNvSpPr>
            <a:spLocks noGrp="1"/>
          </p:cNvSpPr>
          <p:nvPr>
            <p:ph type="title" hasCustomPrompt="1"/>
          </p:nvPr>
        </p:nvSpPr>
        <p:spPr>
          <a:xfrm>
            <a:off x="431800" y="404813"/>
            <a:ext cx="8280400" cy="333741"/>
          </a:xfrm>
        </p:spPr>
        <p:txBody>
          <a:bodyPr anchor="ctr">
            <a:noAutofit/>
          </a:bodyPr>
          <a:lstStyle>
            <a:lvl1pPr>
              <a:defRPr sz="2100" baseline="0"/>
            </a:lvl1pPr>
          </a:lstStyle>
          <a:p>
            <a:r>
              <a:rPr lang="en-US" dirty="0" smtClean="0"/>
              <a:t>Click to add Heading</a:t>
            </a:r>
            <a:endParaRPr lang="en-US" dirty="0"/>
          </a:p>
        </p:txBody>
      </p:sp>
      <p:sp>
        <p:nvSpPr>
          <p:cNvPr id="10" name="Intro line"/>
          <p:cNvSpPr>
            <a:spLocks noGrp="1"/>
          </p:cNvSpPr>
          <p:nvPr>
            <p:ph type="body" sz="quarter" idx="12" hasCustomPrompt="1"/>
          </p:nvPr>
        </p:nvSpPr>
        <p:spPr>
          <a:xfrm>
            <a:off x="353118" y="4254777"/>
            <a:ext cx="2094807" cy="259251"/>
          </a:xfrm>
        </p:spPr>
        <p:txBody>
          <a:bodyPr>
            <a:normAutofit/>
          </a:bodyPr>
          <a:lstStyle>
            <a:lvl1pPr marL="0" indent="0">
              <a:buNone/>
              <a:defRPr sz="1200" b="0" i="1">
                <a:solidFill>
                  <a:schemeClr val="accent1"/>
                </a:solidFill>
              </a:defRPr>
            </a:lvl1pPr>
          </a:lstStyle>
          <a:p>
            <a:pPr lvl="0"/>
            <a:r>
              <a:rPr lang="en-US" dirty="0" smtClean="0"/>
              <a:t>Click to edit job title</a:t>
            </a:r>
          </a:p>
        </p:txBody>
      </p:sp>
      <p:sp>
        <p:nvSpPr>
          <p:cNvPr id="6" name="Picture Placeholder 5"/>
          <p:cNvSpPr>
            <a:spLocks noGrp="1"/>
          </p:cNvSpPr>
          <p:nvPr>
            <p:ph type="pic" sz="quarter" idx="13" hasCustomPrompt="1"/>
          </p:nvPr>
        </p:nvSpPr>
        <p:spPr>
          <a:xfrm>
            <a:off x="431800" y="2105760"/>
            <a:ext cx="2016125" cy="1690168"/>
          </a:xfrm>
        </p:spPr>
        <p:txBody>
          <a:bodyPr anchor="ctr">
            <a:normAutofit/>
          </a:bodyPr>
          <a:lstStyle>
            <a:lvl1pPr marL="0" indent="0" algn="ctr">
              <a:buNone/>
              <a:defRPr sz="1600"/>
            </a:lvl1pPr>
          </a:lstStyle>
          <a:p>
            <a:r>
              <a:rPr lang="en-US" dirty="0" smtClean="0"/>
              <a:t>Click to add profile picture here</a:t>
            </a:r>
            <a:endParaRPr lang="en-US" dirty="0"/>
          </a:p>
        </p:txBody>
      </p:sp>
      <p:sp>
        <p:nvSpPr>
          <p:cNvPr id="12" name="Main content placeholder"/>
          <p:cNvSpPr>
            <a:spLocks noGrp="1"/>
          </p:cNvSpPr>
          <p:nvPr>
            <p:ph idx="14" hasCustomPrompt="1"/>
          </p:nvPr>
        </p:nvSpPr>
        <p:spPr>
          <a:xfrm>
            <a:off x="6696075" y="4703885"/>
            <a:ext cx="2007884" cy="1522533"/>
          </a:xfrm>
        </p:spPr>
        <p:txBody>
          <a:bodyPr>
            <a:normAutofit/>
          </a:bodyPr>
          <a:lstStyle>
            <a:lvl1pPr marL="0" indent="0">
              <a:buFont typeface="Verdana" panose="020B0604030504040204" pitchFamily="34" charset="0"/>
              <a:buNone/>
              <a:defRPr sz="1200"/>
            </a:lvl1pPr>
            <a:lvl2pPr>
              <a:defRPr baseline="0"/>
            </a:lvl2pPr>
          </a:lstStyle>
          <a:p>
            <a:pPr lvl="0"/>
            <a:r>
              <a:rPr lang="en-US" dirty="0" smtClean="0"/>
              <a:t>Click to edit profile text</a:t>
            </a:r>
          </a:p>
        </p:txBody>
      </p:sp>
      <p:sp>
        <p:nvSpPr>
          <p:cNvPr id="14" name="Intro line"/>
          <p:cNvSpPr>
            <a:spLocks noGrp="1"/>
          </p:cNvSpPr>
          <p:nvPr>
            <p:ph type="body" sz="quarter" idx="15" hasCustomPrompt="1"/>
          </p:nvPr>
        </p:nvSpPr>
        <p:spPr>
          <a:xfrm>
            <a:off x="6624638" y="3980811"/>
            <a:ext cx="2093220" cy="259251"/>
          </a:xfrm>
        </p:spPr>
        <p:txBody>
          <a:bodyPr>
            <a:normAutofit/>
          </a:bodyPr>
          <a:lstStyle>
            <a:lvl1pPr marL="0" indent="0">
              <a:buNone/>
              <a:defRPr sz="1200" b="1">
                <a:solidFill>
                  <a:schemeClr val="accent1"/>
                </a:solidFill>
              </a:defRPr>
            </a:lvl1pPr>
          </a:lstStyle>
          <a:p>
            <a:pPr lvl="0"/>
            <a:r>
              <a:rPr lang="en-US" dirty="0" smtClean="0"/>
              <a:t>Click to edit name</a:t>
            </a:r>
          </a:p>
        </p:txBody>
      </p:sp>
      <p:sp>
        <p:nvSpPr>
          <p:cNvPr id="15" name="Intro line"/>
          <p:cNvSpPr>
            <a:spLocks noGrp="1"/>
          </p:cNvSpPr>
          <p:nvPr>
            <p:ph type="body" sz="quarter" idx="16" hasCustomPrompt="1"/>
          </p:nvPr>
        </p:nvSpPr>
        <p:spPr>
          <a:xfrm>
            <a:off x="6632879" y="4254776"/>
            <a:ext cx="2079321" cy="259251"/>
          </a:xfrm>
        </p:spPr>
        <p:txBody>
          <a:bodyPr>
            <a:normAutofit/>
          </a:bodyPr>
          <a:lstStyle>
            <a:lvl1pPr marL="0" indent="0">
              <a:buNone/>
              <a:defRPr sz="1200" b="0" i="1">
                <a:solidFill>
                  <a:schemeClr val="accent1"/>
                </a:solidFill>
              </a:defRPr>
            </a:lvl1pPr>
          </a:lstStyle>
          <a:p>
            <a:pPr lvl="0"/>
            <a:r>
              <a:rPr lang="en-US" dirty="0" smtClean="0"/>
              <a:t>Click to edit job title</a:t>
            </a:r>
          </a:p>
        </p:txBody>
      </p:sp>
      <p:sp>
        <p:nvSpPr>
          <p:cNvPr id="16" name="Picture Placeholder 5"/>
          <p:cNvSpPr>
            <a:spLocks noGrp="1"/>
          </p:cNvSpPr>
          <p:nvPr>
            <p:ph type="pic" sz="quarter" idx="17" hasCustomPrompt="1"/>
          </p:nvPr>
        </p:nvSpPr>
        <p:spPr>
          <a:xfrm>
            <a:off x="6696075" y="2097088"/>
            <a:ext cx="2016676" cy="1698840"/>
          </a:xfrm>
        </p:spPr>
        <p:txBody>
          <a:bodyPr anchor="ctr">
            <a:normAutofit/>
          </a:bodyPr>
          <a:lstStyle>
            <a:lvl1pPr marL="0" indent="0" algn="ctr">
              <a:buNone/>
              <a:defRPr sz="1600"/>
            </a:lvl1pPr>
          </a:lstStyle>
          <a:p>
            <a:r>
              <a:rPr lang="en-US" dirty="0" smtClean="0"/>
              <a:t>Click to add profile picture here</a:t>
            </a:r>
            <a:endParaRPr lang="en-US" dirty="0"/>
          </a:p>
        </p:txBody>
      </p:sp>
      <p:sp>
        <p:nvSpPr>
          <p:cNvPr id="13" name="Main content placeholder"/>
          <p:cNvSpPr>
            <a:spLocks noGrp="1"/>
          </p:cNvSpPr>
          <p:nvPr>
            <p:ph idx="18" hasCustomPrompt="1"/>
          </p:nvPr>
        </p:nvSpPr>
        <p:spPr>
          <a:xfrm>
            <a:off x="3485256" y="4703885"/>
            <a:ext cx="2094807" cy="1522533"/>
          </a:xfrm>
        </p:spPr>
        <p:txBody>
          <a:bodyPr>
            <a:normAutofit/>
          </a:bodyPr>
          <a:lstStyle>
            <a:lvl1pPr marL="0" indent="0">
              <a:buFont typeface="Verdana" panose="020B0604030504040204" pitchFamily="34" charset="0"/>
              <a:buNone/>
              <a:defRPr sz="1200"/>
            </a:lvl1pPr>
            <a:lvl2pPr>
              <a:defRPr baseline="0"/>
            </a:lvl2pPr>
          </a:lstStyle>
          <a:p>
            <a:pPr lvl="0"/>
            <a:r>
              <a:rPr lang="en-US" dirty="0" smtClean="0"/>
              <a:t>Click to edit profile text</a:t>
            </a:r>
          </a:p>
        </p:txBody>
      </p:sp>
      <p:sp>
        <p:nvSpPr>
          <p:cNvPr id="17" name="Intro line"/>
          <p:cNvSpPr>
            <a:spLocks noGrp="1"/>
          </p:cNvSpPr>
          <p:nvPr>
            <p:ph type="body" sz="quarter" idx="19" hasCustomPrompt="1"/>
          </p:nvPr>
        </p:nvSpPr>
        <p:spPr>
          <a:xfrm>
            <a:off x="3485256" y="3985787"/>
            <a:ext cx="2094807" cy="259251"/>
          </a:xfrm>
        </p:spPr>
        <p:txBody>
          <a:bodyPr>
            <a:normAutofit/>
          </a:bodyPr>
          <a:lstStyle>
            <a:lvl1pPr marL="0" indent="0">
              <a:buNone/>
              <a:defRPr sz="1200" b="1">
                <a:solidFill>
                  <a:schemeClr val="accent1"/>
                </a:solidFill>
              </a:defRPr>
            </a:lvl1pPr>
          </a:lstStyle>
          <a:p>
            <a:pPr lvl="0"/>
            <a:r>
              <a:rPr lang="en-US" dirty="0" smtClean="0"/>
              <a:t>Click to edit name</a:t>
            </a:r>
          </a:p>
        </p:txBody>
      </p:sp>
      <p:sp>
        <p:nvSpPr>
          <p:cNvPr id="18" name="Intro line"/>
          <p:cNvSpPr>
            <a:spLocks noGrp="1"/>
          </p:cNvSpPr>
          <p:nvPr>
            <p:ph type="body" sz="quarter" idx="20" hasCustomPrompt="1"/>
          </p:nvPr>
        </p:nvSpPr>
        <p:spPr>
          <a:xfrm>
            <a:off x="3485256" y="4254777"/>
            <a:ext cx="2094807" cy="259251"/>
          </a:xfrm>
        </p:spPr>
        <p:txBody>
          <a:bodyPr>
            <a:normAutofit/>
          </a:bodyPr>
          <a:lstStyle>
            <a:lvl1pPr marL="0" indent="0">
              <a:buNone/>
              <a:defRPr sz="1200" b="0" i="1">
                <a:solidFill>
                  <a:schemeClr val="accent1"/>
                </a:solidFill>
              </a:defRPr>
            </a:lvl1pPr>
          </a:lstStyle>
          <a:p>
            <a:pPr lvl="0"/>
            <a:r>
              <a:rPr lang="en-US" dirty="0" smtClean="0"/>
              <a:t>Click to edit job title</a:t>
            </a:r>
          </a:p>
        </p:txBody>
      </p:sp>
      <p:sp>
        <p:nvSpPr>
          <p:cNvPr id="19" name="Picture Placeholder 5"/>
          <p:cNvSpPr>
            <a:spLocks noGrp="1"/>
          </p:cNvSpPr>
          <p:nvPr>
            <p:ph type="pic" sz="quarter" idx="21" hasCustomPrompt="1"/>
          </p:nvPr>
        </p:nvSpPr>
        <p:spPr>
          <a:xfrm>
            <a:off x="3563938" y="2105760"/>
            <a:ext cx="2016125" cy="1690168"/>
          </a:xfrm>
        </p:spPr>
        <p:txBody>
          <a:bodyPr anchor="ctr">
            <a:normAutofit/>
          </a:bodyPr>
          <a:lstStyle>
            <a:lvl1pPr marL="0" indent="0" algn="ctr">
              <a:buNone/>
              <a:defRPr sz="1600"/>
            </a:lvl1pPr>
          </a:lstStyle>
          <a:p>
            <a:r>
              <a:rPr lang="en-US" dirty="0" smtClean="0"/>
              <a:t>Click to add profile picture here</a:t>
            </a:r>
            <a:endParaRPr lang="en-US" dirty="0"/>
          </a:p>
        </p:txBody>
      </p:sp>
      <p:sp>
        <p:nvSpPr>
          <p:cNvPr id="20" name="TextBox 19"/>
          <p:cNvSpPr txBox="1"/>
          <p:nvPr userDrawn="1"/>
        </p:nvSpPr>
        <p:spPr>
          <a:xfrm>
            <a:off x="347695" y="6306007"/>
            <a:ext cx="1128680" cy="215444"/>
          </a:xfrm>
          <a:prstGeom prst="rect">
            <a:avLst/>
          </a:prstGeom>
          <a:noFill/>
        </p:spPr>
        <p:txBody>
          <a:bodyPr wrap="square" rtlCol="0">
            <a:spAutoFit/>
          </a:bodyPr>
          <a:lstStyle/>
          <a:p>
            <a:r>
              <a:rPr lang="en-US" sz="800" b="1" dirty="0" smtClean="0"/>
              <a:t>Eversheds LLP |</a:t>
            </a:r>
            <a:endParaRPr lang="en-US" sz="800" b="0" dirty="0"/>
          </a:p>
        </p:txBody>
      </p:sp>
      <p:sp>
        <p:nvSpPr>
          <p:cNvPr id="21" name="TextBox 20"/>
          <p:cNvSpPr txBox="1"/>
          <p:nvPr userDrawn="1"/>
        </p:nvSpPr>
        <p:spPr>
          <a:xfrm>
            <a:off x="1270119" y="6306006"/>
            <a:ext cx="1051050" cy="215444"/>
          </a:xfrm>
          <a:prstGeom prst="rect">
            <a:avLst/>
          </a:prstGeom>
          <a:noFill/>
        </p:spPr>
        <p:txBody>
          <a:bodyPr wrap="square" rtlCol="0">
            <a:spAutoFit/>
          </a:bodyPr>
          <a:lstStyle/>
          <a:p>
            <a:r>
              <a:rPr lang="en-US" sz="800" b="1" dirty="0" smtClean="0"/>
              <a:t> </a:t>
            </a:r>
            <a:fld id="{3D4DCEDE-D627-48C1-9828-3C7CDF4522B9}" type="datetime1">
              <a:rPr lang="en-GB" sz="800" b="1" smtClean="0"/>
              <a:t>05/01/2016</a:t>
            </a:fld>
            <a:r>
              <a:rPr lang="en-GB" sz="800" b="0" dirty="0" smtClean="0"/>
              <a:t> </a:t>
            </a:r>
            <a:r>
              <a:rPr lang="en-GB" sz="800" b="1" dirty="0" smtClean="0"/>
              <a:t>|</a:t>
            </a:r>
            <a:r>
              <a:rPr lang="en-GB" sz="800" b="0" baseline="0" dirty="0" smtClean="0"/>
              <a:t> </a:t>
            </a:r>
            <a:endParaRPr lang="en-US" sz="800" b="0" dirty="0"/>
          </a:p>
        </p:txBody>
      </p:sp>
      <p:sp>
        <p:nvSpPr>
          <p:cNvPr id="22" name="Text Placeholder 4"/>
          <p:cNvSpPr>
            <a:spLocks noGrp="1"/>
          </p:cNvSpPr>
          <p:nvPr>
            <p:ph type="body" sz="quarter" idx="22" hasCustomPrompt="1"/>
          </p:nvPr>
        </p:nvSpPr>
        <p:spPr>
          <a:xfrm>
            <a:off x="2180492" y="6305550"/>
            <a:ext cx="3399571" cy="215900"/>
          </a:xfrm>
        </p:spPr>
        <p:txBody>
          <a:bodyPr>
            <a:noAutofit/>
          </a:bodyPr>
          <a:lstStyle>
            <a:lvl1pPr marL="0" indent="0">
              <a:buNone/>
              <a:defRPr sz="800" b="0"/>
            </a:lvl1pPr>
          </a:lstStyle>
          <a:p>
            <a:pPr lvl="0"/>
            <a:r>
              <a:rPr lang="en-US" dirty="0" smtClean="0"/>
              <a:t>Type title here</a:t>
            </a:r>
            <a:endParaRPr lang="en-US" dirty="0"/>
          </a:p>
        </p:txBody>
      </p:sp>
    </p:spTree>
    <p:extLst>
      <p:ext uri="{BB962C8B-B14F-4D97-AF65-F5344CB8AC3E}">
        <p14:creationId xmlns:p14="http://schemas.microsoft.com/office/powerpoint/2010/main" val="1283987995"/>
      </p:ext>
    </p:extLst>
  </p:cSld>
  <p:clrMapOvr>
    <a:masterClrMapping/>
  </p:clrMapOvr>
  <p:timing>
    <p:tnLst>
      <p:par>
        <p:cTn id="1" dur="indefinite" restart="never" nodeType="tmRoot"/>
      </p:par>
    </p:tnLst>
  </p:timing>
  <p:hf sldNum="0" hdr="0"/>
  <p:extLst mod="1">
    <p:ext uri="{DCECCB84-F9BA-43D5-87BE-67443E8EF086}">
      <p15:sldGuideLst xmlns:p15="http://schemas.microsoft.com/office/powerpoint/2012/main">
        <p15:guide id="1" orient="horz" pos="709">
          <p15:clr>
            <a:srgbClr val="FBAE40"/>
          </p15:clr>
        </p15:guide>
        <p15:guide id="2" orient="horz" pos="1321"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rofile - 4 peopl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353118" y="4703885"/>
            <a:ext cx="2094807" cy="1522533"/>
          </a:xfrm>
        </p:spPr>
        <p:txBody>
          <a:bodyPr>
            <a:normAutofit/>
          </a:bodyPr>
          <a:lstStyle>
            <a:lvl1pPr marL="0" indent="0">
              <a:buFont typeface="Verdana" panose="020B0604030504040204" pitchFamily="34" charset="0"/>
              <a:buNone/>
              <a:defRPr sz="1200"/>
            </a:lvl1pPr>
            <a:lvl2pPr>
              <a:defRPr baseline="0"/>
            </a:lvl2pPr>
          </a:lstStyle>
          <a:p>
            <a:pPr lvl="0"/>
            <a:r>
              <a:rPr lang="en-US" dirty="0" smtClean="0"/>
              <a:t>Click to edit profile text</a:t>
            </a:r>
          </a:p>
        </p:txBody>
      </p:sp>
      <p:sp>
        <p:nvSpPr>
          <p:cNvPr id="9" name="Intro line"/>
          <p:cNvSpPr>
            <a:spLocks noGrp="1"/>
          </p:cNvSpPr>
          <p:nvPr>
            <p:ph type="body" sz="quarter" idx="11" hasCustomPrompt="1"/>
          </p:nvPr>
        </p:nvSpPr>
        <p:spPr>
          <a:xfrm>
            <a:off x="353118" y="3985787"/>
            <a:ext cx="2094807" cy="259251"/>
          </a:xfrm>
        </p:spPr>
        <p:txBody>
          <a:bodyPr>
            <a:normAutofit/>
          </a:bodyPr>
          <a:lstStyle>
            <a:lvl1pPr marL="0" indent="0">
              <a:buNone/>
              <a:defRPr sz="1200" b="1">
                <a:solidFill>
                  <a:schemeClr val="accent1"/>
                </a:solidFill>
              </a:defRPr>
            </a:lvl1pPr>
          </a:lstStyle>
          <a:p>
            <a:pPr lvl="0"/>
            <a:r>
              <a:rPr lang="en-US" dirty="0" smtClean="0"/>
              <a:t>Click to edit name</a:t>
            </a:r>
          </a:p>
        </p:txBody>
      </p:sp>
      <p:sp>
        <p:nvSpPr>
          <p:cNvPr id="7" name="Sub-heading"/>
          <p:cNvSpPr>
            <a:spLocks noGrp="1"/>
          </p:cNvSpPr>
          <p:nvPr>
            <p:ph type="body" sz="quarter" idx="10" hasCustomPrompt="1"/>
          </p:nvPr>
        </p:nvSpPr>
        <p:spPr>
          <a:xfrm>
            <a:off x="431800" y="738188"/>
            <a:ext cx="8280400" cy="377825"/>
          </a:xfrm>
        </p:spPr>
        <p:txBody>
          <a:bodyPr/>
          <a:lstStyle>
            <a:lvl1pPr marL="0" indent="0">
              <a:buNone/>
              <a:defRPr baseline="0"/>
            </a:lvl1pPr>
          </a:lstStyle>
          <a:p>
            <a:pPr lvl="0"/>
            <a:r>
              <a:rPr lang="en-US" dirty="0" smtClean="0"/>
              <a:t>Click to add sub-heading</a:t>
            </a:r>
            <a:endParaRPr lang="en-US" dirty="0"/>
          </a:p>
        </p:txBody>
      </p:sp>
      <p:sp>
        <p:nvSpPr>
          <p:cNvPr id="2" name="Heading"/>
          <p:cNvSpPr>
            <a:spLocks noGrp="1"/>
          </p:cNvSpPr>
          <p:nvPr>
            <p:ph type="title" hasCustomPrompt="1"/>
          </p:nvPr>
        </p:nvSpPr>
        <p:spPr>
          <a:xfrm>
            <a:off x="431800" y="404813"/>
            <a:ext cx="8280400" cy="333741"/>
          </a:xfrm>
        </p:spPr>
        <p:txBody>
          <a:bodyPr anchor="ctr">
            <a:noAutofit/>
          </a:bodyPr>
          <a:lstStyle>
            <a:lvl1pPr>
              <a:defRPr sz="2100" baseline="0"/>
            </a:lvl1pPr>
          </a:lstStyle>
          <a:p>
            <a:r>
              <a:rPr lang="en-US" dirty="0" smtClean="0"/>
              <a:t>Click to add Heading</a:t>
            </a:r>
            <a:endParaRPr lang="en-US" dirty="0"/>
          </a:p>
        </p:txBody>
      </p:sp>
      <p:sp>
        <p:nvSpPr>
          <p:cNvPr id="10" name="Intro line"/>
          <p:cNvSpPr>
            <a:spLocks noGrp="1"/>
          </p:cNvSpPr>
          <p:nvPr>
            <p:ph type="body" sz="quarter" idx="12" hasCustomPrompt="1"/>
          </p:nvPr>
        </p:nvSpPr>
        <p:spPr>
          <a:xfrm>
            <a:off x="353118" y="4254777"/>
            <a:ext cx="2094807" cy="259251"/>
          </a:xfrm>
        </p:spPr>
        <p:txBody>
          <a:bodyPr>
            <a:normAutofit/>
          </a:bodyPr>
          <a:lstStyle>
            <a:lvl1pPr marL="0" indent="0">
              <a:buNone/>
              <a:defRPr sz="1200" b="0" i="1">
                <a:solidFill>
                  <a:schemeClr val="accent1"/>
                </a:solidFill>
              </a:defRPr>
            </a:lvl1pPr>
          </a:lstStyle>
          <a:p>
            <a:pPr lvl="0"/>
            <a:r>
              <a:rPr lang="en-US" dirty="0" smtClean="0"/>
              <a:t>Click to edit job title</a:t>
            </a:r>
          </a:p>
        </p:txBody>
      </p:sp>
      <p:sp>
        <p:nvSpPr>
          <p:cNvPr id="6" name="Picture Placeholder 5"/>
          <p:cNvSpPr>
            <a:spLocks noGrp="1"/>
          </p:cNvSpPr>
          <p:nvPr>
            <p:ph type="pic" sz="quarter" idx="13" hasCustomPrompt="1"/>
          </p:nvPr>
        </p:nvSpPr>
        <p:spPr>
          <a:xfrm>
            <a:off x="431800" y="2105760"/>
            <a:ext cx="2016125" cy="1690168"/>
          </a:xfrm>
        </p:spPr>
        <p:txBody>
          <a:bodyPr anchor="ctr">
            <a:normAutofit/>
          </a:bodyPr>
          <a:lstStyle>
            <a:lvl1pPr marL="0" indent="0" algn="ctr">
              <a:buNone/>
              <a:defRPr sz="1600"/>
            </a:lvl1pPr>
          </a:lstStyle>
          <a:p>
            <a:r>
              <a:rPr lang="en-US" dirty="0" smtClean="0"/>
              <a:t>Click to add profile picture here</a:t>
            </a:r>
            <a:endParaRPr lang="en-US" dirty="0"/>
          </a:p>
        </p:txBody>
      </p:sp>
      <p:sp>
        <p:nvSpPr>
          <p:cNvPr id="12" name="Main content placeholder"/>
          <p:cNvSpPr>
            <a:spLocks noGrp="1"/>
          </p:cNvSpPr>
          <p:nvPr>
            <p:ph idx="14" hasCustomPrompt="1"/>
          </p:nvPr>
        </p:nvSpPr>
        <p:spPr>
          <a:xfrm>
            <a:off x="6696075" y="4708861"/>
            <a:ext cx="2007884" cy="1522533"/>
          </a:xfrm>
        </p:spPr>
        <p:txBody>
          <a:bodyPr>
            <a:normAutofit/>
          </a:bodyPr>
          <a:lstStyle>
            <a:lvl1pPr marL="0" indent="0">
              <a:buFont typeface="Verdana" panose="020B0604030504040204" pitchFamily="34" charset="0"/>
              <a:buNone/>
              <a:defRPr sz="1200"/>
            </a:lvl1pPr>
            <a:lvl2pPr>
              <a:defRPr baseline="0"/>
            </a:lvl2pPr>
          </a:lstStyle>
          <a:p>
            <a:pPr lvl="0"/>
            <a:r>
              <a:rPr lang="en-US" dirty="0" smtClean="0"/>
              <a:t>Click to edit profile text</a:t>
            </a:r>
          </a:p>
        </p:txBody>
      </p:sp>
      <p:sp>
        <p:nvSpPr>
          <p:cNvPr id="14" name="Intro line"/>
          <p:cNvSpPr>
            <a:spLocks noGrp="1"/>
          </p:cNvSpPr>
          <p:nvPr>
            <p:ph type="body" sz="quarter" idx="15" hasCustomPrompt="1"/>
          </p:nvPr>
        </p:nvSpPr>
        <p:spPr>
          <a:xfrm>
            <a:off x="6624638" y="3985787"/>
            <a:ext cx="2093220" cy="259251"/>
          </a:xfrm>
        </p:spPr>
        <p:txBody>
          <a:bodyPr>
            <a:normAutofit/>
          </a:bodyPr>
          <a:lstStyle>
            <a:lvl1pPr marL="0" indent="0">
              <a:buNone/>
              <a:defRPr sz="1200" b="1">
                <a:solidFill>
                  <a:schemeClr val="accent1"/>
                </a:solidFill>
              </a:defRPr>
            </a:lvl1pPr>
          </a:lstStyle>
          <a:p>
            <a:pPr lvl="0"/>
            <a:r>
              <a:rPr lang="en-US" dirty="0" smtClean="0"/>
              <a:t>Click to edit name</a:t>
            </a:r>
          </a:p>
        </p:txBody>
      </p:sp>
      <p:sp>
        <p:nvSpPr>
          <p:cNvPr id="15" name="Intro line"/>
          <p:cNvSpPr>
            <a:spLocks noGrp="1"/>
          </p:cNvSpPr>
          <p:nvPr>
            <p:ph type="body" sz="quarter" idx="16" hasCustomPrompt="1"/>
          </p:nvPr>
        </p:nvSpPr>
        <p:spPr>
          <a:xfrm>
            <a:off x="6632879" y="4259752"/>
            <a:ext cx="2079321" cy="259251"/>
          </a:xfrm>
        </p:spPr>
        <p:txBody>
          <a:bodyPr>
            <a:normAutofit/>
          </a:bodyPr>
          <a:lstStyle>
            <a:lvl1pPr marL="0" indent="0">
              <a:buNone/>
              <a:defRPr sz="1200" b="0" i="1">
                <a:solidFill>
                  <a:schemeClr val="accent1"/>
                </a:solidFill>
              </a:defRPr>
            </a:lvl1pPr>
          </a:lstStyle>
          <a:p>
            <a:pPr lvl="0"/>
            <a:r>
              <a:rPr lang="en-US" dirty="0" smtClean="0"/>
              <a:t>Click to edit job title</a:t>
            </a:r>
          </a:p>
        </p:txBody>
      </p:sp>
      <p:sp>
        <p:nvSpPr>
          <p:cNvPr id="16" name="Picture Placeholder 5"/>
          <p:cNvSpPr>
            <a:spLocks noGrp="1"/>
          </p:cNvSpPr>
          <p:nvPr>
            <p:ph type="pic" sz="quarter" idx="17" hasCustomPrompt="1"/>
          </p:nvPr>
        </p:nvSpPr>
        <p:spPr>
          <a:xfrm>
            <a:off x="6696075" y="2105880"/>
            <a:ext cx="2016676" cy="1698840"/>
          </a:xfrm>
        </p:spPr>
        <p:txBody>
          <a:bodyPr anchor="ctr">
            <a:normAutofit/>
          </a:bodyPr>
          <a:lstStyle>
            <a:lvl1pPr marL="0" indent="0" algn="ctr">
              <a:buNone/>
              <a:defRPr sz="1600"/>
            </a:lvl1pPr>
          </a:lstStyle>
          <a:p>
            <a:r>
              <a:rPr lang="en-US" dirty="0" smtClean="0"/>
              <a:t>Click to add profile picture here</a:t>
            </a:r>
            <a:endParaRPr lang="en-US" dirty="0"/>
          </a:p>
        </p:txBody>
      </p:sp>
      <p:sp>
        <p:nvSpPr>
          <p:cNvPr id="13" name="Main content placeholder"/>
          <p:cNvSpPr>
            <a:spLocks noGrp="1"/>
          </p:cNvSpPr>
          <p:nvPr>
            <p:ph idx="18" hasCustomPrompt="1"/>
          </p:nvPr>
        </p:nvSpPr>
        <p:spPr>
          <a:xfrm>
            <a:off x="2437851" y="4703885"/>
            <a:ext cx="2094807" cy="1522533"/>
          </a:xfrm>
        </p:spPr>
        <p:txBody>
          <a:bodyPr>
            <a:normAutofit/>
          </a:bodyPr>
          <a:lstStyle>
            <a:lvl1pPr marL="0" indent="0">
              <a:buFont typeface="Verdana" panose="020B0604030504040204" pitchFamily="34" charset="0"/>
              <a:buNone/>
              <a:defRPr sz="1200"/>
            </a:lvl1pPr>
            <a:lvl2pPr>
              <a:defRPr baseline="0"/>
            </a:lvl2pPr>
          </a:lstStyle>
          <a:p>
            <a:pPr lvl="0"/>
            <a:r>
              <a:rPr lang="en-US" dirty="0" smtClean="0"/>
              <a:t>Click to edit profile text</a:t>
            </a:r>
          </a:p>
        </p:txBody>
      </p:sp>
      <p:sp>
        <p:nvSpPr>
          <p:cNvPr id="17" name="Intro line"/>
          <p:cNvSpPr>
            <a:spLocks noGrp="1"/>
          </p:cNvSpPr>
          <p:nvPr>
            <p:ph type="body" sz="quarter" idx="19" hasCustomPrompt="1"/>
          </p:nvPr>
        </p:nvSpPr>
        <p:spPr>
          <a:xfrm>
            <a:off x="2437851" y="3985787"/>
            <a:ext cx="2094807" cy="259251"/>
          </a:xfrm>
        </p:spPr>
        <p:txBody>
          <a:bodyPr>
            <a:normAutofit/>
          </a:bodyPr>
          <a:lstStyle>
            <a:lvl1pPr marL="0" indent="0">
              <a:buNone/>
              <a:defRPr sz="1200" b="1">
                <a:solidFill>
                  <a:schemeClr val="accent1"/>
                </a:solidFill>
              </a:defRPr>
            </a:lvl1pPr>
          </a:lstStyle>
          <a:p>
            <a:pPr lvl="0"/>
            <a:r>
              <a:rPr lang="en-US" dirty="0" smtClean="0"/>
              <a:t>Click to edit name</a:t>
            </a:r>
          </a:p>
        </p:txBody>
      </p:sp>
      <p:sp>
        <p:nvSpPr>
          <p:cNvPr id="18" name="Intro line"/>
          <p:cNvSpPr>
            <a:spLocks noGrp="1"/>
          </p:cNvSpPr>
          <p:nvPr>
            <p:ph type="body" sz="quarter" idx="20" hasCustomPrompt="1"/>
          </p:nvPr>
        </p:nvSpPr>
        <p:spPr>
          <a:xfrm>
            <a:off x="2437851" y="4254777"/>
            <a:ext cx="2094807" cy="259251"/>
          </a:xfrm>
        </p:spPr>
        <p:txBody>
          <a:bodyPr>
            <a:normAutofit/>
          </a:bodyPr>
          <a:lstStyle>
            <a:lvl1pPr marL="0" indent="0">
              <a:buNone/>
              <a:defRPr sz="1200" b="0" i="1">
                <a:solidFill>
                  <a:schemeClr val="accent1"/>
                </a:solidFill>
              </a:defRPr>
            </a:lvl1pPr>
          </a:lstStyle>
          <a:p>
            <a:pPr lvl="0"/>
            <a:r>
              <a:rPr lang="en-US" dirty="0" smtClean="0"/>
              <a:t>Click to edit job title</a:t>
            </a:r>
          </a:p>
        </p:txBody>
      </p:sp>
      <p:sp>
        <p:nvSpPr>
          <p:cNvPr id="19" name="Picture Placeholder 5"/>
          <p:cNvSpPr>
            <a:spLocks noGrp="1"/>
          </p:cNvSpPr>
          <p:nvPr>
            <p:ph type="pic" sz="quarter" idx="21" hasCustomPrompt="1"/>
          </p:nvPr>
        </p:nvSpPr>
        <p:spPr>
          <a:xfrm>
            <a:off x="2516533" y="2105760"/>
            <a:ext cx="2016125" cy="1690168"/>
          </a:xfrm>
        </p:spPr>
        <p:txBody>
          <a:bodyPr anchor="ctr">
            <a:normAutofit/>
          </a:bodyPr>
          <a:lstStyle>
            <a:lvl1pPr marL="0" indent="0" algn="ctr">
              <a:buNone/>
              <a:defRPr sz="1600"/>
            </a:lvl1pPr>
          </a:lstStyle>
          <a:p>
            <a:r>
              <a:rPr lang="en-US" dirty="0" smtClean="0"/>
              <a:t>Click to add profile picture here</a:t>
            </a:r>
            <a:endParaRPr lang="en-US" dirty="0"/>
          </a:p>
        </p:txBody>
      </p:sp>
      <p:sp>
        <p:nvSpPr>
          <p:cNvPr id="20" name="Main content placeholder"/>
          <p:cNvSpPr>
            <a:spLocks noGrp="1"/>
          </p:cNvSpPr>
          <p:nvPr>
            <p:ph idx="22" hasCustomPrompt="1"/>
          </p:nvPr>
        </p:nvSpPr>
        <p:spPr>
          <a:xfrm>
            <a:off x="4522584" y="4703885"/>
            <a:ext cx="2094807" cy="1522533"/>
          </a:xfrm>
        </p:spPr>
        <p:txBody>
          <a:bodyPr>
            <a:normAutofit/>
          </a:bodyPr>
          <a:lstStyle>
            <a:lvl1pPr marL="0" indent="0">
              <a:buFont typeface="Verdana" panose="020B0604030504040204" pitchFamily="34" charset="0"/>
              <a:buNone/>
              <a:defRPr sz="1200"/>
            </a:lvl1pPr>
            <a:lvl2pPr>
              <a:defRPr baseline="0"/>
            </a:lvl2pPr>
          </a:lstStyle>
          <a:p>
            <a:pPr lvl="0"/>
            <a:r>
              <a:rPr lang="en-US" dirty="0" smtClean="0"/>
              <a:t>Click to edit profile text</a:t>
            </a:r>
          </a:p>
        </p:txBody>
      </p:sp>
      <p:sp>
        <p:nvSpPr>
          <p:cNvPr id="21" name="Intro line"/>
          <p:cNvSpPr>
            <a:spLocks noGrp="1"/>
          </p:cNvSpPr>
          <p:nvPr>
            <p:ph type="body" sz="quarter" idx="23" hasCustomPrompt="1"/>
          </p:nvPr>
        </p:nvSpPr>
        <p:spPr>
          <a:xfrm>
            <a:off x="4522584" y="3985787"/>
            <a:ext cx="2094807" cy="259251"/>
          </a:xfrm>
        </p:spPr>
        <p:txBody>
          <a:bodyPr>
            <a:normAutofit/>
          </a:bodyPr>
          <a:lstStyle>
            <a:lvl1pPr marL="0" indent="0">
              <a:buNone/>
              <a:defRPr sz="1200" b="1">
                <a:solidFill>
                  <a:schemeClr val="accent1"/>
                </a:solidFill>
              </a:defRPr>
            </a:lvl1pPr>
          </a:lstStyle>
          <a:p>
            <a:pPr lvl="0"/>
            <a:r>
              <a:rPr lang="en-US" dirty="0" smtClean="0"/>
              <a:t>Click to edit name</a:t>
            </a:r>
          </a:p>
        </p:txBody>
      </p:sp>
      <p:sp>
        <p:nvSpPr>
          <p:cNvPr id="22" name="Intro line"/>
          <p:cNvSpPr>
            <a:spLocks noGrp="1"/>
          </p:cNvSpPr>
          <p:nvPr>
            <p:ph type="body" sz="quarter" idx="24" hasCustomPrompt="1"/>
          </p:nvPr>
        </p:nvSpPr>
        <p:spPr>
          <a:xfrm>
            <a:off x="4522584" y="4254777"/>
            <a:ext cx="2094807" cy="259251"/>
          </a:xfrm>
        </p:spPr>
        <p:txBody>
          <a:bodyPr>
            <a:normAutofit/>
          </a:bodyPr>
          <a:lstStyle>
            <a:lvl1pPr marL="0" indent="0">
              <a:buNone/>
              <a:defRPr sz="1200" b="0" i="1">
                <a:solidFill>
                  <a:schemeClr val="accent1"/>
                </a:solidFill>
              </a:defRPr>
            </a:lvl1pPr>
          </a:lstStyle>
          <a:p>
            <a:pPr lvl="0"/>
            <a:r>
              <a:rPr lang="en-US" dirty="0" smtClean="0"/>
              <a:t>Click to edit job title</a:t>
            </a:r>
          </a:p>
        </p:txBody>
      </p:sp>
      <p:sp>
        <p:nvSpPr>
          <p:cNvPr id="23" name="Picture Placeholder 5"/>
          <p:cNvSpPr>
            <a:spLocks noGrp="1"/>
          </p:cNvSpPr>
          <p:nvPr>
            <p:ph type="pic" sz="quarter" idx="25" hasCustomPrompt="1"/>
          </p:nvPr>
        </p:nvSpPr>
        <p:spPr>
          <a:xfrm>
            <a:off x="4601266" y="2105760"/>
            <a:ext cx="2016125" cy="1690168"/>
          </a:xfrm>
        </p:spPr>
        <p:txBody>
          <a:bodyPr anchor="ctr">
            <a:normAutofit/>
          </a:bodyPr>
          <a:lstStyle>
            <a:lvl1pPr marL="0" indent="0" algn="ctr">
              <a:buNone/>
              <a:defRPr sz="1600"/>
            </a:lvl1pPr>
          </a:lstStyle>
          <a:p>
            <a:r>
              <a:rPr lang="en-US" dirty="0" smtClean="0"/>
              <a:t>Click to add profile picture here</a:t>
            </a:r>
            <a:endParaRPr lang="en-US" dirty="0"/>
          </a:p>
        </p:txBody>
      </p:sp>
      <p:sp>
        <p:nvSpPr>
          <p:cNvPr id="24" name="TextBox 23"/>
          <p:cNvSpPr txBox="1"/>
          <p:nvPr userDrawn="1"/>
        </p:nvSpPr>
        <p:spPr>
          <a:xfrm>
            <a:off x="347695" y="6306007"/>
            <a:ext cx="1128680" cy="215444"/>
          </a:xfrm>
          <a:prstGeom prst="rect">
            <a:avLst/>
          </a:prstGeom>
          <a:noFill/>
        </p:spPr>
        <p:txBody>
          <a:bodyPr wrap="square" rtlCol="0">
            <a:spAutoFit/>
          </a:bodyPr>
          <a:lstStyle/>
          <a:p>
            <a:r>
              <a:rPr lang="en-US" sz="800" b="1" dirty="0" smtClean="0"/>
              <a:t>Eversheds LLP |</a:t>
            </a:r>
            <a:endParaRPr lang="en-US" sz="800" b="0" dirty="0"/>
          </a:p>
        </p:txBody>
      </p:sp>
      <p:sp>
        <p:nvSpPr>
          <p:cNvPr id="25" name="TextBox 24"/>
          <p:cNvSpPr txBox="1"/>
          <p:nvPr userDrawn="1"/>
        </p:nvSpPr>
        <p:spPr>
          <a:xfrm>
            <a:off x="1270119" y="6306006"/>
            <a:ext cx="1051050" cy="215444"/>
          </a:xfrm>
          <a:prstGeom prst="rect">
            <a:avLst/>
          </a:prstGeom>
          <a:noFill/>
        </p:spPr>
        <p:txBody>
          <a:bodyPr wrap="square" rtlCol="0">
            <a:spAutoFit/>
          </a:bodyPr>
          <a:lstStyle/>
          <a:p>
            <a:r>
              <a:rPr lang="en-US" sz="800" b="1" dirty="0" smtClean="0"/>
              <a:t> </a:t>
            </a:r>
            <a:fld id="{3D4DCEDE-D627-48C1-9828-3C7CDF4522B9}" type="datetime1">
              <a:rPr lang="en-GB" sz="800" b="1" smtClean="0"/>
              <a:t>05/01/2016</a:t>
            </a:fld>
            <a:r>
              <a:rPr lang="en-GB" sz="800" b="0" dirty="0" smtClean="0"/>
              <a:t> </a:t>
            </a:r>
            <a:r>
              <a:rPr lang="en-GB" sz="800" b="1" dirty="0" smtClean="0"/>
              <a:t>|</a:t>
            </a:r>
            <a:r>
              <a:rPr lang="en-GB" sz="800" b="0" baseline="0" dirty="0" smtClean="0"/>
              <a:t> </a:t>
            </a:r>
            <a:endParaRPr lang="en-US" sz="800" b="0" dirty="0"/>
          </a:p>
        </p:txBody>
      </p:sp>
      <p:sp>
        <p:nvSpPr>
          <p:cNvPr id="26" name="Text Placeholder 4"/>
          <p:cNvSpPr>
            <a:spLocks noGrp="1"/>
          </p:cNvSpPr>
          <p:nvPr>
            <p:ph type="body" sz="quarter" idx="26" hasCustomPrompt="1"/>
          </p:nvPr>
        </p:nvSpPr>
        <p:spPr>
          <a:xfrm>
            <a:off x="2180492" y="6305550"/>
            <a:ext cx="3399571" cy="215900"/>
          </a:xfrm>
        </p:spPr>
        <p:txBody>
          <a:bodyPr>
            <a:noAutofit/>
          </a:bodyPr>
          <a:lstStyle>
            <a:lvl1pPr marL="0" indent="0">
              <a:buNone/>
              <a:defRPr sz="800" b="0"/>
            </a:lvl1pPr>
          </a:lstStyle>
          <a:p>
            <a:pPr lvl="0"/>
            <a:r>
              <a:rPr lang="en-US" dirty="0" smtClean="0"/>
              <a:t>Type title here</a:t>
            </a:r>
            <a:endParaRPr lang="en-US" dirty="0"/>
          </a:p>
        </p:txBody>
      </p:sp>
    </p:spTree>
    <p:extLst>
      <p:ext uri="{BB962C8B-B14F-4D97-AF65-F5344CB8AC3E}">
        <p14:creationId xmlns:p14="http://schemas.microsoft.com/office/powerpoint/2010/main" val="2033891573"/>
      </p:ext>
    </p:extLst>
  </p:cSld>
  <p:clrMapOvr>
    <a:masterClrMapping/>
  </p:clrMapOvr>
  <p:timing>
    <p:tnLst>
      <p:par>
        <p:cTn id="1" dur="indefinite" restart="never" nodeType="tmRoot"/>
      </p:par>
    </p:tnLst>
  </p:timing>
  <p:hf sldNum="0" hdr="0"/>
  <p:extLst mod="1">
    <p:ext uri="{DCECCB84-F9BA-43D5-87BE-67443E8EF086}">
      <p15:sldGuideLst xmlns:p15="http://schemas.microsoft.com/office/powerpoint/2012/main">
        <p15:guide id="1" orient="horz" pos="709">
          <p15:clr>
            <a:srgbClr val="FBAE40"/>
          </p15:clr>
        </p15:guide>
        <p15:guide id="2" orient="horz" pos="132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1800" y="404814"/>
            <a:ext cx="8280400" cy="430456"/>
          </a:xfrm>
          <a:ln>
            <a:noFill/>
          </a:ln>
        </p:spPr>
        <p:txBody>
          <a:bodyPr anchor="ctr"/>
          <a:lstStyle>
            <a:lvl1pPr>
              <a:defRPr/>
            </a:lvl1pPr>
          </a:lstStyle>
          <a:p>
            <a:r>
              <a:rPr lang="en-US" dirty="0" smtClean="0"/>
              <a:t>Click to edit Heading</a:t>
            </a:r>
            <a:endParaRPr lang="en-US" dirty="0"/>
          </a:p>
        </p:txBody>
      </p:sp>
      <p:sp>
        <p:nvSpPr>
          <p:cNvPr id="3" name="TextBox 2"/>
          <p:cNvSpPr txBox="1"/>
          <p:nvPr userDrawn="1"/>
        </p:nvSpPr>
        <p:spPr>
          <a:xfrm>
            <a:off x="347695" y="6306007"/>
            <a:ext cx="1128680" cy="215444"/>
          </a:xfrm>
          <a:prstGeom prst="rect">
            <a:avLst/>
          </a:prstGeom>
          <a:noFill/>
        </p:spPr>
        <p:txBody>
          <a:bodyPr wrap="square" rtlCol="0">
            <a:spAutoFit/>
          </a:bodyPr>
          <a:lstStyle/>
          <a:p>
            <a:r>
              <a:rPr lang="en-US" sz="800" b="1" dirty="0" smtClean="0"/>
              <a:t>Eversheds LLP |</a:t>
            </a:r>
            <a:endParaRPr lang="en-US" sz="800" b="0" dirty="0"/>
          </a:p>
        </p:txBody>
      </p:sp>
      <p:sp>
        <p:nvSpPr>
          <p:cNvPr id="4" name="TextBox 3"/>
          <p:cNvSpPr txBox="1"/>
          <p:nvPr userDrawn="1"/>
        </p:nvSpPr>
        <p:spPr>
          <a:xfrm>
            <a:off x="1270119" y="6306006"/>
            <a:ext cx="1051050" cy="215444"/>
          </a:xfrm>
          <a:prstGeom prst="rect">
            <a:avLst/>
          </a:prstGeom>
          <a:noFill/>
        </p:spPr>
        <p:txBody>
          <a:bodyPr wrap="square" rtlCol="0">
            <a:spAutoFit/>
          </a:bodyPr>
          <a:lstStyle/>
          <a:p>
            <a:r>
              <a:rPr lang="en-US" sz="800" b="1" dirty="0" smtClean="0"/>
              <a:t> </a:t>
            </a:r>
            <a:fld id="{3D4DCEDE-D627-48C1-9828-3C7CDF4522B9}" type="datetime1">
              <a:rPr lang="en-GB" sz="800" b="1" smtClean="0"/>
              <a:t>05/01/2016</a:t>
            </a:fld>
            <a:r>
              <a:rPr lang="en-GB" sz="800" b="0" dirty="0" smtClean="0"/>
              <a:t> </a:t>
            </a:r>
            <a:r>
              <a:rPr lang="en-GB" sz="800" b="1" dirty="0" smtClean="0"/>
              <a:t>|</a:t>
            </a:r>
            <a:r>
              <a:rPr lang="en-GB" sz="800" b="0" baseline="0" dirty="0" smtClean="0"/>
              <a:t> </a:t>
            </a:r>
            <a:endParaRPr lang="en-US" sz="800" b="0" dirty="0"/>
          </a:p>
        </p:txBody>
      </p:sp>
      <p:sp>
        <p:nvSpPr>
          <p:cNvPr id="5" name="Text Placeholder 4"/>
          <p:cNvSpPr>
            <a:spLocks noGrp="1"/>
          </p:cNvSpPr>
          <p:nvPr>
            <p:ph type="body" sz="quarter" idx="13" hasCustomPrompt="1"/>
          </p:nvPr>
        </p:nvSpPr>
        <p:spPr>
          <a:xfrm>
            <a:off x="2180492" y="6305550"/>
            <a:ext cx="3399571" cy="215900"/>
          </a:xfrm>
        </p:spPr>
        <p:txBody>
          <a:bodyPr>
            <a:noAutofit/>
          </a:bodyPr>
          <a:lstStyle>
            <a:lvl1pPr marL="0" indent="0">
              <a:buNone/>
              <a:defRPr sz="800" b="0"/>
            </a:lvl1pPr>
          </a:lstStyle>
          <a:p>
            <a:pPr lvl="0"/>
            <a:r>
              <a:rPr lang="en-US" dirty="0" smtClean="0"/>
              <a:t>Type title here</a:t>
            </a:r>
            <a:endParaRPr lang="en-US" dirty="0"/>
          </a:p>
        </p:txBody>
      </p:sp>
    </p:spTree>
    <p:extLst>
      <p:ext uri="{BB962C8B-B14F-4D97-AF65-F5344CB8AC3E}">
        <p14:creationId xmlns:p14="http://schemas.microsoft.com/office/powerpoint/2010/main" val="3221143965"/>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26047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Infographics Quotes">
    <p:spTree>
      <p:nvGrpSpPr>
        <p:cNvPr id="1" name=""/>
        <p:cNvGrpSpPr/>
        <p:nvPr/>
      </p:nvGrpSpPr>
      <p:grpSpPr>
        <a:xfrm>
          <a:off x="0" y="0"/>
          <a:ext cx="0" cy="0"/>
          <a:chOff x="0" y="0"/>
          <a:chExt cx="0" cy="0"/>
        </a:xfrm>
      </p:grpSpPr>
      <p:sp>
        <p:nvSpPr>
          <p:cNvPr id="7" name="Sub-heading"/>
          <p:cNvSpPr>
            <a:spLocks noGrp="1"/>
          </p:cNvSpPr>
          <p:nvPr>
            <p:ph type="body" sz="quarter" idx="10" hasCustomPrompt="1"/>
          </p:nvPr>
        </p:nvSpPr>
        <p:spPr>
          <a:xfrm>
            <a:off x="431800" y="738188"/>
            <a:ext cx="8280400" cy="377825"/>
          </a:xfrm>
        </p:spPr>
        <p:txBody>
          <a:bodyPr/>
          <a:lstStyle>
            <a:lvl1pPr marL="0" indent="0">
              <a:buNone/>
              <a:defRPr baseline="0"/>
            </a:lvl1pPr>
          </a:lstStyle>
          <a:p>
            <a:pPr lvl="0"/>
            <a:r>
              <a:rPr lang="en-US" dirty="0" smtClean="0"/>
              <a:t>Click to add sub-heading</a:t>
            </a:r>
            <a:endParaRPr lang="en-US" dirty="0"/>
          </a:p>
        </p:txBody>
      </p:sp>
      <p:sp>
        <p:nvSpPr>
          <p:cNvPr id="2" name="Heading"/>
          <p:cNvSpPr>
            <a:spLocks noGrp="1"/>
          </p:cNvSpPr>
          <p:nvPr>
            <p:ph type="title" hasCustomPrompt="1"/>
          </p:nvPr>
        </p:nvSpPr>
        <p:spPr>
          <a:xfrm>
            <a:off x="431800" y="404813"/>
            <a:ext cx="8280400" cy="333741"/>
          </a:xfrm>
        </p:spPr>
        <p:txBody>
          <a:bodyPr anchor="ctr">
            <a:noAutofit/>
          </a:bodyPr>
          <a:lstStyle>
            <a:lvl1pPr>
              <a:defRPr sz="2100" baseline="0"/>
            </a:lvl1pPr>
          </a:lstStyle>
          <a:p>
            <a:r>
              <a:rPr lang="en-US" dirty="0" smtClean="0"/>
              <a:t>Click to add Heading</a:t>
            </a:r>
            <a:endParaRPr lang="en-US" dirty="0"/>
          </a:p>
        </p:txBody>
      </p:sp>
      <p:sp>
        <p:nvSpPr>
          <p:cNvPr id="24" name="TextBox 23"/>
          <p:cNvSpPr txBox="1"/>
          <p:nvPr userDrawn="1"/>
        </p:nvSpPr>
        <p:spPr>
          <a:xfrm>
            <a:off x="347695" y="6306007"/>
            <a:ext cx="1128680" cy="215444"/>
          </a:xfrm>
          <a:prstGeom prst="rect">
            <a:avLst/>
          </a:prstGeom>
          <a:noFill/>
        </p:spPr>
        <p:txBody>
          <a:bodyPr wrap="square" rtlCol="0">
            <a:spAutoFit/>
          </a:bodyPr>
          <a:lstStyle/>
          <a:p>
            <a:r>
              <a:rPr lang="en-US" sz="800" b="1" dirty="0" smtClean="0"/>
              <a:t>Eversheds LLP |</a:t>
            </a:r>
            <a:endParaRPr lang="en-US" sz="800" b="0" dirty="0"/>
          </a:p>
        </p:txBody>
      </p:sp>
      <p:sp>
        <p:nvSpPr>
          <p:cNvPr id="25" name="TextBox 24"/>
          <p:cNvSpPr txBox="1"/>
          <p:nvPr userDrawn="1"/>
        </p:nvSpPr>
        <p:spPr>
          <a:xfrm>
            <a:off x="1270119" y="6306006"/>
            <a:ext cx="1051050" cy="215444"/>
          </a:xfrm>
          <a:prstGeom prst="rect">
            <a:avLst/>
          </a:prstGeom>
          <a:noFill/>
        </p:spPr>
        <p:txBody>
          <a:bodyPr wrap="square" rtlCol="0">
            <a:spAutoFit/>
          </a:bodyPr>
          <a:lstStyle/>
          <a:p>
            <a:r>
              <a:rPr lang="en-US" sz="800" b="1" dirty="0" smtClean="0"/>
              <a:t> </a:t>
            </a:r>
            <a:fld id="{3D4DCEDE-D627-48C1-9828-3C7CDF4522B9}" type="datetime1">
              <a:rPr lang="en-GB" sz="800" b="1" smtClean="0"/>
              <a:t>05/01/2016</a:t>
            </a:fld>
            <a:r>
              <a:rPr lang="en-GB" sz="800" b="0" dirty="0" smtClean="0"/>
              <a:t> </a:t>
            </a:r>
            <a:r>
              <a:rPr lang="en-GB" sz="800" b="1" dirty="0" smtClean="0"/>
              <a:t>|</a:t>
            </a:r>
            <a:r>
              <a:rPr lang="en-GB" sz="800" b="0" baseline="0" dirty="0" smtClean="0"/>
              <a:t> </a:t>
            </a:r>
            <a:endParaRPr lang="en-US" sz="800" b="0" dirty="0"/>
          </a:p>
        </p:txBody>
      </p:sp>
      <p:sp>
        <p:nvSpPr>
          <p:cNvPr id="26" name="Text Placeholder 4"/>
          <p:cNvSpPr>
            <a:spLocks noGrp="1"/>
          </p:cNvSpPr>
          <p:nvPr>
            <p:ph type="body" sz="quarter" idx="26" hasCustomPrompt="1"/>
          </p:nvPr>
        </p:nvSpPr>
        <p:spPr>
          <a:xfrm>
            <a:off x="2180492" y="6305550"/>
            <a:ext cx="3399571" cy="215900"/>
          </a:xfrm>
        </p:spPr>
        <p:txBody>
          <a:bodyPr>
            <a:noAutofit/>
          </a:bodyPr>
          <a:lstStyle>
            <a:lvl1pPr marL="0" indent="0">
              <a:buNone/>
              <a:defRPr sz="800" b="0"/>
            </a:lvl1pPr>
          </a:lstStyle>
          <a:p>
            <a:pPr lvl="0"/>
            <a:r>
              <a:rPr lang="en-US" dirty="0" smtClean="0"/>
              <a:t>Type title here</a:t>
            </a:r>
            <a:endParaRPr lang="en-US" dirty="0"/>
          </a:p>
        </p:txBody>
      </p:sp>
      <p:grpSp>
        <p:nvGrpSpPr>
          <p:cNvPr id="11" name="Group 10"/>
          <p:cNvGrpSpPr/>
          <p:nvPr userDrawn="1"/>
        </p:nvGrpSpPr>
        <p:grpSpPr>
          <a:xfrm>
            <a:off x="431800" y="2749830"/>
            <a:ext cx="3840397" cy="2713220"/>
            <a:chOff x="431800" y="2165214"/>
            <a:chExt cx="3840397" cy="2713220"/>
          </a:xfrm>
          <a:solidFill>
            <a:schemeClr val="accent1"/>
          </a:solidFill>
        </p:grpSpPr>
        <p:sp>
          <p:nvSpPr>
            <p:cNvPr id="4" name="Rounded Rectangular Callout 3"/>
            <p:cNvSpPr/>
            <p:nvPr userDrawn="1"/>
          </p:nvSpPr>
          <p:spPr>
            <a:xfrm>
              <a:off x="431800" y="2165214"/>
              <a:ext cx="3840397" cy="2713220"/>
            </a:xfrm>
            <a:prstGeom prst="wedgeRoundRectCallout">
              <a:avLst>
                <a:gd name="adj1" fmla="val 33228"/>
                <a:gd name="adj2" fmla="val 77969"/>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userDrawn="1"/>
          </p:nvSpPr>
          <p:spPr>
            <a:xfrm>
              <a:off x="431800" y="2165214"/>
              <a:ext cx="3840397" cy="2713220"/>
            </a:xfrm>
            <a:prstGeom prst="roundRect">
              <a:avLst>
                <a:gd name="adj" fmla="val 285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p:cNvGrpSpPr/>
          <p:nvPr userDrawn="1"/>
        </p:nvGrpSpPr>
        <p:grpSpPr>
          <a:xfrm flipH="1">
            <a:off x="4704439" y="1233488"/>
            <a:ext cx="3840397" cy="2713220"/>
            <a:chOff x="431800" y="2165214"/>
            <a:chExt cx="3840397" cy="2713220"/>
          </a:xfrm>
          <a:solidFill>
            <a:schemeClr val="accent3"/>
          </a:solidFill>
        </p:grpSpPr>
        <p:sp>
          <p:nvSpPr>
            <p:cNvPr id="28" name="Rounded Rectangular Callout 27"/>
            <p:cNvSpPr/>
            <p:nvPr userDrawn="1"/>
          </p:nvSpPr>
          <p:spPr>
            <a:xfrm>
              <a:off x="431800" y="2165214"/>
              <a:ext cx="3840397" cy="2713220"/>
            </a:xfrm>
            <a:prstGeom prst="wedgeRoundRectCallout">
              <a:avLst>
                <a:gd name="adj1" fmla="val 33228"/>
                <a:gd name="adj2" fmla="val 77969"/>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ounded Rectangle 28"/>
            <p:cNvSpPr/>
            <p:nvPr userDrawn="1"/>
          </p:nvSpPr>
          <p:spPr>
            <a:xfrm>
              <a:off x="431800" y="2165214"/>
              <a:ext cx="3840397" cy="2713220"/>
            </a:xfrm>
            <a:prstGeom prst="roundRect">
              <a:avLst>
                <a:gd name="adj" fmla="val 285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Text Placeholder 30"/>
          <p:cNvSpPr>
            <a:spLocks noGrp="1"/>
          </p:cNvSpPr>
          <p:nvPr>
            <p:ph type="body" sz="quarter" idx="27" hasCustomPrompt="1"/>
          </p:nvPr>
        </p:nvSpPr>
        <p:spPr>
          <a:xfrm>
            <a:off x="682625" y="3097396"/>
            <a:ext cx="3319463" cy="1564545"/>
          </a:xfrm>
        </p:spPr>
        <p:txBody>
          <a:bodyPr anchor="ctr">
            <a:normAutofit/>
          </a:bodyPr>
          <a:lstStyle>
            <a:lvl1pPr marL="0" indent="0">
              <a:buFontTx/>
              <a:buNone/>
              <a:defRPr sz="1200">
                <a:solidFill>
                  <a:schemeClr val="bg1"/>
                </a:solidFill>
              </a:defRPr>
            </a:lvl1pPr>
          </a:lstStyle>
          <a:p>
            <a:pPr lvl="0"/>
            <a:r>
              <a:rPr lang="en-US" dirty="0" smtClean="0"/>
              <a:t>Type your quote here</a:t>
            </a:r>
          </a:p>
        </p:txBody>
      </p:sp>
      <p:sp>
        <p:nvSpPr>
          <p:cNvPr id="32" name="Text Placeholder 30"/>
          <p:cNvSpPr>
            <a:spLocks noGrp="1"/>
          </p:cNvSpPr>
          <p:nvPr>
            <p:ph type="body" sz="quarter" idx="28" hasCustomPrompt="1"/>
          </p:nvPr>
        </p:nvSpPr>
        <p:spPr>
          <a:xfrm>
            <a:off x="682624" y="4676933"/>
            <a:ext cx="3319463" cy="235140"/>
          </a:xfrm>
        </p:spPr>
        <p:txBody>
          <a:bodyPr>
            <a:normAutofit/>
          </a:bodyPr>
          <a:lstStyle>
            <a:lvl1pPr marL="0" indent="0">
              <a:buFontTx/>
              <a:buNone/>
              <a:defRPr sz="1200" b="1" baseline="0">
                <a:solidFill>
                  <a:schemeClr val="bg1"/>
                </a:solidFill>
              </a:defRPr>
            </a:lvl1pPr>
          </a:lstStyle>
          <a:p>
            <a:pPr lvl="0"/>
            <a:r>
              <a:rPr lang="en-US" dirty="0" smtClean="0"/>
              <a:t>Name of Quote Author here</a:t>
            </a:r>
          </a:p>
        </p:txBody>
      </p:sp>
      <p:sp>
        <p:nvSpPr>
          <p:cNvPr id="33" name="Text Placeholder 30"/>
          <p:cNvSpPr>
            <a:spLocks noGrp="1"/>
          </p:cNvSpPr>
          <p:nvPr>
            <p:ph type="body" sz="quarter" idx="29" hasCustomPrompt="1"/>
          </p:nvPr>
        </p:nvSpPr>
        <p:spPr>
          <a:xfrm>
            <a:off x="682624" y="4912073"/>
            <a:ext cx="3319463" cy="235140"/>
          </a:xfrm>
        </p:spPr>
        <p:txBody>
          <a:bodyPr>
            <a:normAutofit/>
          </a:bodyPr>
          <a:lstStyle>
            <a:lvl1pPr marL="0" indent="0">
              <a:buFontTx/>
              <a:buNone/>
              <a:defRPr sz="1200" b="0" i="1" baseline="0">
                <a:solidFill>
                  <a:schemeClr val="bg1"/>
                </a:solidFill>
              </a:defRPr>
            </a:lvl1pPr>
          </a:lstStyle>
          <a:p>
            <a:pPr lvl="0"/>
            <a:r>
              <a:rPr lang="en-US" dirty="0" smtClean="0"/>
              <a:t>Job Title of Quote Author here</a:t>
            </a:r>
          </a:p>
        </p:txBody>
      </p:sp>
      <p:sp>
        <p:nvSpPr>
          <p:cNvPr id="34" name="Text Placeholder 30"/>
          <p:cNvSpPr>
            <a:spLocks noGrp="1"/>
          </p:cNvSpPr>
          <p:nvPr>
            <p:ph type="body" sz="quarter" idx="30" hasCustomPrompt="1"/>
          </p:nvPr>
        </p:nvSpPr>
        <p:spPr>
          <a:xfrm>
            <a:off x="4964907" y="1542608"/>
            <a:ext cx="3319463" cy="1564545"/>
          </a:xfrm>
        </p:spPr>
        <p:txBody>
          <a:bodyPr anchor="ctr">
            <a:normAutofit/>
          </a:bodyPr>
          <a:lstStyle>
            <a:lvl1pPr marL="0" indent="0">
              <a:buFontTx/>
              <a:buNone/>
              <a:defRPr sz="1200">
                <a:solidFill>
                  <a:schemeClr val="bg1"/>
                </a:solidFill>
              </a:defRPr>
            </a:lvl1pPr>
          </a:lstStyle>
          <a:p>
            <a:pPr lvl="0"/>
            <a:r>
              <a:rPr lang="en-US" dirty="0" smtClean="0"/>
              <a:t>Type your quote here</a:t>
            </a:r>
          </a:p>
        </p:txBody>
      </p:sp>
      <p:sp>
        <p:nvSpPr>
          <p:cNvPr id="35" name="Text Placeholder 30"/>
          <p:cNvSpPr>
            <a:spLocks noGrp="1"/>
          </p:cNvSpPr>
          <p:nvPr>
            <p:ph type="body" sz="quarter" idx="31" hasCustomPrompt="1"/>
          </p:nvPr>
        </p:nvSpPr>
        <p:spPr>
          <a:xfrm>
            <a:off x="4964906" y="3122145"/>
            <a:ext cx="3319463" cy="235140"/>
          </a:xfrm>
        </p:spPr>
        <p:txBody>
          <a:bodyPr>
            <a:normAutofit/>
          </a:bodyPr>
          <a:lstStyle>
            <a:lvl1pPr marL="0" indent="0">
              <a:buFontTx/>
              <a:buNone/>
              <a:defRPr sz="1200" b="1" baseline="0">
                <a:solidFill>
                  <a:schemeClr val="bg1"/>
                </a:solidFill>
              </a:defRPr>
            </a:lvl1pPr>
          </a:lstStyle>
          <a:p>
            <a:pPr lvl="0"/>
            <a:r>
              <a:rPr lang="en-US" dirty="0" smtClean="0"/>
              <a:t>Name of Quote Author here</a:t>
            </a:r>
          </a:p>
        </p:txBody>
      </p:sp>
      <p:sp>
        <p:nvSpPr>
          <p:cNvPr id="36" name="Text Placeholder 30"/>
          <p:cNvSpPr>
            <a:spLocks noGrp="1"/>
          </p:cNvSpPr>
          <p:nvPr>
            <p:ph type="body" sz="quarter" idx="32" hasCustomPrompt="1"/>
          </p:nvPr>
        </p:nvSpPr>
        <p:spPr>
          <a:xfrm>
            <a:off x="4964906" y="3357285"/>
            <a:ext cx="3319463" cy="235140"/>
          </a:xfrm>
        </p:spPr>
        <p:txBody>
          <a:bodyPr>
            <a:normAutofit/>
          </a:bodyPr>
          <a:lstStyle>
            <a:lvl1pPr marL="0" indent="0">
              <a:buFontTx/>
              <a:buNone/>
              <a:defRPr sz="1200" b="0" i="1" baseline="0">
                <a:solidFill>
                  <a:schemeClr val="bg1"/>
                </a:solidFill>
              </a:defRPr>
            </a:lvl1pPr>
          </a:lstStyle>
          <a:p>
            <a:pPr lvl="0"/>
            <a:r>
              <a:rPr lang="en-US" dirty="0" smtClean="0"/>
              <a:t>Job Title of Quote Author here</a:t>
            </a:r>
          </a:p>
        </p:txBody>
      </p:sp>
    </p:spTree>
    <p:extLst>
      <p:ext uri="{BB962C8B-B14F-4D97-AF65-F5344CB8AC3E}">
        <p14:creationId xmlns:p14="http://schemas.microsoft.com/office/powerpoint/2010/main" val="457691349"/>
      </p:ext>
    </p:extLst>
  </p:cSld>
  <p:clrMapOvr>
    <a:masterClrMapping/>
  </p:clrMapOvr>
  <p:timing>
    <p:tnLst>
      <p:par>
        <p:cTn id="1" dur="indefinite" restart="never" nodeType="tmRoot"/>
      </p:par>
    </p:tnLst>
  </p:timing>
  <p:hf sldNum="0" hdr="0"/>
  <p:extLst mod="1">
    <p:ext uri="{DCECCB84-F9BA-43D5-87BE-67443E8EF086}">
      <p15:sldGuideLst xmlns:p15="http://schemas.microsoft.com/office/powerpoint/2012/main">
        <p15:guide id="1" orient="horz" pos="709">
          <p15:clr>
            <a:srgbClr val="FBAE40"/>
          </p15:clr>
        </p15:guide>
        <p15:guide id="2" orient="horz" pos="132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End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624639" y="404813"/>
            <a:ext cx="2087562" cy="277812"/>
          </a:xfrm>
        </p:spPr>
        <p:txBody>
          <a:bodyPr anchor="t" anchorCtr="0">
            <a:noAutofit/>
          </a:bodyPr>
          <a:lstStyle>
            <a:lvl1pPr algn="l">
              <a:lnSpc>
                <a:spcPct val="100000"/>
              </a:lnSpc>
              <a:defRPr sz="1000" b="0" i="1" baseline="0">
                <a:solidFill>
                  <a:schemeClr val="bg1"/>
                </a:solidFill>
              </a:defRPr>
            </a:lvl1pPr>
          </a:lstStyle>
          <a:p>
            <a:r>
              <a:rPr lang="en-US" dirty="0" smtClean="0"/>
              <a:t>Click to edit contact title</a:t>
            </a:r>
            <a:endParaRPr lang="en-US" dirty="0"/>
          </a:p>
        </p:txBody>
      </p:sp>
      <p:sp>
        <p:nvSpPr>
          <p:cNvPr id="9" name="TextBox 8"/>
          <p:cNvSpPr txBox="1"/>
          <p:nvPr userDrawn="1"/>
        </p:nvSpPr>
        <p:spPr>
          <a:xfrm>
            <a:off x="352673" y="5813579"/>
            <a:ext cx="3060700" cy="415498"/>
          </a:xfrm>
          <a:prstGeom prst="rect">
            <a:avLst/>
          </a:prstGeom>
          <a:noFill/>
        </p:spPr>
        <p:txBody>
          <a:bodyPr wrap="square" rtlCol="0">
            <a:spAutoFit/>
          </a:bodyPr>
          <a:lstStyle/>
          <a:p>
            <a:r>
              <a:rPr lang="en-US" sz="2100" b="1" dirty="0" smtClean="0">
                <a:solidFill>
                  <a:schemeClr val="bg1"/>
                </a:solidFill>
              </a:rPr>
              <a:t>eversheds.com</a:t>
            </a:r>
            <a:endParaRPr lang="en-US" sz="2100" b="1" dirty="0">
              <a:solidFill>
                <a:schemeClr val="bg1"/>
              </a:solidFill>
            </a:endParaRPr>
          </a:p>
        </p:txBody>
      </p:sp>
      <p:sp>
        <p:nvSpPr>
          <p:cNvPr id="10" name="TextBox 9"/>
          <p:cNvSpPr txBox="1"/>
          <p:nvPr userDrawn="1"/>
        </p:nvSpPr>
        <p:spPr>
          <a:xfrm>
            <a:off x="352673" y="6177818"/>
            <a:ext cx="3060700" cy="338554"/>
          </a:xfrm>
          <a:prstGeom prst="rect">
            <a:avLst/>
          </a:prstGeom>
          <a:noFill/>
        </p:spPr>
        <p:txBody>
          <a:bodyPr wrap="square" rtlCol="0">
            <a:spAutoFit/>
          </a:bodyPr>
          <a:lstStyle/>
          <a:p>
            <a:r>
              <a:rPr lang="en-US" sz="800" b="0" i="0" dirty="0" smtClean="0">
                <a:solidFill>
                  <a:schemeClr val="bg1"/>
                </a:solidFill>
              </a:rPr>
              <a:t>©2015 Eversheds LLP</a:t>
            </a:r>
          </a:p>
          <a:p>
            <a:r>
              <a:rPr lang="en-US" sz="800" b="0" i="0" dirty="0" smtClean="0">
                <a:solidFill>
                  <a:schemeClr val="bg1"/>
                </a:solidFill>
              </a:rPr>
              <a:t>Eversheds LLP is a limited liability</a:t>
            </a:r>
            <a:r>
              <a:rPr lang="en-US" sz="800" b="0" i="0" baseline="0" dirty="0" smtClean="0">
                <a:solidFill>
                  <a:schemeClr val="bg1"/>
                </a:solidFill>
              </a:rPr>
              <a:t> partnership</a:t>
            </a:r>
            <a:endParaRPr lang="en-US" sz="800" b="0" i="0" dirty="0">
              <a:solidFill>
                <a:schemeClr val="bg1"/>
              </a:solidFill>
            </a:endParaRPr>
          </a:p>
        </p:txBody>
      </p:sp>
      <p:sp>
        <p:nvSpPr>
          <p:cNvPr id="13" name="Text Placeholder 12"/>
          <p:cNvSpPr>
            <a:spLocks noGrp="1"/>
          </p:cNvSpPr>
          <p:nvPr>
            <p:ph type="body" sz="quarter" idx="10" hasCustomPrompt="1"/>
          </p:nvPr>
        </p:nvSpPr>
        <p:spPr>
          <a:xfrm>
            <a:off x="6624638" y="852488"/>
            <a:ext cx="2087562" cy="237758"/>
          </a:xfrm>
        </p:spPr>
        <p:txBody>
          <a:bodyPr>
            <a:noAutofit/>
          </a:bodyPr>
          <a:lstStyle>
            <a:lvl1pPr marL="0" indent="0">
              <a:spcBef>
                <a:spcPts val="0"/>
              </a:spcBef>
              <a:spcAft>
                <a:spcPts val="0"/>
              </a:spcAft>
              <a:buNone/>
              <a:defRPr sz="1000" b="1">
                <a:solidFill>
                  <a:schemeClr val="bg1"/>
                </a:solidFill>
              </a:defRPr>
            </a:lvl1pPr>
            <a:lvl2pPr marL="342900" indent="0">
              <a:buNone/>
              <a:defRPr sz="1200" b="1">
                <a:solidFill>
                  <a:schemeClr val="bg1"/>
                </a:solidFill>
              </a:defRPr>
            </a:lvl2pPr>
            <a:lvl3pPr marL="685800" indent="0">
              <a:buNone/>
              <a:defRPr sz="1200" b="1">
                <a:solidFill>
                  <a:schemeClr val="bg1"/>
                </a:solidFill>
              </a:defRPr>
            </a:lvl3pPr>
            <a:lvl4pPr marL="1028700" indent="0">
              <a:buNone/>
              <a:defRPr sz="1200" b="1">
                <a:solidFill>
                  <a:schemeClr val="bg1"/>
                </a:solidFill>
              </a:defRPr>
            </a:lvl4pPr>
            <a:lvl5pPr marL="1371600" indent="0">
              <a:buNone/>
              <a:defRPr sz="1200" b="1">
                <a:solidFill>
                  <a:schemeClr val="bg1"/>
                </a:solidFill>
              </a:defRPr>
            </a:lvl5pPr>
          </a:lstStyle>
          <a:p>
            <a:pPr lvl="0"/>
            <a:r>
              <a:rPr lang="en-US" dirty="0" smtClean="0"/>
              <a:t>Click to add name</a:t>
            </a:r>
            <a:endParaRPr lang="en-US" dirty="0"/>
          </a:p>
        </p:txBody>
      </p:sp>
      <p:sp>
        <p:nvSpPr>
          <p:cNvPr id="14" name="Text Placeholder 12"/>
          <p:cNvSpPr>
            <a:spLocks noGrp="1"/>
          </p:cNvSpPr>
          <p:nvPr>
            <p:ph type="body" sz="quarter" idx="11" hasCustomPrompt="1"/>
          </p:nvPr>
        </p:nvSpPr>
        <p:spPr>
          <a:xfrm>
            <a:off x="6624638" y="1097024"/>
            <a:ext cx="2087562" cy="568263"/>
          </a:xfrm>
        </p:spPr>
        <p:txBody>
          <a:bodyPr>
            <a:noAutofit/>
          </a:bodyPr>
          <a:lstStyle>
            <a:lvl1pPr marL="0" indent="0">
              <a:lnSpc>
                <a:spcPct val="100000"/>
              </a:lnSpc>
              <a:spcBef>
                <a:spcPts val="0"/>
              </a:spcBef>
              <a:spcAft>
                <a:spcPts val="0"/>
              </a:spcAft>
              <a:buNone/>
              <a:defRPr sz="1000" b="0" baseline="0">
                <a:solidFill>
                  <a:schemeClr val="bg1"/>
                </a:solidFill>
              </a:defRPr>
            </a:lvl1pPr>
            <a:lvl2pPr marL="342900" indent="0">
              <a:buNone/>
              <a:defRPr sz="1200" b="1">
                <a:solidFill>
                  <a:schemeClr val="bg1"/>
                </a:solidFill>
              </a:defRPr>
            </a:lvl2pPr>
            <a:lvl3pPr marL="685800" indent="0">
              <a:buNone/>
              <a:defRPr sz="1200" b="1">
                <a:solidFill>
                  <a:schemeClr val="bg1"/>
                </a:solidFill>
              </a:defRPr>
            </a:lvl3pPr>
            <a:lvl4pPr marL="1028700" indent="0">
              <a:buNone/>
              <a:defRPr sz="1200" b="1">
                <a:solidFill>
                  <a:schemeClr val="bg1"/>
                </a:solidFill>
              </a:defRPr>
            </a:lvl4pPr>
            <a:lvl5pPr marL="1371600" indent="0">
              <a:buNone/>
              <a:defRPr sz="1200" b="1">
                <a:solidFill>
                  <a:schemeClr val="bg1"/>
                </a:solidFill>
              </a:defRPr>
            </a:lvl5pPr>
          </a:lstStyle>
          <a:p>
            <a:pPr lvl="0"/>
            <a:r>
              <a:rPr lang="en-US" dirty="0" smtClean="0"/>
              <a:t>Click to add job title, contact phone and e-mail address</a:t>
            </a:r>
            <a:endParaRPr lang="en-US" dirty="0"/>
          </a:p>
        </p:txBody>
      </p:sp>
      <p:sp>
        <p:nvSpPr>
          <p:cNvPr id="15" name="Text Placeholder 12"/>
          <p:cNvSpPr>
            <a:spLocks noGrp="1"/>
          </p:cNvSpPr>
          <p:nvPr>
            <p:ph type="body" sz="quarter" idx="12" hasCustomPrompt="1"/>
          </p:nvPr>
        </p:nvSpPr>
        <p:spPr>
          <a:xfrm>
            <a:off x="6623844" y="1858720"/>
            <a:ext cx="2087562" cy="946027"/>
          </a:xfrm>
        </p:spPr>
        <p:txBody>
          <a:bodyPr>
            <a:noAutofit/>
          </a:bodyPr>
          <a:lstStyle>
            <a:lvl1pPr marL="0" indent="0">
              <a:lnSpc>
                <a:spcPct val="100000"/>
              </a:lnSpc>
              <a:spcBef>
                <a:spcPts val="0"/>
              </a:spcBef>
              <a:spcAft>
                <a:spcPts val="0"/>
              </a:spcAft>
              <a:buNone/>
              <a:defRPr sz="1000" b="0" baseline="0">
                <a:solidFill>
                  <a:schemeClr val="bg1"/>
                </a:solidFill>
              </a:defRPr>
            </a:lvl1pPr>
            <a:lvl2pPr marL="342900" indent="0">
              <a:buNone/>
              <a:defRPr sz="1200" b="1">
                <a:solidFill>
                  <a:schemeClr val="bg1"/>
                </a:solidFill>
              </a:defRPr>
            </a:lvl2pPr>
            <a:lvl3pPr marL="685800" indent="0">
              <a:buNone/>
              <a:defRPr sz="1200" b="1">
                <a:solidFill>
                  <a:schemeClr val="bg1"/>
                </a:solidFill>
              </a:defRPr>
            </a:lvl3pPr>
            <a:lvl4pPr marL="1028700" indent="0">
              <a:buNone/>
              <a:defRPr sz="1200" b="1">
                <a:solidFill>
                  <a:schemeClr val="bg1"/>
                </a:solidFill>
              </a:defRPr>
            </a:lvl4pPr>
            <a:lvl5pPr marL="1371600" indent="0">
              <a:buNone/>
              <a:defRPr sz="1200" b="1">
                <a:solidFill>
                  <a:schemeClr val="bg1"/>
                </a:solidFill>
              </a:defRPr>
            </a:lvl5pPr>
          </a:lstStyle>
          <a:p>
            <a:pPr lvl="0"/>
            <a:r>
              <a:rPr lang="en-US" dirty="0" smtClean="0"/>
              <a:t>Click to add address</a:t>
            </a:r>
            <a:endParaRPr lang="en-US" dirty="0"/>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7847" y="404813"/>
            <a:ext cx="312800" cy="2857129"/>
          </a:xfrm>
          <a:prstGeom prst="rect">
            <a:avLst/>
          </a:prstGeom>
        </p:spPr>
      </p:pic>
    </p:spTree>
    <p:extLst>
      <p:ext uri="{BB962C8B-B14F-4D97-AF65-F5344CB8AC3E}">
        <p14:creationId xmlns:p14="http://schemas.microsoft.com/office/powerpoint/2010/main" val="1085695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with co-brand bottom left">
    <p:spTree>
      <p:nvGrpSpPr>
        <p:cNvPr id="1" name=""/>
        <p:cNvGrpSpPr/>
        <p:nvPr/>
      </p:nvGrpSpPr>
      <p:grpSpPr>
        <a:xfrm>
          <a:off x="0" y="0"/>
          <a:ext cx="0" cy="0"/>
          <a:chOff x="0" y="0"/>
          <a:chExt cx="0" cy="0"/>
        </a:xfrm>
      </p:grpSpPr>
      <p:pic>
        <p:nvPicPr>
          <p:cNvPr id="14" name="Evershed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1800" y="404813"/>
            <a:ext cx="312801" cy="2857129"/>
          </a:xfrm>
          <a:prstGeom prst="rect">
            <a:avLst/>
          </a:prstGeom>
        </p:spPr>
      </p:pic>
      <p:sp>
        <p:nvSpPr>
          <p:cNvPr id="18" name="Co brand logo"/>
          <p:cNvSpPr>
            <a:spLocks noGrp="1"/>
          </p:cNvSpPr>
          <p:nvPr>
            <p:ph sz="quarter" idx="13" hasCustomPrompt="1"/>
          </p:nvPr>
        </p:nvSpPr>
        <p:spPr>
          <a:xfrm>
            <a:off x="431799" y="5978525"/>
            <a:ext cx="2087563" cy="474663"/>
          </a:xfrm>
        </p:spPr>
        <p:txBody>
          <a:bodyPr anchor="ctr">
            <a:normAutofit/>
          </a:bodyPr>
          <a:lstStyle>
            <a:lvl1pPr marL="0" indent="0" algn="ctr">
              <a:buNone/>
              <a:defRPr sz="1200" baseline="0"/>
            </a:lvl1pPr>
          </a:lstStyle>
          <a:p>
            <a:pPr lvl="0"/>
            <a:r>
              <a:rPr lang="en-US" dirty="0" smtClean="0"/>
              <a:t>Click to add co brand logo here</a:t>
            </a:r>
            <a:endParaRPr lang="en-US" dirty="0"/>
          </a:p>
        </p:txBody>
      </p:sp>
      <p:sp>
        <p:nvSpPr>
          <p:cNvPr id="20" name="Primary Image"/>
          <p:cNvSpPr>
            <a:spLocks noGrp="1"/>
          </p:cNvSpPr>
          <p:nvPr>
            <p:ph type="pic" sz="quarter" idx="14" hasCustomPrompt="1"/>
          </p:nvPr>
        </p:nvSpPr>
        <p:spPr>
          <a:xfrm>
            <a:off x="2519363" y="1692514"/>
            <a:ext cx="6624637" cy="5165486"/>
          </a:xfrm>
        </p:spPr>
        <p:txBody>
          <a:bodyPr anchor="ctr"/>
          <a:lstStyle>
            <a:lvl1pPr marL="0" indent="0" algn="ctr">
              <a:buNone/>
              <a:defRPr/>
            </a:lvl1pPr>
          </a:lstStyle>
          <a:p>
            <a:r>
              <a:rPr lang="en-US" dirty="0" smtClean="0"/>
              <a:t>Click to add primary image here</a:t>
            </a:r>
            <a:endParaRPr lang="en-US" dirty="0"/>
          </a:p>
        </p:txBody>
      </p:sp>
      <p:sp>
        <p:nvSpPr>
          <p:cNvPr id="2" name="Heartline"/>
          <p:cNvSpPr>
            <a:spLocks noGrp="1"/>
          </p:cNvSpPr>
          <p:nvPr>
            <p:ph type="ctrTitle" hasCustomPrompt="1"/>
          </p:nvPr>
        </p:nvSpPr>
        <p:spPr>
          <a:xfrm>
            <a:off x="1403351" y="404813"/>
            <a:ext cx="6337298" cy="615095"/>
          </a:xfrm>
        </p:spPr>
        <p:txBody>
          <a:bodyPr anchor="b">
            <a:noAutofit/>
          </a:bodyPr>
          <a:lstStyle>
            <a:lvl1pPr algn="l">
              <a:defRPr sz="2100" b="1">
                <a:solidFill>
                  <a:schemeClr val="accent1"/>
                </a:solidFill>
              </a:defRPr>
            </a:lvl1pPr>
          </a:lstStyle>
          <a:p>
            <a:r>
              <a:rPr lang="en-US" dirty="0" smtClean="0"/>
              <a:t>Click to add Heartline here with two lines if needed</a:t>
            </a:r>
            <a:endParaRPr lang="en-US" dirty="0"/>
          </a:p>
        </p:txBody>
      </p:sp>
      <p:sp>
        <p:nvSpPr>
          <p:cNvPr id="3" name="Headline"/>
          <p:cNvSpPr>
            <a:spLocks noGrp="1"/>
          </p:cNvSpPr>
          <p:nvPr>
            <p:ph type="subTitle" idx="1" hasCustomPrompt="1"/>
          </p:nvPr>
        </p:nvSpPr>
        <p:spPr>
          <a:xfrm>
            <a:off x="1403350" y="1041884"/>
            <a:ext cx="6337299" cy="628654"/>
          </a:xfrm>
        </p:spPr>
        <p:txBody>
          <a:bodyPr>
            <a:noAutofit/>
          </a:bodyPr>
          <a:lstStyle>
            <a:lvl1pPr marL="0" indent="0" algn="l">
              <a:spcBef>
                <a:spcPts val="450"/>
              </a:spcBef>
              <a:spcAft>
                <a:spcPts val="0"/>
              </a:spcAft>
              <a:buNone/>
              <a:defRPr sz="21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Click to add Headline here with two lines if needed</a:t>
            </a:r>
            <a:endParaRPr lang="en-US" dirty="0"/>
          </a:p>
        </p:txBody>
      </p:sp>
      <p:sp>
        <p:nvSpPr>
          <p:cNvPr id="5" name="Date"/>
          <p:cNvSpPr>
            <a:spLocks noGrp="1"/>
          </p:cNvSpPr>
          <p:nvPr>
            <p:ph type="body" sz="quarter" idx="10" hasCustomPrompt="1"/>
          </p:nvPr>
        </p:nvSpPr>
        <p:spPr>
          <a:xfrm>
            <a:off x="1403350" y="2109784"/>
            <a:ext cx="2160588" cy="220174"/>
          </a:xfrm>
        </p:spPr>
        <p:txBody>
          <a:bodyPr>
            <a:normAutofit/>
          </a:bodyPr>
          <a:lstStyle>
            <a:lvl1pPr marL="0" indent="0">
              <a:lnSpc>
                <a:spcPct val="100000"/>
              </a:lnSpc>
              <a:spcBef>
                <a:spcPts val="0"/>
              </a:spcBef>
              <a:spcAft>
                <a:spcPts val="0"/>
              </a:spcAft>
              <a:buNone/>
              <a:defRPr sz="1200" b="1" baseline="0"/>
            </a:lvl1pPr>
          </a:lstStyle>
          <a:p>
            <a:pPr lvl="0"/>
            <a:r>
              <a:rPr lang="en-US" dirty="0" smtClean="0"/>
              <a:t>Date of Presentation</a:t>
            </a:r>
            <a:endParaRPr lang="en-US" dirty="0"/>
          </a:p>
        </p:txBody>
      </p:sp>
      <p:sp>
        <p:nvSpPr>
          <p:cNvPr id="10" name="Presenter Name"/>
          <p:cNvSpPr>
            <a:spLocks noGrp="1"/>
          </p:cNvSpPr>
          <p:nvPr>
            <p:ph type="body" sz="quarter" idx="11" hasCustomPrompt="1"/>
          </p:nvPr>
        </p:nvSpPr>
        <p:spPr>
          <a:xfrm>
            <a:off x="1403349" y="2356333"/>
            <a:ext cx="3205163" cy="290145"/>
          </a:xfrm>
        </p:spPr>
        <p:txBody>
          <a:bodyPr anchor="b">
            <a:normAutofit/>
          </a:bodyPr>
          <a:lstStyle>
            <a:lvl1pPr marL="0" indent="0">
              <a:lnSpc>
                <a:spcPct val="100000"/>
              </a:lnSpc>
              <a:spcBef>
                <a:spcPts val="0"/>
              </a:spcBef>
              <a:spcAft>
                <a:spcPts val="0"/>
              </a:spcAft>
              <a:buNone/>
              <a:defRPr sz="1200" b="0" baseline="0"/>
            </a:lvl1pPr>
          </a:lstStyle>
          <a:p>
            <a:pPr lvl="0"/>
            <a:r>
              <a:rPr lang="en-US" dirty="0" smtClean="0"/>
              <a:t>Click to enter name of Presenter here</a:t>
            </a:r>
            <a:endParaRPr lang="en-US" dirty="0"/>
          </a:p>
        </p:txBody>
      </p:sp>
      <p:sp>
        <p:nvSpPr>
          <p:cNvPr id="11" name="Job title"/>
          <p:cNvSpPr>
            <a:spLocks noGrp="1"/>
          </p:cNvSpPr>
          <p:nvPr>
            <p:ph type="body" sz="quarter" idx="12" hasCustomPrompt="1"/>
          </p:nvPr>
        </p:nvSpPr>
        <p:spPr>
          <a:xfrm>
            <a:off x="1403349" y="2646479"/>
            <a:ext cx="3205163" cy="439617"/>
          </a:xfrm>
        </p:spPr>
        <p:txBody>
          <a:bodyPr>
            <a:normAutofit/>
          </a:bodyPr>
          <a:lstStyle>
            <a:lvl1pPr marL="0" indent="0">
              <a:lnSpc>
                <a:spcPct val="100000"/>
              </a:lnSpc>
              <a:spcBef>
                <a:spcPts val="0"/>
              </a:spcBef>
              <a:spcAft>
                <a:spcPts val="0"/>
              </a:spcAft>
              <a:buNone/>
              <a:defRPr sz="1200" b="0" i="1" baseline="0"/>
            </a:lvl1pPr>
          </a:lstStyle>
          <a:p>
            <a:pPr lvl="0"/>
            <a:r>
              <a:rPr lang="en-US" dirty="0" smtClean="0"/>
              <a:t>Click to enter Job Title here</a:t>
            </a:r>
            <a:endParaRPr lang="en-US" dirty="0"/>
          </a:p>
        </p:txBody>
      </p:sp>
    </p:spTree>
    <p:extLst>
      <p:ext uri="{BB962C8B-B14F-4D97-AF65-F5344CB8AC3E}">
        <p14:creationId xmlns:p14="http://schemas.microsoft.com/office/powerpoint/2010/main" val="395486185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55">
          <p15:clr>
            <a:srgbClr val="FBAE40"/>
          </p15:clr>
        </p15:guide>
        <p15:guide id="2" pos="272">
          <p15:clr>
            <a:srgbClr val="FBAE40"/>
          </p15:clr>
        </p15:guide>
        <p15:guide id="3" pos="5488">
          <p15:clr>
            <a:srgbClr val="FBAE40"/>
          </p15:clr>
        </p15:guide>
        <p15:guide id="4" orient="horz" pos="4065">
          <p15:clr>
            <a:srgbClr val="FBAE40"/>
          </p15:clr>
        </p15:guide>
        <p15:guide id="5" pos="2880">
          <p15:clr>
            <a:srgbClr val="FBAE40"/>
          </p15:clr>
        </p15:guide>
        <p15:guide id="6" pos="2857">
          <p15:clr>
            <a:srgbClr val="FBAE40"/>
          </p15:clr>
        </p15:guide>
        <p15:guide id="7" pos="2903">
          <p15:clr>
            <a:srgbClr val="FBAE40"/>
          </p15:clr>
        </p15:guide>
        <p15:guide id="8" pos="3515">
          <p15:clr>
            <a:srgbClr val="FBAE40"/>
          </p15:clr>
        </p15:guide>
        <p15:guide id="9" pos="4173">
          <p15:clr>
            <a:srgbClr val="FBAE40"/>
          </p15:clr>
        </p15:guide>
        <p15:guide id="10" pos="4830">
          <p15:clr>
            <a:srgbClr val="FBAE40"/>
          </p15:clr>
        </p15:guide>
        <p15:guide id="11" pos="2245">
          <p15:clr>
            <a:srgbClr val="FBAE40"/>
          </p15:clr>
        </p15:guide>
        <p15:guide id="12" pos="3560">
          <p15:clr>
            <a:srgbClr val="FBAE40"/>
          </p15:clr>
        </p15:guide>
        <p15:guide id="13" pos="4218">
          <p15:clr>
            <a:srgbClr val="FBAE40"/>
          </p15:clr>
        </p15:guide>
        <p15:guide id="14" pos="4876">
          <p15:clr>
            <a:srgbClr val="FBAE40"/>
          </p15:clr>
        </p15:guide>
        <p15:guide id="15" pos="2200">
          <p15:clr>
            <a:srgbClr val="FBAE40"/>
          </p15:clr>
        </p15:guide>
        <p15:guide id="16" pos="1587">
          <p15:clr>
            <a:srgbClr val="FBAE40"/>
          </p15:clr>
        </p15:guide>
        <p15:guide id="17" pos="1542">
          <p15:clr>
            <a:srgbClr val="FBAE40"/>
          </p15:clr>
        </p15:guide>
        <p15:guide id="18" pos="930">
          <p15:clr>
            <a:srgbClr val="FBAE40"/>
          </p15:clr>
        </p15:guide>
        <p15:guide id="19" pos="884">
          <p15:clr>
            <a:srgbClr val="FBAE40"/>
          </p15:clr>
        </p15:guide>
        <p15:guide id="20" orient="horz" pos="1049">
          <p15:clr>
            <a:srgbClr val="FBAE40"/>
          </p15:clr>
        </p15:guide>
        <p15:guide id="21" orient="horz" pos="132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 co brand top right">
    <p:spTree>
      <p:nvGrpSpPr>
        <p:cNvPr id="1" name=""/>
        <p:cNvGrpSpPr/>
        <p:nvPr/>
      </p:nvGrpSpPr>
      <p:grpSpPr>
        <a:xfrm>
          <a:off x="0" y="0"/>
          <a:ext cx="0" cy="0"/>
          <a:chOff x="0" y="0"/>
          <a:chExt cx="0" cy="0"/>
        </a:xfrm>
      </p:grpSpPr>
      <p:pic>
        <p:nvPicPr>
          <p:cNvPr id="14" name="Evershed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1800" y="404813"/>
            <a:ext cx="312801" cy="2857129"/>
          </a:xfrm>
          <a:prstGeom prst="rect">
            <a:avLst/>
          </a:prstGeom>
        </p:spPr>
      </p:pic>
      <p:sp>
        <p:nvSpPr>
          <p:cNvPr id="18" name="Co brand logo"/>
          <p:cNvSpPr>
            <a:spLocks noGrp="1"/>
          </p:cNvSpPr>
          <p:nvPr>
            <p:ph sz="quarter" idx="13" hasCustomPrompt="1"/>
          </p:nvPr>
        </p:nvSpPr>
        <p:spPr>
          <a:xfrm>
            <a:off x="6624638" y="413361"/>
            <a:ext cx="2087563" cy="474663"/>
          </a:xfrm>
        </p:spPr>
        <p:txBody>
          <a:bodyPr anchor="ctr">
            <a:normAutofit/>
          </a:bodyPr>
          <a:lstStyle>
            <a:lvl1pPr marL="0" indent="0" algn="ctr">
              <a:buNone/>
              <a:defRPr sz="1200" baseline="0"/>
            </a:lvl1pPr>
          </a:lstStyle>
          <a:p>
            <a:pPr lvl="0"/>
            <a:r>
              <a:rPr lang="en-US" dirty="0" smtClean="0"/>
              <a:t>Click to add co brand logo here</a:t>
            </a:r>
            <a:endParaRPr lang="en-US" dirty="0"/>
          </a:p>
        </p:txBody>
      </p:sp>
      <p:sp>
        <p:nvSpPr>
          <p:cNvPr id="20" name="Primary Image"/>
          <p:cNvSpPr>
            <a:spLocks noGrp="1"/>
          </p:cNvSpPr>
          <p:nvPr>
            <p:ph type="pic" sz="quarter" idx="14" hasCustomPrompt="1"/>
          </p:nvPr>
        </p:nvSpPr>
        <p:spPr>
          <a:xfrm>
            <a:off x="2519363" y="1692514"/>
            <a:ext cx="6624637" cy="5165486"/>
          </a:xfrm>
        </p:spPr>
        <p:txBody>
          <a:bodyPr anchor="ctr"/>
          <a:lstStyle>
            <a:lvl1pPr marL="0" indent="0" algn="ctr">
              <a:buNone/>
              <a:defRPr/>
            </a:lvl1pPr>
          </a:lstStyle>
          <a:p>
            <a:r>
              <a:rPr lang="en-US" dirty="0" smtClean="0"/>
              <a:t>Click to add primary image here</a:t>
            </a:r>
            <a:endParaRPr lang="en-US" dirty="0"/>
          </a:p>
        </p:txBody>
      </p:sp>
      <p:sp>
        <p:nvSpPr>
          <p:cNvPr id="2" name="Heartline"/>
          <p:cNvSpPr>
            <a:spLocks noGrp="1"/>
          </p:cNvSpPr>
          <p:nvPr>
            <p:ph type="ctrTitle" hasCustomPrompt="1"/>
          </p:nvPr>
        </p:nvSpPr>
        <p:spPr>
          <a:xfrm>
            <a:off x="1403351" y="404813"/>
            <a:ext cx="5221287" cy="615095"/>
          </a:xfrm>
        </p:spPr>
        <p:txBody>
          <a:bodyPr anchor="b">
            <a:noAutofit/>
          </a:bodyPr>
          <a:lstStyle>
            <a:lvl1pPr algn="l">
              <a:defRPr sz="2100" b="1">
                <a:solidFill>
                  <a:schemeClr val="accent1"/>
                </a:solidFill>
              </a:defRPr>
            </a:lvl1pPr>
          </a:lstStyle>
          <a:p>
            <a:r>
              <a:rPr lang="en-US" dirty="0" smtClean="0"/>
              <a:t>Click to add Heartline here with two lines if needed</a:t>
            </a:r>
            <a:endParaRPr lang="en-US" dirty="0"/>
          </a:p>
        </p:txBody>
      </p:sp>
      <p:sp>
        <p:nvSpPr>
          <p:cNvPr id="3" name="Headline"/>
          <p:cNvSpPr>
            <a:spLocks noGrp="1"/>
          </p:cNvSpPr>
          <p:nvPr>
            <p:ph type="subTitle" idx="1" hasCustomPrompt="1"/>
          </p:nvPr>
        </p:nvSpPr>
        <p:spPr>
          <a:xfrm>
            <a:off x="1403351" y="1041884"/>
            <a:ext cx="5221288" cy="628654"/>
          </a:xfrm>
        </p:spPr>
        <p:txBody>
          <a:bodyPr>
            <a:noAutofit/>
          </a:bodyPr>
          <a:lstStyle>
            <a:lvl1pPr marL="0" indent="0" algn="l">
              <a:spcBef>
                <a:spcPts val="450"/>
              </a:spcBef>
              <a:spcAft>
                <a:spcPts val="0"/>
              </a:spcAft>
              <a:buNone/>
              <a:defRPr sz="21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Click to add Headline here with two lines if needed</a:t>
            </a:r>
            <a:endParaRPr lang="en-US" dirty="0"/>
          </a:p>
        </p:txBody>
      </p:sp>
      <p:sp>
        <p:nvSpPr>
          <p:cNvPr id="5" name="Date"/>
          <p:cNvSpPr>
            <a:spLocks noGrp="1"/>
          </p:cNvSpPr>
          <p:nvPr>
            <p:ph type="body" sz="quarter" idx="10" hasCustomPrompt="1"/>
          </p:nvPr>
        </p:nvSpPr>
        <p:spPr>
          <a:xfrm>
            <a:off x="1403350" y="2109784"/>
            <a:ext cx="2160588" cy="220174"/>
          </a:xfrm>
        </p:spPr>
        <p:txBody>
          <a:bodyPr>
            <a:normAutofit/>
          </a:bodyPr>
          <a:lstStyle>
            <a:lvl1pPr marL="0" indent="0">
              <a:lnSpc>
                <a:spcPct val="100000"/>
              </a:lnSpc>
              <a:spcBef>
                <a:spcPts val="0"/>
              </a:spcBef>
              <a:spcAft>
                <a:spcPts val="0"/>
              </a:spcAft>
              <a:buNone/>
              <a:defRPr sz="1200" b="1" baseline="0"/>
            </a:lvl1pPr>
          </a:lstStyle>
          <a:p>
            <a:pPr lvl="0"/>
            <a:r>
              <a:rPr lang="en-US" dirty="0" smtClean="0"/>
              <a:t>Date of Presentation</a:t>
            </a:r>
            <a:endParaRPr lang="en-US" dirty="0"/>
          </a:p>
        </p:txBody>
      </p:sp>
      <p:sp>
        <p:nvSpPr>
          <p:cNvPr id="10" name="Presenter Name"/>
          <p:cNvSpPr>
            <a:spLocks noGrp="1"/>
          </p:cNvSpPr>
          <p:nvPr>
            <p:ph type="body" sz="quarter" idx="11" hasCustomPrompt="1"/>
          </p:nvPr>
        </p:nvSpPr>
        <p:spPr>
          <a:xfrm>
            <a:off x="1403349" y="2356333"/>
            <a:ext cx="3205163" cy="290145"/>
          </a:xfrm>
        </p:spPr>
        <p:txBody>
          <a:bodyPr anchor="b">
            <a:normAutofit/>
          </a:bodyPr>
          <a:lstStyle>
            <a:lvl1pPr marL="0" indent="0">
              <a:lnSpc>
                <a:spcPct val="100000"/>
              </a:lnSpc>
              <a:spcBef>
                <a:spcPts val="0"/>
              </a:spcBef>
              <a:spcAft>
                <a:spcPts val="0"/>
              </a:spcAft>
              <a:buNone/>
              <a:defRPr sz="1200" b="0" baseline="0"/>
            </a:lvl1pPr>
          </a:lstStyle>
          <a:p>
            <a:pPr lvl="0"/>
            <a:r>
              <a:rPr lang="en-US" dirty="0" smtClean="0"/>
              <a:t>Click to enter name of Presenter here</a:t>
            </a:r>
            <a:endParaRPr lang="en-US" dirty="0"/>
          </a:p>
        </p:txBody>
      </p:sp>
      <p:sp>
        <p:nvSpPr>
          <p:cNvPr id="11" name="Job title"/>
          <p:cNvSpPr>
            <a:spLocks noGrp="1"/>
          </p:cNvSpPr>
          <p:nvPr>
            <p:ph type="body" sz="quarter" idx="12" hasCustomPrompt="1"/>
          </p:nvPr>
        </p:nvSpPr>
        <p:spPr>
          <a:xfrm>
            <a:off x="1403349" y="2646479"/>
            <a:ext cx="3205163" cy="439617"/>
          </a:xfrm>
        </p:spPr>
        <p:txBody>
          <a:bodyPr>
            <a:normAutofit/>
          </a:bodyPr>
          <a:lstStyle>
            <a:lvl1pPr marL="0" indent="0">
              <a:lnSpc>
                <a:spcPct val="100000"/>
              </a:lnSpc>
              <a:spcBef>
                <a:spcPts val="0"/>
              </a:spcBef>
              <a:spcAft>
                <a:spcPts val="0"/>
              </a:spcAft>
              <a:buNone/>
              <a:defRPr sz="1200" b="0" i="1" baseline="0"/>
            </a:lvl1pPr>
          </a:lstStyle>
          <a:p>
            <a:pPr lvl="0"/>
            <a:r>
              <a:rPr lang="en-US" dirty="0" smtClean="0"/>
              <a:t>Click to enter Job Title here</a:t>
            </a:r>
            <a:endParaRPr lang="en-US" dirty="0"/>
          </a:p>
        </p:txBody>
      </p:sp>
    </p:spTree>
    <p:extLst>
      <p:ext uri="{BB962C8B-B14F-4D97-AF65-F5344CB8AC3E}">
        <p14:creationId xmlns:p14="http://schemas.microsoft.com/office/powerpoint/2010/main" val="424220793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55">
          <p15:clr>
            <a:srgbClr val="FBAE40"/>
          </p15:clr>
        </p15:guide>
        <p15:guide id="2" pos="272">
          <p15:clr>
            <a:srgbClr val="FBAE40"/>
          </p15:clr>
        </p15:guide>
        <p15:guide id="3" pos="5488">
          <p15:clr>
            <a:srgbClr val="FBAE40"/>
          </p15:clr>
        </p15:guide>
        <p15:guide id="4" orient="horz" pos="4065">
          <p15:clr>
            <a:srgbClr val="FBAE40"/>
          </p15:clr>
        </p15:guide>
        <p15:guide id="5" pos="2880">
          <p15:clr>
            <a:srgbClr val="FBAE40"/>
          </p15:clr>
        </p15:guide>
        <p15:guide id="6" pos="2857">
          <p15:clr>
            <a:srgbClr val="FBAE40"/>
          </p15:clr>
        </p15:guide>
        <p15:guide id="7" pos="2903">
          <p15:clr>
            <a:srgbClr val="FBAE40"/>
          </p15:clr>
        </p15:guide>
        <p15:guide id="8" pos="3515">
          <p15:clr>
            <a:srgbClr val="FBAE40"/>
          </p15:clr>
        </p15:guide>
        <p15:guide id="9" pos="4173">
          <p15:clr>
            <a:srgbClr val="FBAE40"/>
          </p15:clr>
        </p15:guide>
        <p15:guide id="10" pos="4830">
          <p15:clr>
            <a:srgbClr val="FBAE40"/>
          </p15:clr>
        </p15:guide>
        <p15:guide id="11" pos="2245">
          <p15:clr>
            <a:srgbClr val="FBAE40"/>
          </p15:clr>
        </p15:guide>
        <p15:guide id="12" pos="3560">
          <p15:clr>
            <a:srgbClr val="FBAE40"/>
          </p15:clr>
        </p15:guide>
        <p15:guide id="13" pos="4218">
          <p15:clr>
            <a:srgbClr val="FBAE40"/>
          </p15:clr>
        </p15:guide>
        <p15:guide id="14" pos="4876">
          <p15:clr>
            <a:srgbClr val="FBAE40"/>
          </p15:clr>
        </p15:guide>
        <p15:guide id="15" pos="2200">
          <p15:clr>
            <a:srgbClr val="FBAE40"/>
          </p15:clr>
        </p15:guide>
        <p15:guide id="16" pos="1587">
          <p15:clr>
            <a:srgbClr val="FBAE40"/>
          </p15:clr>
        </p15:guide>
        <p15:guide id="17" pos="1542">
          <p15:clr>
            <a:srgbClr val="FBAE40"/>
          </p15:clr>
        </p15:guide>
        <p15:guide id="18" pos="930">
          <p15:clr>
            <a:srgbClr val="FBAE40"/>
          </p15:clr>
        </p15:guide>
        <p15:guide id="19" pos="884">
          <p15:clr>
            <a:srgbClr val="FBAE40"/>
          </p15:clr>
        </p15:guide>
        <p15:guide id="20" orient="horz" pos="1049">
          <p15:clr>
            <a:srgbClr val="FBAE40"/>
          </p15:clr>
        </p15:guide>
        <p15:guide id="21" orient="horz" pos="132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Slid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431800" y="1233488"/>
            <a:ext cx="5148263" cy="5219700"/>
          </a:xfrm>
        </p:spPr>
        <p:txBody>
          <a:bodyPr/>
          <a:lstStyle>
            <a:lvl1pPr marL="171450" indent="-171450">
              <a:buFont typeface="Verdana" panose="020B0604030504040204" pitchFamily="34" charset="0"/>
              <a:buChar char="−"/>
              <a:defRPr/>
            </a:lvl1pPr>
            <a:lvl2pPr>
              <a:defRPr baseline="0"/>
            </a:lvl2pPr>
          </a:lstStyle>
          <a:p>
            <a:pPr lvl="0"/>
            <a:r>
              <a:rPr lang="en-US" dirty="0" smtClean="0"/>
              <a:t>Click to add agenda item here</a:t>
            </a:r>
          </a:p>
        </p:txBody>
      </p:sp>
      <p:sp>
        <p:nvSpPr>
          <p:cNvPr id="2" name="Heading"/>
          <p:cNvSpPr>
            <a:spLocks noGrp="1"/>
          </p:cNvSpPr>
          <p:nvPr>
            <p:ph type="title" hasCustomPrompt="1"/>
          </p:nvPr>
        </p:nvSpPr>
        <p:spPr>
          <a:xfrm>
            <a:off x="431800" y="404813"/>
            <a:ext cx="8280400" cy="333741"/>
          </a:xfrm>
        </p:spPr>
        <p:txBody>
          <a:bodyPr anchor="ctr">
            <a:noAutofit/>
          </a:bodyPr>
          <a:lstStyle>
            <a:lvl1pPr>
              <a:defRPr sz="2100" baseline="0"/>
            </a:lvl1pPr>
          </a:lstStyle>
          <a:p>
            <a:r>
              <a:rPr lang="en-US" dirty="0" smtClean="0"/>
              <a:t>Click to add Agenda heading</a:t>
            </a:r>
            <a:endParaRPr lang="en-US" dirty="0"/>
          </a:p>
        </p:txBody>
      </p:sp>
      <p:sp>
        <p:nvSpPr>
          <p:cNvPr id="6" name="Picture Placeholder 5"/>
          <p:cNvSpPr>
            <a:spLocks noGrp="1"/>
          </p:cNvSpPr>
          <p:nvPr>
            <p:ph type="pic" sz="quarter" idx="10" hasCustomPrompt="1"/>
          </p:nvPr>
        </p:nvSpPr>
        <p:spPr>
          <a:xfrm>
            <a:off x="5651500" y="1233488"/>
            <a:ext cx="3060700" cy="5219700"/>
          </a:xfrm>
        </p:spPr>
        <p:txBody>
          <a:bodyPr anchor="ctr"/>
          <a:lstStyle>
            <a:lvl1pPr marL="0" indent="0" algn="ctr">
              <a:buNone/>
              <a:defRPr baseline="0"/>
            </a:lvl1pPr>
          </a:lstStyle>
          <a:p>
            <a:r>
              <a:rPr lang="en-US" dirty="0" smtClean="0"/>
              <a:t>Click to add primary image</a:t>
            </a:r>
            <a:endParaRPr lang="en-US" dirty="0"/>
          </a:p>
        </p:txBody>
      </p:sp>
    </p:spTree>
    <p:extLst>
      <p:ext uri="{BB962C8B-B14F-4D97-AF65-F5344CB8AC3E}">
        <p14:creationId xmlns:p14="http://schemas.microsoft.com/office/powerpoint/2010/main" val="3356991533"/>
      </p:ext>
    </p:extLst>
  </p:cSld>
  <p:clrMapOvr>
    <a:masterClrMapping/>
  </p:clrMapOvr>
  <p:timing>
    <p:tnLst>
      <p:par>
        <p:cTn id="1" dur="indefinite" restart="never" nodeType="tmRoot"/>
      </p:par>
    </p:tnLst>
  </p:timing>
  <p:hf sldNum="0" hdr="0"/>
  <p:extLst>
    <p:ext uri="{DCECCB84-F9BA-43D5-87BE-67443E8EF086}">
      <p15:sldGuideLst xmlns:p15="http://schemas.microsoft.com/office/powerpoint/2012/main">
        <p15:guide id="1" orient="horz" pos="777"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Slide with coloured background">
    <p:bg>
      <p:bgPr>
        <a:solidFill>
          <a:schemeClr val="accent1"/>
        </a:solidFill>
        <a:effectLst/>
      </p:bgPr>
    </p:bg>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431800" y="1233488"/>
            <a:ext cx="8280400" cy="5219700"/>
          </a:xfrm>
        </p:spPr>
        <p:txBody>
          <a:bodyPr/>
          <a:lstStyle>
            <a:lvl1pPr marL="171450" indent="-171450">
              <a:buClr>
                <a:schemeClr val="bg1"/>
              </a:buClr>
              <a:buFont typeface="Verdana" panose="020B0604030504040204" pitchFamily="34" charset="0"/>
              <a:buChar char="−"/>
              <a:defRPr>
                <a:solidFill>
                  <a:schemeClr val="bg1"/>
                </a:solidFill>
              </a:defRPr>
            </a:lvl1pPr>
            <a:lvl2pPr>
              <a:defRPr baseline="0"/>
            </a:lvl2pPr>
          </a:lstStyle>
          <a:p>
            <a:pPr lvl="0"/>
            <a:r>
              <a:rPr lang="en-US" dirty="0" smtClean="0"/>
              <a:t>Click to add agenda item here</a:t>
            </a:r>
          </a:p>
        </p:txBody>
      </p:sp>
      <p:sp>
        <p:nvSpPr>
          <p:cNvPr id="2" name="Heading"/>
          <p:cNvSpPr>
            <a:spLocks noGrp="1"/>
          </p:cNvSpPr>
          <p:nvPr>
            <p:ph type="title" hasCustomPrompt="1"/>
          </p:nvPr>
        </p:nvSpPr>
        <p:spPr>
          <a:xfrm>
            <a:off x="431800" y="404813"/>
            <a:ext cx="8280400" cy="333741"/>
          </a:xfrm>
        </p:spPr>
        <p:txBody>
          <a:bodyPr anchor="ctr">
            <a:noAutofit/>
          </a:bodyPr>
          <a:lstStyle>
            <a:lvl1pPr>
              <a:defRPr sz="2100" baseline="0">
                <a:solidFill>
                  <a:schemeClr val="bg1"/>
                </a:solidFill>
              </a:defRPr>
            </a:lvl1pPr>
          </a:lstStyle>
          <a:p>
            <a:r>
              <a:rPr lang="en-US" dirty="0" smtClean="0"/>
              <a:t>Click to add Agenda heading</a:t>
            </a:r>
            <a:endParaRPr lang="en-US" dirty="0"/>
          </a:p>
        </p:txBody>
      </p:sp>
    </p:spTree>
    <p:extLst>
      <p:ext uri="{BB962C8B-B14F-4D97-AF65-F5344CB8AC3E}">
        <p14:creationId xmlns:p14="http://schemas.microsoft.com/office/powerpoint/2010/main" val="3928685373"/>
      </p:ext>
    </p:extLst>
  </p:cSld>
  <p:clrMapOvr>
    <a:masterClrMapping/>
  </p:clrMapOvr>
  <p:timing>
    <p:tnLst>
      <p:par>
        <p:cTn id="1" dur="indefinite" restart="never" nodeType="tmRoot"/>
      </p:par>
    </p:tnLst>
  </p:timing>
  <p:hf sldNum="0" hdr="0"/>
  <p:extLst mod="1">
    <p:ext uri="{DCECCB84-F9BA-43D5-87BE-67443E8EF086}">
      <p15:sldGuideLst xmlns:p15="http://schemas.microsoft.com/office/powerpoint/2012/main">
        <p15:guide id="1" orient="horz" pos="777">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s Slid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431800" y="1233488"/>
            <a:ext cx="8280400" cy="5219700"/>
          </a:xfrm>
        </p:spPr>
        <p:txBody>
          <a:bodyPr/>
          <a:lstStyle>
            <a:lvl1pPr marL="360363" indent="-360363">
              <a:buClr>
                <a:schemeClr val="accent1"/>
              </a:buClr>
              <a:buFont typeface="+mj-lt"/>
              <a:buAutoNum type="arabicPeriod"/>
              <a:defRPr b="0">
                <a:solidFill>
                  <a:schemeClr val="accent1"/>
                </a:solidFill>
              </a:defRPr>
            </a:lvl1pPr>
            <a:lvl2pPr marL="623888" indent="-280988">
              <a:buClr>
                <a:schemeClr val="accent1"/>
              </a:buClr>
              <a:buFont typeface="Verdana" panose="020B0604030504040204" pitchFamily="34" charset="0"/>
              <a:buChar char="−"/>
              <a:defRPr baseline="0">
                <a:solidFill>
                  <a:schemeClr val="accent1"/>
                </a:solidFill>
              </a:defRPr>
            </a:lvl2pPr>
          </a:lstStyle>
          <a:p>
            <a:pPr lvl="0"/>
            <a:r>
              <a:rPr lang="en-US" dirty="0" smtClean="0"/>
              <a:t>Click to add item here</a:t>
            </a:r>
          </a:p>
          <a:p>
            <a:pPr lvl="1"/>
            <a:r>
              <a:rPr lang="en-US" dirty="0" smtClean="0"/>
              <a:t>Sub item runs here</a:t>
            </a:r>
          </a:p>
        </p:txBody>
      </p:sp>
      <p:sp>
        <p:nvSpPr>
          <p:cNvPr id="2" name="Heading"/>
          <p:cNvSpPr>
            <a:spLocks noGrp="1"/>
          </p:cNvSpPr>
          <p:nvPr>
            <p:ph type="title" hasCustomPrompt="1"/>
          </p:nvPr>
        </p:nvSpPr>
        <p:spPr>
          <a:xfrm>
            <a:off x="431800" y="404813"/>
            <a:ext cx="8280400" cy="333741"/>
          </a:xfrm>
        </p:spPr>
        <p:txBody>
          <a:bodyPr anchor="ctr">
            <a:noAutofit/>
          </a:bodyPr>
          <a:lstStyle>
            <a:lvl1pPr>
              <a:defRPr sz="2100" baseline="0">
                <a:solidFill>
                  <a:schemeClr val="accent1"/>
                </a:solidFill>
              </a:defRPr>
            </a:lvl1pPr>
          </a:lstStyle>
          <a:p>
            <a:r>
              <a:rPr lang="en-US" dirty="0" smtClean="0"/>
              <a:t>Click to add Contents heading</a:t>
            </a:r>
            <a:endParaRPr lang="en-US" dirty="0"/>
          </a:p>
        </p:txBody>
      </p:sp>
    </p:spTree>
    <p:extLst>
      <p:ext uri="{BB962C8B-B14F-4D97-AF65-F5344CB8AC3E}">
        <p14:creationId xmlns:p14="http://schemas.microsoft.com/office/powerpoint/2010/main" val="3764545064"/>
      </p:ext>
    </p:extLst>
  </p:cSld>
  <p:clrMapOvr>
    <a:masterClrMapping/>
  </p:clrMapOvr>
  <p:timing>
    <p:tnLst>
      <p:par>
        <p:cTn id="1" dur="indefinite" restart="never" nodeType="tmRoot"/>
      </p:par>
    </p:tnLst>
  </p:timing>
  <p:hf sldNum="0" hdr="0"/>
  <p:extLst mod="1">
    <p:ext uri="{DCECCB84-F9BA-43D5-87BE-67443E8EF086}">
      <p15:sldGuideLst xmlns:p15="http://schemas.microsoft.com/office/powerpoint/2012/main">
        <p15:guide id="1" orient="horz" pos="777">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s Slide with coloured background">
    <p:bg>
      <p:bgPr>
        <a:solidFill>
          <a:schemeClr val="accent1"/>
        </a:solidFill>
        <a:effectLst/>
      </p:bgPr>
    </p:bg>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431800" y="1233488"/>
            <a:ext cx="8280400" cy="5219700"/>
          </a:xfrm>
        </p:spPr>
        <p:txBody>
          <a:bodyPr/>
          <a:lstStyle>
            <a:lvl1pPr marL="360363" indent="-360363">
              <a:buClr>
                <a:schemeClr val="bg1"/>
              </a:buClr>
              <a:buFont typeface="+mj-lt"/>
              <a:buAutoNum type="arabicPeriod"/>
              <a:defRPr baseline="0">
                <a:solidFill>
                  <a:schemeClr val="bg1"/>
                </a:solidFill>
              </a:defRPr>
            </a:lvl1pPr>
            <a:lvl2pPr marL="623888" indent="-280988">
              <a:buClr>
                <a:schemeClr val="bg1"/>
              </a:buClr>
              <a:buFont typeface="Verdana" panose="020B0604030504040204" pitchFamily="34" charset="0"/>
              <a:buChar char="−"/>
              <a:defRPr baseline="0">
                <a:solidFill>
                  <a:schemeClr val="bg1"/>
                </a:solidFill>
              </a:defRPr>
            </a:lvl2pPr>
          </a:lstStyle>
          <a:p>
            <a:pPr lvl="0"/>
            <a:r>
              <a:rPr lang="en-US" dirty="0" smtClean="0"/>
              <a:t>Click to add item here</a:t>
            </a:r>
          </a:p>
          <a:p>
            <a:pPr lvl="1"/>
            <a:r>
              <a:rPr lang="en-US" dirty="0" smtClean="0"/>
              <a:t>Sub item runs here</a:t>
            </a:r>
          </a:p>
        </p:txBody>
      </p:sp>
      <p:sp>
        <p:nvSpPr>
          <p:cNvPr id="2" name="Heading"/>
          <p:cNvSpPr>
            <a:spLocks noGrp="1"/>
          </p:cNvSpPr>
          <p:nvPr>
            <p:ph type="title" hasCustomPrompt="1"/>
          </p:nvPr>
        </p:nvSpPr>
        <p:spPr>
          <a:xfrm>
            <a:off x="431800" y="404813"/>
            <a:ext cx="8280400" cy="333741"/>
          </a:xfrm>
        </p:spPr>
        <p:txBody>
          <a:bodyPr anchor="ctr">
            <a:noAutofit/>
          </a:bodyPr>
          <a:lstStyle>
            <a:lvl1pPr>
              <a:defRPr sz="2100" baseline="0">
                <a:solidFill>
                  <a:schemeClr val="bg1"/>
                </a:solidFill>
              </a:defRPr>
            </a:lvl1pPr>
          </a:lstStyle>
          <a:p>
            <a:r>
              <a:rPr lang="en-US" dirty="0" smtClean="0"/>
              <a:t>Click to add Contents heading</a:t>
            </a:r>
            <a:endParaRPr lang="en-US" dirty="0"/>
          </a:p>
        </p:txBody>
      </p:sp>
    </p:spTree>
    <p:extLst>
      <p:ext uri="{BB962C8B-B14F-4D97-AF65-F5344CB8AC3E}">
        <p14:creationId xmlns:p14="http://schemas.microsoft.com/office/powerpoint/2010/main" val="867291532"/>
      </p:ext>
    </p:extLst>
  </p:cSld>
  <p:clrMapOvr>
    <a:masterClrMapping/>
  </p:clrMapOvr>
  <p:timing>
    <p:tnLst>
      <p:par>
        <p:cTn id="1" dur="indefinite" restart="never" nodeType="tmRoot"/>
      </p:par>
    </p:tnLst>
  </p:timing>
  <p:hf sldNum="0" hdr="0"/>
  <p:extLst mod="1">
    <p:ext uri="{DCECCB84-F9BA-43D5-87BE-67443E8EF086}">
      <p15:sldGuideLst xmlns:p15="http://schemas.microsoft.com/office/powerpoint/2012/main">
        <p15:guide id="1" orient="horz" pos="777">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rge text slide">
    <p:spTree>
      <p:nvGrpSpPr>
        <p:cNvPr id="1" name=""/>
        <p:cNvGrpSpPr/>
        <p:nvPr/>
      </p:nvGrpSpPr>
      <p:grpSpPr>
        <a:xfrm>
          <a:off x="0" y="0"/>
          <a:ext cx="0" cy="0"/>
          <a:chOff x="0" y="0"/>
          <a:chExt cx="0" cy="0"/>
        </a:xfrm>
      </p:grpSpPr>
      <p:sp>
        <p:nvSpPr>
          <p:cNvPr id="3" name="Main content placeholder"/>
          <p:cNvSpPr>
            <a:spLocks noGrp="1"/>
          </p:cNvSpPr>
          <p:nvPr>
            <p:ph idx="1" hasCustomPrompt="1"/>
          </p:nvPr>
        </p:nvSpPr>
        <p:spPr>
          <a:xfrm>
            <a:off x="431800" y="2514600"/>
            <a:ext cx="8280400" cy="3790950"/>
          </a:xfrm>
        </p:spPr>
        <p:txBody>
          <a:bodyPr/>
          <a:lstStyle>
            <a:lvl1pPr marL="171450" indent="-171450">
              <a:buFont typeface="Verdana" panose="020B0604030504040204" pitchFamily="34" charset="0"/>
              <a:buChar char="−"/>
              <a:defRPr/>
            </a:lvl1pPr>
            <a:lvl2pPr>
              <a:defRPr baseline="0"/>
            </a:lvl2pPr>
          </a:lstStyle>
          <a:p>
            <a:pPr lvl="0"/>
            <a:r>
              <a:rPr lang="en-US" dirty="0" smtClean="0"/>
              <a:t>Click to add bullet point here</a:t>
            </a:r>
          </a:p>
          <a:p>
            <a:pPr lvl="1"/>
            <a:r>
              <a:rPr lang="en-US" dirty="0" smtClean="0"/>
              <a:t>Click to add sub-item here</a:t>
            </a:r>
          </a:p>
        </p:txBody>
      </p:sp>
      <p:sp>
        <p:nvSpPr>
          <p:cNvPr id="9" name="Intro line"/>
          <p:cNvSpPr>
            <a:spLocks noGrp="1"/>
          </p:cNvSpPr>
          <p:nvPr>
            <p:ph type="body" sz="quarter" idx="11" hasCustomPrompt="1"/>
          </p:nvPr>
        </p:nvSpPr>
        <p:spPr>
          <a:xfrm>
            <a:off x="451379" y="2097088"/>
            <a:ext cx="8280400" cy="417512"/>
          </a:xfrm>
        </p:spPr>
        <p:txBody>
          <a:bodyPr/>
          <a:lstStyle>
            <a:lvl1pPr marL="0" indent="0">
              <a:buNone/>
              <a:defRPr/>
            </a:lvl1pPr>
          </a:lstStyle>
          <a:p>
            <a:pPr lvl="0"/>
            <a:r>
              <a:rPr lang="en-US" dirty="0" smtClean="0"/>
              <a:t>Click to add Intro item here</a:t>
            </a:r>
          </a:p>
        </p:txBody>
      </p:sp>
      <p:sp>
        <p:nvSpPr>
          <p:cNvPr id="7" name="Sub-heading"/>
          <p:cNvSpPr>
            <a:spLocks noGrp="1"/>
          </p:cNvSpPr>
          <p:nvPr>
            <p:ph type="body" sz="quarter" idx="10" hasCustomPrompt="1"/>
          </p:nvPr>
        </p:nvSpPr>
        <p:spPr>
          <a:xfrm>
            <a:off x="431800" y="738188"/>
            <a:ext cx="8280400" cy="377825"/>
          </a:xfrm>
        </p:spPr>
        <p:txBody>
          <a:bodyPr/>
          <a:lstStyle>
            <a:lvl1pPr marL="0" indent="0">
              <a:buNone/>
              <a:defRPr baseline="0"/>
            </a:lvl1pPr>
          </a:lstStyle>
          <a:p>
            <a:pPr lvl="0"/>
            <a:r>
              <a:rPr lang="en-US" dirty="0" smtClean="0"/>
              <a:t>Click to add sub-heading</a:t>
            </a:r>
            <a:endParaRPr lang="en-US" dirty="0"/>
          </a:p>
        </p:txBody>
      </p:sp>
      <p:sp>
        <p:nvSpPr>
          <p:cNvPr id="2" name="Heading"/>
          <p:cNvSpPr>
            <a:spLocks noGrp="1"/>
          </p:cNvSpPr>
          <p:nvPr>
            <p:ph type="title" hasCustomPrompt="1"/>
          </p:nvPr>
        </p:nvSpPr>
        <p:spPr>
          <a:xfrm>
            <a:off x="431800" y="404813"/>
            <a:ext cx="8280400" cy="333741"/>
          </a:xfrm>
        </p:spPr>
        <p:txBody>
          <a:bodyPr anchor="ctr">
            <a:noAutofit/>
          </a:bodyPr>
          <a:lstStyle>
            <a:lvl1pPr>
              <a:defRPr sz="2100" baseline="0"/>
            </a:lvl1pPr>
          </a:lstStyle>
          <a:p>
            <a:r>
              <a:rPr lang="en-US" dirty="0" smtClean="0"/>
              <a:t>Click to add Heading</a:t>
            </a:r>
            <a:endParaRPr lang="en-US" dirty="0"/>
          </a:p>
        </p:txBody>
      </p:sp>
      <p:sp>
        <p:nvSpPr>
          <p:cNvPr id="13" name="TextBox 12"/>
          <p:cNvSpPr txBox="1"/>
          <p:nvPr userDrawn="1"/>
        </p:nvSpPr>
        <p:spPr>
          <a:xfrm>
            <a:off x="347695" y="6306007"/>
            <a:ext cx="1128680" cy="215444"/>
          </a:xfrm>
          <a:prstGeom prst="rect">
            <a:avLst/>
          </a:prstGeom>
          <a:noFill/>
        </p:spPr>
        <p:txBody>
          <a:bodyPr wrap="square" rtlCol="0">
            <a:spAutoFit/>
          </a:bodyPr>
          <a:lstStyle/>
          <a:p>
            <a:r>
              <a:rPr lang="en-US" sz="800" b="1" dirty="0" smtClean="0"/>
              <a:t>Eversheds LLP |</a:t>
            </a:r>
            <a:endParaRPr lang="en-US" sz="800" b="0" dirty="0"/>
          </a:p>
        </p:txBody>
      </p:sp>
      <p:sp>
        <p:nvSpPr>
          <p:cNvPr id="8" name="TextBox 7"/>
          <p:cNvSpPr txBox="1"/>
          <p:nvPr userDrawn="1"/>
        </p:nvSpPr>
        <p:spPr>
          <a:xfrm>
            <a:off x="1270119" y="6306006"/>
            <a:ext cx="1051050" cy="215444"/>
          </a:xfrm>
          <a:prstGeom prst="rect">
            <a:avLst/>
          </a:prstGeom>
          <a:noFill/>
        </p:spPr>
        <p:txBody>
          <a:bodyPr wrap="square" rtlCol="0">
            <a:spAutoFit/>
          </a:bodyPr>
          <a:lstStyle/>
          <a:p>
            <a:r>
              <a:rPr lang="en-US" sz="800" b="1" dirty="0" smtClean="0"/>
              <a:t> </a:t>
            </a:r>
            <a:fld id="{3D4DCEDE-D627-48C1-9828-3C7CDF4522B9}" type="datetime1">
              <a:rPr lang="en-GB" sz="800" b="1" smtClean="0"/>
              <a:t>05/01/2016</a:t>
            </a:fld>
            <a:r>
              <a:rPr lang="en-GB" sz="800" b="0" dirty="0" smtClean="0"/>
              <a:t> </a:t>
            </a:r>
            <a:r>
              <a:rPr lang="en-GB" sz="800" b="1" dirty="0" smtClean="0"/>
              <a:t>|</a:t>
            </a:r>
            <a:r>
              <a:rPr lang="en-GB" sz="800" b="0" baseline="0" dirty="0" smtClean="0"/>
              <a:t> </a:t>
            </a:r>
            <a:endParaRPr lang="en-US" sz="800" b="0" dirty="0"/>
          </a:p>
        </p:txBody>
      </p:sp>
      <p:sp>
        <p:nvSpPr>
          <p:cNvPr id="5" name="Text Placeholder 4"/>
          <p:cNvSpPr>
            <a:spLocks noGrp="1"/>
          </p:cNvSpPr>
          <p:nvPr>
            <p:ph type="body" sz="quarter" idx="12" hasCustomPrompt="1"/>
          </p:nvPr>
        </p:nvSpPr>
        <p:spPr>
          <a:xfrm>
            <a:off x="2180492" y="6305550"/>
            <a:ext cx="5560158" cy="215900"/>
          </a:xfrm>
        </p:spPr>
        <p:txBody>
          <a:bodyPr>
            <a:noAutofit/>
          </a:bodyPr>
          <a:lstStyle>
            <a:lvl1pPr marL="0" indent="0">
              <a:buNone/>
              <a:defRPr sz="800" b="0"/>
            </a:lvl1pPr>
          </a:lstStyle>
          <a:p>
            <a:pPr lvl="0"/>
            <a:r>
              <a:rPr lang="en-US" dirty="0" smtClean="0"/>
              <a:t>Type title here</a:t>
            </a:r>
            <a:endParaRPr lang="en-US" dirty="0"/>
          </a:p>
        </p:txBody>
      </p:sp>
    </p:spTree>
    <p:extLst>
      <p:ext uri="{BB962C8B-B14F-4D97-AF65-F5344CB8AC3E}">
        <p14:creationId xmlns:p14="http://schemas.microsoft.com/office/powerpoint/2010/main" val="2227368443"/>
      </p:ext>
    </p:extLst>
  </p:cSld>
  <p:clrMapOvr>
    <a:masterClrMapping/>
  </p:clrMapOvr>
  <p:timing>
    <p:tnLst>
      <p:par>
        <p:cTn id="1" dur="indefinite" restart="never" nodeType="tmRoot"/>
      </p:par>
    </p:tnLst>
  </p:timing>
  <p:hf sldNum="0"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6196" y="404814"/>
            <a:ext cx="8276004" cy="3337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31800" y="2101850"/>
            <a:ext cx="82804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058661294"/>
      </p:ext>
    </p:extLst>
  </p:cSld>
  <p:clrMap bg1="lt1" tx1="dk1" bg2="lt2" tx2="dk2" accent1="accent1" accent2="accent2" accent3="accent3" accent4="accent4" accent5="accent5" accent6="accent6" hlink="hlink" folHlink="folHlink"/>
  <p:sldLayoutIdLst>
    <p:sldLayoutId id="2147483769" r:id="rId1"/>
    <p:sldLayoutId id="2147483803" r:id="rId2"/>
    <p:sldLayoutId id="2147483781" r:id="rId3"/>
    <p:sldLayoutId id="2147483780" r:id="rId4"/>
    <p:sldLayoutId id="2147483782" r:id="rId5"/>
    <p:sldLayoutId id="2147483783" r:id="rId6"/>
    <p:sldLayoutId id="2147483785" r:id="rId7"/>
    <p:sldLayoutId id="2147483784" r:id="rId8"/>
    <p:sldLayoutId id="2147483770" r:id="rId9"/>
    <p:sldLayoutId id="2147483787" r:id="rId10"/>
    <p:sldLayoutId id="2147483786" r:id="rId11"/>
    <p:sldLayoutId id="2147483788" r:id="rId12"/>
    <p:sldLayoutId id="2147483789" r:id="rId13"/>
    <p:sldLayoutId id="2147483790" r:id="rId14"/>
    <p:sldLayoutId id="2147483791" r:id="rId15"/>
    <p:sldLayoutId id="2147483792" r:id="rId16"/>
    <p:sldLayoutId id="2147483771" r:id="rId17"/>
    <p:sldLayoutId id="2147483793" r:id="rId18"/>
    <p:sldLayoutId id="2147483794" r:id="rId19"/>
    <p:sldLayoutId id="2147483795" r:id="rId20"/>
    <p:sldLayoutId id="2147483802" r:id="rId21"/>
    <p:sldLayoutId id="2147483796" r:id="rId22"/>
    <p:sldLayoutId id="2147483797" r:id="rId23"/>
    <p:sldLayoutId id="2147483798" r:id="rId24"/>
    <p:sldLayoutId id="2147483775" r:id="rId25"/>
    <p:sldLayoutId id="2147483776" r:id="rId26"/>
    <p:sldLayoutId id="2147483799" r:id="rId27"/>
    <p:sldLayoutId id="2147483779" r:id="rId28"/>
  </p:sldLayoutIdLst>
  <p:timing>
    <p:tnLst>
      <p:par>
        <p:cTn id="1" dur="indefinite" restart="never" nodeType="tmRoot"/>
      </p:par>
    </p:tnLst>
  </p:timing>
  <p:hf sldNum="0" hdr="0"/>
  <p:txStyles>
    <p:titleStyle>
      <a:lvl1pPr algn="l" defTabSz="685800" rtl="0" eaLnBrk="1" latinLnBrk="0" hangingPunct="1">
        <a:lnSpc>
          <a:spcPct val="90000"/>
        </a:lnSpc>
        <a:spcBef>
          <a:spcPct val="0"/>
        </a:spcBef>
        <a:buNone/>
        <a:defRPr sz="2400" b="1" kern="1200">
          <a:solidFill>
            <a:schemeClr val="accent1"/>
          </a:solidFill>
          <a:latin typeface="+mj-lt"/>
          <a:ea typeface="+mj-ea"/>
          <a:cs typeface="+mj-cs"/>
        </a:defRPr>
      </a:lvl1pPr>
    </p:titleStyle>
    <p:bodyStyle>
      <a:lvl1pPr marL="171450" indent="-171450" algn="l" defTabSz="685800" rtl="0" eaLnBrk="1" latinLnBrk="0" hangingPunct="1">
        <a:lnSpc>
          <a:spcPct val="100000"/>
        </a:lnSpc>
        <a:spcBef>
          <a:spcPts val="1200"/>
        </a:spcBef>
        <a:spcAft>
          <a:spcPts val="0"/>
        </a:spcAft>
        <a:buClr>
          <a:schemeClr val="accent1"/>
        </a:buClr>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Clr>
          <a:schemeClr val="accent1"/>
        </a:buClr>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Clr>
          <a:schemeClr val="accent1"/>
        </a:buClr>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Clr>
          <a:schemeClr val="accent1"/>
        </a:buClr>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Clr>
          <a:schemeClr val="accent1"/>
        </a:buClr>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0" userDrawn="1">
          <p15:clr>
            <a:srgbClr val="F26B43"/>
          </p15:clr>
        </p15:guide>
        <p15:guide id="2" pos="2903" userDrawn="1">
          <p15:clr>
            <a:srgbClr val="F26B43"/>
          </p15:clr>
        </p15:guide>
        <p15:guide id="3" pos="2857" userDrawn="1">
          <p15:clr>
            <a:srgbClr val="F26B43"/>
          </p15:clr>
        </p15:guide>
        <p15:guide id="4" pos="3515" userDrawn="1">
          <p15:clr>
            <a:srgbClr val="F26B43"/>
          </p15:clr>
        </p15:guide>
        <p15:guide id="5" pos="3560" userDrawn="1">
          <p15:clr>
            <a:srgbClr val="F26B43"/>
          </p15:clr>
        </p15:guide>
        <p15:guide id="6" pos="4173" userDrawn="1">
          <p15:clr>
            <a:srgbClr val="F26B43"/>
          </p15:clr>
        </p15:guide>
        <p15:guide id="7" pos="4218" userDrawn="1">
          <p15:clr>
            <a:srgbClr val="F26B43"/>
          </p15:clr>
        </p15:guide>
        <p15:guide id="8" pos="4830" userDrawn="1">
          <p15:clr>
            <a:srgbClr val="F26B43"/>
          </p15:clr>
        </p15:guide>
        <p15:guide id="9" pos="4876" userDrawn="1">
          <p15:clr>
            <a:srgbClr val="F26B43"/>
          </p15:clr>
        </p15:guide>
        <p15:guide id="10" pos="5488" userDrawn="1">
          <p15:clr>
            <a:srgbClr val="F26B43"/>
          </p15:clr>
        </p15:guide>
        <p15:guide id="11" pos="2245" userDrawn="1">
          <p15:clr>
            <a:srgbClr val="F26B43"/>
          </p15:clr>
        </p15:guide>
        <p15:guide id="12" pos="2200" userDrawn="1">
          <p15:clr>
            <a:srgbClr val="F26B43"/>
          </p15:clr>
        </p15:guide>
        <p15:guide id="13" pos="1587" userDrawn="1">
          <p15:clr>
            <a:srgbClr val="F26B43"/>
          </p15:clr>
        </p15:guide>
        <p15:guide id="14" pos="1542" userDrawn="1">
          <p15:clr>
            <a:srgbClr val="F26B43"/>
          </p15:clr>
        </p15:guide>
        <p15:guide id="15" pos="930" userDrawn="1">
          <p15:clr>
            <a:srgbClr val="F26B43"/>
          </p15:clr>
        </p15:guide>
        <p15:guide id="16" pos="884" userDrawn="1">
          <p15:clr>
            <a:srgbClr val="F26B43"/>
          </p15:clr>
        </p15:guide>
        <p15:guide id="17" pos="272" userDrawn="1">
          <p15:clr>
            <a:srgbClr val="F26B43"/>
          </p15:clr>
        </p15:guide>
        <p15:guide id="18" orient="horz" pos="255" userDrawn="1">
          <p15:clr>
            <a:srgbClr val="F26B43"/>
          </p15:clr>
        </p15:guide>
        <p15:guide id="19" orient="horz" pos="4065" userDrawn="1">
          <p15:clr>
            <a:srgbClr val="F26B43"/>
          </p15:clr>
        </p15:guide>
        <p15:guide id="20" orient="horz" pos="1321" userDrawn="1">
          <p15:clr>
            <a:srgbClr val="F26B43"/>
          </p15:clr>
        </p15:guide>
        <p15:guide id="21" orient="horz" pos="777" userDrawn="1">
          <p15:clr>
            <a:srgbClr val="F26B43"/>
          </p15:clr>
        </p15:guide>
        <p15:guide id="22" orient="horz" pos="104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9.xml"/><Relationship Id="rId5" Type="http://schemas.openxmlformats.org/officeDocument/2006/relationships/image" Target="../media/image11.png"/><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hyperlink" Target="mailto:paulmclean@Eversheds.com" TargetMode="External"/><Relationship Id="rId2" Type="http://schemas.openxmlformats.org/officeDocument/2006/relationships/notesSlide" Target="../notesSlides/notesSlide10.xml"/><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9.xml"/><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403349" y="642391"/>
            <a:ext cx="6337298" cy="615095"/>
          </a:xfrm>
        </p:spPr>
        <p:txBody>
          <a:bodyPr/>
          <a:lstStyle/>
          <a:p>
            <a:r>
              <a:rPr lang="en-US" dirty="0" smtClean="0"/>
              <a:t>Community Infrastructure Levy </a:t>
            </a:r>
            <a:endParaRPr lang="en-US" dirty="0"/>
          </a:p>
        </p:txBody>
      </p:sp>
      <p:sp>
        <p:nvSpPr>
          <p:cNvPr id="13" name="Text Placeholder 12"/>
          <p:cNvSpPr>
            <a:spLocks noGrp="1"/>
          </p:cNvSpPr>
          <p:nvPr>
            <p:ph type="body" sz="quarter" idx="10"/>
          </p:nvPr>
        </p:nvSpPr>
        <p:spPr/>
        <p:txBody>
          <a:bodyPr>
            <a:normAutofit fontScale="85000" lnSpcReduction="20000"/>
          </a:bodyPr>
          <a:lstStyle/>
          <a:p>
            <a:r>
              <a:rPr lang="en-US" dirty="0" smtClean="0"/>
              <a:t>7 January 2016</a:t>
            </a:r>
            <a:endParaRPr lang="en-US" dirty="0"/>
          </a:p>
        </p:txBody>
      </p:sp>
      <p:sp>
        <p:nvSpPr>
          <p:cNvPr id="14" name="Text Placeholder 13"/>
          <p:cNvSpPr>
            <a:spLocks noGrp="1"/>
          </p:cNvSpPr>
          <p:nvPr>
            <p:ph type="body" sz="quarter" idx="11"/>
          </p:nvPr>
        </p:nvSpPr>
        <p:spPr/>
        <p:txBody>
          <a:bodyPr/>
          <a:lstStyle/>
          <a:p>
            <a:r>
              <a:rPr lang="en-US" dirty="0" smtClean="0"/>
              <a:t>Paul McLean </a:t>
            </a:r>
            <a:endParaRPr lang="en-US" dirty="0"/>
          </a:p>
        </p:txBody>
      </p:sp>
      <p:sp>
        <p:nvSpPr>
          <p:cNvPr id="15" name="Text Placeholder 14"/>
          <p:cNvSpPr>
            <a:spLocks noGrp="1"/>
          </p:cNvSpPr>
          <p:nvPr>
            <p:ph type="body" sz="quarter" idx="12"/>
          </p:nvPr>
        </p:nvSpPr>
        <p:spPr/>
        <p:txBody>
          <a:bodyPr/>
          <a:lstStyle/>
          <a:p>
            <a:r>
              <a:rPr lang="en-US" dirty="0" smtClean="0"/>
              <a:t>Associate </a:t>
            </a:r>
            <a:endParaRPr lang="en-US" dirty="0"/>
          </a:p>
        </p:txBody>
      </p:sp>
      <p:pic>
        <p:nvPicPr>
          <p:cNvPr id="5" name="Picture Placeholder 4"/>
          <p:cNvPicPr>
            <a:picLocks noGrp="1" noChangeAspect="1"/>
          </p:cNvPicPr>
          <p:nvPr>
            <p:ph type="pic" sz="quarter" idx="14"/>
          </p:nvPr>
        </p:nvPicPr>
        <p:blipFill>
          <a:blip r:embed="rId3">
            <a:extLst>
              <a:ext uri="{28A0092B-C50C-407E-A947-70E740481C1C}">
                <a14:useLocalDpi xmlns:a14="http://schemas.microsoft.com/office/drawing/2010/main" val="0"/>
              </a:ext>
            </a:extLst>
          </a:blip>
          <a:srcRect t="11011" b="11011"/>
          <a:stretch>
            <a:fillRect/>
          </a:stretch>
        </p:blipFill>
        <p:spPr>
          <a:xfrm>
            <a:off x="3240799" y="1729409"/>
            <a:ext cx="5813749" cy="4533205"/>
          </a:xfrm>
        </p:spPr>
      </p:pic>
    </p:spTree>
    <p:extLst>
      <p:ext uri="{BB962C8B-B14F-4D97-AF65-F5344CB8AC3E}">
        <p14:creationId xmlns:p14="http://schemas.microsoft.com/office/powerpoint/2010/main" val="37209401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1379" y="1858617"/>
            <a:ext cx="8280400" cy="3790950"/>
          </a:xfrm>
        </p:spPr>
        <p:txBody>
          <a:bodyPr>
            <a:normAutofit fontScale="92500" lnSpcReduction="10000"/>
          </a:bodyPr>
          <a:lstStyle/>
          <a:p>
            <a:r>
              <a:rPr lang="en-GB" sz="2000" i="1" dirty="0"/>
              <a:t>3) A planning obligation (“obligation A”) </a:t>
            </a:r>
            <a:r>
              <a:rPr lang="en-GB" sz="2000" b="1" i="1" dirty="0"/>
              <a:t>may not constitute a reason for granting planning permission</a:t>
            </a:r>
            <a:r>
              <a:rPr lang="en-GB" sz="2000" i="1" dirty="0"/>
              <a:t> to the extent that—</a:t>
            </a:r>
            <a:endParaRPr lang="en-GB" sz="2000" dirty="0"/>
          </a:p>
          <a:p>
            <a:pPr marL="342900" lvl="1" indent="0">
              <a:buNone/>
            </a:pPr>
            <a:r>
              <a:rPr lang="en-GB" sz="2000" i="1" dirty="0"/>
              <a:t>(a) obligation A provides for the </a:t>
            </a:r>
            <a:r>
              <a:rPr lang="en-GB" sz="2000" b="1" i="1" dirty="0"/>
              <a:t>funding or provision </a:t>
            </a:r>
            <a:r>
              <a:rPr lang="en-GB" sz="2000" i="1" dirty="0"/>
              <a:t>of an</a:t>
            </a:r>
            <a:r>
              <a:rPr lang="en-GB" sz="2000" b="1" i="1" dirty="0"/>
              <a:t> infrastructure project or type of infrastructure</a:t>
            </a:r>
            <a:r>
              <a:rPr lang="en-GB" sz="2000" i="1" dirty="0"/>
              <a:t>; and</a:t>
            </a:r>
            <a:endParaRPr lang="en-GB" sz="2000" dirty="0"/>
          </a:p>
          <a:p>
            <a:pPr marL="342900" lvl="1" indent="0">
              <a:buNone/>
            </a:pPr>
            <a:r>
              <a:rPr lang="en-GB" sz="2000" i="1" dirty="0"/>
              <a:t>(b) </a:t>
            </a:r>
            <a:r>
              <a:rPr lang="en-GB" sz="2000" b="1" i="1" dirty="0"/>
              <a:t>five or more separate planning obligations</a:t>
            </a:r>
            <a:r>
              <a:rPr lang="en-GB" sz="2000" i="1" dirty="0"/>
              <a:t> that—</a:t>
            </a:r>
            <a:endParaRPr lang="en-GB" sz="2000" dirty="0"/>
          </a:p>
          <a:p>
            <a:pPr marL="685800" lvl="2" indent="0">
              <a:buNone/>
            </a:pPr>
            <a:r>
              <a:rPr lang="en-GB" sz="2000" i="1" dirty="0"/>
              <a:t>(i) relate to planning permissions granted for development within the area of the charging authority; and</a:t>
            </a:r>
            <a:endParaRPr lang="en-GB" sz="2000" dirty="0"/>
          </a:p>
          <a:p>
            <a:pPr marL="685800" lvl="2" indent="0">
              <a:buNone/>
            </a:pPr>
            <a:r>
              <a:rPr lang="en-GB" sz="2000" i="1" dirty="0"/>
              <a:t>(ii) which provide for the funding or provision of </a:t>
            </a:r>
            <a:r>
              <a:rPr lang="en-GB" sz="2000" b="1" i="1" dirty="0"/>
              <a:t>that project</a:t>
            </a:r>
            <a:r>
              <a:rPr lang="en-GB" sz="2000" i="1" dirty="0"/>
              <a:t>, or </a:t>
            </a:r>
            <a:r>
              <a:rPr lang="en-GB" sz="2000" b="1" i="1" dirty="0"/>
              <a:t>type of infrastructure,</a:t>
            </a:r>
            <a:r>
              <a:rPr lang="en-GB" sz="2000" i="1" dirty="0"/>
              <a:t> have been entered into  </a:t>
            </a:r>
            <a:r>
              <a:rPr lang="en-GB" sz="2000" b="1" i="1" dirty="0"/>
              <a:t>on or after 6th April 2010 </a:t>
            </a:r>
            <a:r>
              <a:rPr lang="en-GB" sz="2000" i="1" dirty="0"/>
              <a:t> </a:t>
            </a:r>
            <a:endParaRPr lang="en-GB" sz="2000" dirty="0"/>
          </a:p>
          <a:p>
            <a:r>
              <a:rPr lang="en-GB" sz="2000" i="1" dirty="0" smtClean="0"/>
              <a:t>4) </a:t>
            </a:r>
            <a:r>
              <a:rPr lang="en-GB" sz="2000" i="1" dirty="0"/>
              <a:t>“funding”</a:t>
            </a:r>
            <a:r>
              <a:rPr lang="en-GB" sz="2000" dirty="0"/>
              <a:t> in relation to the funding of infrastructure, means the provision of that infrastructure by way of </a:t>
            </a:r>
            <a:r>
              <a:rPr lang="en-GB" sz="2000" dirty="0" smtClean="0"/>
              <a:t>funding</a:t>
            </a:r>
            <a:endParaRPr lang="en-GB" sz="2000" i="1" dirty="0"/>
          </a:p>
          <a:p>
            <a:pPr marL="685800" lvl="2" indent="0">
              <a:buNone/>
            </a:pPr>
            <a:endParaRPr lang="en-GB" i="1" dirty="0" smtClean="0"/>
          </a:p>
        </p:txBody>
      </p:sp>
      <p:sp>
        <p:nvSpPr>
          <p:cNvPr id="5" name="Title 4"/>
          <p:cNvSpPr>
            <a:spLocks noGrp="1"/>
          </p:cNvSpPr>
          <p:nvPr>
            <p:ph type="title"/>
          </p:nvPr>
        </p:nvSpPr>
        <p:spPr/>
        <p:txBody>
          <a:bodyPr/>
          <a:lstStyle/>
          <a:p>
            <a:r>
              <a:rPr lang="en-US" dirty="0" smtClean="0"/>
              <a:t>Pooling Restrictions – Reg 123</a:t>
            </a:r>
            <a:endParaRPr lang="en-US" dirty="0"/>
          </a:p>
        </p:txBody>
      </p:sp>
      <p:sp>
        <p:nvSpPr>
          <p:cNvPr id="10" name="Text Placeholder 9"/>
          <p:cNvSpPr>
            <a:spLocks noGrp="1"/>
          </p:cNvSpPr>
          <p:nvPr>
            <p:ph type="body" sz="quarter" idx="12"/>
          </p:nvPr>
        </p:nvSpPr>
        <p:spPr/>
        <p:txBody>
          <a:bodyPr/>
          <a:lstStyle/>
          <a:p>
            <a:r>
              <a:rPr lang="en-US" b="1" dirty="0"/>
              <a:t>Community Infrastructure Levy</a:t>
            </a:r>
          </a:p>
          <a:p>
            <a:endParaRPr lang="en-US" dirty="0"/>
          </a:p>
        </p:txBody>
      </p:sp>
    </p:spTree>
    <p:extLst>
      <p:ext uri="{BB962C8B-B14F-4D97-AF65-F5344CB8AC3E}">
        <p14:creationId xmlns:p14="http://schemas.microsoft.com/office/powerpoint/2010/main" val="29448220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lvl="0"/>
            <a:r>
              <a:rPr lang="en-GB" sz="3000" dirty="0" smtClean="0"/>
              <a:t>Contribution </a:t>
            </a:r>
            <a:r>
              <a:rPr lang="en-GB" sz="3000" dirty="0"/>
              <a:t>towards secondary school provision requested – provided in UU</a:t>
            </a:r>
          </a:p>
          <a:p>
            <a:pPr lvl="0"/>
            <a:r>
              <a:rPr lang="en-GB" sz="3000" dirty="0"/>
              <a:t>BUT, </a:t>
            </a:r>
            <a:r>
              <a:rPr lang="en-GB" sz="2700" dirty="0"/>
              <a:t>already five or more planning obligations entered into for secondary </a:t>
            </a:r>
            <a:r>
              <a:rPr lang="en-GB" sz="2700" dirty="0" smtClean="0"/>
              <a:t>education</a:t>
            </a:r>
          </a:p>
          <a:p>
            <a:pPr lvl="1"/>
            <a:endParaRPr lang="en-GB" sz="2600" dirty="0" smtClean="0"/>
          </a:p>
          <a:p>
            <a:pPr lvl="1"/>
            <a:r>
              <a:rPr lang="en-GB" sz="2600" dirty="0" smtClean="0"/>
              <a:t>Council </a:t>
            </a:r>
            <a:r>
              <a:rPr lang="en-GB" sz="2600" dirty="0"/>
              <a:t>could not require a further one</a:t>
            </a:r>
          </a:p>
          <a:p>
            <a:pPr lvl="1"/>
            <a:r>
              <a:rPr lang="en-GB" sz="2600" dirty="0"/>
              <a:t>The latest UU could not be taken into account in decision</a:t>
            </a:r>
          </a:p>
          <a:p>
            <a:pPr lvl="0"/>
            <a:r>
              <a:rPr lang="en-GB" sz="2700" dirty="0"/>
              <a:t>Lack of secondary </a:t>
            </a:r>
            <a:r>
              <a:rPr lang="en-GB" sz="2700" dirty="0" smtClean="0"/>
              <a:t>education </a:t>
            </a:r>
            <a:r>
              <a:rPr lang="en-GB" sz="2700" dirty="0"/>
              <a:t>capacity justifies refusal?</a:t>
            </a:r>
          </a:p>
          <a:p>
            <a:pPr lvl="0"/>
            <a:r>
              <a:rPr lang="en-GB" sz="2700" dirty="0"/>
              <a:t>On the facts, </a:t>
            </a:r>
            <a:r>
              <a:rPr lang="en-GB" sz="2700" dirty="0" smtClean="0"/>
              <a:t>transpired </a:t>
            </a:r>
            <a:r>
              <a:rPr lang="en-GB" sz="2700" dirty="0"/>
              <a:t>there was no capacity issue and no contribution actually necessary to make development acceptable</a:t>
            </a:r>
          </a:p>
          <a:p>
            <a:pPr lvl="0"/>
            <a:r>
              <a:rPr lang="en-GB" sz="2700" dirty="0"/>
              <a:t>NOTE – this was not the main issue – concerns focussed upon the impact on the Green Belt and Agricultural Land Quality, and the appeal was actually dismissed on public safety grounds.</a:t>
            </a:r>
          </a:p>
          <a:p>
            <a:endParaRPr lang="en-GB" dirty="0"/>
          </a:p>
        </p:txBody>
      </p:sp>
      <p:sp>
        <p:nvSpPr>
          <p:cNvPr id="3" name="Text Placeholder 2"/>
          <p:cNvSpPr>
            <a:spLocks noGrp="1"/>
          </p:cNvSpPr>
          <p:nvPr>
            <p:ph type="body" sz="quarter" idx="11"/>
          </p:nvPr>
        </p:nvSpPr>
        <p:spPr/>
        <p:txBody>
          <a:bodyPr>
            <a:normAutofit/>
          </a:bodyPr>
          <a:lstStyle/>
          <a:p>
            <a:r>
              <a:rPr lang="en-GB" i="1" dirty="0" err="1"/>
              <a:t>Castlemead</a:t>
            </a:r>
            <a:r>
              <a:rPr lang="en-GB" i="1" dirty="0"/>
              <a:t> Group Ltd v Wrexham CBC [2015] </a:t>
            </a:r>
            <a:r>
              <a:rPr lang="en-GB" i="1" dirty="0" err="1"/>
              <a:t>P.A.D</a:t>
            </a:r>
            <a:r>
              <a:rPr lang="en-GB" i="1" dirty="0"/>
              <a:t>. 56</a:t>
            </a:r>
          </a:p>
          <a:p>
            <a:endParaRPr lang="en-GB" dirty="0"/>
          </a:p>
        </p:txBody>
      </p:sp>
      <p:sp>
        <p:nvSpPr>
          <p:cNvPr id="4" name="Text Placeholder 3"/>
          <p:cNvSpPr>
            <a:spLocks noGrp="1"/>
          </p:cNvSpPr>
          <p:nvPr>
            <p:ph type="body" sz="quarter" idx="10"/>
          </p:nvPr>
        </p:nvSpPr>
        <p:spPr/>
        <p:txBody>
          <a:bodyPr>
            <a:normAutofit fontScale="92500" lnSpcReduction="10000"/>
          </a:bodyPr>
          <a:lstStyle/>
          <a:p>
            <a:r>
              <a:rPr lang="en-GB" dirty="0" smtClean="0"/>
              <a:t>One too many planning obligations…</a:t>
            </a:r>
            <a:endParaRPr lang="en-GB" dirty="0"/>
          </a:p>
        </p:txBody>
      </p:sp>
      <p:sp>
        <p:nvSpPr>
          <p:cNvPr id="5" name="Title 4"/>
          <p:cNvSpPr>
            <a:spLocks noGrp="1"/>
          </p:cNvSpPr>
          <p:nvPr>
            <p:ph type="title"/>
          </p:nvPr>
        </p:nvSpPr>
        <p:spPr/>
        <p:txBody>
          <a:bodyPr/>
          <a:lstStyle/>
          <a:p>
            <a:r>
              <a:rPr lang="en-GB" dirty="0" smtClean="0"/>
              <a:t>Case Law Update</a:t>
            </a:r>
            <a:endParaRPr lang="en-GB" dirty="0"/>
          </a:p>
        </p:txBody>
      </p:sp>
      <p:sp>
        <p:nvSpPr>
          <p:cNvPr id="6" name="Text Placeholder 5"/>
          <p:cNvSpPr>
            <a:spLocks noGrp="1"/>
          </p:cNvSpPr>
          <p:nvPr>
            <p:ph type="body" sz="quarter" idx="12"/>
          </p:nvPr>
        </p:nvSpPr>
        <p:spPr/>
        <p:txBody>
          <a:bodyPr/>
          <a:lstStyle/>
          <a:p>
            <a:r>
              <a:rPr lang="en-US" b="1" dirty="0"/>
              <a:t>Community Infrastructure Levy</a:t>
            </a:r>
          </a:p>
          <a:p>
            <a:endParaRPr lang="en-GB" dirty="0"/>
          </a:p>
        </p:txBody>
      </p:sp>
    </p:spTree>
    <p:extLst>
      <p:ext uri="{BB962C8B-B14F-4D97-AF65-F5344CB8AC3E}">
        <p14:creationId xmlns:p14="http://schemas.microsoft.com/office/powerpoint/2010/main" val="40376094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1800" y="2077278"/>
            <a:ext cx="8280400" cy="3790950"/>
          </a:xfrm>
        </p:spPr>
        <p:txBody>
          <a:bodyPr/>
          <a:lstStyle/>
          <a:p>
            <a:r>
              <a:rPr lang="en-GB" i="1" dirty="0" smtClean="0"/>
              <a:t>Land at Mead Park, </a:t>
            </a:r>
            <a:r>
              <a:rPr lang="en-GB" i="1" dirty="0" err="1" smtClean="0"/>
              <a:t>Bickington</a:t>
            </a:r>
            <a:r>
              <a:rPr lang="en-GB" i="1" dirty="0" smtClean="0"/>
              <a:t>, Barnstaple, </a:t>
            </a:r>
            <a:r>
              <a:rPr lang="en-GB" i="1" dirty="0" err="1" smtClean="0"/>
              <a:t>Devnon</a:t>
            </a:r>
            <a:r>
              <a:rPr lang="en-GB" i="1" dirty="0" smtClean="0"/>
              <a:t>, EX31 2PF (</a:t>
            </a:r>
            <a:r>
              <a:rPr lang="en-GB" i="1" dirty="0" smtClean="0"/>
              <a:t>APP/X1118/A/14/2224465) – 19 May 2015</a:t>
            </a:r>
            <a:endParaRPr lang="en-GB" i="1" dirty="0" smtClean="0"/>
          </a:p>
          <a:p>
            <a:pPr lvl="1"/>
            <a:r>
              <a:rPr lang="en-GB" i="1" dirty="0" smtClean="0"/>
              <a:t>Erection of 59 dwellings</a:t>
            </a:r>
          </a:p>
          <a:p>
            <a:pPr lvl="1"/>
            <a:r>
              <a:rPr lang="en-GB" i="1" dirty="0" smtClean="0"/>
              <a:t>Council did not provide any evidence on pooling</a:t>
            </a:r>
          </a:p>
          <a:p>
            <a:pPr lvl="1"/>
            <a:r>
              <a:rPr lang="en-GB" i="1" dirty="0" smtClean="0"/>
              <a:t>Inspector required to take “precautionary approach”</a:t>
            </a:r>
          </a:p>
          <a:p>
            <a:pPr lvl="1"/>
            <a:r>
              <a:rPr lang="en-GB" i="1" dirty="0" smtClean="0"/>
              <a:t>Notwithstanding contributions were “reasonable” the lack of evidence meant Inspector was unable to give any weight to financial contributions </a:t>
            </a:r>
            <a:endParaRPr lang="en-GB" i="1" dirty="0"/>
          </a:p>
        </p:txBody>
      </p:sp>
      <p:sp>
        <p:nvSpPr>
          <p:cNvPr id="5" name="Title 4"/>
          <p:cNvSpPr>
            <a:spLocks noGrp="1"/>
          </p:cNvSpPr>
          <p:nvPr>
            <p:ph type="title"/>
          </p:nvPr>
        </p:nvSpPr>
        <p:spPr/>
        <p:txBody>
          <a:bodyPr/>
          <a:lstStyle/>
          <a:p>
            <a:r>
              <a:rPr lang="en-GB" dirty="0"/>
              <a:t>Pooling Restrictions – 1st April 2015</a:t>
            </a:r>
          </a:p>
        </p:txBody>
      </p:sp>
      <p:sp>
        <p:nvSpPr>
          <p:cNvPr id="6" name="Text Placeholder 5"/>
          <p:cNvSpPr>
            <a:spLocks noGrp="1"/>
          </p:cNvSpPr>
          <p:nvPr>
            <p:ph type="body" sz="quarter" idx="12"/>
          </p:nvPr>
        </p:nvSpPr>
        <p:spPr/>
        <p:txBody>
          <a:bodyPr/>
          <a:lstStyle/>
          <a:p>
            <a:r>
              <a:rPr lang="en-US" b="1" dirty="0"/>
              <a:t>Community Infrastructure Levy</a:t>
            </a:r>
          </a:p>
          <a:p>
            <a:endParaRPr lang="en-GB" dirty="0"/>
          </a:p>
        </p:txBody>
      </p:sp>
    </p:spTree>
    <p:extLst>
      <p:ext uri="{BB962C8B-B14F-4D97-AF65-F5344CB8AC3E}">
        <p14:creationId xmlns:p14="http://schemas.microsoft.com/office/powerpoint/2010/main" val="19433547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1800" y="2077278"/>
            <a:ext cx="8280400" cy="3790950"/>
          </a:xfrm>
        </p:spPr>
        <p:txBody>
          <a:bodyPr/>
          <a:lstStyle/>
          <a:p>
            <a:r>
              <a:rPr lang="en-GB" i="1" dirty="0" smtClean="0"/>
              <a:t>Land north of </a:t>
            </a:r>
            <a:r>
              <a:rPr lang="en-GB" i="1" dirty="0" err="1" smtClean="0"/>
              <a:t>Campden</a:t>
            </a:r>
            <a:r>
              <a:rPr lang="en-GB" i="1" dirty="0" smtClean="0"/>
              <a:t> Road, </a:t>
            </a:r>
            <a:r>
              <a:rPr lang="en-GB" i="1" dirty="0" err="1" smtClean="0"/>
              <a:t>Shipston</a:t>
            </a:r>
            <a:r>
              <a:rPr lang="en-GB" i="1" dirty="0" smtClean="0"/>
              <a:t> on Stour, Warwickshire (APP/J3720/A/14/2221748</a:t>
            </a:r>
            <a:r>
              <a:rPr lang="en-GB" i="1" dirty="0" smtClean="0"/>
              <a:t>) – 8 June 2015</a:t>
            </a:r>
            <a:endParaRPr lang="en-GB" i="1" dirty="0" smtClean="0"/>
          </a:p>
          <a:p>
            <a:pPr lvl="1"/>
            <a:r>
              <a:rPr lang="en-GB" i="1" dirty="0" smtClean="0"/>
              <a:t>143 residential dwellings and 72 extra care apartments</a:t>
            </a:r>
          </a:p>
          <a:p>
            <a:pPr lvl="1"/>
            <a:r>
              <a:rPr lang="en-GB" i="1" dirty="0" smtClean="0"/>
              <a:t>A number of financial obligations sought</a:t>
            </a:r>
          </a:p>
          <a:p>
            <a:pPr lvl="1"/>
            <a:r>
              <a:rPr lang="en-GB" i="1" dirty="0" smtClean="0"/>
              <a:t>Libraries and secondary education – DC considered more than 5 contributions although County objected </a:t>
            </a:r>
          </a:p>
          <a:p>
            <a:pPr lvl="1"/>
            <a:r>
              <a:rPr lang="en-GB" i="1" dirty="0" smtClean="0"/>
              <a:t>Appellant considered primary education more than five contributions </a:t>
            </a:r>
          </a:p>
          <a:p>
            <a:pPr lvl="1"/>
            <a:r>
              <a:rPr lang="en-GB" i="1" dirty="0" smtClean="0"/>
              <a:t>Inspector – in view of uncertainty, took precautionary approach and excluded these items from consideration notwithstanding that they would mitigate some effects</a:t>
            </a:r>
          </a:p>
          <a:p>
            <a:pPr lvl="1"/>
            <a:r>
              <a:rPr lang="en-GB" i="1" dirty="0" smtClean="0"/>
              <a:t>However – appellant still required to pay contribution</a:t>
            </a:r>
            <a:endParaRPr lang="en-GB" i="1" dirty="0"/>
          </a:p>
        </p:txBody>
      </p:sp>
      <p:sp>
        <p:nvSpPr>
          <p:cNvPr id="5" name="Title 4"/>
          <p:cNvSpPr>
            <a:spLocks noGrp="1"/>
          </p:cNvSpPr>
          <p:nvPr>
            <p:ph type="title"/>
          </p:nvPr>
        </p:nvSpPr>
        <p:spPr/>
        <p:txBody>
          <a:bodyPr/>
          <a:lstStyle/>
          <a:p>
            <a:r>
              <a:rPr lang="en-GB" dirty="0"/>
              <a:t>Pooling Restrictions – 1st April 2015</a:t>
            </a:r>
          </a:p>
        </p:txBody>
      </p:sp>
      <p:sp>
        <p:nvSpPr>
          <p:cNvPr id="6" name="Text Placeholder 5"/>
          <p:cNvSpPr>
            <a:spLocks noGrp="1"/>
          </p:cNvSpPr>
          <p:nvPr>
            <p:ph type="body" sz="quarter" idx="12"/>
          </p:nvPr>
        </p:nvSpPr>
        <p:spPr/>
        <p:txBody>
          <a:bodyPr/>
          <a:lstStyle/>
          <a:p>
            <a:r>
              <a:rPr lang="en-US" b="1" dirty="0"/>
              <a:t>Community Infrastructure Levy</a:t>
            </a:r>
          </a:p>
          <a:p>
            <a:endParaRPr lang="en-GB" dirty="0"/>
          </a:p>
        </p:txBody>
      </p:sp>
    </p:spTree>
    <p:extLst>
      <p:ext uri="{BB962C8B-B14F-4D97-AF65-F5344CB8AC3E}">
        <p14:creationId xmlns:p14="http://schemas.microsoft.com/office/powerpoint/2010/main" val="42697012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1800" y="2137141"/>
            <a:ext cx="8280400" cy="3790950"/>
          </a:xfrm>
        </p:spPr>
        <p:txBody>
          <a:bodyPr>
            <a:normAutofit fontScale="92500" lnSpcReduction="10000"/>
          </a:bodyPr>
          <a:lstStyle/>
          <a:p>
            <a:r>
              <a:rPr lang="en-GB" i="1" dirty="0" smtClean="0"/>
              <a:t>Land at 102 Nightingale Road, Guilford, Surrey GU1 1EP (APP/Y3615/W/15/3035790</a:t>
            </a:r>
            <a:r>
              <a:rPr lang="en-GB" i="1" dirty="0" smtClean="0"/>
              <a:t>) – 24 November 2015</a:t>
            </a:r>
            <a:endParaRPr lang="en-GB" i="1" dirty="0" smtClean="0"/>
          </a:p>
          <a:p>
            <a:pPr lvl="1"/>
            <a:r>
              <a:rPr lang="en-GB" i="1" dirty="0" smtClean="0"/>
              <a:t>Contribution to improve and maintain existing </a:t>
            </a:r>
            <a:r>
              <a:rPr lang="en-GB" i="1" dirty="0" err="1" smtClean="0"/>
              <a:t>SANGs</a:t>
            </a:r>
            <a:endParaRPr lang="en-GB" i="1" dirty="0" smtClean="0"/>
          </a:p>
          <a:p>
            <a:pPr lvl="1"/>
            <a:r>
              <a:rPr lang="en-GB" i="1" dirty="0" smtClean="0"/>
              <a:t>Inspector – considered such contribution would constitute “funding or provision of an infrastructure project or type of infrastructure”</a:t>
            </a:r>
          </a:p>
          <a:p>
            <a:pPr lvl="1"/>
            <a:r>
              <a:rPr lang="en-GB" i="1" dirty="0" smtClean="0"/>
              <a:t>Council failed to provide evidence of pooling. Inspector concluded pooling restriction breached and not taken into account</a:t>
            </a:r>
          </a:p>
          <a:p>
            <a:r>
              <a:rPr lang="en-GB" i="1" dirty="0" smtClean="0"/>
              <a:t>Land at 80 Epsom Road, Guildford, Surrey, GU1 </a:t>
            </a:r>
            <a:r>
              <a:rPr lang="en-GB" i="1" dirty="0" smtClean="0"/>
              <a:t>2BX (APP/Y3615/W/15/3131914) – 30 November 2015</a:t>
            </a:r>
            <a:endParaRPr lang="en-GB" i="1" dirty="0" smtClean="0"/>
          </a:p>
          <a:p>
            <a:pPr lvl="1"/>
            <a:r>
              <a:rPr lang="en-GB" i="1" dirty="0" smtClean="0"/>
              <a:t>Contribution to mitigate harm to Thames Basin Heaths SPA</a:t>
            </a:r>
          </a:p>
          <a:p>
            <a:pPr lvl="1"/>
            <a:r>
              <a:rPr lang="en-GB" i="1" dirty="0" smtClean="0"/>
              <a:t>Inspector considered contribution met </a:t>
            </a:r>
            <a:r>
              <a:rPr lang="en-GB" i="1" dirty="0" err="1" smtClean="0"/>
              <a:t>NPPF</a:t>
            </a:r>
            <a:r>
              <a:rPr lang="en-GB" i="1" dirty="0" smtClean="0"/>
              <a:t> tests which reflect para 122 of </a:t>
            </a:r>
            <a:r>
              <a:rPr lang="en-GB" i="1" dirty="0" err="1" smtClean="0"/>
              <a:t>CIL</a:t>
            </a:r>
            <a:r>
              <a:rPr lang="en-GB" i="1" dirty="0" smtClean="0"/>
              <a:t> </a:t>
            </a:r>
            <a:r>
              <a:rPr lang="en-GB" i="1" dirty="0" err="1" smtClean="0"/>
              <a:t>Regs</a:t>
            </a:r>
            <a:endParaRPr lang="en-GB" i="1" dirty="0" smtClean="0"/>
          </a:p>
          <a:p>
            <a:pPr lvl="1"/>
            <a:r>
              <a:rPr lang="en-GB" i="1" dirty="0" smtClean="0"/>
              <a:t>Considered mitigation overcame reasons for refusal</a:t>
            </a:r>
          </a:p>
          <a:p>
            <a:pPr lvl="1"/>
            <a:r>
              <a:rPr lang="en-GB" i="1" dirty="0" smtClean="0"/>
              <a:t>However – Inspector does not expressly discuss “pooling”</a:t>
            </a:r>
          </a:p>
          <a:p>
            <a:pPr lvl="1"/>
            <a:endParaRPr lang="en-GB" i="1" dirty="0"/>
          </a:p>
        </p:txBody>
      </p:sp>
      <p:sp>
        <p:nvSpPr>
          <p:cNvPr id="4" name="Text Placeholder 3"/>
          <p:cNvSpPr>
            <a:spLocks noGrp="1"/>
          </p:cNvSpPr>
          <p:nvPr>
            <p:ph type="body" sz="quarter" idx="10"/>
          </p:nvPr>
        </p:nvSpPr>
        <p:spPr/>
        <p:txBody>
          <a:bodyPr>
            <a:normAutofit fontScale="85000" lnSpcReduction="10000"/>
          </a:bodyPr>
          <a:lstStyle/>
          <a:p>
            <a:r>
              <a:rPr lang="en-GB" dirty="0" smtClean="0"/>
              <a:t>Maintenance of Suitable Alternative Natural </a:t>
            </a:r>
            <a:r>
              <a:rPr lang="en-GB" dirty="0" err="1" smtClean="0"/>
              <a:t>Greenspace</a:t>
            </a:r>
            <a:r>
              <a:rPr lang="en-GB" dirty="0" smtClean="0"/>
              <a:t> (“</a:t>
            </a:r>
            <a:r>
              <a:rPr lang="en-GB" dirty="0" err="1" smtClean="0"/>
              <a:t>SANGS</a:t>
            </a:r>
            <a:r>
              <a:rPr lang="en-GB" dirty="0" smtClean="0"/>
              <a:t>”)</a:t>
            </a:r>
            <a:endParaRPr lang="en-GB" dirty="0"/>
          </a:p>
        </p:txBody>
      </p:sp>
      <p:sp>
        <p:nvSpPr>
          <p:cNvPr id="5" name="Title 4"/>
          <p:cNvSpPr>
            <a:spLocks noGrp="1"/>
          </p:cNvSpPr>
          <p:nvPr>
            <p:ph type="title"/>
          </p:nvPr>
        </p:nvSpPr>
        <p:spPr/>
        <p:txBody>
          <a:bodyPr/>
          <a:lstStyle/>
          <a:p>
            <a:r>
              <a:rPr lang="en-GB" dirty="0"/>
              <a:t>Pooling Restrictions – 1st April 2015</a:t>
            </a:r>
          </a:p>
        </p:txBody>
      </p:sp>
      <p:sp>
        <p:nvSpPr>
          <p:cNvPr id="6" name="Text Placeholder 5"/>
          <p:cNvSpPr>
            <a:spLocks noGrp="1"/>
          </p:cNvSpPr>
          <p:nvPr>
            <p:ph type="body" sz="quarter" idx="12"/>
          </p:nvPr>
        </p:nvSpPr>
        <p:spPr/>
        <p:txBody>
          <a:bodyPr/>
          <a:lstStyle/>
          <a:p>
            <a:r>
              <a:rPr lang="en-US" b="1" dirty="0"/>
              <a:t>Community Infrastructure Levy</a:t>
            </a:r>
          </a:p>
          <a:p>
            <a:endParaRPr lang="en-GB" dirty="0"/>
          </a:p>
        </p:txBody>
      </p:sp>
    </p:spTree>
    <p:extLst>
      <p:ext uri="{BB962C8B-B14F-4D97-AF65-F5344CB8AC3E}">
        <p14:creationId xmlns:p14="http://schemas.microsoft.com/office/powerpoint/2010/main" val="28750258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1800" y="2236304"/>
            <a:ext cx="8280400" cy="3790950"/>
          </a:xfrm>
        </p:spPr>
        <p:txBody>
          <a:bodyPr>
            <a:normAutofit/>
          </a:bodyPr>
          <a:lstStyle/>
          <a:p>
            <a:r>
              <a:rPr lang="en-GB" i="1" dirty="0" smtClean="0"/>
              <a:t>Guildford Borough Council </a:t>
            </a:r>
          </a:p>
          <a:p>
            <a:pPr lvl="1"/>
            <a:r>
              <a:rPr lang="en-GB" i="1" dirty="0" smtClean="0"/>
              <a:t>Consider Inspectors have misapplied </a:t>
            </a:r>
            <a:r>
              <a:rPr lang="en-GB" i="1" dirty="0" err="1" smtClean="0"/>
              <a:t>CIL</a:t>
            </a:r>
            <a:r>
              <a:rPr lang="en-GB" i="1" dirty="0" smtClean="0"/>
              <a:t> </a:t>
            </a:r>
            <a:r>
              <a:rPr lang="en-GB" i="1" dirty="0" err="1" smtClean="0"/>
              <a:t>Regs</a:t>
            </a:r>
            <a:r>
              <a:rPr lang="en-GB" i="1" dirty="0" smtClean="0"/>
              <a:t> – </a:t>
            </a:r>
            <a:r>
              <a:rPr lang="en-GB" i="1" dirty="0" err="1" smtClean="0"/>
              <a:t>SANGS</a:t>
            </a:r>
            <a:r>
              <a:rPr lang="en-GB" i="1" dirty="0" smtClean="0"/>
              <a:t> contributions sought for maintenance, improvement and management rather than provision of new infrastructure</a:t>
            </a:r>
          </a:p>
          <a:p>
            <a:pPr lvl="1"/>
            <a:r>
              <a:rPr lang="en-GB" i="1" dirty="0" err="1" smtClean="0"/>
              <a:t>Reg</a:t>
            </a:r>
            <a:r>
              <a:rPr lang="en-GB" i="1" dirty="0" smtClean="0"/>
              <a:t> 123(4) – “funding” means provision of that infrastructure by way of funding</a:t>
            </a:r>
          </a:p>
          <a:p>
            <a:pPr lvl="1"/>
            <a:r>
              <a:rPr lang="en-GB" i="1" dirty="0" smtClean="0"/>
              <a:t>No new infrastructure provided therefore no restriction on ability to “pool”</a:t>
            </a:r>
          </a:p>
          <a:p>
            <a:pPr lvl="1"/>
            <a:r>
              <a:rPr lang="en-GB" i="1" dirty="0" smtClean="0"/>
              <a:t>If unable to pool such contributions would limit delivery of housing</a:t>
            </a:r>
          </a:p>
          <a:p>
            <a:pPr lvl="1"/>
            <a:endParaRPr lang="en-GB" i="1" dirty="0" smtClean="0"/>
          </a:p>
          <a:p>
            <a:pPr lvl="1"/>
            <a:endParaRPr lang="en-GB" i="1" dirty="0"/>
          </a:p>
        </p:txBody>
      </p:sp>
      <p:sp>
        <p:nvSpPr>
          <p:cNvPr id="4" name="Text Placeholder 3"/>
          <p:cNvSpPr>
            <a:spLocks noGrp="1"/>
          </p:cNvSpPr>
          <p:nvPr>
            <p:ph type="body" sz="quarter" idx="10"/>
          </p:nvPr>
        </p:nvSpPr>
        <p:spPr/>
        <p:txBody>
          <a:bodyPr>
            <a:normAutofit fontScale="85000" lnSpcReduction="10000"/>
          </a:bodyPr>
          <a:lstStyle/>
          <a:p>
            <a:r>
              <a:rPr lang="en-GB" dirty="0" smtClean="0"/>
              <a:t>Maintenance of Suitable Alternative Natural </a:t>
            </a:r>
            <a:r>
              <a:rPr lang="en-GB" dirty="0" err="1" smtClean="0"/>
              <a:t>Greenspace</a:t>
            </a:r>
            <a:r>
              <a:rPr lang="en-GB" dirty="0" smtClean="0"/>
              <a:t> (“</a:t>
            </a:r>
            <a:r>
              <a:rPr lang="en-GB" dirty="0" err="1" smtClean="0"/>
              <a:t>SANGS</a:t>
            </a:r>
            <a:r>
              <a:rPr lang="en-GB" dirty="0" smtClean="0"/>
              <a:t>”)</a:t>
            </a:r>
            <a:endParaRPr lang="en-GB" dirty="0"/>
          </a:p>
        </p:txBody>
      </p:sp>
      <p:sp>
        <p:nvSpPr>
          <p:cNvPr id="5" name="Title 4"/>
          <p:cNvSpPr>
            <a:spLocks noGrp="1"/>
          </p:cNvSpPr>
          <p:nvPr>
            <p:ph type="title"/>
          </p:nvPr>
        </p:nvSpPr>
        <p:spPr/>
        <p:txBody>
          <a:bodyPr/>
          <a:lstStyle/>
          <a:p>
            <a:r>
              <a:rPr lang="en-GB" dirty="0"/>
              <a:t>Pooling Restrictions – 1st April 2015</a:t>
            </a:r>
          </a:p>
        </p:txBody>
      </p:sp>
      <p:sp>
        <p:nvSpPr>
          <p:cNvPr id="6" name="Text Placeholder 5"/>
          <p:cNvSpPr>
            <a:spLocks noGrp="1"/>
          </p:cNvSpPr>
          <p:nvPr>
            <p:ph type="body" sz="quarter" idx="12"/>
          </p:nvPr>
        </p:nvSpPr>
        <p:spPr/>
        <p:txBody>
          <a:bodyPr/>
          <a:lstStyle/>
          <a:p>
            <a:r>
              <a:rPr lang="en-US" b="1" dirty="0"/>
              <a:t>Community Infrastructure Levy</a:t>
            </a:r>
          </a:p>
          <a:p>
            <a:endParaRPr lang="en-GB" dirty="0"/>
          </a:p>
        </p:txBody>
      </p:sp>
    </p:spTree>
    <p:extLst>
      <p:ext uri="{BB962C8B-B14F-4D97-AF65-F5344CB8AC3E}">
        <p14:creationId xmlns:p14="http://schemas.microsoft.com/office/powerpoint/2010/main" val="113406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1800" y="2137141"/>
            <a:ext cx="8280400" cy="3790950"/>
          </a:xfrm>
        </p:spPr>
        <p:txBody>
          <a:bodyPr>
            <a:normAutofit fontScale="85000" lnSpcReduction="20000"/>
          </a:bodyPr>
          <a:lstStyle/>
          <a:p>
            <a:r>
              <a:rPr lang="en-GB" dirty="0" smtClean="0"/>
              <a:t>Are contributions for affordable housing caught by pooling restriction?</a:t>
            </a:r>
          </a:p>
          <a:p>
            <a:r>
              <a:rPr lang="en-GB" dirty="0" smtClean="0"/>
              <a:t>Relevant infrastructure means (i) items on 123 list or (ii) where no such list is published “any infrastructure” </a:t>
            </a:r>
          </a:p>
          <a:p>
            <a:r>
              <a:rPr lang="en-GB" i="1" dirty="0" smtClean="0"/>
              <a:t>Infrastructure includes:</a:t>
            </a:r>
          </a:p>
          <a:p>
            <a:pPr lvl="1"/>
            <a:r>
              <a:rPr lang="en-GB" dirty="0"/>
              <a:t>r</a:t>
            </a:r>
            <a:r>
              <a:rPr lang="en-GB" dirty="0" smtClean="0"/>
              <a:t>oads </a:t>
            </a:r>
            <a:r>
              <a:rPr lang="en-GB" dirty="0"/>
              <a:t>and other transport facilities,</a:t>
            </a:r>
          </a:p>
          <a:p>
            <a:pPr lvl="1"/>
            <a:r>
              <a:rPr lang="en-GB" dirty="0" smtClean="0"/>
              <a:t>flood </a:t>
            </a:r>
            <a:r>
              <a:rPr lang="en-GB" dirty="0"/>
              <a:t>defences,</a:t>
            </a:r>
          </a:p>
          <a:p>
            <a:pPr lvl="1"/>
            <a:r>
              <a:rPr lang="en-GB" dirty="0" smtClean="0"/>
              <a:t>schools </a:t>
            </a:r>
            <a:r>
              <a:rPr lang="en-GB" dirty="0"/>
              <a:t>and other educational facilities,</a:t>
            </a:r>
          </a:p>
          <a:p>
            <a:pPr lvl="1"/>
            <a:r>
              <a:rPr lang="en-GB" dirty="0" smtClean="0"/>
              <a:t>medical </a:t>
            </a:r>
            <a:r>
              <a:rPr lang="en-GB" dirty="0"/>
              <a:t>facilities,</a:t>
            </a:r>
          </a:p>
          <a:p>
            <a:pPr lvl="1"/>
            <a:r>
              <a:rPr lang="en-GB" dirty="0" smtClean="0"/>
              <a:t>sporting </a:t>
            </a:r>
            <a:r>
              <a:rPr lang="en-GB" dirty="0"/>
              <a:t>and recreational facilities, </a:t>
            </a:r>
            <a:r>
              <a:rPr lang="en-GB" dirty="0" smtClean="0"/>
              <a:t>and</a:t>
            </a:r>
            <a:endParaRPr lang="en-GB" dirty="0"/>
          </a:p>
          <a:p>
            <a:pPr lvl="1"/>
            <a:r>
              <a:rPr lang="en-GB" dirty="0" smtClean="0"/>
              <a:t>open spaces.</a:t>
            </a:r>
          </a:p>
          <a:p>
            <a:r>
              <a:rPr lang="en-GB" dirty="0" err="1" smtClean="0"/>
              <a:t>CIL</a:t>
            </a:r>
            <a:r>
              <a:rPr lang="en-GB" dirty="0" smtClean="0"/>
              <a:t> Guidance</a:t>
            </a:r>
          </a:p>
          <a:p>
            <a:pPr lvl="1"/>
            <a:r>
              <a:rPr lang="en-GB" dirty="0" smtClean="0"/>
              <a:t>For </a:t>
            </a:r>
            <a:r>
              <a:rPr lang="en-GB" dirty="0"/>
              <a:t>provision that is not capable of being funded by the levy, such as affordable housing, local planning authorities are not restricted in terms of the numbers of obligations that may be </a:t>
            </a:r>
            <a:r>
              <a:rPr lang="en-GB" dirty="0" smtClean="0"/>
              <a:t>pooled.</a:t>
            </a:r>
            <a:endParaRPr lang="en-GB" dirty="0"/>
          </a:p>
          <a:p>
            <a:pPr lvl="1"/>
            <a:endParaRPr lang="en-GB" i="1" dirty="0" smtClean="0"/>
          </a:p>
          <a:p>
            <a:pPr lvl="1"/>
            <a:endParaRPr lang="en-GB" i="1" dirty="0" smtClean="0"/>
          </a:p>
          <a:p>
            <a:pPr lvl="1"/>
            <a:endParaRPr lang="en-GB" i="1" dirty="0"/>
          </a:p>
        </p:txBody>
      </p:sp>
      <p:sp>
        <p:nvSpPr>
          <p:cNvPr id="4" name="Text Placeholder 3"/>
          <p:cNvSpPr>
            <a:spLocks noGrp="1"/>
          </p:cNvSpPr>
          <p:nvPr>
            <p:ph type="body" sz="quarter" idx="10"/>
          </p:nvPr>
        </p:nvSpPr>
        <p:spPr/>
        <p:txBody>
          <a:bodyPr>
            <a:normAutofit fontScale="92500" lnSpcReduction="10000"/>
          </a:bodyPr>
          <a:lstStyle/>
          <a:p>
            <a:r>
              <a:rPr lang="en-GB" dirty="0" smtClean="0"/>
              <a:t>Affordable Housing</a:t>
            </a:r>
            <a:endParaRPr lang="en-GB" dirty="0"/>
          </a:p>
        </p:txBody>
      </p:sp>
      <p:sp>
        <p:nvSpPr>
          <p:cNvPr id="5" name="Title 4"/>
          <p:cNvSpPr>
            <a:spLocks noGrp="1"/>
          </p:cNvSpPr>
          <p:nvPr>
            <p:ph type="title"/>
          </p:nvPr>
        </p:nvSpPr>
        <p:spPr/>
        <p:txBody>
          <a:bodyPr/>
          <a:lstStyle/>
          <a:p>
            <a:r>
              <a:rPr lang="en-GB" dirty="0"/>
              <a:t>Pooling Restrictions – 1st April 2015</a:t>
            </a:r>
          </a:p>
        </p:txBody>
      </p:sp>
      <p:sp>
        <p:nvSpPr>
          <p:cNvPr id="6" name="Text Placeholder 5"/>
          <p:cNvSpPr>
            <a:spLocks noGrp="1"/>
          </p:cNvSpPr>
          <p:nvPr>
            <p:ph type="body" sz="quarter" idx="12"/>
          </p:nvPr>
        </p:nvSpPr>
        <p:spPr/>
        <p:txBody>
          <a:bodyPr/>
          <a:lstStyle/>
          <a:p>
            <a:r>
              <a:rPr lang="en-US" b="1" dirty="0"/>
              <a:t>Community Infrastructure Levy</a:t>
            </a:r>
          </a:p>
          <a:p>
            <a:endParaRPr lang="en-GB" dirty="0"/>
          </a:p>
        </p:txBody>
      </p:sp>
    </p:spTree>
    <p:extLst>
      <p:ext uri="{BB962C8B-B14F-4D97-AF65-F5344CB8AC3E}">
        <p14:creationId xmlns:p14="http://schemas.microsoft.com/office/powerpoint/2010/main" val="40575934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1800" y="1908313"/>
            <a:ext cx="5349568" cy="3790950"/>
          </a:xfrm>
        </p:spPr>
        <p:txBody>
          <a:bodyPr>
            <a:normAutofit/>
          </a:bodyPr>
          <a:lstStyle/>
          <a:p>
            <a:r>
              <a:rPr lang="en-GB" dirty="0" smtClean="0"/>
              <a:t>Possible to identify </a:t>
            </a:r>
            <a:r>
              <a:rPr lang="en-GB" b="1" dirty="0" smtClean="0"/>
              <a:t>site specific infrastructure </a:t>
            </a:r>
            <a:r>
              <a:rPr lang="en-GB" dirty="0" smtClean="0"/>
              <a:t>which is </a:t>
            </a:r>
            <a:r>
              <a:rPr lang="en-GB" b="1" dirty="0" smtClean="0"/>
              <a:t>not to be funded through CIL </a:t>
            </a:r>
            <a:r>
              <a:rPr lang="en-GB" dirty="0" smtClean="0"/>
              <a:t>by excluding it from ‘relevant infrastructure’ </a:t>
            </a:r>
          </a:p>
          <a:p>
            <a:r>
              <a:rPr lang="en-GB" b="1" dirty="0" smtClean="0"/>
              <a:t>Tight definitions </a:t>
            </a:r>
            <a:r>
              <a:rPr lang="en-GB" dirty="0" smtClean="0"/>
              <a:t>of </a:t>
            </a:r>
            <a:r>
              <a:rPr lang="en-GB" b="1" dirty="0" smtClean="0"/>
              <a:t>infrastructure projects </a:t>
            </a:r>
            <a:r>
              <a:rPr lang="en-GB" dirty="0" smtClean="0"/>
              <a:t>may assist in avoiding falling foul of the 5 obligation limit </a:t>
            </a:r>
          </a:p>
          <a:p>
            <a:r>
              <a:rPr lang="en-GB" b="1" dirty="0" smtClean="0"/>
              <a:t>Local planning policies </a:t>
            </a:r>
            <a:r>
              <a:rPr lang="en-GB" dirty="0" smtClean="0"/>
              <a:t>should support approach </a:t>
            </a:r>
            <a:endParaRPr lang="en-GB" b="1" dirty="0"/>
          </a:p>
        </p:txBody>
      </p:sp>
      <p:sp>
        <p:nvSpPr>
          <p:cNvPr id="3" name="Text Placeholder 2"/>
          <p:cNvSpPr>
            <a:spLocks noGrp="1"/>
          </p:cNvSpPr>
          <p:nvPr>
            <p:ph type="body" sz="quarter" idx="11"/>
          </p:nvPr>
        </p:nvSpPr>
        <p:spPr/>
        <p:txBody>
          <a:bodyPr>
            <a:normAutofit/>
          </a:bodyPr>
          <a:lstStyle/>
          <a:p>
            <a:endParaRPr lang="en-US" dirty="0"/>
          </a:p>
          <a:p>
            <a:endParaRPr lang="en-US" dirty="0"/>
          </a:p>
          <a:p>
            <a:endParaRPr lang="en-US" dirty="0"/>
          </a:p>
        </p:txBody>
      </p:sp>
      <p:sp>
        <p:nvSpPr>
          <p:cNvPr id="5" name="Title 4"/>
          <p:cNvSpPr>
            <a:spLocks noGrp="1"/>
          </p:cNvSpPr>
          <p:nvPr>
            <p:ph type="title"/>
          </p:nvPr>
        </p:nvSpPr>
        <p:spPr/>
        <p:txBody>
          <a:bodyPr/>
          <a:lstStyle/>
          <a:p>
            <a:r>
              <a:rPr lang="en-US" dirty="0" smtClean="0"/>
              <a:t>Project Splitting </a:t>
            </a:r>
            <a:endParaRPr lang="en-US" dirty="0"/>
          </a:p>
        </p:txBody>
      </p:sp>
      <p:sp>
        <p:nvSpPr>
          <p:cNvPr id="10" name="Text Placeholder 9"/>
          <p:cNvSpPr>
            <a:spLocks noGrp="1"/>
          </p:cNvSpPr>
          <p:nvPr>
            <p:ph type="body" sz="quarter" idx="12"/>
          </p:nvPr>
        </p:nvSpPr>
        <p:spPr/>
        <p:txBody>
          <a:bodyPr/>
          <a:lstStyle/>
          <a:p>
            <a:r>
              <a:rPr lang="en-US" b="1" dirty="0"/>
              <a:t>Community Infrastructure Levy</a:t>
            </a:r>
          </a:p>
          <a:p>
            <a:endParaRPr lang="en-US" dirty="0"/>
          </a:p>
        </p:txBody>
      </p:sp>
      <p:pic>
        <p:nvPicPr>
          <p:cNvPr id="6" name="Picture 5"/>
          <p:cNvPicPr>
            <a:picLocks noChangeAspect="1"/>
          </p:cNvPicPr>
          <p:nvPr/>
        </p:nvPicPr>
        <p:blipFill>
          <a:blip r:embed="rId3"/>
          <a:stretch>
            <a:fillRect/>
          </a:stretch>
        </p:blipFill>
        <p:spPr>
          <a:xfrm>
            <a:off x="6316908" y="1256616"/>
            <a:ext cx="2395292" cy="1473064"/>
          </a:xfrm>
          <a:prstGeom prst="rect">
            <a:avLst/>
          </a:prstGeom>
        </p:spPr>
      </p:pic>
      <p:pic>
        <p:nvPicPr>
          <p:cNvPr id="7" name="Picture 6"/>
          <p:cNvPicPr>
            <a:picLocks noChangeAspect="1"/>
          </p:cNvPicPr>
          <p:nvPr/>
        </p:nvPicPr>
        <p:blipFill>
          <a:blip r:embed="rId4"/>
          <a:stretch>
            <a:fillRect/>
          </a:stretch>
        </p:blipFill>
        <p:spPr>
          <a:xfrm>
            <a:off x="6308573" y="2870283"/>
            <a:ext cx="2403627" cy="1607426"/>
          </a:xfrm>
          <a:prstGeom prst="rect">
            <a:avLst/>
          </a:prstGeom>
        </p:spPr>
      </p:pic>
      <p:pic>
        <p:nvPicPr>
          <p:cNvPr id="8" name="Picture 7"/>
          <p:cNvPicPr>
            <a:picLocks noChangeAspect="1"/>
          </p:cNvPicPr>
          <p:nvPr/>
        </p:nvPicPr>
        <p:blipFill>
          <a:blip r:embed="rId5"/>
          <a:stretch>
            <a:fillRect/>
          </a:stretch>
        </p:blipFill>
        <p:spPr>
          <a:xfrm>
            <a:off x="6316908" y="4624086"/>
            <a:ext cx="2395292" cy="1586881"/>
          </a:xfrm>
          <a:prstGeom prst="rect">
            <a:avLst/>
          </a:prstGeom>
        </p:spPr>
      </p:pic>
    </p:spTree>
    <p:extLst>
      <p:ext uri="{BB962C8B-B14F-4D97-AF65-F5344CB8AC3E}">
        <p14:creationId xmlns:p14="http://schemas.microsoft.com/office/powerpoint/2010/main" val="2316099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21252" y="1967948"/>
            <a:ext cx="8280400" cy="3790950"/>
          </a:xfrm>
        </p:spPr>
        <p:txBody>
          <a:bodyPr/>
          <a:lstStyle/>
          <a:p>
            <a:r>
              <a:rPr lang="en-GB" i="1" dirty="0" smtClean="0"/>
              <a:t>Land at </a:t>
            </a:r>
            <a:r>
              <a:rPr lang="en-GB" i="1" dirty="0" err="1" smtClean="0"/>
              <a:t>Blackfield</a:t>
            </a:r>
            <a:r>
              <a:rPr lang="en-GB" i="1" dirty="0" smtClean="0"/>
              <a:t> End Farm, Church Road, </a:t>
            </a:r>
            <a:r>
              <a:rPr lang="en-GB" i="1" dirty="0" err="1" smtClean="0"/>
              <a:t>Warton</a:t>
            </a:r>
            <a:r>
              <a:rPr lang="en-GB" i="1" dirty="0" smtClean="0"/>
              <a:t> (APP/M2325/A/14/2217060</a:t>
            </a:r>
            <a:r>
              <a:rPr lang="en-GB" i="1" dirty="0" smtClean="0"/>
              <a:t>) – 24 September 2015</a:t>
            </a:r>
            <a:endParaRPr lang="en-GB" i="1" dirty="0" smtClean="0"/>
          </a:p>
          <a:p>
            <a:pPr lvl="1"/>
            <a:r>
              <a:rPr lang="en-GB" i="1" dirty="0" smtClean="0"/>
              <a:t>360 residential dwelling</a:t>
            </a:r>
          </a:p>
          <a:p>
            <a:pPr lvl="1"/>
            <a:r>
              <a:rPr lang="en-GB" i="1" dirty="0" smtClean="0"/>
              <a:t>Obligation for education contribution to secure additional places</a:t>
            </a:r>
          </a:p>
          <a:p>
            <a:pPr lvl="1"/>
            <a:r>
              <a:rPr lang="en-GB" i="1" dirty="0" smtClean="0"/>
              <a:t>Pooling restriction came into force after Inquiry closed</a:t>
            </a:r>
          </a:p>
          <a:p>
            <a:pPr lvl="1"/>
            <a:r>
              <a:rPr lang="en-GB" i="1" dirty="0" smtClean="0"/>
              <a:t>S of S accepted that a more specific obligation should be requested for which funding towards primary school provision should be targeted</a:t>
            </a:r>
          </a:p>
          <a:p>
            <a:pPr lvl="1"/>
            <a:r>
              <a:rPr lang="en-GB" i="1" dirty="0" smtClean="0"/>
              <a:t>Definition now provides:</a:t>
            </a:r>
          </a:p>
          <a:p>
            <a:pPr lvl="2"/>
            <a:r>
              <a:rPr lang="en-GB" i="1" dirty="0"/>
              <a:t>“Primary Education Contribution”: the sum equating to the number of Primary Pupil Places Required × Primary Care Cost Per Place to be paid to the County Council in accordance with the terns of this Deed for the provision of additional places at </a:t>
            </a:r>
            <a:r>
              <a:rPr lang="en-GB" i="1" dirty="0" err="1"/>
              <a:t>Freckleton</a:t>
            </a:r>
            <a:r>
              <a:rPr lang="en-GB" i="1" dirty="0"/>
              <a:t> Strike Lane Primary School”</a:t>
            </a:r>
            <a:endParaRPr lang="en-GB" i="1" dirty="0" smtClean="0"/>
          </a:p>
          <a:p>
            <a:pPr marL="0" indent="0">
              <a:buNone/>
            </a:pPr>
            <a:endParaRPr lang="en-GB" i="1" dirty="0"/>
          </a:p>
        </p:txBody>
      </p:sp>
      <p:sp>
        <p:nvSpPr>
          <p:cNvPr id="5" name="Title 4"/>
          <p:cNvSpPr>
            <a:spLocks noGrp="1"/>
          </p:cNvSpPr>
          <p:nvPr>
            <p:ph type="title"/>
          </p:nvPr>
        </p:nvSpPr>
        <p:spPr/>
        <p:txBody>
          <a:bodyPr/>
          <a:lstStyle/>
          <a:p>
            <a:r>
              <a:rPr lang="en-US" dirty="0"/>
              <a:t>Project Splitting </a:t>
            </a:r>
            <a:endParaRPr lang="en-GB" dirty="0"/>
          </a:p>
        </p:txBody>
      </p:sp>
      <p:sp>
        <p:nvSpPr>
          <p:cNvPr id="6" name="Text Placeholder 5"/>
          <p:cNvSpPr>
            <a:spLocks noGrp="1"/>
          </p:cNvSpPr>
          <p:nvPr>
            <p:ph type="body" sz="quarter" idx="12"/>
          </p:nvPr>
        </p:nvSpPr>
        <p:spPr/>
        <p:txBody>
          <a:bodyPr/>
          <a:lstStyle/>
          <a:p>
            <a:r>
              <a:rPr lang="en-US" b="1" dirty="0"/>
              <a:t>Community Infrastructure Levy</a:t>
            </a:r>
          </a:p>
          <a:p>
            <a:endParaRPr lang="en-GB" dirty="0"/>
          </a:p>
        </p:txBody>
      </p:sp>
    </p:spTree>
    <p:extLst>
      <p:ext uri="{BB962C8B-B14F-4D97-AF65-F5344CB8AC3E}">
        <p14:creationId xmlns:p14="http://schemas.microsoft.com/office/powerpoint/2010/main" val="19835275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1800" y="2067339"/>
            <a:ext cx="8280400" cy="3790950"/>
          </a:xfrm>
        </p:spPr>
        <p:txBody>
          <a:bodyPr/>
          <a:lstStyle/>
          <a:p>
            <a:r>
              <a:rPr lang="en-GB" i="1" dirty="0"/>
              <a:t>Land East of Cambridge Road, </a:t>
            </a:r>
            <a:r>
              <a:rPr lang="en-GB" i="1" dirty="0" err="1"/>
              <a:t>Puckeridge</a:t>
            </a:r>
            <a:r>
              <a:rPr lang="en-GB" i="1" dirty="0"/>
              <a:t>, Hertfordshire (Appeal Ref: APP/ </a:t>
            </a:r>
            <a:r>
              <a:rPr lang="en-GB" i="1" dirty="0" smtClean="0"/>
              <a:t>J1915/5/W/15/3016566) – 21 September 2015</a:t>
            </a:r>
            <a:endParaRPr lang="en-GB" i="1" dirty="0"/>
          </a:p>
          <a:p>
            <a:pPr lvl="1"/>
            <a:r>
              <a:rPr lang="en-GB" i="1" dirty="0"/>
              <a:t>Outline application (24 residential dwellings) </a:t>
            </a:r>
          </a:p>
          <a:p>
            <a:pPr lvl="1"/>
            <a:r>
              <a:rPr lang="en-GB" i="1" dirty="0"/>
              <a:t>Financial provision towards childcare, library, nursery and youth facilities – more than 5 contributions so not taken into account</a:t>
            </a:r>
          </a:p>
          <a:p>
            <a:pPr lvl="1"/>
            <a:r>
              <a:rPr lang="en-GB" i="1" dirty="0"/>
              <a:t>Ralph Sadleir middle school contribution </a:t>
            </a:r>
          </a:p>
          <a:p>
            <a:pPr lvl="2"/>
            <a:r>
              <a:rPr lang="en-GB" i="1" dirty="0"/>
              <a:t>Generic education contributions received</a:t>
            </a:r>
          </a:p>
          <a:p>
            <a:pPr lvl="2"/>
            <a:r>
              <a:rPr lang="en-GB" i="1" dirty="0"/>
              <a:t>Have not received any for this specific project</a:t>
            </a:r>
          </a:p>
          <a:p>
            <a:pPr lvl="2"/>
            <a:r>
              <a:rPr lang="en-GB" i="1" dirty="0" err="1"/>
              <a:t>UU</a:t>
            </a:r>
            <a:r>
              <a:rPr lang="en-GB" i="1" dirty="0"/>
              <a:t> did </a:t>
            </a:r>
            <a:r>
              <a:rPr lang="en-GB" b="1" i="1" u="sng" dirty="0"/>
              <a:t>not</a:t>
            </a:r>
            <a:r>
              <a:rPr lang="en-GB" i="1" dirty="0"/>
              <a:t> specifically identify the particular school HOWEVER County Council indicated expressly that money would be targeted to that school</a:t>
            </a:r>
          </a:p>
          <a:p>
            <a:pPr lvl="2"/>
            <a:r>
              <a:rPr lang="en-GB" i="1" dirty="0"/>
              <a:t>On that basis Inspector accepted contribution </a:t>
            </a:r>
          </a:p>
          <a:p>
            <a:endParaRPr lang="en-GB" dirty="0"/>
          </a:p>
        </p:txBody>
      </p:sp>
      <p:sp>
        <p:nvSpPr>
          <p:cNvPr id="5" name="Title 4"/>
          <p:cNvSpPr>
            <a:spLocks noGrp="1"/>
          </p:cNvSpPr>
          <p:nvPr>
            <p:ph type="title"/>
          </p:nvPr>
        </p:nvSpPr>
        <p:spPr/>
        <p:txBody>
          <a:bodyPr/>
          <a:lstStyle/>
          <a:p>
            <a:r>
              <a:rPr lang="en-US" dirty="0"/>
              <a:t>Project Splitting </a:t>
            </a:r>
            <a:endParaRPr lang="en-GB" dirty="0"/>
          </a:p>
        </p:txBody>
      </p:sp>
      <p:sp>
        <p:nvSpPr>
          <p:cNvPr id="6" name="Text Placeholder 5"/>
          <p:cNvSpPr>
            <a:spLocks noGrp="1"/>
          </p:cNvSpPr>
          <p:nvPr>
            <p:ph type="body" sz="quarter" idx="12"/>
          </p:nvPr>
        </p:nvSpPr>
        <p:spPr/>
        <p:txBody>
          <a:bodyPr/>
          <a:lstStyle/>
          <a:p>
            <a:r>
              <a:rPr lang="en-US" b="1" dirty="0"/>
              <a:t>Community Infrastructure Levy</a:t>
            </a:r>
          </a:p>
          <a:p>
            <a:endParaRPr lang="en-GB" dirty="0"/>
          </a:p>
        </p:txBody>
      </p:sp>
    </p:spTree>
    <p:extLst>
      <p:ext uri="{BB962C8B-B14F-4D97-AF65-F5344CB8AC3E}">
        <p14:creationId xmlns:p14="http://schemas.microsoft.com/office/powerpoint/2010/main" val="32550014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304800"/>
            <a:ext cx="8280400" cy="459398"/>
          </a:xfrm>
        </p:spPr>
        <p:txBody>
          <a:bodyPr/>
          <a:lstStyle/>
          <a:p>
            <a:r>
              <a:rPr lang="en-US" dirty="0" smtClean="0"/>
              <a:t>Topics </a:t>
            </a:r>
            <a:endParaRPr lang="en-US" dirty="0"/>
          </a:p>
        </p:txBody>
      </p:sp>
      <p:sp>
        <p:nvSpPr>
          <p:cNvPr id="3" name="Text Placeholder 2"/>
          <p:cNvSpPr>
            <a:spLocks noGrp="1"/>
          </p:cNvSpPr>
          <p:nvPr>
            <p:ph type="body" idx="1"/>
          </p:nvPr>
        </p:nvSpPr>
        <p:spPr>
          <a:xfrm>
            <a:off x="241300" y="1669072"/>
            <a:ext cx="8280401" cy="2957479"/>
          </a:xfrm>
        </p:spPr>
        <p:txBody>
          <a:bodyPr/>
          <a:lstStyle/>
          <a:p>
            <a:pPr marL="342900" indent="-342900">
              <a:buClr>
                <a:schemeClr val="bg1"/>
              </a:buClr>
              <a:buFont typeface="Wingdings" panose="05000000000000000000" pitchFamily="2" charset="2"/>
              <a:buChar char="q"/>
            </a:pPr>
            <a:r>
              <a:rPr lang="en-US" dirty="0" smtClean="0"/>
              <a:t>Introduction and context </a:t>
            </a:r>
          </a:p>
          <a:p>
            <a:pPr marL="342900" indent="-342900">
              <a:buClr>
                <a:schemeClr val="bg1"/>
              </a:buClr>
              <a:buFont typeface="Wingdings" panose="05000000000000000000" pitchFamily="2" charset="2"/>
              <a:buChar char="q"/>
            </a:pPr>
            <a:r>
              <a:rPr lang="en-US" dirty="0" smtClean="0"/>
              <a:t>CIL overview </a:t>
            </a:r>
          </a:p>
          <a:p>
            <a:pPr marL="342900" indent="-342900">
              <a:buClr>
                <a:schemeClr val="bg1"/>
              </a:buClr>
              <a:buFont typeface="Wingdings" panose="05000000000000000000" pitchFamily="2" charset="2"/>
              <a:buChar char="q"/>
            </a:pPr>
            <a:r>
              <a:rPr lang="en-US" dirty="0" smtClean="0"/>
              <a:t>Pooled contributions</a:t>
            </a:r>
          </a:p>
          <a:p>
            <a:pPr marL="342900" indent="-342900">
              <a:buClr>
                <a:schemeClr val="bg1"/>
              </a:buClr>
              <a:buFont typeface="Wingdings" panose="05000000000000000000" pitchFamily="2" charset="2"/>
              <a:buChar char="q"/>
            </a:pPr>
            <a:r>
              <a:rPr lang="en-US" dirty="0" smtClean="0"/>
              <a:t>Case </a:t>
            </a:r>
            <a:r>
              <a:rPr lang="en-US" dirty="0" smtClean="0"/>
              <a:t>Law Update</a:t>
            </a:r>
          </a:p>
          <a:p>
            <a:pPr marL="342900" indent="-342900">
              <a:buFont typeface="Wingdings" panose="05000000000000000000" pitchFamily="2" charset="2"/>
              <a:buChar char="q"/>
            </a:pPr>
            <a:endParaRPr lang="en-US" dirty="0"/>
          </a:p>
        </p:txBody>
      </p:sp>
    </p:spTree>
    <p:extLst>
      <p:ext uri="{BB962C8B-B14F-4D97-AF65-F5344CB8AC3E}">
        <p14:creationId xmlns:p14="http://schemas.microsoft.com/office/powerpoint/2010/main" val="3849706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1800" y="1997765"/>
            <a:ext cx="8280400" cy="3790950"/>
          </a:xfrm>
        </p:spPr>
        <p:txBody>
          <a:bodyPr/>
          <a:lstStyle/>
          <a:p>
            <a:r>
              <a:rPr lang="en-GB" i="1" dirty="0"/>
              <a:t>Land rear of 131 Winchester Road, Four Marks Hampshire (APP/M1710/W/15/3060919</a:t>
            </a:r>
            <a:r>
              <a:rPr lang="en-GB" i="1" dirty="0" smtClean="0"/>
              <a:t>) – 12 November 2015</a:t>
            </a:r>
            <a:endParaRPr lang="en-GB" i="1" dirty="0"/>
          </a:p>
          <a:p>
            <a:pPr lvl="1"/>
            <a:r>
              <a:rPr lang="en-GB" i="1" dirty="0"/>
              <a:t>Erection of 24 residential dwellings</a:t>
            </a:r>
          </a:p>
          <a:p>
            <a:pPr lvl="1"/>
            <a:r>
              <a:rPr lang="en-GB" i="1" dirty="0"/>
              <a:t>Education </a:t>
            </a:r>
            <a:r>
              <a:rPr lang="en-GB" i="1" dirty="0" smtClean="0"/>
              <a:t>contribution – expansion of local primary school</a:t>
            </a:r>
          </a:p>
          <a:p>
            <a:pPr lvl="1"/>
            <a:r>
              <a:rPr lang="en-GB" i="1" dirty="0" smtClean="0"/>
              <a:t>Evidence already have 5 or more contributions</a:t>
            </a:r>
          </a:p>
          <a:p>
            <a:pPr lvl="1"/>
            <a:r>
              <a:rPr lang="en-GB" i="1" dirty="0" smtClean="0"/>
              <a:t>Developer comment “issue resolved”</a:t>
            </a:r>
          </a:p>
          <a:p>
            <a:pPr lvl="1"/>
            <a:r>
              <a:rPr lang="en-GB" i="1" dirty="0" smtClean="0"/>
              <a:t>However, no evidence provided to Inspector that this was for a separate project</a:t>
            </a:r>
          </a:p>
          <a:p>
            <a:pPr lvl="1"/>
            <a:r>
              <a:rPr lang="en-GB" i="1" dirty="0" smtClean="0"/>
              <a:t>Unable to take into account</a:t>
            </a:r>
            <a:endParaRPr lang="en-GB" i="1" dirty="0"/>
          </a:p>
          <a:p>
            <a:endParaRPr lang="en-GB" dirty="0"/>
          </a:p>
        </p:txBody>
      </p:sp>
      <p:sp>
        <p:nvSpPr>
          <p:cNvPr id="5" name="Title 4"/>
          <p:cNvSpPr>
            <a:spLocks noGrp="1"/>
          </p:cNvSpPr>
          <p:nvPr>
            <p:ph type="title"/>
          </p:nvPr>
        </p:nvSpPr>
        <p:spPr/>
        <p:txBody>
          <a:bodyPr/>
          <a:lstStyle/>
          <a:p>
            <a:r>
              <a:rPr lang="en-US" dirty="0"/>
              <a:t>Project Splitting </a:t>
            </a:r>
            <a:endParaRPr lang="en-GB" dirty="0"/>
          </a:p>
        </p:txBody>
      </p:sp>
      <p:sp>
        <p:nvSpPr>
          <p:cNvPr id="6" name="Text Placeholder 5"/>
          <p:cNvSpPr>
            <a:spLocks noGrp="1"/>
          </p:cNvSpPr>
          <p:nvPr>
            <p:ph type="body" sz="quarter" idx="12"/>
          </p:nvPr>
        </p:nvSpPr>
        <p:spPr/>
        <p:txBody>
          <a:bodyPr/>
          <a:lstStyle/>
          <a:p>
            <a:r>
              <a:rPr lang="en-US" b="1" dirty="0"/>
              <a:t>Community Infrastructure Levy</a:t>
            </a:r>
          </a:p>
          <a:p>
            <a:endParaRPr lang="en-GB" dirty="0"/>
          </a:p>
        </p:txBody>
      </p:sp>
    </p:spTree>
    <p:extLst>
      <p:ext uri="{BB962C8B-B14F-4D97-AF65-F5344CB8AC3E}">
        <p14:creationId xmlns:p14="http://schemas.microsoft.com/office/powerpoint/2010/main" val="33344522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1800" y="2619374"/>
            <a:ext cx="8280400" cy="3686175"/>
          </a:xfrm>
        </p:spPr>
        <p:txBody>
          <a:bodyPr>
            <a:normAutofit fontScale="92500"/>
          </a:bodyPr>
          <a:lstStyle/>
          <a:p>
            <a:pPr lvl="0"/>
            <a:r>
              <a:rPr lang="en-GB" dirty="0" smtClean="0"/>
              <a:t>Planning </a:t>
            </a:r>
            <a:r>
              <a:rPr lang="en-GB" dirty="0"/>
              <a:t>permission to demolish pub and redevelop site for residential purposes.</a:t>
            </a:r>
          </a:p>
          <a:p>
            <a:pPr lvl="0"/>
            <a:r>
              <a:rPr lang="en-GB" dirty="0"/>
              <a:t>Application under Regulation 40(7) to reduce CIL contribution - lawful use for a continuous period of at least six months in the three year period ending on the day permission is granted.</a:t>
            </a:r>
          </a:p>
          <a:p>
            <a:pPr lvl="0"/>
            <a:r>
              <a:rPr lang="en-GB" dirty="0"/>
              <a:t>But, Pub had ceased operating. Lawful use = actual use?</a:t>
            </a:r>
          </a:p>
          <a:p>
            <a:pPr lvl="0"/>
            <a:r>
              <a:rPr lang="en-GB" dirty="0"/>
              <a:t>CIL requires consideration of the ordinary meaning of the words ‘lawful use.’</a:t>
            </a:r>
          </a:p>
          <a:p>
            <a:pPr lvl="0"/>
            <a:r>
              <a:rPr lang="en-GB" dirty="0"/>
              <a:t>Obiter: Some cessation might be permissible, but would depend on facts, and certainly not in this case.</a:t>
            </a:r>
          </a:p>
          <a:p>
            <a:endParaRPr lang="en-GB" dirty="0"/>
          </a:p>
        </p:txBody>
      </p:sp>
      <p:sp>
        <p:nvSpPr>
          <p:cNvPr id="3" name="Text Placeholder 2"/>
          <p:cNvSpPr>
            <a:spLocks noGrp="1"/>
          </p:cNvSpPr>
          <p:nvPr>
            <p:ph type="body" sz="quarter" idx="11"/>
          </p:nvPr>
        </p:nvSpPr>
        <p:spPr>
          <a:xfrm>
            <a:off x="431800" y="1928385"/>
            <a:ext cx="8280400" cy="417512"/>
          </a:xfrm>
        </p:spPr>
        <p:txBody>
          <a:bodyPr>
            <a:noAutofit/>
          </a:bodyPr>
          <a:lstStyle/>
          <a:p>
            <a:r>
              <a:rPr lang="en-GB" i="1" dirty="0"/>
              <a:t>R (on the application of </a:t>
            </a:r>
            <a:r>
              <a:rPr lang="en-GB" i="1" dirty="0" err="1" smtClean="0"/>
              <a:t>Hourhope</a:t>
            </a:r>
            <a:r>
              <a:rPr lang="en-GB" i="1" dirty="0" smtClean="0"/>
              <a:t> Ltd) </a:t>
            </a:r>
            <a:r>
              <a:rPr lang="en-GB" i="1" dirty="0"/>
              <a:t>v </a:t>
            </a:r>
            <a:r>
              <a:rPr lang="en-GB" i="1" dirty="0" smtClean="0"/>
              <a:t>Shropshire Council </a:t>
            </a:r>
            <a:r>
              <a:rPr lang="en-GB" i="1" dirty="0"/>
              <a:t>(2015) [2015] </a:t>
            </a:r>
            <a:r>
              <a:rPr lang="en-GB" i="1" dirty="0" err="1"/>
              <a:t>EWHC</a:t>
            </a:r>
            <a:r>
              <a:rPr lang="en-GB" i="1" dirty="0"/>
              <a:t> 518 (Admin)</a:t>
            </a:r>
          </a:p>
          <a:p>
            <a:endParaRPr lang="en-GB" i="1" dirty="0"/>
          </a:p>
        </p:txBody>
      </p:sp>
      <p:sp>
        <p:nvSpPr>
          <p:cNvPr id="4" name="Text Placeholder 3"/>
          <p:cNvSpPr>
            <a:spLocks noGrp="1"/>
          </p:cNvSpPr>
          <p:nvPr>
            <p:ph type="body" sz="quarter" idx="10"/>
          </p:nvPr>
        </p:nvSpPr>
        <p:spPr/>
        <p:txBody>
          <a:bodyPr>
            <a:normAutofit fontScale="92500" lnSpcReduction="10000"/>
          </a:bodyPr>
          <a:lstStyle/>
          <a:p>
            <a:r>
              <a:rPr lang="en-GB" dirty="0" smtClean="0"/>
              <a:t>Reducing CIL liability – establishing actual prior use</a:t>
            </a:r>
            <a:endParaRPr lang="en-GB" dirty="0"/>
          </a:p>
        </p:txBody>
      </p:sp>
      <p:sp>
        <p:nvSpPr>
          <p:cNvPr id="5" name="Title 4"/>
          <p:cNvSpPr>
            <a:spLocks noGrp="1"/>
          </p:cNvSpPr>
          <p:nvPr>
            <p:ph type="title"/>
          </p:nvPr>
        </p:nvSpPr>
        <p:spPr/>
        <p:txBody>
          <a:bodyPr/>
          <a:lstStyle/>
          <a:p>
            <a:r>
              <a:rPr lang="en-GB" dirty="0" smtClean="0"/>
              <a:t>Case Law Update</a:t>
            </a:r>
            <a:endParaRPr lang="en-GB" dirty="0"/>
          </a:p>
        </p:txBody>
      </p:sp>
      <p:sp>
        <p:nvSpPr>
          <p:cNvPr id="6" name="Text Placeholder 5"/>
          <p:cNvSpPr>
            <a:spLocks noGrp="1"/>
          </p:cNvSpPr>
          <p:nvPr>
            <p:ph type="body" sz="quarter" idx="12"/>
          </p:nvPr>
        </p:nvSpPr>
        <p:spPr/>
        <p:txBody>
          <a:bodyPr/>
          <a:lstStyle/>
          <a:p>
            <a:r>
              <a:rPr lang="en-US" b="1" dirty="0"/>
              <a:t>Community Infrastructure Levy</a:t>
            </a:r>
          </a:p>
          <a:p>
            <a:endParaRPr lang="en-GB" dirty="0"/>
          </a:p>
        </p:txBody>
      </p:sp>
    </p:spTree>
    <p:extLst>
      <p:ext uri="{BB962C8B-B14F-4D97-AF65-F5344CB8AC3E}">
        <p14:creationId xmlns:p14="http://schemas.microsoft.com/office/powerpoint/2010/main" val="21561640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0"/>
          </p:nvPr>
        </p:nvSpPr>
        <p:spPr/>
        <p:txBody>
          <a:bodyPr/>
          <a:lstStyle/>
          <a:p>
            <a:r>
              <a:rPr lang="en-US" dirty="0" smtClean="0"/>
              <a:t>Paul McLean</a:t>
            </a:r>
            <a:endParaRPr lang="en-US" dirty="0"/>
          </a:p>
        </p:txBody>
      </p:sp>
      <p:sp>
        <p:nvSpPr>
          <p:cNvPr id="8" name="Text Placeholder 7"/>
          <p:cNvSpPr>
            <a:spLocks noGrp="1"/>
          </p:cNvSpPr>
          <p:nvPr>
            <p:ph type="body" sz="quarter" idx="11"/>
          </p:nvPr>
        </p:nvSpPr>
        <p:spPr/>
        <p:txBody>
          <a:bodyPr/>
          <a:lstStyle/>
          <a:p>
            <a:r>
              <a:rPr lang="en-US" dirty="0" smtClean="0"/>
              <a:t>Associate </a:t>
            </a:r>
          </a:p>
          <a:p>
            <a:r>
              <a:rPr lang="en-US" dirty="0" smtClean="0">
                <a:hlinkClick r:id="rId3"/>
              </a:rPr>
              <a:t>paulmclean@eversheds.com</a:t>
            </a:r>
            <a:endParaRPr lang="en-US" dirty="0" smtClean="0"/>
          </a:p>
          <a:p>
            <a:r>
              <a:rPr lang="en-US" dirty="0" smtClean="0"/>
              <a:t>T: 0113 200 4914</a:t>
            </a:r>
          </a:p>
          <a:p>
            <a:r>
              <a:rPr lang="en-US" dirty="0" smtClean="0"/>
              <a:t>M: 07776 227 347</a:t>
            </a:r>
          </a:p>
          <a:p>
            <a:endParaRPr lang="en-US" dirty="0"/>
          </a:p>
        </p:txBody>
      </p:sp>
      <p:sp>
        <p:nvSpPr>
          <p:cNvPr id="9" name="Text Placeholder 8"/>
          <p:cNvSpPr>
            <a:spLocks noGrp="1"/>
          </p:cNvSpPr>
          <p:nvPr>
            <p:ph type="body" sz="quarter" idx="12"/>
          </p:nvPr>
        </p:nvSpPr>
        <p:spPr/>
        <p:txBody>
          <a:bodyPr/>
          <a:lstStyle/>
          <a:p>
            <a:r>
              <a:rPr lang="en-US" dirty="0" smtClean="0"/>
              <a:t>Eversheds LLP</a:t>
            </a:r>
          </a:p>
          <a:p>
            <a:r>
              <a:rPr lang="en-US" dirty="0" smtClean="0"/>
              <a:t>Bridgewater Place</a:t>
            </a:r>
          </a:p>
          <a:p>
            <a:r>
              <a:rPr lang="en-US" dirty="0" smtClean="0"/>
              <a:t>Water Lane</a:t>
            </a:r>
          </a:p>
          <a:p>
            <a:r>
              <a:rPr lang="en-US" dirty="0" smtClean="0"/>
              <a:t>Leeds</a:t>
            </a:r>
          </a:p>
          <a:p>
            <a:r>
              <a:rPr lang="en-US" dirty="0" smtClean="0"/>
              <a:t>LS11 5DR</a:t>
            </a:r>
            <a:endParaRPr lang="en-US" dirty="0"/>
          </a:p>
        </p:txBody>
      </p:sp>
    </p:spTree>
    <p:extLst>
      <p:ext uri="{BB962C8B-B14F-4D97-AF65-F5344CB8AC3E}">
        <p14:creationId xmlns:p14="http://schemas.microsoft.com/office/powerpoint/2010/main" val="7504608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1800" y="2514600"/>
            <a:ext cx="5988050" cy="3790950"/>
          </a:xfrm>
        </p:spPr>
        <p:txBody>
          <a:bodyPr/>
          <a:lstStyle/>
          <a:p>
            <a:r>
              <a:rPr lang="en-US" dirty="0" smtClean="0"/>
              <a:t>Regulations have adjusted how councils need to plan for and implement the use of CIL alongside s.106</a:t>
            </a:r>
          </a:p>
          <a:p>
            <a:r>
              <a:rPr lang="en-US" dirty="0" smtClean="0"/>
              <a:t>Impacts on viability, evidence, infrastructure evidence and Regulation 123 list </a:t>
            </a:r>
          </a:p>
          <a:p>
            <a:r>
              <a:rPr lang="en-US" dirty="0" smtClean="0"/>
              <a:t>April 2015 s.106’s can only be pooled on very limited basis, if CIL is not in place there is a risk of significantly reducing income from developer contributions </a:t>
            </a:r>
          </a:p>
          <a:p>
            <a:endParaRPr lang="en-US" dirty="0" smtClean="0"/>
          </a:p>
        </p:txBody>
      </p:sp>
      <p:sp>
        <p:nvSpPr>
          <p:cNvPr id="3" name="Text Placeholder 2"/>
          <p:cNvSpPr>
            <a:spLocks noGrp="1"/>
          </p:cNvSpPr>
          <p:nvPr>
            <p:ph type="body" sz="quarter" idx="11"/>
          </p:nvPr>
        </p:nvSpPr>
        <p:spPr/>
        <p:txBody>
          <a:bodyPr/>
          <a:lstStyle/>
          <a:p>
            <a:r>
              <a:rPr lang="en-US" dirty="0" smtClean="0"/>
              <a:t>Why is it important? </a:t>
            </a:r>
            <a:endParaRPr lang="en-US" dirty="0"/>
          </a:p>
          <a:p>
            <a:endParaRPr lang="en-US" dirty="0"/>
          </a:p>
        </p:txBody>
      </p:sp>
      <p:sp>
        <p:nvSpPr>
          <p:cNvPr id="5" name="Title 4"/>
          <p:cNvSpPr>
            <a:spLocks noGrp="1"/>
          </p:cNvSpPr>
          <p:nvPr>
            <p:ph type="title"/>
          </p:nvPr>
        </p:nvSpPr>
        <p:spPr/>
        <p:txBody>
          <a:bodyPr/>
          <a:lstStyle/>
          <a:p>
            <a:r>
              <a:rPr lang="en-US" dirty="0" smtClean="0"/>
              <a:t>Introduction and context </a:t>
            </a:r>
            <a:endParaRPr lang="en-US" dirty="0"/>
          </a:p>
        </p:txBody>
      </p:sp>
      <p:sp>
        <p:nvSpPr>
          <p:cNvPr id="10" name="Text Placeholder 9"/>
          <p:cNvSpPr>
            <a:spLocks noGrp="1"/>
          </p:cNvSpPr>
          <p:nvPr>
            <p:ph type="body" sz="quarter" idx="12"/>
          </p:nvPr>
        </p:nvSpPr>
        <p:spPr/>
        <p:txBody>
          <a:bodyPr/>
          <a:lstStyle/>
          <a:p>
            <a:r>
              <a:rPr lang="en-US" b="1" dirty="0" smtClean="0"/>
              <a:t>Community Infrastructure Levy</a:t>
            </a:r>
            <a:endParaRPr lang="en-US" b="1" dirty="0"/>
          </a:p>
        </p:txBody>
      </p:sp>
      <p:pic>
        <p:nvPicPr>
          <p:cNvPr id="6" name="Picture 5"/>
          <p:cNvPicPr>
            <a:picLocks noChangeAspect="1"/>
          </p:cNvPicPr>
          <p:nvPr/>
        </p:nvPicPr>
        <p:blipFill>
          <a:blip r:embed="rId3"/>
          <a:stretch>
            <a:fillRect/>
          </a:stretch>
        </p:blipFill>
        <p:spPr>
          <a:xfrm>
            <a:off x="6419850" y="1282422"/>
            <a:ext cx="2292350" cy="1533009"/>
          </a:xfrm>
          <a:prstGeom prst="rect">
            <a:avLst/>
          </a:prstGeom>
        </p:spPr>
      </p:pic>
      <p:pic>
        <p:nvPicPr>
          <p:cNvPr id="7" name="Picture 6"/>
          <p:cNvPicPr>
            <a:picLocks noChangeAspect="1"/>
          </p:cNvPicPr>
          <p:nvPr/>
        </p:nvPicPr>
        <p:blipFill>
          <a:blip r:embed="rId4"/>
          <a:stretch>
            <a:fillRect/>
          </a:stretch>
        </p:blipFill>
        <p:spPr>
          <a:xfrm>
            <a:off x="6419850" y="3030001"/>
            <a:ext cx="2292350" cy="1533009"/>
          </a:xfrm>
          <a:prstGeom prst="rect">
            <a:avLst/>
          </a:prstGeom>
        </p:spPr>
      </p:pic>
      <p:pic>
        <p:nvPicPr>
          <p:cNvPr id="8" name="Picture 7"/>
          <p:cNvPicPr>
            <a:picLocks noChangeAspect="1"/>
          </p:cNvPicPr>
          <p:nvPr/>
        </p:nvPicPr>
        <p:blipFill>
          <a:blip r:embed="rId5"/>
          <a:stretch>
            <a:fillRect/>
          </a:stretch>
        </p:blipFill>
        <p:spPr>
          <a:xfrm>
            <a:off x="6419850" y="4611846"/>
            <a:ext cx="2292350" cy="1533010"/>
          </a:xfrm>
          <a:prstGeom prst="rect">
            <a:avLst/>
          </a:prstGeom>
        </p:spPr>
      </p:pic>
    </p:spTree>
    <p:extLst>
      <p:ext uri="{BB962C8B-B14F-4D97-AF65-F5344CB8AC3E}">
        <p14:creationId xmlns:p14="http://schemas.microsoft.com/office/powerpoint/2010/main" val="28942807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1379" y="1762352"/>
            <a:ext cx="4568825" cy="3790950"/>
          </a:xfrm>
        </p:spPr>
        <p:txBody>
          <a:bodyPr/>
          <a:lstStyle/>
          <a:p>
            <a:r>
              <a:rPr lang="en-US" dirty="0" smtClean="0"/>
              <a:t>Is a mechanism for developer contributions </a:t>
            </a:r>
          </a:p>
          <a:p>
            <a:r>
              <a:rPr lang="en-US" dirty="0" smtClean="0"/>
              <a:t>Purpose is to contribute towards infrastructure needed to support an area</a:t>
            </a:r>
          </a:p>
          <a:p>
            <a:r>
              <a:rPr lang="en-US" dirty="0" smtClean="0"/>
              <a:t>Applies to planning permission for development that involves net increase to floor space (exceptions) </a:t>
            </a:r>
          </a:p>
        </p:txBody>
      </p:sp>
      <p:sp>
        <p:nvSpPr>
          <p:cNvPr id="5" name="Title 4"/>
          <p:cNvSpPr>
            <a:spLocks noGrp="1"/>
          </p:cNvSpPr>
          <p:nvPr>
            <p:ph type="title"/>
          </p:nvPr>
        </p:nvSpPr>
        <p:spPr>
          <a:xfrm>
            <a:off x="431800" y="395793"/>
            <a:ext cx="8280400" cy="333741"/>
          </a:xfrm>
        </p:spPr>
        <p:txBody>
          <a:bodyPr/>
          <a:lstStyle/>
          <a:p>
            <a:r>
              <a:rPr lang="en-US" dirty="0" smtClean="0"/>
              <a:t>CIL Overview </a:t>
            </a:r>
            <a:endParaRPr lang="en-US" dirty="0"/>
          </a:p>
        </p:txBody>
      </p:sp>
      <p:sp>
        <p:nvSpPr>
          <p:cNvPr id="10" name="Text Placeholder 9"/>
          <p:cNvSpPr>
            <a:spLocks noGrp="1"/>
          </p:cNvSpPr>
          <p:nvPr>
            <p:ph type="body" sz="quarter" idx="12"/>
          </p:nvPr>
        </p:nvSpPr>
        <p:spPr/>
        <p:txBody>
          <a:bodyPr/>
          <a:lstStyle/>
          <a:p>
            <a:r>
              <a:rPr lang="en-US" b="1" dirty="0"/>
              <a:t>Community Infrastructure Levy</a:t>
            </a:r>
          </a:p>
          <a:p>
            <a:endParaRPr lang="en-US" dirty="0"/>
          </a:p>
        </p:txBody>
      </p:sp>
      <p:pic>
        <p:nvPicPr>
          <p:cNvPr id="7" name="Picture 6"/>
          <p:cNvPicPr>
            <a:picLocks noChangeAspect="1"/>
          </p:cNvPicPr>
          <p:nvPr/>
        </p:nvPicPr>
        <p:blipFill>
          <a:blip r:embed="rId3"/>
          <a:stretch>
            <a:fillRect/>
          </a:stretch>
        </p:blipFill>
        <p:spPr>
          <a:xfrm>
            <a:off x="5018169" y="2186613"/>
            <a:ext cx="3731154" cy="2495209"/>
          </a:xfrm>
          <a:prstGeom prst="rect">
            <a:avLst/>
          </a:prstGeom>
        </p:spPr>
      </p:pic>
    </p:spTree>
    <p:extLst>
      <p:ext uri="{BB962C8B-B14F-4D97-AF65-F5344CB8AC3E}">
        <p14:creationId xmlns:p14="http://schemas.microsoft.com/office/powerpoint/2010/main" val="5863996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1800" y="2136913"/>
            <a:ext cx="8280400" cy="3790950"/>
          </a:xfrm>
        </p:spPr>
        <p:txBody>
          <a:bodyPr/>
          <a:lstStyle/>
          <a:p>
            <a:r>
              <a:rPr lang="en-US" dirty="0" smtClean="0"/>
              <a:t>Emphasis is on using CIL rather than s.106 as primary mechanism to contribute to wider infrastructure requirements </a:t>
            </a:r>
          </a:p>
          <a:p>
            <a:r>
              <a:rPr lang="en-US" dirty="0" smtClean="0"/>
              <a:t>BUT </a:t>
            </a:r>
            <a:r>
              <a:rPr lang="en-US" i="1" dirty="0" smtClean="0"/>
              <a:t>“… some site specific impact mitigation may still be necessary in order for a development to be granted planning permission... the Government considers there is still a legitimate role for development specific planning obligations to enable a local planning authority to be confident that the specific consequences of a particular development can be mitigated”. (PPG – CIL para 93) </a:t>
            </a:r>
            <a:endParaRPr lang="en-US" dirty="0" smtClean="0"/>
          </a:p>
        </p:txBody>
      </p:sp>
      <p:sp>
        <p:nvSpPr>
          <p:cNvPr id="5" name="Title 4"/>
          <p:cNvSpPr>
            <a:spLocks noGrp="1"/>
          </p:cNvSpPr>
          <p:nvPr>
            <p:ph type="title"/>
          </p:nvPr>
        </p:nvSpPr>
        <p:spPr/>
        <p:txBody>
          <a:bodyPr/>
          <a:lstStyle/>
          <a:p>
            <a:r>
              <a:rPr lang="en-US" dirty="0" smtClean="0"/>
              <a:t>CIL Overview</a:t>
            </a:r>
            <a:endParaRPr lang="en-US" dirty="0"/>
          </a:p>
        </p:txBody>
      </p:sp>
      <p:sp>
        <p:nvSpPr>
          <p:cNvPr id="10" name="Text Placeholder 9"/>
          <p:cNvSpPr>
            <a:spLocks noGrp="1"/>
          </p:cNvSpPr>
          <p:nvPr>
            <p:ph type="body" sz="quarter" idx="12"/>
          </p:nvPr>
        </p:nvSpPr>
        <p:spPr/>
        <p:txBody>
          <a:bodyPr/>
          <a:lstStyle/>
          <a:p>
            <a:r>
              <a:rPr lang="en-US" b="1" dirty="0"/>
              <a:t>Community Infrastructure Levy</a:t>
            </a:r>
          </a:p>
          <a:p>
            <a:endParaRPr lang="en-US" dirty="0"/>
          </a:p>
        </p:txBody>
      </p:sp>
    </p:spTree>
    <p:extLst>
      <p:ext uri="{BB962C8B-B14F-4D97-AF65-F5344CB8AC3E}">
        <p14:creationId xmlns:p14="http://schemas.microsoft.com/office/powerpoint/2010/main" val="37678867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11313" y="2077278"/>
            <a:ext cx="8280400" cy="3790950"/>
          </a:xfrm>
        </p:spPr>
        <p:txBody>
          <a:bodyPr/>
          <a:lstStyle/>
          <a:p>
            <a:r>
              <a:rPr lang="en-GB" dirty="0" smtClean="0"/>
              <a:t>What does s.106 permit</a:t>
            </a:r>
          </a:p>
          <a:p>
            <a:pPr lvl="1"/>
            <a:r>
              <a:rPr lang="en-GB" dirty="0" smtClean="0"/>
              <a:t>enables developer to enter into a “planning obligation”</a:t>
            </a:r>
          </a:p>
          <a:p>
            <a:pPr lvl="1"/>
            <a:r>
              <a:rPr lang="en-GB" dirty="0" smtClean="0"/>
              <a:t>mitigate impact of unacceptable development to make acceptable in planning terms</a:t>
            </a:r>
          </a:p>
          <a:p>
            <a:r>
              <a:rPr lang="en-GB" dirty="0" smtClean="0"/>
              <a:t>Planning obligation may</a:t>
            </a:r>
          </a:p>
          <a:p>
            <a:pPr lvl="1"/>
            <a:r>
              <a:rPr lang="en-GB" dirty="0" smtClean="0"/>
              <a:t>restrict development or use of land, require specific operations or activities to be carried out in, on, under or over land</a:t>
            </a:r>
          </a:p>
          <a:p>
            <a:pPr lvl="1"/>
            <a:r>
              <a:rPr lang="en-GB" dirty="0" smtClean="0"/>
              <a:t>require land to be used in any specified way; or</a:t>
            </a:r>
          </a:p>
          <a:p>
            <a:pPr lvl="1"/>
            <a:r>
              <a:rPr lang="en-GB" dirty="0" smtClean="0"/>
              <a:t>require a sum of money to be paid</a:t>
            </a:r>
          </a:p>
        </p:txBody>
      </p:sp>
      <p:sp>
        <p:nvSpPr>
          <p:cNvPr id="5" name="Title 4"/>
          <p:cNvSpPr>
            <a:spLocks noGrp="1"/>
          </p:cNvSpPr>
          <p:nvPr>
            <p:ph type="title"/>
          </p:nvPr>
        </p:nvSpPr>
        <p:spPr/>
        <p:txBody>
          <a:bodyPr/>
          <a:lstStyle/>
          <a:p>
            <a:r>
              <a:rPr lang="en-GB" dirty="0" smtClean="0"/>
              <a:t>Section 106 </a:t>
            </a:r>
            <a:r>
              <a:rPr lang="en-GB" dirty="0" err="1" smtClean="0"/>
              <a:t>TCPA</a:t>
            </a:r>
            <a:r>
              <a:rPr lang="en-GB" dirty="0" smtClean="0"/>
              <a:t> 1990</a:t>
            </a:r>
            <a:endParaRPr lang="en-GB" dirty="0"/>
          </a:p>
        </p:txBody>
      </p:sp>
      <p:sp>
        <p:nvSpPr>
          <p:cNvPr id="6" name="Text Placeholder 5"/>
          <p:cNvSpPr>
            <a:spLocks noGrp="1"/>
          </p:cNvSpPr>
          <p:nvPr>
            <p:ph type="body" sz="quarter" idx="12"/>
          </p:nvPr>
        </p:nvSpPr>
        <p:spPr/>
        <p:txBody>
          <a:bodyPr/>
          <a:lstStyle/>
          <a:p>
            <a:r>
              <a:rPr lang="en-US" b="1" dirty="0"/>
              <a:t>Community Infrastructure Levy</a:t>
            </a:r>
          </a:p>
          <a:p>
            <a:endParaRPr lang="en-GB" dirty="0"/>
          </a:p>
        </p:txBody>
      </p:sp>
    </p:spTree>
    <p:extLst>
      <p:ext uri="{BB962C8B-B14F-4D97-AF65-F5344CB8AC3E}">
        <p14:creationId xmlns:p14="http://schemas.microsoft.com/office/powerpoint/2010/main" val="40496099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Government’s policy tests on the use of planning obligations put on a statutory basis, for developments that are capable of being charged the levy; </a:t>
            </a:r>
          </a:p>
          <a:p>
            <a:r>
              <a:rPr lang="en-US" dirty="0" smtClean="0"/>
              <a:t>Ensuring the local use of the levy and planning obligations does not overlap; and </a:t>
            </a:r>
          </a:p>
          <a:p>
            <a:r>
              <a:rPr lang="en-US" dirty="0" smtClean="0"/>
              <a:t>Limit on pooled contributions from planning obligations towards infrastructure that may be funded by the levy. </a:t>
            </a:r>
          </a:p>
          <a:p>
            <a:pPr marL="0" indent="0">
              <a:buNone/>
            </a:pPr>
            <a:endParaRPr lang="en-US" dirty="0" smtClean="0"/>
          </a:p>
          <a:p>
            <a:pPr marL="0" indent="0">
              <a:buNone/>
            </a:pPr>
            <a:r>
              <a:rPr lang="en-US" dirty="0" smtClean="0"/>
              <a:t>(PPG – CIL para 94)  </a:t>
            </a:r>
          </a:p>
        </p:txBody>
      </p:sp>
      <p:sp>
        <p:nvSpPr>
          <p:cNvPr id="3" name="Text Placeholder 2"/>
          <p:cNvSpPr>
            <a:spLocks noGrp="1"/>
          </p:cNvSpPr>
          <p:nvPr>
            <p:ph type="body" sz="quarter" idx="11"/>
          </p:nvPr>
        </p:nvSpPr>
        <p:spPr>
          <a:xfrm>
            <a:off x="451379" y="1769165"/>
            <a:ext cx="8280400" cy="745435"/>
          </a:xfrm>
        </p:spPr>
        <p:txBody>
          <a:bodyPr>
            <a:normAutofit lnSpcReduction="10000"/>
          </a:bodyPr>
          <a:lstStyle/>
          <a:p>
            <a:r>
              <a:rPr lang="en-US" dirty="0"/>
              <a:t>Regs 122 and 123 </a:t>
            </a:r>
            <a:r>
              <a:rPr lang="en-US" dirty="0" err="1"/>
              <a:t>CIL</a:t>
            </a:r>
            <a:r>
              <a:rPr lang="en-US" dirty="0"/>
              <a:t> </a:t>
            </a:r>
            <a:r>
              <a:rPr lang="en-US" dirty="0" err="1"/>
              <a:t>Regs</a:t>
            </a:r>
            <a:r>
              <a:rPr lang="en-US" dirty="0"/>
              <a:t> place limits on the use of planning obligations in three respects</a:t>
            </a:r>
            <a:r>
              <a:rPr lang="en-US" sz="2300" dirty="0" smtClean="0"/>
              <a:t>: </a:t>
            </a:r>
            <a:endParaRPr lang="en-US" sz="2300" dirty="0"/>
          </a:p>
          <a:p>
            <a:endParaRPr lang="en-US" dirty="0"/>
          </a:p>
          <a:p>
            <a:endParaRPr lang="en-US" dirty="0"/>
          </a:p>
        </p:txBody>
      </p:sp>
      <p:sp>
        <p:nvSpPr>
          <p:cNvPr id="5" name="Title 4"/>
          <p:cNvSpPr>
            <a:spLocks noGrp="1"/>
          </p:cNvSpPr>
          <p:nvPr>
            <p:ph type="title"/>
          </p:nvPr>
        </p:nvSpPr>
        <p:spPr/>
        <p:txBody>
          <a:bodyPr/>
          <a:lstStyle/>
          <a:p>
            <a:r>
              <a:rPr lang="en-US" dirty="0" smtClean="0"/>
              <a:t>Limitations on use of s.106 Agreements </a:t>
            </a:r>
            <a:endParaRPr lang="en-US" dirty="0"/>
          </a:p>
        </p:txBody>
      </p:sp>
      <p:sp>
        <p:nvSpPr>
          <p:cNvPr id="10" name="Text Placeholder 9"/>
          <p:cNvSpPr>
            <a:spLocks noGrp="1"/>
          </p:cNvSpPr>
          <p:nvPr>
            <p:ph type="body" sz="quarter" idx="12"/>
          </p:nvPr>
        </p:nvSpPr>
        <p:spPr/>
        <p:txBody>
          <a:bodyPr/>
          <a:lstStyle/>
          <a:p>
            <a:r>
              <a:rPr lang="en-US" b="1" dirty="0"/>
              <a:t>Community Infrastructure Levy</a:t>
            </a:r>
          </a:p>
          <a:p>
            <a:endParaRPr lang="en-US" dirty="0"/>
          </a:p>
        </p:txBody>
      </p:sp>
    </p:spTree>
    <p:extLst>
      <p:ext uri="{BB962C8B-B14F-4D97-AF65-F5344CB8AC3E}">
        <p14:creationId xmlns:p14="http://schemas.microsoft.com/office/powerpoint/2010/main" val="16889765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1023" y="2514600"/>
            <a:ext cx="8280400" cy="3790950"/>
          </a:xfrm>
        </p:spPr>
        <p:txBody>
          <a:bodyPr>
            <a:normAutofit/>
          </a:bodyPr>
          <a:lstStyle/>
          <a:p>
            <a:pPr lvl="0"/>
            <a:r>
              <a:rPr lang="en-GB" dirty="0" smtClean="0"/>
              <a:t>Application </a:t>
            </a:r>
            <a:r>
              <a:rPr lang="en-GB" dirty="0"/>
              <a:t>for out of town retail development</a:t>
            </a:r>
          </a:p>
          <a:p>
            <a:pPr lvl="0"/>
            <a:r>
              <a:rPr lang="en-GB" dirty="0"/>
              <a:t>Accepted negative impacts on town centre, whether S.106 obligations sufficient to mitigate</a:t>
            </a:r>
          </a:p>
          <a:p>
            <a:pPr lvl="0"/>
            <a:r>
              <a:rPr lang="en-GB" dirty="0" smtClean="0"/>
              <a:t>Alleged insufficient </a:t>
            </a:r>
            <a:r>
              <a:rPr lang="en-GB" dirty="0"/>
              <a:t>information available to Members to </a:t>
            </a:r>
            <a:r>
              <a:rPr lang="en-GB" dirty="0" smtClean="0"/>
              <a:t>assess extent to which contribution would mitigate harm</a:t>
            </a:r>
            <a:endParaRPr lang="en-GB" dirty="0"/>
          </a:p>
          <a:p>
            <a:pPr lvl="0"/>
            <a:r>
              <a:rPr lang="en-GB" dirty="0"/>
              <a:t>CoA unanimous that this is not necessary in every case</a:t>
            </a:r>
          </a:p>
          <a:p>
            <a:pPr lvl="0"/>
            <a:r>
              <a:rPr lang="en-GB" dirty="0"/>
              <a:t>Here, contributions were so significant that adverse impacts only had to be mitigated to some </a:t>
            </a:r>
            <a:r>
              <a:rPr lang="en-GB" dirty="0" smtClean="0"/>
              <a:t>extent</a:t>
            </a:r>
          </a:p>
          <a:p>
            <a:pPr lvl="0"/>
            <a:r>
              <a:rPr lang="en-GB" dirty="0" smtClean="0"/>
              <a:t>Leave to appeal to Supreme Court refused</a:t>
            </a:r>
            <a:endParaRPr lang="en-GB" dirty="0"/>
          </a:p>
          <a:p>
            <a:endParaRPr lang="en-GB" sz="2000" dirty="0"/>
          </a:p>
        </p:txBody>
      </p:sp>
      <p:sp>
        <p:nvSpPr>
          <p:cNvPr id="3" name="Text Placeholder 2"/>
          <p:cNvSpPr>
            <a:spLocks noGrp="1"/>
          </p:cNvSpPr>
          <p:nvPr>
            <p:ph type="body" sz="quarter" idx="11"/>
          </p:nvPr>
        </p:nvSpPr>
        <p:spPr>
          <a:xfrm>
            <a:off x="431800" y="1594032"/>
            <a:ext cx="8280400" cy="704667"/>
          </a:xfrm>
        </p:spPr>
        <p:txBody>
          <a:bodyPr>
            <a:noAutofit/>
          </a:bodyPr>
          <a:lstStyle/>
          <a:p>
            <a:r>
              <a:rPr lang="en-GB" i="1" dirty="0"/>
              <a:t>R (on the application of </a:t>
            </a:r>
            <a:r>
              <a:rPr lang="en-GB" i="1" dirty="0" smtClean="0"/>
              <a:t>Tesco Stores Limited) v Forest of Dean District Council &amp; others </a:t>
            </a:r>
            <a:r>
              <a:rPr lang="en-GB" i="1" dirty="0"/>
              <a:t>[2015] EWCA Civ </a:t>
            </a:r>
            <a:r>
              <a:rPr lang="en-GB" i="1" dirty="0" smtClean="0"/>
              <a:t>800</a:t>
            </a:r>
            <a:endParaRPr lang="en-GB" i="1" dirty="0"/>
          </a:p>
        </p:txBody>
      </p:sp>
      <p:sp>
        <p:nvSpPr>
          <p:cNvPr id="5" name="Title 4"/>
          <p:cNvSpPr>
            <a:spLocks noGrp="1"/>
          </p:cNvSpPr>
          <p:nvPr>
            <p:ph type="title"/>
          </p:nvPr>
        </p:nvSpPr>
        <p:spPr/>
        <p:txBody>
          <a:bodyPr/>
          <a:lstStyle/>
          <a:p>
            <a:r>
              <a:rPr lang="en-GB" dirty="0" smtClean="0"/>
              <a:t>Case Law Update </a:t>
            </a:r>
            <a:endParaRPr lang="en-GB" dirty="0"/>
          </a:p>
        </p:txBody>
      </p:sp>
      <p:sp>
        <p:nvSpPr>
          <p:cNvPr id="6" name="Text Placeholder 5"/>
          <p:cNvSpPr>
            <a:spLocks noGrp="1"/>
          </p:cNvSpPr>
          <p:nvPr>
            <p:ph type="body" sz="quarter" idx="12"/>
          </p:nvPr>
        </p:nvSpPr>
        <p:spPr/>
        <p:txBody>
          <a:bodyPr/>
          <a:lstStyle/>
          <a:p>
            <a:r>
              <a:rPr lang="en-US" b="1" dirty="0"/>
              <a:t>Community Infrastructure Levy</a:t>
            </a:r>
          </a:p>
          <a:p>
            <a:endParaRPr lang="en-GB" dirty="0"/>
          </a:p>
        </p:txBody>
      </p:sp>
      <p:sp>
        <p:nvSpPr>
          <p:cNvPr id="7" name="Text Placeholder 3"/>
          <p:cNvSpPr>
            <a:spLocks noGrp="1"/>
          </p:cNvSpPr>
          <p:nvPr>
            <p:ph type="body" sz="quarter" idx="10"/>
          </p:nvPr>
        </p:nvSpPr>
        <p:spPr>
          <a:xfrm>
            <a:off x="431800" y="738188"/>
            <a:ext cx="8280400" cy="377825"/>
          </a:xfrm>
        </p:spPr>
        <p:txBody>
          <a:bodyPr>
            <a:normAutofit fontScale="92500" lnSpcReduction="10000"/>
          </a:bodyPr>
          <a:lstStyle/>
          <a:p>
            <a:r>
              <a:rPr lang="en-GB" dirty="0" smtClean="0"/>
              <a:t>Section 106 Agreements – is all in the balance…</a:t>
            </a:r>
            <a:endParaRPr lang="en-GB" dirty="0"/>
          </a:p>
        </p:txBody>
      </p:sp>
    </p:spTree>
    <p:extLst>
      <p:ext uri="{BB962C8B-B14F-4D97-AF65-F5344CB8AC3E}">
        <p14:creationId xmlns:p14="http://schemas.microsoft.com/office/powerpoint/2010/main" val="8331426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1800" y="2037521"/>
            <a:ext cx="8280400" cy="3790950"/>
          </a:xfrm>
        </p:spPr>
        <p:txBody>
          <a:bodyPr>
            <a:normAutofit/>
          </a:bodyPr>
          <a:lstStyle/>
          <a:p>
            <a:r>
              <a:rPr lang="en-GB" dirty="0" smtClean="0"/>
              <a:t>Prevents councils from collecting more than five separate planning obligations for a project or type of infrastructure </a:t>
            </a:r>
          </a:p>
          <a:p>
            <a:r>
              <a:rPr lang="en-GB" dirty="0" smtClean="0"/>
              <a:t>Means that where there is no mitigation against the impact of development, it can prevent LPA’s from granting planning permission </a:t>
            </a:r>
          </a:p>
          <a:p>
            <a:r>
              <a:rPr lang="en-GB" dirty="0" smtClean="0"/>
              <a:t>Applies retrospectively from April 2010 meaning LPA’s without a CIL Charging Schedule may find they have exceeded or are close to exceeding their limit for a particular infrastructure project</a:t>
            </a:r>
          </a:p>
        </p:txBody>
      </p:sp>
      <p:sp>
        <p:nvSpPr>
          <p:cNvPr id="5" name="Title 4"/>
          <p:cNvSpPr>
            <a:spLocks noGrp="1"/>
          </p:cNvSpPr>
          <p:nvPr>
            <p:ph type="title"/>
          </p:nvPr>
        </p:nvSpPr>
        <p:spPr/>
        <p:txBody>
          <a:bodyPr/>
          <a:lstStyle/>
          <a:p>
            <a:r>
              <a:rPr lang="en-GB" dirty="0" smtClean="0"/>
              <a:t>Pooling Restrictions – 1st April 2015</a:t>
            </a:r>
            <a:endParaRPr lang="en-GB" dirty="0"/>
          </a:p>
        </p:txBody>
      </p:sp>
      <p:sp>
        <p:nvSpPr>
          <p:cNvPr id="6" name="Text Placeholder 5"/>
          <p:cNvSpPr>
            <a:spLocks noGrp="1"/>
          </p:cNvSpPr>
          <p:nvPr>
            <p:ph type="body" sz="quarter" idx="12"/>
          </p:nvPr>
        </p:nvSpPr>
        <p:spPr/>
        <p:txBody>
          <a:bodyPr/>
          <a:lstStyle/>
          <a:p>
            <a:r>
              <a:rPr lang="en-US" b="1" dirty="0"/>
              <a:t>Community Infrastructure Levy</a:t>
            </a:r>
          </a:p>
          <a:p>
            <a:endParaRPr lang="en-GB" dirty="0"/>
          </a:p>
        </p:txBody>
      </p:sp>
    </p:spTree>
    <p:extLst>
      <p:ext uri="{BB962C8B-B14F-4D97-AF65-F5344CB8AC3E}">
        <p14:creationId xmlns:p14="http://schemas.microsoft.com/office/powerpoint/2010/main" val="678711418"/>
      </p:ext>
    </p:extLst>
  </p:cSld>
  <p:clrMapOvr>
    <a:masterClrMapping/>
  </p:clrMapOvr>
  <p:timing>
    <p:tnLst>
      <p:par>
        <p:cTn id="1" dur="indefinite" restart="never" nodeType="tmRoot"/>
      </p:par>
    </p:tnLst>
  </p:timing>
</p:sld>
</file>

<file path=ppt/theme/theme1.xml><?xml version="1.0" encoding="utf-8"?>
<a:theme xmlns:a="http://schemas.openxmlformats.org/drawingml/2006/main" name="Eversheds Brand Blue">
  <a:themeElements>
    <a:clrScheme name="Eversheds Brand Purple">
      <a:dk1>
        <a:srgbClr val="000000"/>
      </a:dk1>
      <a:lt1>
        <a:sysClr val="window" lastClr="FFFFFF"/>
      </a:lt1>
      <a:dk2>
        <a:srgbClr val="E10014"/>
      </a:dk2>
      <a:lt2>
        <a:srgbClr val="CAD100"/>
      </a:lt2>
      <a:accent1>
        <a:srgbClr val="711F7E"/>
      </a:accent1>
      <a:accent2>
        <a:srgbClr val="0066B2"/>
      </a:accent2>
      <a:accent3>
        <a:srgbClr val="5BC5F2"/>
      </a:accent3>
      <a:accent4>
        <a:srgbClr val="2F912D"/>
      </a:accent4>
      <a:accent5>
        <a:srgbClr val="FEC600"/>
      </a:accent5>
      <a:accent6>
        <a:srgbClr val="F39100"/>
      </a:accent6>
      <a:hlink>
        <a:srgbClr val="E1326B"/>
      </a:hlink>
      <a:folHlink>
        <a:srgbClr val="BEC3C6"/>
      </a:folHlink>
    </a:clrScheme>
    <a:fontScheme name="All 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9CE5D33E-24E4-4696-886D-0663F3AF53A9}" vid="{A0C49235-6DFD-4A65-9B83-831E662B90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305</TotalTime>
  <Words>1792</Words>
  <Application>Microsoft Office PowerPoint</Application>
  <PresentationFormat>On-screen Show (4:3)</PresentationFormat>
  <Paragraphs>190</Paragraphs>
  <Slides>22</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Verdana</vt:lpstr>
      <vt:lpstr>Wingdings</vt:lpstr>
      <vt:lpstr>Eversheds Brand Blue</vt:lpstr>
      <vt:lpstr>Community Infrastructure Levy </vt:lpstr>
      <vt:lpstr>Topics </vt:lpstr>
      <vt:lpstr>Introduction and context </vt:lpstr>
      <vt:lpstr>CIL Overview </vt:lpstr>
      <vt:lpstr>CIL Overview</vt:lpstr>
      <vt:lpstr>Section 106 TCPA 1990</vt:lpstr>
      <vt:lpstr>Limitations on use of s.106 Agreements </vt:lpstr>
      <vt:lpstr>Case Law Update </vt:lpstr>
      <vt:lpstr>Pooling Restrictions – 1st April 2015</vt:lpstr>
      <vt:lpstr>Pooling Restrictions – Reg 123</vt:lpstr>
      <vt:lpstr>Case Law Update</vt:lpstr>
      <vt:lpstr>Pooling Restrictions – 1st April 2015</vt:lpstr>
      <vt:lpstr>Pooling Restrictions – 1st April 2015</vt:lpstr>
      <vt:lpstr>Pooling Restrictions – 1st April 2015</vt:lpstr>
      <vt:lpstr>Pooling Restrictions – 1st April 2015</vt:lpstr>
      <vt:lpstr>Pooling Restrictions – 1st April 2015</vt:lpstr>
      <vt:lpstr>Project Splitting </vt:lpstr>
      <vt:lpstr>Project Splitting </vt:lpstr>
      <vt:lpstr>Project Splitting </vt:lpstr>
      <vt:lpstr>Project Splitting </vt:lpstr>
      <vt:lpstr>Case Law Update</vt:lpstr>
      <vt:lpstr>PowerPoint Presentation</vt:lpstr>
    </vt:vector>
  </TitlesOfParts>
  <Company>Eversheds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Infrastructure Levy: </dc:title>
  <dc:creator>Eversheds</dc:creator>
  <cp:lastModifiedBy>Eversheds</cp:lastModifiedBy>
  <cp:revision>30</cp:revision>
  <dcterms:created xsi:type="dcterms:W3CDTF">2015-10-06T12:56:27Z</dcterms:created>
  <dcterms:modified xsi:type="dcterms:W3CDTF">2016-01-05T10:34:06Z</dcterms:modified>
</cp:coreProperties>
</file>