
<file path=[Content_Types].xml><?xml version="1.0" encoding="utf-8"?>
<Types xmlns="http://schemas.openxmlformats.org/package/2006/content-types">
  <Default Extension="png" ContentType="image/png"/>
  <Default Extension="tmp" ContentType="image/png"/>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0" r:id="rId2"/>
    <p:sldId id="329" r:id="rId3"/>
    <p:sldId id="341" r:id="rId4"/>
    <p:sldId id="342" r:id="rId5"/>
    <p:sldId id="343" r:id="rId6"/>
    <p:sldId id="344" r:id="rId7"/>
    <p:sldId id="332" r:id="rId8"/>
    <p:sldId id="331" r:id="rId9"/>
    <p:sldId id="333" r:id="rId10"/>
    <p:sldId id="339" r:id="rId11"/>
    <p:sldId id="334" r:id="rId12"/>
    <p:sldId id="338" r:id="rId13"/>
    <p:sldId id="287" r:id="rId14"/>
    <p:sldId id="317" r:id="rId15"/>
    <p:sldId id="320" r:id="rId16"/>
    <p:sldId id="291" r:id="rId17"/>
    <p:sldId id="323" r:id="rId18"/>
    <p:sldId id="326" r:id="rId19"/>
    <p:sldId id="33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186" autoAdjust="0"/>
  </p:normalViewPr>
  <p:slideViewPr>
    <p:cSldViewPr>
      <p:cViewPr varScale="1">
        <p:scale>
          <a:sx n="87" d="100"/>
          <a:sy n="87" d="100"/>
        </p:scale>
        <p:origin x="-1464" y="-72"/>
      </p:cViewPr>
      <p:guideLst>
        <p:guide orient="horz" pos="2160"/>
        <p:guide pos="2880"/>
      </p:guideLst>
    </p:cSldViewPr>
  </p:slideViewPr>
  <p:outlineViewPr>
    <p:cViewPr>
      <p:scale>
        <a:sx n="33" d="100"/>
        <a:sy n="33" d="100"/>
      </p:scale>
      <p:origin x="0" y="91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'Whole service from July 2014'!$D$1</c:f>
              <c:strCache>
                <c:ptCount val="1"/>
                <c:pt idx="0">
                  <c:v>E2E days</c:v>
                </c:pt>
              </c:strCache>
            </c:strRef>
          </c:tx>
          <c:spPr>
            <a:ln w="15875">
              <a:solidFill>
                <a:schemeClr val="tx1"/>
              </a:solidFill>
            </a:ln>
          </c:spPr>
          <c:marker>
            <c:symbol val="diamond"/>
            <c:size val="3"/>
            <c:spPr>
              <a:solidFill>
                <a:schemeClr val="tx1"/>
              </a:solidFill>
              <a:ln>
                <a:noFill/>
              </a:ln>
            </c:spPr>
          </c:marker>
          <c:dPt>
            <c:idx val="86"/>
            <c:bubble3D val="0"/>
            <c:spPr>
              <a:ln w="15875">
                <a:noFill/>
              </a:ln>
            </c:spPr>
          </c:dPt>
          <c:cat>
            <c:numRef>
              <c:f>'Whole service from July 2014'!$C$2:$C$1485</c:f>
              <c:numCache>
                <c:formatCode>m/d/yyyy</c:formatCode>
                <c:ptCount val="1484"/>
                <c:pt idx="0">
                  <c:v>41821</c:v>
                </c:pt>
                <c:pt idx="1">
                  <c:v>41821</c:v>
                </c:pt>
                <c:pt idx="2">
                  <c:v>41821</c:v>
                </c:pt>
                <c:pt idx="3">
                  <c:v>41821</c:v>
                </c:pt>
                <c:pt idx="4">
                  <c:v>41821</c:v>
                </c:pt>
                <c:pt idx="5">
                  <c:v>41821</c:v>
                </c:pt>
                <c:pt idx="6">
                  <c:v>41821</c:v>
                </c:pt>
                <c:pt idx="7">
                  <c:v>41821</c:v>
                </c:pt>
                <c:pt idx="8">
                  <c:v>41821</c:v>
                </c:pt>
                <c:pt idx="9">
                  <c:v>41821</c:v>
                </c:pt>
                <c:pt idx="10">
                  <c:v>41821</c:v>
                </c:pt>
                <c:pt idx="11">
                  <c:v>41821</c:v>
                </c:pt>
                <c:pt idx="12">
                  <c:v>41821</c:v>
                </c:pt>
                <c:pt idx="13">
                  <c:v>41821</c:v>
                </c:pt>
                <c:pt idx="14">
                  <c:v>41821</c:v>
                </c:pt>
                <c:pt idx="15">
                  <c:v>41821</c:v>
                </c:pt>
                <c:pt idx="16">
                  <c:v>41822</c:v>
                </c:pt>
                <c:pt idx="17">
                  <c:v>41822</c:v>
                </c:pt>
                <c:pt idx="18">
                  <c:v>41822</c:v>
                </c:pt>
                <c:pt idx="19">
                  <c:v>41822</c:v>
                </c:pt>
                <c:pt idx="20">
                  <c:v>41822</c:v>
                </c:pt>
                <c:pt idx="21">
                  <c:v>41822</c:v>
                </c:pt>
                <c:pt idx="22">
                  <c:v>41822</c:v>
                </c:pt>
                <c:pt idx="23">
                  <c:v>41822</c:v>
                </c:pt>
                <c:pt idx="24">
                  <c:v>41822</c:v>
                </c:pt>
                <c:pt idx="25">
                  <c:v>41822</c:v>
                </c:pt>
                <c:pt idx="26">
                  <c:v>41822</c:v>
                </c:pt>
                <c:pt idx="27">
                  <c:v>41822</c:v>
                </c:pt>
                <c:pt idx="28">
                  <c:v>41822</c:v>
                </c:pt>
                <c:pt idx="29">
                  <c:v>41822</c:v>
                </c:pt>
                <c:pt idx="30">
                  <c:v>41822</c:v>
                </c:pt>
                <c:pt idx="31">
                  <c:v>41822</c:v>
                </c:pt>
                <c:pt idx="32">
                  <c:v>41822</c:v>
                </c:pt>
                <c:pt idx="33">
                  <c:v>41822</c:v>
                </c:pt>
                <c:pt idx="34">
                  <c:v>41822</c:v>
                </c:pt>
                <c:pt idx="35">
                  <c:v>41822</c:v>
                </c:pt>
                <c:pt idx="36">
                  <c:v>41822</c:v>
                </c:pt>
                <c:pt idx="37">
                  <c:v>41822</c:v>
                </c:pt>
                <c:pt idx="38">
                  <c:v>41822</c:v>
                </c:pt>
                <c:pt idx="39">
                  <c:v>41823</c:v>
                </c:pt>
                <c:pt idx="40">
                  <c:v>41823</c:v>
                </c:pt>
                <c:pt idx="41">
                  <c:v>41823</c:v>
                </c:pt>
                <c:pt idx="42">
                  <c:v>41823</c:v>
                </c:pt>
                <c:pt idx="43">
                  <c:v>41823</c:v>
                </c:pt>
                <c:pt idx="44">
                  <c:v>41823</c:v>
                </c:pt>
                <c:pt idx="45">
                  <c:v>41823</c:v>
                </c:pt>
                <c:pt idx="46">
                  <c:v>41823</c:v>
                </c:pt>
                <c:pt idx="47">
                  <c:v>41823</c:v>
                </c:pt>
                <c:pt idx="48">
                  <c:v>41823</c:v>
                </c:pt>
                <c:pt idx="49">
                  <c:v>41823</c:v>
                </c:pt>
                <c:pt idx="50">
                  <c:v>41823</c:v>
                </c:pt>
                <c:pt idx="51">
                  <c:v>41823</c:v>
                </c:pt>
                <c:pt idx="52">
                  <c:v>41823</c:v>
                </c:pt>
                <c:pt idx="53">
                  <c:v>41823</c:v>
                </c:pt>
                <c:pt idx="54">
                  <c:v>41823</c:v>
                </c:pt>
                <c:pt idx="55">
                  <c:v>41823</c:v>
                </c:pt>
                <c:pt idx="56">
                  <c:v>41823</c:v>
                </c:pt>
                <c:pt idx="57">
                  <c:v>41823</c:v>
                </c:pt>
                <c:pt idx="58">
                  <c:v>41823</c:v>
                </c:pt>
                <c:pt idx="59">
                  <c:v>41823</c:v>
                </c:pt>
                <c:pt idx="60">
                  <c:v>41823</c:v>
                </c:pt>
                <c:pt idx="61">
                  <c:v>41823</c:v>
                </c:pt>
                <c:pt idx="62">
                  <c:v>41824</c:v>
                </c:pt>
                <c:pt idx="63">
                  <c:v>41824</c:v>
                </c:pt>
                <c:pt idx="64">
                  <c:v>41824</c:v>
                </c:pt>
                <c:pt idx="65">
                  <c:v>41824</c:v>
                </c:pt>
                <c:pt idx="66">
                  <c:v>41824</c:v>
                </c:pt>
                <c:pt idx="67">
                  <c:v>41824</c:v>
                </c:pt>
                <c:pt idx="68">
                  <c:v>41824</c:v>
                </c:pt>
                <c:pt idx="69">
                  <c:v>41824</c:v>
                </c:pt>
                <c:pt idx="70">
                  <c:v>41824</c:v>
                </c:pt>
                <c:pt idx="71">
                  <c:v>41824</c:v>
                </c:pt>
                <c:pt idx="72">
                  <c:v>41827</c:v>
                </c:pt>
                <c:pt idx="73">
                  <c:v>41827</c:v>
                </c:pt>
                <c:pt idx="74">
                  <c:v>41827</c:v>
                </c:pt>
                <c:pt idx="75">
                  <c:v>41827</c:v>
                </c:pt>
                <c:pt idx="76">
                  <c:v>41827</c:v>
                </c:pt>
                <c:pt idx="77">
                  <c:v>41827</c:v>
                </c:pt>
                <c:pt idx="78">
                  <c:v>41827</c:v>
                </c:pt>
                <c:pt idx="79">
                  <c:v>41827</c:v>
                </c:pt>
                <c:pt idx="80">
                  <c:v>41827</c:v>
                </c:pt>
                <c:pt idx="81">
                  <c:v>41827</c:v>
                </c:pt>
                <c:pt idx="82">
                  <c:v>41827</c:v>
                </c:pt>
                <c:pt idx="83">
                  <c:v>41827</c:v>
                </c:pt>
                <c:pt idx="84">
                  <c:v>41828</c:v>
                </c:pt>
                <c:pt idx="85">
                  <c:v>41828</c:v>
                </c:pt>
                <c:pt idx="86">
                  <c:v>41828</c:v>
                </c:pt>
                <c:pt idx="87">
                  <c:v>41828</c:v>
                </c:pt>
                <c:pt idx="88">
                  <c:v>41828</c:v>
                </c:pt>
                <c:pt idx="89">
                  <c:v>41828</c:v>
                </c:pt>
                <c:pt idx="90">
                  <c:v>41828</c:v>
                </c:pt>
                <c:pt idx="91">
                  <c:v>41828</c:v>
                </c:pt>
                <c:pt idx="92">
                  <c:v>41828</c:v>
                </c:pt>
                <c:pt idx="93">
                  <c:v>41828</c:v>
                </c:pt>
                <c:pt idx="94">
                  <c:v>41828</c:v>
                </c:pt>
                <c:pt idx="95">
                  <c:v>41828</c:v>
                </c:pt>
                <c:pt idx="96">
                  <c:v>41828</c:v>
                </c:pt>
                <c:pt idx="97">
                  <c:v>41828</c:v>
                </c:pt>
                <c:pt idx="98">
                  <c:v>41829</c:v>
                </c:pt>
                <c:pt idx="99">
                  <c:v>41829</c:v>
                </c:pt>
                <c:pt idx="100">
                  <c:v>41829</c:v>
                </c:pt>
                <c:pt idx="101">
                  <c:v>41829</c:v>
                </c:pt>
                <c:pt idx="102">
                  <c:v>41829</c:v>
                </c:pt>
                <c:pt idx="103">
                  <c:v>41829</c:v>
                </c:pt>
                <c:pt idx="104">
                  <c:v>41829</c:v>
                </c:pt>
                <c:pt idx="105">
                  <c:v>41829</c:v>
                </c:pt>
                <c:pt idx="106">
                  <c:v>41829</c:v>
                </c:pt>
                <c:pt idx="107">
                  <c:v>41829</c:v>
                </c:pt>
                <c:pt idx="108">
                  <c:v>41829</c:v>
                </c:pt>
                <c:pt idx="109">
                  <c:v>41829</c:v>
                </c:pt>
                <c:pt idx="110">
                  <c:v>41830</c:v>
                </c:pt>
                <c:pt idx="111">
                  <c:v>41830</c:v>
                </c:pt>
                <c:pt idx="112">
                  <c:v>41830</c:v>
                </c:pt>
                <c:pt idx="113">
                  <c:v>41830</c:v>
                </c:pt>
                <c:pt idx="114">
                  <c:v>41830</c:v>
                </c:pt>
                <c:pt idx="115">
                  <c:v>41830</c:v>
                </c:pt>
                <c:pt idx="116">
                  <c:v>41830</c:v>
                </c:pt>
                <c:pt idx="117">
                  <c:v>41830</c:v>
                </c:pt>
                <c:pt idx="118">
                  <c:v>41830</c:v>
                </c:pt>
                <c:pt idx="119">
                  <c:v>41830</c:v>
                </c:pt>
                <c:pt idx="120">
                  <c:v>41830</c:v>
                </c:pt>
                <c:pt idx="121">
                  <c:v>41830</c:v>
                </c:pt>
                <c:pt idx="122">
                  <c:v>41830</c:v>
                </c:pt>
                <c:pt idx="123">
                  <c:v>41830</c:v>
                </c:pt>
                <c:pt idx="124">
                  <c:v>41831</c:v>
                </c:pt>
                <c:pt idx="125">
                  <c:v>41831</c:v>
                </c:pt>
                <c:pt idx="126">
                  <c:v>41831</c:v>
                </c:pt>
                <c:pt idx="127">
                  <c:v>41831</c:v>
                </c:pt>
                <c:pt idx="128">
                  <c:v>41831</c:v>
                </c:pt>
                <c:pt idx="129">
                  <c:v>41831</c:v>
                </c:pt>
                <c:pt idx="130">
                  <c:v>41831</c:v>
                </c:pt>
                <c:pt idx="131">
                  <c:v>41831</c:v>
                </c:pt>
                <c:pt idx="132">
                  <c:v>41831</c:v>
                </c:pt>
                <c:pt idx="133">
                  <c:v>41831</c:v>
                </c:pt>
                <c:pt idx="134">
                  <c:v>41831</c:v>
                </c:pt>
                <c:pt idx="135">
                  <c:v>41831</c:v>
                </c:pt>
                <c:pt idx="136">
                  <c:v>41831</c:v>
                </c:pt>
                <c:pt idx="137">
                  <c:v>41831</c:v>
                </c:pt>
                <c:pt idx="138">
                  <c:v>41831</c:v>
                </c:pt>
                <c:pt idx="139">
                  <c:v>41831</c:v>
                </c:pt>
                <c:pt idx="140">
                  <c:v>41831</c:v>
                </c:pt>
                <c:pt idx="141">
                  <c:v>41831</c:v>
                </c:pt>
                <c:pt idx="142">
                  <c:v>41831</c:v>
                </c:pt>
                <c:pt idx="143">
                  <c:v>41831</c:v>
                </c:pt>
                <c:pt idx="144">
                  <c:v>41834</c:v>
                </c:pt>
                <c:pt idx="145">
                  <c:v>41834</c:v>
                </c:pt>
                <c:pt idx="146">
                  <c:v>41834</c:v>
                </c:pt>
                <c:pt idx="147">
                  <c:v>41834</c:v>
                </c:pt>
                <c:pt idx="148">
                  <c:v>41834</c:v>
                </c:pt>
                <c:pt idx="149">
                  <c:v>41834</c:v>
                </c:pt>
                <c:pt idx="150">
                  <c:v>41834</c:v>
                </c:pt>
                <c:pt idx="151">
                  <c:v>41834</c:v>
                </c:pt>
                <c:pt idx="152">
                  <c:v>41834</c:v>
                </c:pt>
                <c:pt idx="153">
                  <c:v>41834</c:v>
                </c:pt>
                <c:pt idx="154">
                  <c:v>41834</c:v>
                </c:pt>
                <c:pt idx="155">
                  <c:v>41834</c:v>
                </c:pt>
                <c:pt idx="156">
                  <c:v>41834</c:v>
                </c:pt>
                <c:pt idx="157">
                  <c:v>41834</c:v>
                </c:pt>
                <c:pt idx="158">
                  <c:v>41834</c:v>
                </c:pt>
                <c:pt idx="159">
                  <c:v>41834</c:v>
                </c:pt>
                <c:pt idx="160">
                  <c:v>41834</c:v>
                </c:pt>
                <c:pt idx="161">
                  <c:v>41834</c:v>
                </c:pt>
                <c:pt idx="162">
                  <c:v>41835</c:v>
                </c:pt>
                <c:pt idx="163">
                  <c:v>41835</c:v>
                </c:pt>
                <c:pt idx="164">
                  <c:v>41835</c:v>
                </c:pt>
                <c:pt idx="165">
                  <c:v>41835</c:v>
                </c:pt>
                <c:pt idx="166">
                  <c:v>41835</c:v>
                </c:pt>
                <c:pt idx="167">
                  <c:v>41835</c:v>
                </c:pt>
                <c:pt idx="168">
                  <c:v>41835</c:v>
                </c:pt>
                <c:pt idx="169">
                  <c:v>41835</c:v>
                </c:pt>
                <c:pt idx="170">
                  <c:v>41835</c:v>
                </c:pt>
                <c:pt idx="171">
                  <c:v>41835</c:v>
                </c:pt>
                <c:pt idx="172">
                  <c:v>41835</c:v>
                </c:pt>
                <c:pt idx="173">
                  <c:v>41835</c:v>
                </c:pt>
                <c:pt idx="174">
                  <c:v>41835</c:v>
                </c:pt>
                <c:pt idx="175">
                  <c:v>41835</c:v>
                </c:pt>
                <c:pt idx="176">
                  <c:v>41835</c:v>
                </c:pt>
                <c:pt idx="177">
                  <c:v>41835</c:v>
                </c:pt>
                <c:pt idx="178">
                  <c:v>41836</c:v>
                </c:pt>
                <c:pt idx="179">
                  <c:v>41836</c:v>
                </c:pt>
                <c:pt idx="180">
                  <c:v>41836</c:v>
                </c:pt>
                <c:pt idx="181">
                  <c:v>41836</c:v>
                </c:pt>
                <c:pt idx="182">
                  <c:v>41836</c:v>
                </c:pt>
                <c:pt idx="183">
                  <c:v>41836</c:v>
                </c:pt>
                <c:pt idx="184">
                  <c:v>41836</c:v>
                </c:pt>
                <c:pt idx="185">
                  <c:v>41836</c:v>
                </c:pt>
                <c:pt idx="186">
                  <c:v>41836</c:v>
                </c:pt>
                <c:pt idx="187">
                  <c:v>41836</c:v>
                </c:pt>
                <c:pt idx="188">
                  <c:v>41836</c:v>
                </c:pt>
                <c:pt idx="189">
                  <c:v>41837</c:v>
                </c:pt>
                <c:pt idx="190">
                  <c:v>41837</c:v>
                </c:pt>
                <c:pt idx="191">
                  <c:v>41837</c:v>
                </c:pt>
                <c:pt idx="192">
                  <c:v>41837</c:v>
                </c:pt>
                <c:pt idx="193">
                  <c:v>41837</c:v>
                </c:pt>
                <c:pt idx="194">
                  <c:v>41837</c:v>
                </c:pt>
                <c:pt idx="195">
                  <c:v>41837</c:v>
                </c:pt>
                <c:pt idx="196">
                  <c:v>41837</c:v>
                </c:pt>
                <c:pt idx="197">
                  <c:v>41837</c:v>
                </c:pt>
                <c:pt idx="198">
                  <c:v>41838</c:v>
                </c:pt>
                <c:pt idx="199">
                  <c:v>41838</c:v>
                </c:pt>
                <c:pt idx="200">
                  <c:v>41838</c:v>
                </c:pt>
                <c:pt idx="201">
                  <c:v>41838</c:v>
                </c:pt>
                <c:pt idx="202">
                  <c:v>41838</c:v>
                </c:pt>
                <c:pt idx="203">
                  <c:v>41838</c:v>
                </c:pt>
                <c:pt idx="204">
                  <c:v>41838</c:v>
                </c:pt>
                <c:pt idx="205">
                  <c:v>41838</c:v>
                </c:pt>
                <c:pt idx="206">
                  <c:v>41838</c:v>
                </c:pt>
                <c:pt idx="207">
                  <c:v>41838</c:v>
                </c:pt>
                <c:pt idx="208">
                  <c:v>41838</c:v>
                </c:pt>
                <c:pt idx="209">
                  <c:v>41838</c:v>
                </c:pt>
                <c:pt idx="210">
                  <c:v>41838</c:v>
                </c:pt>
                <c:pt idx="211">
                  <c:v>41838</c:v>
                </c:pt>
                <c:pt idx="212">
                  <c:v>41838</c:v>
                </c:pt>
                <c:pt idx="213">
                  <c:v>41841</c:v>
                </c:pt>
                <c:pt idx="214">
                  <c:v>41841</c:v>
                </c:pt>
                <c:pt idx="215">
                  <c:v>41841</c:v>
                </c:pt>
                <c:pt idx="216">
                  <c:v>41841</c:v>
                </c:pt>
                <c:pt idx="217">
                  <c:v>41841</c:v>
                </c:pt>
                <c:pt idx="218">
                  <c:v>41841</c:v>
                </c:pt>
                <c:pt idx="219">
                  <c:v>41841</c:v>
                </c:pt>
                <c:pt idx="220">
                  <c:v>41841</c:v>
                </c:pt>
                <c:pt idx="221">
                  <c:v>41841</c:v>
                </c:pt>
                <c:pt idx="222">
                  <c:v>41841</c:v>
                </c:pt>
                <c:pt idx="223">
                  <c:v>41841</c:v>
                </c:pt>
                <c:pt idx="224">
                  <c:v>41841</c:v>
                </c:pt>
                <c:pt idx="225">
                  <c:v>41841</c:v>
                </c:pt>
                <c:pt idx="226">
                  <c:v>41841</c:v>
                </c:pt>
                <c:pt idx="227">
                  <c:v>41841</c:v>
                </c:pt>
                <c:pt idx="228">
                  <c:v>41842</c:v>
                </c:pt>
                <c:pt idx="229">
                  <c:v>41842</c:v>
                </c:pt>
                <c:pt idx="230">
                  <c:v>41842</c:v>
                </c:pt>
                <c:pt idx="231">
                  <c:v>41842</c:v>
                </c:pt>
                <c:pt idx="232">
                  <c:v>41842</c:v>
                </c:pt>
                <c:pt idx="233">
                  <c:v>41842</c:v>
                </c:pt>
                <c:pt idx="234">
                  <c:v>41842</c:v>
                </c:pt>
                <c:pt idx="235">
                  <c:v>41842</c:v>
                </c:pt>
                <c:pt idx="236">
                  <c:v>41842</c:v>
                </c:pt>
                <c:pt idx="237">
                  <c:v>41842</c:v>
                </c:pt>
                <c:pt idx="238">
                  <c:v>41842</c:v>
                </c:pt>
                <c:pt idx="239">
                  <c:v>41842</c:v>
                </c:pt>
                <c:pt idx="240">
                  <c:v>41843</c:v>
                </c:pt>
                <c:pt idx="241">
                  <c:v>41843</c:v>
                </c:pt>
                <c:pt idx="242">
                  <c:v>41843</c:v>
                </c:pt>
                <c:pt idx="243">
                  <c:v>41843</c:v>
                </c:pt>
                <c:pt idx="244">
                  <c:v>41843</c:v>
                </c:pt>
                <c:pt idx="245">
                  <c:v>41843</c:v>
                </c:pt>
                <c:pt idx="246">
                  <c:v>41843</c:v>
                </c:pt>
                <c:pt idx="247">
                  <c:v>41843</c:v>
                </c:pt>
                <c:pt idx="248">
                  <c:v>41843</c:v>
                </c:pt>
                <c:pt idx="249">
                  <c:v>41843</c:v>
                </c:pt>
                <c:pt idx="250">
                  <c:v>41843</c:v>
                </c:pt>
                <c:pt idx="251">
                  <c:v>41843</c:v>
                </c:pt>
                <c:pt idx="252">
                  <c:v>41843</c:v>
                </c:pt>
                <c:pt idx="253">
                  <c:v>41843</c:v>
                </c:pt>
                <c:pt idx="254">
                  <c:v>41843</c:v>
                </c:pt>
                <c:pt idx="255">
                  <c:v>41843</c:v>
                </c:pt>
                <c:pt idx="256">
                  <c:v>41843</c:v>
                </c:pt>
                <c:pt idx="257">
                  <c:v>41843</c:v>
                </c:pt>
                <c:pt idx="258">
                  <c:v>41843</c:v>
                </c:pt>
                <c:pt idx="259">
                  <c:v>41843</c:v>
                </c:pt>
                <c:pt idx="260">
                  <c:v>41843</c:v>
                </c:pt>
                <c:pt idx="261">
                  <c:v>41843</c:v>
                </c:pt>
                <c:pt idx="262">
                  <c:v>41843</c:v>
                </c:pt>
                <c:pt idx="263">
                  <c:v>41843</c:v>
                </c:pt>
                <c:pt idx="264">
                  <c:v>41843</c:v>
                </c:pt>
                <c:pt idx="265">
                  <c:v>41844</c:v>
                </c:pt>
                <c:pt idx="266">
                  <c:v>41844</c:v>
                </c:pt>
                <c:pt idx="267">
                  <c:v>41844</c:v>
                </c:pt>
                <c:pt idx="268">
                  <c:v>41844</c:v>
                </c:pt>
                <c:pt idx="269">
                  <c:v>41844</c:v>
                </c:pt>
                <c:pt idx="270">
                  <c:v>41844</c:v>
                </c:pt>
                <c:pt idx="271">
                  <c:v>41844</c:v>
                </c:pt>
                <c:pt idx="272">
                  <c:v>41844</c:v>
                </c:pt>
                <c:pt idx="273">
                  <c:v>41844</c:v>
                </c:pt>
                <c:pt idx="274">
                  <c:v>41844</c:v>
                </c:pt>
                <c:pt idx="275">
                  <c:v>41844</c:v>
                </c:pt>
                <c:pt idx="276">
                  <c:v>41844</c:v>
                </c:pt>
                <c:pt idx="277">
                  <c:v>41844</c:v>
                </c:pt>
                <c:pt idx="278">
                  <c:v>41844</c:v>
                </c:pt>
                <c:pt idx="279">
                  <c:v>41844</c:v>
                </c:pt>
                <c:pt idx="280">
                  <c:v>41845</c:v>
                </c:pt>
                <c:pt idx="281">
                  <c:v>41845</c:v>
                </c:pt>
                <c:pt idx="282">
                  <c:v>41845</c:v>
                </c:pt>
                <c:pt idx="283">
                  <c:v>41845</c:v>
                </c:pt>
                <c:pt idx="284">
                  <c:v>41845</c:v>
                </c:pt>
                <c:pt idx="285">
                  <c:v>41845</c:v>
                </c:pt>
                <c:pt idx="286">
                  <c:v>41845</c:v>
                </c:pt>
                <c:pt idx="287">
                  <c:v>41845</c:v>
                </c:pt>
                <c:pt idx="288">
                  <c:v>41845</c:v>
                </c:pt>
                <c:pt idx="289">
                  <c:v>41845</c:v>
                </c:pt>
                <c:pt idx="290">
                  <c:v>41845</c:v>
                </c:pt>
                <c:pt idx="291">
                  <c:v>41845</c:v>
                </c:pt>
                <c:pt idx="292">
                  <c:v>41845</c:v>
                </c:pt>
                <c:pt idx="293">
                  <c:v>41845</c:v>
                </c:pt>
                <c:pt idx="294">
                  <c:v>41845</c:v>
                </c:pt>
                <c:pt idx="295">
                  <c:v>41845</c:v>
                </c:pt>
                <c:pt idx="296">
                  <c:v>41845</c:v>
                </c:pt>
                <c:pt idx="297">
                  <c:v>41845</c:v>
                </c:pt>
                <c:pt idx="298">
                  <c:v>41845</c:v>
                </c:pt>
                <c:pt idx="299">
                  <c:v>41845</c:v>
                </c:pt>
                <c:pt idx="300">
                  <c:v>41845</c:v>
                </c:pt>
                <c:pt idx="301">
                  <c:v>41845</c:v>
                </c:pt>
                <c:pt idx="302">
                  <c:v>41845</c:v>
                </c:pt>
                <c:pt idx="303">
                  <c:v>41845</c:v>
                </c:pt>
                <c:pt idx="304">
                  <c:v>41848</c:v>
                </c:pt>
                <c:pt idx="305">
                  <c:v>41848</c:v>
                </c:pt>
                <c:pt idx="306">
                  <c:v>41848</c:v>
                </c:pt>
                <c:pt idx="307">
                  <c:v>41848</c:v>
                </c:pt>
                <c:pt idx="308">
                  <c:v>41848</c:v>
                </c:pt>
                <c:pt idx="309">
                  <c:v>41848</c:v>
                </c:pt>
                <c:pt idx="310">
                  <c:v>41848</c:v>
                </c:pt>
                <c:pt idx="311">
                  <c:v>41848</c:v>
                </c:pt>
                <c:pt idx="312">
                  <c:v>41848</c:v>
                </c:pt>
                <c:pt idx="313">
                  <c:v>41848</c:v>
                </c:pt>
                <c:pt idx="314">
                  <c:v>41848</c:v>
                </c:pt>
                <c:pt idx="315">
                  <c:v>41848</c:v>
                </c:pt>
                <c:pt idx="316">
                  <c:v>41848</c:v>
                </c:pt>
                <c:pt idx="317">
                  <c:v>41848</c:v>
                </c:pt>
                <c:pt idx="318">
                  <c:v>41848</c:v>
                </c:pt>
                <c:pt idx="319">
                  <c:v>41849</c:v>
                </c:pt>
                <c:pt idx="320">
                  <c:v>41849</c:v>
                </c:pt>
                <c:pt idx="321">
                  <c:v>41849</c:v>
                </c:pt>
                <c:pt idx="322">
                  <c:v>41849</c:v>
                </c:pt>
                <c:pt idx="323">
                  <c:v>41849</c:v>
                </c:pt>
                <c:pt idx="324">
                  <c:v>41849</c:v>
                </c:pt>
                <c:pt idx="325">
                  <c:v>41849</c:v>
                </c:pt>
                <c:pt idx="326">
                  <c:v>41849</c:v>
                </c:pt>
                <c:pt idx="327">
                  <c:v>41849</c:v>
                </c:pt>
                <c:pt idx="328">
                  <c:v>41849</c:v>
                </c:pt>
                <c:pt idx="329">
                  <c:v>41849</c:v>
                </c:pt>
                <c:pt idx="330">
                  <c:v>41849</c:v>
                </c:pt>
                <c:pt idx="331">
                  <c:v>41849</c:v>
                </c:pt>
                <c:pt idx="332">
                  <c:v>41849</c:v>
                </c:pt>
                <c:pt idx="333">
                  <c:v>41849</c:v>
                </c:pt>
                <c:pt idx="334">
                  <c:v>41849</c:v>
                </c:pt>
                <c:pt idx="335">
                  <c:v>41849</c:v>
                </c:pt>
                <c:pt idx="336">
                  <c:v>41849</c:v>
                </c:pt>
                <c:pt idx="337">
                  <c:v>41849</c:v>
                </c:pt>
                <c:pt idx="338">
                  <c:v>41849</c:v>
                </c:pt>
                <c:pt idx="339">
                  <c:v>41849</c:v>
                </c:pt>
                <c:pt idx="340">
                  <c:v>41849</c:v>
                </c:pt>
                <c:pt idx="341">
                  <c:v>41849</c:v>
                </c:pt>
                <c:pt idx="342">
                  <c:v>41849</c:v>
                </c:pt>
                <c:pt idx="343">
                  <c:v>41849</c:v>
                </c:pt>
                <c:pt idx="344">
                  <c:v>41850</c:v>
                </c:pt>
                <c:pt idx="345">
                  <c:v>41850</c:v>
                </c:pt>
                <c:pt idx="346">
                  <c:v>41850</c:v>
                </c:pt>
                <c:pt idx="347">
                  <c:v>41850</c:v>
                </c:pt>
                <c:pt idx="348">
                  <c:v>41850</c:v>
                </c:pt>
                <c:pt idx="349">
                  <c:v>41850</c:v>
                </c:pt>
                <c:pt idx="350">
                  <c:v>41850</c:v>
                </c:pt>
                <c:pt idx="351">
                  <c:v>41850</c:v>
                </c:pt>
                <c:pt idx="352">
                  <c:v>41850</c:v>
                </c:pt>
                <c:pt idx="353">
                  <c:v>41850</c:v>
                </c:pt>
                <c:pt idx="354">
                  <c:v>41850</c:v>
                </c:pt>
                <c:pt idx="355">
                  <c:v>41850</c:v>
                </c:pt>
                <c:pt idx="356">
                  <c:v>41850</c:v>
                </c:pt>
                <c:pt idx="357">
                  <c:v>41850</c:v>
                </c:pt>
                <c:pt idx="358">
                  <c:v>41850</c:v>
                </c:pt>
                <c:pt idx="359">
                  <c:v>41851</c:v>
                </c:pt>
                <c:pt idx="360">
                  <c:v>41851</c:v>
                </c:pt>
                <c:pt idx="361">
                  <c:v>41851</c:v>
                </c:pt>
                <c:pt idx="362">
                  <c:v>41851</c:v>
                </c:pt>
                <c:pt idx="363">
                  <c:v>41851</c:v>
                </c:pt>
                <c:pt idx="364">
                  <c:v>41851</c:v>
                </c:pt>
                <c:pt idx="365">
                  <c:v>41851</c:v>
                </c:pt>
                <c:pt idx="366">
                  <c:v>41851</c:v>
                </c:pt>
                <c:pt idx="367">
                  <c:v>41852</c:v>
                </c:pt>
                <c:pt idx="368">
                  <c:v>41852</c:v>
                </c:pt>
                <c:pt idx="369">
                  <c:v>41852</c:v>
                </c:pt>
                <c:pt idx="370">
                  <c:v>41852</c:v>
                </c:pt>
                <c:pt idx="371">
                  <c:v>41852</c:v>
                </c:pt>
                <c:pt idx="372">
                  <c:v>41852</c:v>
                </c:pt>
                <c:pt idx="373">
                  <c:v>41852</c:v>
                </c:pt>
                <c:pt idx="374">
                  <c:v>41852</c:v>
                </c:pt>
                <c:pt idx="375">
                  <c:v>41852</c:v>
                </c:pt>
                <c:pt idx="376">
                  <c:v>41852</c:v>
                </c:pt>
                <c:pt idx="377">
                  <c:v>41852</c:v>
                </c:pt>
                <c:pt idx="378">
                  <c:v>41852</c:v>
                </c:pt>
                <c:pt idx="379">
                  <c:v>41852</c:v>
                </c:pt>
                <c:pt idx="380">
                  <c:v>41852</c:v>
                </c:pt>
                <c:pt idx="381">
                  <c:v>41852</c:v>
                </c:pt>
                <c:pt idx="382">
                  <c:v>41852</c:v>
                </c:pt>
                <c:pt idx="383">
                  <c:v>41852</c:v>
                </c:pt>
                <c:pt idx="384">
                  <c:v>41852</c:v>
                </c:pt>
                <c:pt idx="385">
                  <c:v>41852</c:v>
                </c:pt>
                <c:pt idx="386">
                  <c:v>41852</c:v>
                </c:pt>
                <c:pt idx="387">
                  <c:v>41852</c:v>
                </c:pt>
                <c:pt idx="388">
                  <c:v>41852</c:v>
                </c:pt>
                <c:pt idx="389">
                  <c:v>41855</c:v>
                </c:pt>
                <c:pt idx="390">
                  <c:v>41855</c:v>
                </c:pt>
                <c:pt idx="391">
                  <c:v>41855</c:v>
                </c:pt>
                <c:pt idx="392">
                  <c:v>41855</c:v>
                </c:pt>
                <c:pt idx="393">
                  <c:v>41855</c:v>
                </c:pt>
                <c:pt idx="394">
                  <c:v>41855</c:v>
                </c:pt>
                <c:pt idx="395">
                  <c:v>41855</c:v>
                </c:pt>
                <c:pt idx="396">
                  <c:v>41855</c:v>
                </c:pt>
                <c:pt idx="397">
                  <c:v>41855</c:v>
                </c:pt>
                <c:pt idx="398">
                  <c:v>41855</c:v>
                </c:pt>
                <c:pt idx="399">
                  <c:v>41855</c:v>
                </c:pt>
                <c:pt idx="400">
                  <c:v>41856</c:v>
                </c:pt>
                <c:pt idx="401">
                  <c:v>41856</c:v>
                </c:pt>
                <c:pt idx="402">
                  <c:v>41856</c:v>
                </c:pt>
                <c:pt idx="403">
                  <c:v>41856</c:v>
                </c:pt>
                <c:pt idx="404">
                  <c:v>41856</c:v>
                </c:pt>
                <c:pt idx="405">
                  <c:v>41856</c:v>
                </c:pt>
                <c:pt idx="406">
                  <c:v>41856</c:v>
                </c:pt>
                <c:pt idx="407">
                  <c:v>41856</c:v>
                </c:pt>
                <c:pt idx="408">
                  <c:v>41856</c:v>
                </c:pt>
                <c:pt idx="409">
                  <c:v>41856</c:v>
                </c:pt>
                <c:pt idx="410">
                  <c:v>41856</c:v>
                </c:pt>
                <c:pt idx="411">
                  <c:v>41856</c:v>
                </c:pt>
                <c:pt idx="412">
                  <c:v>41856</c:v>
                </c:pt>
                <c:pt idx="413">
                  <c:v>41856</c:v>
                </c:pt>
                <c:pt idx="414">
                  <c:v>41856</c:v>
                </c:pt>
                <c:pt idx="415">
                  <c:v>41856</c:v>
                </c:pt>
                <c:pt idx="416">
                  <c:v>41856</c:v>
                </c:pt>
                <c:pt idx="417">
                  <c:v>41856</c:v>
                </c:pt>
                <c:pt idx="418">
                  <c:v>41857</c:v>
                </c:pt>
                <c:pt idx="419">
                  <c:v>41857</c:v>
                </c:pt>
                <c:pt idx="420">
                  <c:v>41857</c:v>
                </c:pt>
                <c:pt idx="421">
                  <c:v>41857</c:v>
                </c:pt>
                <c:pt idx="422">
                  <c:v>41857</c:v>
                </c:pt>
                <c:pt idx="423">
                  <c:v>41857</c:v>
                </c:pt>
                <c:pt idx="424">
                  <c:v>41857</c:v>
                </c:pt>
                <c:pt idx="425">
                  <c:v>41857</c:v>
                </c:pt>
                <c:pt idx="426">
                  <c:v>41857</c:v>
                </c:pt>
                <c:pt idx="427">
                  <c:v>41857</c:v>
                </c:pt>
                <c:pt idx="428">
                  <c:v>41857</c:v>
                </c:pt>
                <c:pt idx="429">
                  <c:v>41857</c:v>
                </c:pt>
                <c:pt idx="430">
                  <c:v>41857</c:v>
                </c:pt>
                <c:pt idx="431">
                  <c:v>41857</c:v>
                </c:pt>
                <c:pt idx="432">
                  <c:v>41857</c:v>
                </c:pt>
                <c:pt idx="433">
                  <c:v>41857</c:v>
                </c:pt>
                <c:pt idx="434">
                  <c:v>41857</c:v>
                </c:pt>
                <c:pt idx="435">
                  <c:v>41857</c:v>
                </c:pt>
                <c:pt idx="436">
                  <c:v>41857</c:v>
                </c:pt>
                <c:pt idx="437">
                  <c:v>41857</c:v>
                </c:pt>
                <c:pt idx="438">
                  <c:v>41857</c:v>
                </c:pt>
                <c:pt idx="439">
                  <c:v>41857</c:v>
                </c:pt>
                <c:pt idx="440">
                  <c:v>41857</c:v>
                </c:pt>
                <c:pt idx="441">
                  <c:v>41858</c:v>
                </c:pt>
                <c:pt idx="442">
                  <c:v>41858</c:v>
                </c:pt>
                <c:pt idx="443">
                  <c:v>41858</c:v>
                </c:pt>
                <c:pt idx="444">
                  <c:v>41858</c:v>
                </c:pt>
                <c:pt idx="445">
                  <c:v>41858</c:v>
                </c:pt>
                <c:pt idx="446">
                  <c:v>41858</c:v>
                </c:pt>
                <c:pt idx="447">
                  <c:v>41858</c:v>
                </c:pt>
                <c:pt idx="448">
                  <c:v>41858</c:v>
                </c:pt>
                <c:pt idx="449">
                  <c:v>41858</c:v>
                </c:pt>
                <c:pt idx="450">
                  <c:v>41858</c:v>
                </c:pt>
                <c:pt idx="451">
                  <c:v>41858</c:v>
                </c:pt>
                <c:pt idx="452">
                  <c:v>41858</c:v>
                </c:pt>
                <c:pt idx="453">
                  <c:v>41858</c:v>
                </c:pt>
                <c:pt idx="454">
                  <c:v>41858</c:v>
                </c:pt>
                <c:pt idx="455">
                  <c:v>41859</c:v>
                </c:pt>
                <c:pt idx="456">
                  <c:v>41859</c:v>
                </c:pt>
                <c:pt idx="457">
                  <c:v>41859</c:v>
                </c:pt>
                <c:pt idx="458">
                  <c:v>41859</c:v>
                </c:pt>
                <c:pt idx="459">
                  <c:v>41859</c:v>
                </c:pt>
                <c:pt idx="460">
                  <c:v>41859</c:v>
                </c:pt>
                <c:pt idx="461">
                  <c:v>41859</c:v>
                </c:pt>
                <c:pt idx="462">
                  <c:v>41859</c:v>
                </c:pt>
                <c:pt idx="463">
                  <c:v>41859</c:v>
                </c:pt>
                <c:pt idx="464">
                  <c:v>41859</c:v>
                </c:pt>
                <c:pt idx="465">
                  <c:v>41859</c:v>
                </c:pt>
                <c:pt idx="466">
                  <c:v>41859</c:v>
                </c:pt>
                <c:pt idx="467">
                  <c:v>41859</c:v>
                </c:pt>
                <c:pt idx="468">
                  <c:v>41859</c:v>
                </c:pt>
                <c:pt idx="469">
                  <c:v>41859</c:v>
                </c:pt>
                <c:pt idx="470">
                  <c:v>41859</c:v>
                </c:pt>
                <c:pt idx="471">
                  <c:v>41859</c:v>
                </c:pt>
                <c:pt idx="472">
                  <c:v>41859</c:v>
                </c:pt>
                <c:pt idx="473">
                  <c:v>41862</c:v>
                </c:pt>
                <c:pt idx="474">
                  <c:v>41862</c:v>
                </c:pt>
                <c:pt idx="475">
                  <c:v>41862</c:v>
                </c:pt>
                <c:pt idx="476">
                  <c:v>41862</c:v>
                </c:pt>
                <c:pt idx="477">
                  <c:v>41862</c:v>
                </c:pt>
                <c:pt idx="478">
                  <c:v>41862</c:v>
                </c:pt>
                <c:pt idx="479">
                  <c:v>41862</c:v>
                </c:pt>
                <c:pt idx="480">
                  <c:v>41862</c:v>
                </c:pt>
                <c:pt idx="481">
                  <c:v>41862</c:v>
                </c:pt>
                <c:pt idx="482">
                  <c:v>41862</c:v>
                </c:pt>
                <c:pt idx="483">
                  <c:v>41862</c:v>
                </c:pt>
                <c:pt idx="484">
                  <c:v>41862</c:v>
                </c:pt>
                <c:pt idx="485">
                  <c:v>41862</c:v>
                </c:pt>
                <c:pt idx="486">
                  <c:v>41862</c:v>
                </c:pt>
                <c:pt idx="487">
                  <c:v>41862</c:v>
                </c:pt>
                <c:pt idx="488">
                  <c:v>41862</c:v>
                </c:pt>
                <c:pt idx="489">
                  <c:v>41862</c:v>
                </c:pt>
                <c:pt idx="490">
                  <c:v>41862</c:v>
                </c:pt>
                <c:pt idx="491">
                  <c:v>41862</c:v>
                </c:pt>
                <c:pt idx="492">
                  <c:v>41862</c:v>
                </c:pt>
                <c:pt idx="493">
                  <c:v>41862</c:v>
                </c:pt>
                <c:pt idx="494">
                  <c:v>41863</c:v>
                </c:pt>
                <c:pt idx="495">
                  <c:v>41863</c:v>
                </c:pt>
                <c:pt idx="496">
                  <c:v>41863</c:v>
                </c:pt>
                <c:pt idx="497">
                  <c:v>41863</c:v>
                </c:pt>
                <c:pt idx="498">
                  <c:v>41863</c:v>
                </c:pt>
                <c:pt idx="499">
                  <c:v>41863</c:v>
                </c:pt>
                <c:pt idx="500">
                  <c:v>41863</c:v>
                </c:pt>
                <c:pt idx="501">
                  <c:v>41863</c:v>
                </c:pt>
                <c:pt idx="502">
                  <c:v>41863</c:v>
                </c:pt>
                <c:pt idx="503">
                  <c:v>41863</c:v>
                </c:pt>
                <c:pt idx="504">
                  <c:v>41863</c:v>
                </c:pt>
                <c:pt idx="505">
                  <c:v>41863</c:v>
                </c:pt>
                <c:pt idx="506">
                  <c:v>41864</c:v>
                </c:pt>
                <c:pt idx="507">
                  <c:v>41864</c:v>
                </c:pt>
                <c:pt idx="508">
                  <c:v>41864</c:v>
                </c:pt>
                <c:pt idx="509">
                  <c:v>41864</c:v>
                </c:pt>
                <c:pt idx="510">
                  <c:v>41864</c:v>
                </c:pt>
                <c:pt idx="511">
                  <c:v>41864</c:v>
                </c:pt>
                <c:pt idx="512">
                  <c:v>41864</c:v>
                </c:pt>
                <c:pt idx="513">
                  <c:v>41864</c:v>
                </c:pt>
                <c:pt idx="514">
                  <c:v>41864</c:v>
                </c:pt>
                <c:pt idx="515">
                  <c:v>41864</c:v>
                </c:pt>
                <c:pt idx="516">
                  <c:v>41864</c:v>
                </c:pt>
                <c:pt idx="517">
                  <c:v>41864</c:v>
                </c:pt>
                <c:pt idx="518">
                  <c:v>41864</c:v>
                </c:pt>
                <c:pt idx="519">
                  <c:v>41864</c:v>
                </c:pt>
                <c:pt idx="520">
                  <c:v>41864</c:v>
                </c:pt>
                <c:pt idx="521">
                  <c:v>41864</c:v>
                </c:pt>
                <c:pt idx="522">
                  <c:v>41864</c:v>
                </c:pt>
                <c:pt idx="523">
                  <c:v>41864</c:v>
                </c:pt>
                <c:pt idx="524">
                  <c:v>41864</c:v>
                </c:pt>
                <c:pt idx="525">
                  <c:v>41864</c:v>
                </c:pt>
                <c:pt idx="526">
                  <c:v>41865</c:v>
                </c:pt>
                <c:pt idx="527">
                  <c:v>41865</c:v>
                </c:pt>
                <c:pt idx="528">
                  <c:v>41865</c:v>
                </c:pt>
                <c:pt idx="529">
                  <c:v>41865</c:v>
                </c:pt>
                <c:pt idx="530">
                  <c:v>41865</c:v>
                </c:pt>
                <c:pt idx="531">
                  <c:v>41865</c:v>
                </c:pt>
                <c:pt idx="532">
                  <c:v>41865</c:v>
                </c:pt>
                <c:pt idx="533">
                  <c:v>41865</c:v>
                </c:pt>
                <c:pt idx="534">
                  <c:v>41865</c:v>
                </c:pt>
                <c:pt idx="535">
                  <c:v>41865</c:v>
                </c:pt>
                <c:pt idx="536">
                  <c:v>41865</c:v>
                </c:pt>
                <c:pt idx="537">
                  <c:v>41865</c:v>
                </c:pt>
                <c:pt idx="538">
                  <c:v>41865</c:v>
                </c:pt>
                <c:pt idx="539">
                  <c:v>41865</c:v>
                </c:pt>
                <c:pt idx="540">
                  <c:v>41866</c:v>
                </c:pt>
                <c:pt idx="541">
                  <c:v>41866</c:v>
                </c:pt>
                <c:pt idx="542">
                  <c:v>41866</c:v>
                </c:pt>
                <c:pt idx="543">
                  <c:v>41866</c:v>
                </c:pt>
                <c:pt idx="544">
                  <c:v>41866</c:v>
                </c:pt>
                <c:pt idx="545">
                  <c:v>41866</c:v>
                </c:pt>
                <c:pt idx="546">
                  <c:v>41866</c:v>
                </c:pt>
                <c:pt idx="547">
                  <c:v>41866</c:v>
                </c:pt>
                <c:pt idx="548">
                  <c:v>41866</c:v>
                </c:pt>
                <c:pt idx="549">
                  <c:v>41866</c:v>
                </c:pt>
                <c:pt idx="550">
                  <c:v>41866</c:v>
                </c:pt>
                <c:pt idx="551">
                  <c:v>41869</c:v>
                </c:pt>
                <c:pt idx="552">
                  <c:v>41869</c:v>
                </c:pt>
                <c:pt idx="553">
                  <c:v>41869</c:v>
                </c:pt>
                <c:pt idx="554">
                  <c:v>41869</c:v>
                </c:pt>
                <c:pt idx="555">
                  <c:v>41870</c:v>
                </c:pt>
                <c:pt idx="556">
                  <c:v>41870</c:v>
                </c:pt>
                <c:pt idx="557">
                  <c:v>41870</c:v>
                </c:pt>
                <c:pt idx="558">
                  <c:v>41870</c:v>
                </c:pt>
                <c:pt idx="559">
                  <c:v>41870</c:v>
                </c:pt>
                <c:pt idx="560">
                  <c:v>41871</c:v>
                </c:pt>
                <c:pt idx="561">
                  <c:v>41871</c:v>
                </c:pt>
                <c:pt idx="562">
                  <c:v>41871</c:v>
                </c:pt>
                <c:pt idx="563">
                  <c:v>41871</c:v>
                </c:pt>
                <c:pt idx="564">
                  <c:v>41871</c:v>
                </c:pt>
                <c:pt idx="565">
                  <c:v>41871</c:v>
                </c:pt>
                <c:pt idx="566">
                  <c:v>41871</c:v>
                </c:pt>
                <c:pt idx="567">
                  <c:v>41871</c:v>
                </c:pt>
                <c:pt idx="568">
                  <c:v>41871</c:v>
                </c:pt>
                <c:pt idx="569">
                  <c:v>41871</c:v>
                </c:pt>
                <c:pt idx="570">
                  <c:v>41871</c:v>
                </c:pt>
                <c:pt idx="571">
                  <c:v>41871</c:v>
                </c:pt>
                <c:pt idx="572">
                  <c:v>41871</c:v>
                </c:pt>
                <c:pt idx="573">
                  <c:v>41871</c:v>
                </c:pt>
                <c:pt idx="574">
                  <c:v>41871</c:v>
                </c:pt>
                <c:pt idx="575">
                  <c:v>41871</c:v>
                </c:pt>
                <c:pt idx="576">
                  <c:v>41871</c:v>
                </c:pt>
                <c:pt idx="577">
                  <c:v>41871</c:v>
                </c:pt>
                <c:pt idx="578">
                  <c:v>41871</c:v>
                </c:pt>
                <c:pt idx="579">
                  <c:v>41871</c:v>
                </c:pt>
                <c:pt idx="580">
                  <c:v>41871</c:v>
                </c:pt>
                <c:pt idx="581">
                  <c:v>41871</c:v>
                </c:pt>
                <c:pt idx="582">
                  <c:v>41871</c:v>
                </c:pt>
                <c:pt idx="583">
                  <c:v>41871</c:v>
                </c:pt>
                <c:pt idx="584">
                  <c:v>41871</c:v>
                </c:pt>
                <c:pt idx="585">
                  <c:v>41872</c:v>
                </c:pt>
                <c:pt idx="586">
                  <c:v>41872</c:v>
                </c:pt>
                <c:pt idx="587">
                  <c:v>41872</c:v>
                </c:pt>
                <c:pt idx="588">
                  <c:v>41872</c:v>
                </c:pt>
                <c:pt idx="589">
                  <c:v>41872</c:v>
                </c:pt>
                <c:pt idx="590">
                  <c:v>41872</c:v>
                </c:pt>
                <c:pt idx="591">
                  <c:v>41872</c:v>
                </c:pt>
                <c:pt idx="592">
                  <c:v>41872</c:v>
                </c:pt>
                <c:pt idx="593">
                  <c:v>41872</c:v>
                </c:pt>
                <c:pt idx="594">
                  <c:v>41872</c:v>
                </c:pt>
                <c:pt idx="595">
                  <c:v>41872</c:v>
                </c:pt>
                <c:pt idx="596">
                  <c:v>41872</c:v>
                </c:pt>
                <c:pt idx="597">
                  <c:v>41872</c:v>
                </c:pt>
                <c:pt idx="598">
                  <c:v>41872</c:v>
                </c:pt>
                <c:pt idx="599">
                  <c:v>41872</c:v>
                </c:pt>
                <c:pt idx="600">
                  <c:v>41872</c:v>
                </c:pt>
                <c:pt idx="601">
                  <c:v>41873</c:v>
                </c:pt>
                <c:pt idx="602">
                  <c:v>41873</c:v>
                </c:pt>
                <c:pt idx="603">
                  <c:v>41873</c:v>
                </c:pt>
                <c:pt idx="604">
                  <c:v>41873</c:v>
                </c:pt>
                <c:pt idx="605">
                  <c:v>41873</c:v>
                </c:pt>
                <c:pt idx="606">
                  <c:v>41873</c:v>
                </c:pt>
                <c:pt idx="607">
                  <c:v>41873</c:v>
                </c:pt>
                <c:pt idx="608">
                  <c:v>41873</c:v>
                </c:pt>
                <c:pt idx="609">
                  <c:v>41873</c:v>
                </c:pt>
                <c:pt idx="610">
                  <c:v>41877</c:v>
                </c:pt>
                <c:pt idx="611">
                  <c:v>41877</c:v>
                </c:pt>
                <c:pt idx="612">
                  <c:v>41877</c:v>
                </c:pt>
                <c:pt idx="613">
                  <c:v>41877</c:v>
                </c:pt>
                <c:pt idx="614">
                  <c:v>41877</c:v>
                </c:pt>
                <c:pt idx="615">
                  <c:v>41877</c:v>
                </c:pt>
                <c:pt idx="616">
                  <c:v>41877</c:v>
                </c:pt>
                <c:pt idx="617">
                  <c:v>41877</c:v>
                </c:pt>
                <c:pt idx="618">
                  <c:v>41877</c:v>
                </c:pt>
                <c:pt idx="619">
                  <c:v>41878</c:v>
                </c:pt>
                <c:pt idx="620">
                  <c:v>41878</c:v>
                </c:pt>
                <c:pt idx="621">
                  <c:v>41878</c:v>
                </c:pt>
                <c:pt idx="622">
                  <c:v>41878</c:v>
                </c:pt>
                <c:pt idx="623">
                  <c:v>41878</c:v>
                </c:pt>
                <c:pt idx="624">
                  <c:v>41878</c:v>
                </c:pt>
                <c:pt idx="625">
                  <c:v>41878</c:v>
                </c:pt>
                <c:pt idx="626">
                  <c:v>41878</c:v>
                </c:pt>
                <c:pt idx="627">
                  <c:v>41878</c:v>
                </c:pt>
                <c:pt idx="628">
                  <c:v>41878</c:v>
                </c:pt>
                <c:pt idx="629">
                  <c:v>41878</c:v>
                </c:pt>
                <c:pt idx="630">
                  <c:v>41878</c:v>
                </c:pt>
                <c:pt idx="631">
                  <c:v>41878</c:v>
                </c:pt>
                <c:pt idx="632">
                  <c:v>41878</c:v>
                </c:pt>
                <c:pt idx="633">
                  <c:v>41879</c:v>
                </c:pt>
                <c:pt idx="634">
                  <c:v>41879</c:v>
                </c:pt>
                <c:pt idx="635">
                  <c:v>41879</c:v>
                </c:pt>
                <c:pt idx="636">
                  <c:v>41879</c:v>
                </c:pt>
                <c:pt idx="637">
                  <c:v>41879</c:v>
                </c:pt>
                <c:pt idx="638">
                  <c:v>41880</c:v>
                </c:pt>
                <c:pt idx="639">
                  <c:v>41880</c:v>
                </c:pt>
                <c:pt idx="640">
                  <c:v>41880</c:v>
                </c:pt>
                <c:pt idx="641">
                  <c:v>41880</c:v>
                </c:pt>
                <c:pt idx="642">
                  <c:v>41880</c:v>
                </c:pt>
                <c:pt idx="643">
                  <c:v>41880</c:v>
                </c:pt>
                <c:pt idx="644">
                  <c:v>41883</c:v>
                </c:pt>
                <c:pt idx="645">
                  <c:v>41883</c:v>
                </c:pt>
                <c:pt idx="646">
                  <c:v>41883</c:v>
                </c:pt>
                <c:pt idx="647">
                  <c:v>41883</c:v>
                </c:pt>
                <c:pt idx="648">
                  <c:v>41883</c:v>
                </c:pt>
                <c:pt idx="649">
                  <c:v>41883</c:v>
                </c:pt>
                <c:pt idx="650">
                  <c:v>41883</c:v>
                </c:pt>
                <c:pt idx="651">
                  <c:v>41883</c:v>
                </c:pt>
                <c:pt idx="652">
                  <c:v>41883</c:v>
                </c:pt>
                <c:pt idx="653">
                  <c:v>41883</c:v>
                </c:pt>
                <c:pt idx="654">
                  <c:v>41883</c:v>
                </c:pt>
                <c:pt idx="655">
                  <c:v>41883</c:v>
                </c:pt>
                <c:pt idx="656">
                  <c:v>41884</c:v>
                </c:pt>
                <c:pt idx="657">
                  <c:v>41884</c:v>
                </c:pt>
                <c:pt idx="658">
                  <c:v>41884</c:v>
                </c:pt>
                <c:pt idx="659">
                  <c:v>41884</c:v>
                </c:pt>
                <c:pt idx="660">
                  <c:v>41884</c:v>
                </c:pt>
                <c:pt idx="661">
                  <c:v>41884</c:v>
                </c:pt>
                <c:pt idx="662">
                  <c:v>41884</c:v>
                </c:pt>
                <c:pt idx="663">
                  <c:v>41884</c:v>
                </c:pt>
                <c:pt idx="664">
                  <c:v>41884</c:v>
                </c:pt>
                <c:pt idx="665">
                  <c:v>41884</c:v>
                </c:pt>
                <c:pt idx="666">
                  <c:v>41884</c:v>
                </c:pt>
                <c:pt idx="667">
                  <c:v>41884</c:v>
                </c:pt>
                <c:pt idx="668">
                  <c:v>41884</c:v>
                </c:pt>
                <c:pt idx="669">
                  <c:v>41884</c:v>
                </c:pt>
                <c:pt idx="670">
                  <c:v>41884</c:v>
                </c:pt>
                <c:pt idx="671">
                  <c:v>41884</c:v>
                </c:pt>
                <c:pt idx="672">
                  <c:v>41884</c:v>
                </c:pt>
                <c:pt idx="673">
                  <c:v>41884</c:v>
                </c:pt>
                <c:pt idx="674">
                  <c:v>41885</c:v>
                </c:pt>
                <c:pt idx="675">
                  <c:v>41885</c:v>
                </c:pt>
                <c:pt idx="676">
                  <c:v>41885</c:v>
                </c:pt>
                <c:pt idx="677">
                  <c:v>41885</c:v>
                </c:pt>
                <c:pt idx="678">
                  <c:v>41885</c:v>
                </c:pt>
                <c:pt idx="679">
                  <c:v>41885</c:v>
                </c:pt>
                <c:pt idx="680">
                  <c:v>41885</c:v>
                </c:pt>
                <c:pt idx="681">
                  <c:v>41885</c:v>
                </c:pt>
                <c:pt idx="682">
                  <c:v>41885</c:v>
                </c:pt>
                <c:pt idx="683">
                  <c:v>41885</c:v>
                </c:pt>
                <c:pt idx="684">
                  <c:v>41885</c:v>
                </c:pt>
                <c:pt idx="685">
                  <c:v>41885</c:v>
                </c:pt>
                <c:pt idx="686">
                  <c:v>41885</c:v>
                </c:pt>
                <c:pt idx="687">
                  <c:v>41885</c:v>
                </c:pt>
                <c:pt idx="688">
                  <c:v>41885</c:v>
                </c:pt>
                <c:pt idx="689">
                  <c:v>41885</c:v>
                </c:pt>
                <c:pt idx="690">
                  <c:v>41885</c:v>
                </c:pt>
                <c:pt idx="691">
                  <c:v>41885</c:v>
                </c:pt>
                <c:pt idx="692">
                  <c:v>41886</c:v>
                </c:pt>
                <c:pt idx="693">
                  <c:v>41886</c:v>
                </c:pt>
                <c:pt idx="694">
                  <c:v>41886</c:v>
                </c:pt>
                <c:pt idx="695">
                  <c:v>41886</c:v>
                </c:pt>
                <c:pt idx="696">
                  <c:v>41886</c:v>
                </c:pt>
                <c:pt idx="697">
                  <c:v>41887</c:v>
                </c:pt>
                <c:pt idx="698">
                  <c:v>41887</c:v>
                </c:pt>
                <c:pt idx="699">
                  <c:v>41887</c:v>
                </c:pt>
                <c:pt idx="700">
                  <c:v>41887</c:v>
                </c:pt>
                <c:pt idx="701">
                  <c:v>41887</c:v>
                </c:pt>
                <c:pt idx="702">
                  <c:v>41887</c:v>
                </c:pt>
                <c:pt idx="703">
                  <c:v>41887</c:v>
                </c:pt>
                <c:pt idx="704">
                  <c:v>41887</c:v>
                </c:pt>
                <c:pt idx="705">
                  <c:v>41887</c:v>
                </c:pt>
                <c:pt idx="706">
                  <c:v>41887</c:v>
                </c:pt>
                <c:pt idx="707">
                  <c:v>41887</c:v>
                </c:pt>
                <c:pt idx="708">
                  <c:v>41887</c:v>
                </c:pt>
                <c:pt idx="709">
                  <c:v>41887</c:v>
                </c:pt>
                <c:pt idx="710">
                  <c:v>41887</c:v>
                </c:pt>
                <c:pt idx="711">
                  <c:v>41887</c:v>
                </c:pt>
                <c:pt idx="712">
                  <c:v>41887</c:v>
                </c:pt>
                <c:pt idx="713">
                  <c:v>41890</c:v>
                </c:pt>
                <c:pt idx="714">
                  <c:v>41890</c:v>
                </c:pt>
                <c:pt idx="715">
                  <c:v>41890</c:v>
                </c:pt>
                <c:pt idx="716">
                  <c:v>41890</c:v>
                </c:pt>
                <c:pt idx="717">
                  <c:v>41890</c:v>
                </c:pt>
                <c:pt idx="718">
                  <c:v>41890</c:v>
                </c:pt>
                <c:pt idx="719">
                  <c:v>41890</c:v>
                </c:pt>
                <c:pt idx="720">
                  <c:v>41890</c:v>
                </c:pt>
                <c:pt idx="721">
                  <c:v>41890</c:v>
                </c:pt>
                <c:pt idx="722">
                  <c:v>41890</c:v>
                </c:pt>
                <c:pt idx="723">
                  <c:v>41890</c:v>
                </c:pt>
                <c:pt idx="724">
                  <c:v>41890</c:v>
                </c:pt>
                <c:pt idx="725">
                  <c:v>41890</c:v>
                </c:pt>
                <c:pt idx="726">
                  <c:v>41890</c:v>
                </c:pt>
                <c:pt idx="727">
                  <c:v>41891</c:v>
                </c:pt>
                <c:pt idx="728">
                  <c:v>41891</c:v>
                </c:pt>
                <c:pt idx="729">
                  <c:v>41891</c:v>
                </c:pt>
                <c:pt idx="730">
                  <c:v>41891</c:v>
                </c:pt>
                <c:pt idx="731">
                  <c:v>41891</c:v>
                </c:pt>
                <c:pt idx="732">
                  <c:v>41891</c:v>
                </c:pt>
                <c:pt idx="733">
                  <c:v>41891</c:v>
                </c:pt>
                <c:pt idx="734">
                  <c:v>41891</c:v>
                </c:pt>
                <c:pt idx="735">
                  <c:v>41891</c:v>
                </c:pt>
                <c:pt idx="736">
                  <c:v>41891</c:v>
                </c:pt>
                <c:pt idx="737">
                  <c:v>41891</c:v>
                </c:pt>
                <c:pt idx="738">
                  <c:v>41891</c:v>
                </c:pt>
                <c:pt idx="739">
                  <c:v>41891</c:v>
                </c:pt>
                <c:pt idx="740">
                  <c:v>41892</c:v>
                </c:pt>
                <c:pt idx="741">
                  <c:v>41892</c:v>
                </c:pt>
                <c:pt idx="742">
                  <c:v>41892</c:v>
                </c:pt>
                <c:pt idx="743">
                  <c:v>41892</c:v>
                </c:pt>
                <c:pt idx="744">
                  <c:v>41892</c:v>
                </c:pt>
                <c:pt idx="745">
                  <c:v>41892</c:v>
                </c:pt>
                <c:pt idx="746">
                  <c:v>41892</c:v>
                </c:pt>
                <c:pt idx="747">
                  <c:v>41892</c:v>
                </c:pt>
                <c:pt idx="748">
                  <c:v>41892</c:v>
                </c:pt>
                <c:pt idx="749">
                  <c:v>41892</c:v>
                </c:pt>
                <c:pt idx="750">
                  <c:v>41892</c:v>
                </c:pt>
                <c:pt idx="751">
                  <c:v>41892</c:v>
                </c:pt>
                <c:pt idx="752">
                  <c:v>41892</c:v>
                </c:pt>
                <c:pt idx="753">
                  <c:v>41892</c:v>
                </c:pt>
                <c:pt idx="754">
                  <c:v>41893</c:v>
                </c:pt>
                <c:pt idx="755">
                  <c:v>41893</c:v>
                </c:pt>
                <c:pt idx="756">
                  <c:v>41893</c:v>
                </c:pt>
                <c:pt idx="757">
                  <c:v>41893</c:v>
                </c:pt>
                <c:pt idx="758">
                  <c:v>41893</c:v>
                </c:pt>
                <c:pt idx="759">
                  <c:v>41893</c:v>
                </c:pt>
                <c:pt idx="760">
                  <c:v>41893</c:v>
                </c:pt>
                <c:pt idx="761">
                  <c:v>41893</c:v>
                </c:pt>
                <c:pt idx="762">
                  <c:v>41893</c:v>
                </c:pt>
                <c:pt idx="763">
                  <c:v>41893</c:v>
                </c:pt>
                <c:pt idx="764">
                  <c:v>41893</c:v>
                </c:pt>
                <c:pt idx="765">
                  <c:v>41893</c:v>
                </c:pt>
                <c:pt idx="766">
                  <c:v>41893</c:v>
                </c:pt>
                <c:pt idx="767">
                  <c:v>41893</c:v>
                </c:pt>
                <c:pt idx="768">
                  <c:v>41893</c:v>
                </c:pt>
                <c:pt idx="769">
                  <c:v>41893</c:v>
                </c:pt>
                <c:pt idx="770">
                  <c:v>41893</c:v>
                </c:pt>
                <c:pt idx="771">
                  <c:v>41894</c:v>
                </c:pt>
                <c:pt idx="772">
                  <c:v>41894</c:v>
                </c:pt>
                <c:pt idx="773">
                  <c:v>41894</c:v>
                </c:pt>
                <c:pt idx="774">
                  <c:v>41894</c:v>
                </c:pt>
                <c:pt idx="775">
                  <c:v>41894</c:v>
                </c:pt>
                <c:pt idx="776">
                  <c:v>41894</c:v>
                </c:pt>
                <c:pt idx="777">
                  <c:v>41895</c:v>
                </c:pt>
                <c:pt idx="778">
                  <c:v>41897</c:v>
                </c:pt>
                <c:pt idx="779">
                  <c:v>41897</c:v>
                </c:pt>
                <c:pt idx="780">
                  <c:v>41897</c:v>
                </c:pt>
                <c:pt idx="781">
                  <c:v>41897</c:v>
                </c:pt>
                <c:pt idx="782">
                  <c:v>41897</c:v>
                </c:pt>
                <c:pt idx="783">
                  <c:v>41897</c:v>
                </c:pt>
                <c:pt idx="784">
                  <c:v>41897</c:v>
                </c:pt>
                <c:pt idx="785">
                  <c:v>41897</c:v>
                </c:pt>
                <c:pt idx="786">
                  <c:v>41897</c:v>
                </c:pt>
                <c:pt idx="787">
                  <c:v>41897</c:v>
                </c:pt>
                <c:pt idx="788">
                  <c:v>41897</c:v>
                </c:pt>
                <c:pt idx="789">
                  <c:v>41897</c:v>
                </c:pt>
                <c:pt idx="790">
                  <c:v>41897</c:v>
                </c:pt>
                <c:pt idx="791">
                  <c:v>41897</c:v>
                </c:pt>
                <c:pt idx="792">
                  <c:v>41897</c:v>
                </c:pt>
                <c:pt idx="793">
                  <c:v>41897</c:v>
                </c:pt>
                <c:pt idx="794">
                  <c:v>41897</c:v>
                </c:pt>
                <c:pt idx="795">
                  <c:v>41897</c:v>
                </c:pt>
                <c:pt idx="796">
                  <c:v>41897</c:v>
                </c:pt>
                <c:pt idx="797">
                  <c:v>41897</c:v>
                </c:pt>
                <c:pt idx="798">
                  <c:v>41897</c:v>
                </c:pt>
                <c:pt idx="799">
                  <c:v>41897</c:v>
                </c:pt>
                <c:pt idx="800">
                  <c:v>41897</c:v>
                </c:pt>
                <c:pt idx="801">
                  <c:v>41898</c:v>
                </c:pt>
                <c:pt idx="802">
                  <c:v>41898</c:v>
                </c:pt>
                <c:pt idx="803">
                  <c:v>41898</c:v>
                </c:pt>
                <c:pt idx="804">
                  <c:v>41898</c:v>
                </c:pt>
                <c:pt idx="805">
                  <c:v>41898</c:v>
                </c:pt>
                <c:pt idx="806">
                  <c:v>41898</c:v>
                </c:pt>
                <c:pt idx="807">
                  <c:v>41898</c:v>
                </c:pt>
                <c:pt idx="808">
                  <c:v>41898</c:v>
                </c:pt>
                <c:pt idx="809">
                  <c:v>41898</c:v>
                </c:pt>
                <c:pt idx="810">
                  <c:v>41898</c:v>
                </c:pt>
                <c:pt idx="811">
                  <c:v>41898</c:v>
                </c:pt>
                <c:pt idx="812">
                  <c:v>41898</c:v>
                </c:pt>
                <c:pt idx="813">
                  <c:v>41898</c:v>
                </c:pt>
                <c:pt idx="814">
                  <c:v>41898</c:v>
                </c:pt>
                <c:pt idx="815">
                  <c:v>41898</c:v>
                </c:pt>
                <c:pt idx="816">
                  <c:v>41898</c:v>
                </c:pt>
                <c:pt idx="817">
                  <c:v>41898</c:v>
                </c:pt>
                <c:pt idx="818">
                  <c:v>41898</c:v>
                </c:pt>
                <c:pt idx="819">
                  <c:v>41898</c:v>
                </c:pt>
                <c:pt idx="820">
                  <c:v>41898</c:v>
                </c:pt>
                <c:pt idx="821">
                  <c:v>41898</c:v>
                </c:pt>
                <c:pt idx="822">
                  <c:v>41899</c:v>
                </c:pt>
                <c:pt idx="823">
                  <c:v>41899</c:v>
                </c:pt>
                <c:pt idx="824">
                  <c:v>41899</c:v>
                </c:pt>
                <c:pt idx="825">
                  <c:v>41899</c:v>
                </c:pt>
                <c:pt idx="826">
                  <c:v>41899</c:v>
                </c:pt>
                <c:pt idx="827">
                  <c:v>41899</c:v>
                </c:pt>
                <c:pt idx="828">
                  <c:v>41899</c:v>
                </c:pt>
                <c:pt idx="829">
                  <c:v>41899</c:v>
                </c:pt>
                <c:pt idx="830">
                  <c:v>41899</c:v>
                </c:pt>
                <c:pt idx="831">
                  <c:v>41899</c:v>
                </c:pt>
                <c:pt idx="832">
                  <c:v>41899</c:v>
                </c:pt>
                <c:pt idx="833">
                  <c:v>41899</c:v>
                </c:pt>
                <c:pt idx="834">
                  <c:v>41899</c:v>
                </c:pt>
                <c:pt idx="835">
                  <c:v>41899</c:v>
                </c:pt>
                <c:pt idx="836">
                  <c:v>41899</c:v>
                </c:pt>
                <c:pt idx="837">
                  <c:v>41899</c:v>
                </c:pt>
                <c:pt idx="838">
                  <c:v>41899</c:v>
                </c:pt>
                <c:pt idx="839">
                  <c:v>41899</c:v>
                </c:pt>
                <c:pt idx="840">
                  <c:v>41899</c:v>
                </c:pt>
                <c:pt idx="841">
                  <c:v>41899</c:v>
                </c:pt>
                <c:pt idx="842">
                  <c:v>41900</c:v>
                </c:pt>
                <c:pt idx="843">
                  <c:v>41900</c:v>
                </c:pt>
                <c:pt idx="844">
                  <c:v>41900</c:v>
                </c:pt>
                <c:pt idx="845">
                  <c:v>41900</c:v>
                </c:pt>
                <c:pt idx="846">
                  <c:v>41900</c:v>
                </c:pt>
                <c:pt idx="847">
                  <c:v>41900</c:v>
                </c:pt>
                <c:pt idx="848">
                  <c:v>41900</c:v>
                </c:pt>
                <c:pt idx="849">
                  <c:v>41900</c:v>
                </c:pt>
                <c:pt idx="850">
                  <c:v>41900</c:v>
                </c:pt>
                <c:pt idx="851">
                  <c:v>41901</c:v>
                </c:pt>
                <c:pt idx="852">
                  <c:v>41901</c:v>
                </c:pt>
                <c:pt idx="853">
                  <c:v>41901</c:v>
                </c:pt>
                <c:pt idx="854">
                  <c:v>41901</c:v>
                </c:pt>
                <c:pt idx="855">
                  <c:v>41901</c:v>
                </c:pt>
                <c:pt idx="856">
                  <c:v>41901</c:v>
                </c:pt>
                <c:pt idx="857">
                  <c:v>41901</c:v>
                </c:pt>
                <c:pt idx="858">
                  <c:v>41901</c:v>
                </c:pt>
                <c:pt idx="859">
                  <c:v>41901</c:v>
                </c:pt>
                <c:pt idx="860">
                  <c:v>41901</c:v>
                </c:pt>
                <c:pt idx="861">
                  <c:v>41901</c:v>
                </c:pt>
                <c:pt idx="862">
                  <c:v>41901</c:v>
                </c:pt>
                <c:pt idx="863">
                  <c:v>41901</c:v>
                </c:pt>
                <c:pt idx="864">
                  <c:v>41901</c:v>
                </c:pt>
                <c:pt idx="865">
                  <c:v>41901</c:v>
                </c:pt>
                <c:pt idx="866">
                  <c:v>41901</c:v>
                </c:pt>
                <c:pt idx="867">
                  <c:v>41904</c:v>
                </c:pt>
                <c:pt idx="868">
                  <c:v>41904</c:v>
                </c:pt>
                <c:pt idx="869">
                  <c:v>41904</c:v>
                </c:pt>
                <c:pt idx="870">
                  <c:v>41904</c:v>
                </c:pt>
                <c:pt idx="871">
                  <c:v>41904</c:v>
                </c:pt>
                <c:pt idx="872">
                  <c:v>41904</c:v>
                </c:pt>
                <c:pt idx="873">
                  <c:v>41904</c:v>
                </c:pt>
                <c:pt idx="874">
                  <c:v>41904</c:v>
                </c:pt>
                <c:pt idx="875">
                  <c:v>41904</c:v>
                </c:pt>
                <c:pt idx="876">
                  <c:v>41904</c:v>
                </c:pt>
                <c:pt idx="877">
                  <c:v>41905</c:v>
                </c:pt>
                <c:pt idx="878">
                  <c:v>41905</c:v>
                </c:pt>
                <c:pt idx="879">
                  <c:v>41905</c:v>
                </c:pt>
                <c:pt idx="880">
                  <c:v>41905</c:v>
                </c:pt>
                <c:pt idx="881">
                  <c:v>41905</c:v>
                </c:pt>
                <c:pt idx="882">
                  <c:v>41905</c:v>
                </c:pt>
                <c:pt idx="883">
                  <c:v>41905</c:v>
                </c:pt>
                <c:pt idx="884">
                  <c:v>41905</c:v>
                </c:pt>
                <c:pt idx="885">
                  <c:v>41905</c:v>
                </c:pt>
                <c:pt idx="886">
                  <c:v>41906</c:v>
                </c:pt>
                <c:pt idx="887">
                  <c:v>41906</c:v>
                </c:pt>
                <c:pt idx="888">
                  <c:v>41906</c:v>
                </c:pt>
                <c:pt idx="889">
                  <c:v>41906</c:v>
                </c:pt>
                <c:pt idx="890">
                  <c:v>41906</c:v>
                </c:pt>
                <c:pt idx="891">
                  <c:v>41906</c:v>
                </c:pt>
                <c:pt idx="892">
                  <c:v>41906</c:v>
                </c:pt>
                <c:pt idx="893">
                  <c:v>41906</c:v>
                </c:pt>
                <c:pt idx="894">
                  <c:v>41906</c:v>
                </c:pt>
                <c:pt idx="895">
                  <c:v>41906</c:v>
                </c:pt>
                <c:pt idx="896">
                  <c:v>41906</c:v>
                </c:pt>
                <c:pt idx="897">
                  <c:v>41906</c:v>
                </c:pt>
                <c:pt idx="898">
                  <c:v>41906</c:v>
                </c:pt>
                <c:pt idx="899">
                  <c:v>41906</c:v>
                </c:pt>
                <c:pt idx="900">
                  <c:v>41906</c:v>
                </c:pt>
                <c:pt idx="901">
                  <c:v>41906</c:v>
                </c:pt>
                <c:pt idx="902">
                  <c:v>41906</c:v>
                </c:pt>
                <c:pt idx="903">
                  <c:v>41906</c:v>
                </c:pt>
                <c:pt idx="904">
                  <c:v>41906</c:v>
                </c:pt>
                <c:pt idx="905">
                  <c:v>41907</c:v>
                </c:pt>
                <c:pt idx="906">
                  <c:v>41907</c:v>
                </c:pt>
                <c:pt idx="907">
                  <c:v>41907</c:v>
                </c:pt>
                <c:pt idx="908">
                  <c:v>41907</c:v>
                </c:pt>
                <c:pt idx="909">
                  <c:v>41907</c:v>
                </c:pt>
                <c:pt idx="910">
                  <c:v>41907</c:v>
                </c:pt>
                <c:pt idx="911">
                  <c:v>41907</c:v>
                </c:pt>
                <c:pt idx="912">
                  <c:v>41907</c:v>
                </c:pt>
                <c:pt idx="913">
                  <c:v>41907</c:v>
                </c:pt>
                <c:pt idx="914">
                  <c:v>41907</c:v>
                </c:pt>
                <c:pt idx="915">
                  <c:v>41907</c:v>
                </c:pt>
                <c:pt idx="916">
                  <c:v>41907</c:v>
                </c:pt>
                <c:pt idx="917">
                  <c:v>41908</c:v>
                </c:pt>
                <c:pt idx="918">
                  <c:v>41908</c:v>
                </c:pt>
                <c:pt idx="919">
                  <c:v>41908</c:v>
                </c:pt>
                <c:pt idx="920">
                  <c:v>41908</c:v>
                </c:pt>
                <c:pt idx="921">
                  <c:v>41908</c:v>
                </c:pt>
                <c:pt idx="922">
                  <c:v>41908</c:v>
                </c:pt>
                <c:pt idx="923">
                  <c:v>41908</c:v>
                </c:pt>
                <c:pt idx="924">
                  <c:v>41908</c:v>
                </c:pt>
                <c:pt idx="925">
                  <c:v>41908</c:v>
                </c:pt>
                <c:pt idx="926">
                  <c:v>41908</c:v>
                </c:pt>
                <c:pt idx="927">
                  <c:v>41911</c:v>
                </c:pt>
                <c:pt idx="928">
                  <c:v>41911</c:v>
                </c:pt>
                <c:pt idx="929">
                  <c:v>41911</c:v>
                </c:pt>
                <c:pt idx="930">
                  <c:v>41911</c:v>
                </c:pt>
                <c:pt idx="931">
                  <c:v>41911</c:v>
                </c:pt>
                <c:pt idx="932">
                  <c:v>41911</c:v>
                </c:pt>
                <c:pt idx="933">
                  <c:v>41911</c:v>
                </c:pt>
                <c:pt idx="934">
                  <c:v>41911</c:v>
                </c:pt>
                <c:pt idx="935">
                  <c:v>41911</c:v>
                </c:pt>
                <c:pt idx="936">
                  <c:v>41911</c:v>
                </c:pt>
                <c:pt idx="937">
                  <c:v>41911</c:v>
                </c:pt>
                <c:pt idx="938">
                  <c:v>41911</c:v>
                </c:pt>
                <c:pt idx="939">
                  <c:v>41911</c:v>
                </c:pt>
                <c:pt idx="940">
                  <c:v>41911</c:v>
                </c:pt>
                <c:pt idx="941">
                  <c:v>41911</c:v>
                </c:pt>
                <c:pt idx="942">
                  <c:v>41911</c:v>
                </c:pt>
                <c:pt idx="943">
                  <c:v>41912</c:v>
                </c:pt>
                <c:pt idx="944">
                  <c:v>41912</c:v>
                </c:pt>
                <c:pt idx="945">
                  <c:v>41912</c:v>
                </c:pt>
                <c:pt idx="946">
                  <c:v>41912</c:v>
                </c:pt>
                <c:pt idx="947">
                  <c:v>41912</c:v>
                </c:pt>
                <c:pt idx="948">
                  <c:v>41912</c:v>
                </c:pt>
                <c:pt idx="949">
                  <c:v>41912</c:v>
                </c:pt>
                <c:pt idx="950">
                  <c:v>41913</c:v>
                </c:pt>
                <c:pt idx="951">
                  <c:v>41913</c:v>
                </c:pt>
                <c:pt idx="952">
                  <c:v>41913</c:v>
                </c:pt>
                <c:pt idx="953">
                  <c:v>41913</c:v>
                </c:pt>
                <c:pt idx="954">
                  <c:v>41913</c:v>
                </c:pt>
                <c:pt idx="955">
                  <c:v>41913</c:v>
                </c:pt>
                <c:pt idx="956">
                  <c:v>41913</c:v>
                </c:pt>
                <c:pt idx="957">
                  <c:v>41913</c:v>
                </c:pt>
                <c:pt idx="958">
                  <c:v>41913</c:v>
                </c:pt>
                <c:pt idx="959">
                  <c:v>41913</c:v>
                </c:pt>
                <c:pt idx="960">
                  <c:v>41913</c:v>
                </c:pt>
                <c:pt idx="961">
                  <c:v>41914</c:v>
                </c:pt>
                <c:pt idx="962">
                  <c:v>41914</c:v>
                </c:pt>
                <c:pt idx="963">
                  <c:v>41914</c:v>
                </c:pt>
                <c:pt idx="964">
                  <c:v>41914</c:v>
                </c:pt>
                <c:pt idx="965">
                  <c:v>41914</c:v>
                </c:pt>
                <c:pt idx="966">
                  <c:v>41914</c:v>
                </c:pt>
                <c:pt idx="967">
                  <c:v>41914</c:v>
                </c:pt>
                <c:pt idx="968">
                  <c:v>41914</c:v>
                </c:pt>
                <c:pt idx="969">
                  <c:v>41914</c:v>
                </c:pt>
                <c:pt idx="970">
                  <c:v>41914</c:v>
                </c:pt>
                <c:pt idx="971">
                  <c:v>41914</c:v>
                </c:pt>
                <c:pt idx="972">
                  <c:v>41914</c:v>
                </c:pt>
                <c:pt idx="973">
                  <c:v>41914</c:v>
                </c:pt>
                <c:pt idx="974">
                  <c:v>41915</c:v>
                </c:pt>
                <c:pt idx="975">
                  <c:v>41915</c:v>
                </c:pt>
                <c:pt idx="976">
                  <c:v>41915</c:v>
                </c:pt>
                <c:pt idx="977">
                  <c:v>41915</c:v>
                </c:pt>
                <c:pt idx="978">
                  <c:v>41915</c:v>
                </c:pt>
                <c:pt idx="979">
                  <c:v>41915</c:v>
                </c:pt>
                <c:pt idx="980">
                  <c:v>41915</c:v>
                </c:pt>
                <c:pt idx="981">
                  <c:v>41915</c:v>
                </c:pt>
                <c:pt idx="982">
                  <c:v>41915</c:v>
                </c:pt>
                <c:pt idx="983">
                  <c:v>41915</c:v>
                </c:pt>
                <c:pt idx="984">
                  <c:v>41915</c:v>
                </c:pt>
                <c:pt idx="985">
                  <c:v>41915</c:v>
                </c:pt>
                <c:pt idx="986">
                  <c:v>41915</c:v>
                </c:pt>
                <c:pt idx="987">
                  <c:v>41915</c:v>
                </c:pt>
                <c:pt idx="988">
                  <c:v>41915</c:v>
                </c:pt>
                <c:pt idx="989">
                  <c:v>41915</c:v>
                </c:pt>
                <c:pt idx="990">
                  <c:v>41915</c:v>
                </c:pt>
                <c:pt idx="991">
                  <c:v>41915</c:v>
                </c:pt>
                <c:pt idx="992">
                  <c:v>41915</c:v>
                </c:pt>
                <c:pt idx="993">
                  <c:v>41918</c:v>
                </c:pt>
                <c:pt idx="994">
                  <c:v>41918</c:v>
                </c:pt>
                <c:pt idx="995">
                  <c:v>41918</c:v>
                </c:pt>
                <c:pt idx="996">
                  <c:v>41918</c:v>
                </c:pt>
                <c:pt idx="997">
                  <c:v>41918</c:v>
                </c:pt>
                <c:pt idx="998">
                  <c:v>41918</c:v>
                </c:pt>
                <c:pt idx="999">
                  <c:v>41918</c:v>
                </c:pt>
                <c:pt idx="1000">
                  <c:v>41918</c:v>
                </c:pt>
                <c:pt idx="1001">
                  <c:v>41919</c:v>
                </c:pt>
                <c:pt idx="1002">
                  <c:v>41919</c:v>
                </c:pt>
                <c:pt idx="1003">
                  <c:v>41919</c:v>
                </c:pt>
                <c:pt idx="1004">
                  <c:v>41919</c:v>
                </c:pt>
                <c:pt idx="1005">
                  <c:v>41919</c:v>
                </c:pt>
                <c:pt idx="1006">
                  <c:v>41919</c:v>
                </c:pt>
                <c:pt idx="1007">
                  <c:v>41919</c:v>
                </c:pt>
                <c:pt idx="1008">
                  <c:v>41919</c:v>
                </c:pt>
                <c:pt idx="1009">
                  <c:v>41919</c:v>
                </c:pt>
                <c:pt idx="1010">
                  <c:v>41919</c:v>
                </c:pt>
                <c:pt idx="1011">
                  <c:v>41919</c:v>
                </c:pt>
                <c:pt idx="1012">
                  <c:v>41919</c:v>
                </c:pt>
                <c:pt idx="1013">
                  <c:v>41920</c:v>
                </c:pt>
                <c:pt idx="1014">
                  <c:v>41920</c:v>
                </c:pt>
                <c:pt idx="1015">
                  <c:v>41920</c:v>
                </c:pt>
                <c:pt idx="1016">
                  <c:v>41920</c:v>
                </c:pt>
                <c:pt idx="1017">
                  <c:v>41920</c:v>
                </c:pt>
                <c:pt idx="1018">
                  <c:v>41920</c:v>
                </c:pt>
                <c:pt idx="1019">
                  <c:v>41920</c:v>
                </c:pt>
                <c:pt idx="1020">
                  <c:v>41920</c:v>
                </c:pt>
                <c:pt idx="1021">
                  <c:v>41920</c:v>
                </c:pt>
                <c:pt idx="1022">
                  <c:v>41920</c:v>
                </c:pt>
                <c:pt idx="1023">
                  <c:v>41920</c:v>
                </c:pt>
                <c:pt idx="1024">
                  <c:v>41921</c:v>
                </c:pt>
                <c:pt idx="1025">
                  <c:v>41921</c:v>
                </c:pt>
                <c:pt idx="1026">
                  <c:v>41921</c:v>
                </c:pt>
                <c:pt idx="1027">
                  <c:v>41921</c:v>
                </c:pt>
                <c:pt idx="1028">
                  <c:v>41921</c:v>
                </c:pt>
                <c:pt idx="1029">
                  <c:v>41921</c:v>
                </c:pt>
                <c:pt idx="1030">
                  <c:v>41921</c:v>
                </c:pt>
                <c:pt idx="1031">
                  <c:v>41921</c:v>
                </c:pt>
                <c:pt idx="1032">
                  <c:v>41922</c:v>
                </c:pt>
                <c:pt idx="1033">
                  <c:v>41922</c:v>
                </c:pt>
                <c:pt idx="1034">
                  <c:v>41922</c:v>
                </c:pt>
                <c:pt idx="1035">
                  <c:v>41922</c:v>
                </c:pt>
                <c:pt idx="1036">
                  <c:v>41922</c:v>
                </c:pt>
                <c:pt idx="1037">
                  <c:v>41922</c:v>
                </c:pt>
                <c:pt idx="1038">
                  <c:v>41922</c:v>
                </c:pt>
                <c:pt idx="1039">
                  <c:v>41922</c:v>
                </c:pt>
                <c:pt idx="1040">
                  <c:v>41922</c:v>
                </c:pt>
                <c:pt idx="1041">
                  <c:v>41922</c:v>
                </c:pt>
                <c:pt idx="1042">
                  <c:v>41922</c:v>
                </c:pt>
                <c:pt idx="1043">
                  <c:v>41922</c:v>
                </c:pt>
                <c:pt idx="1044">
                  <c:v>41922</c:v>
                </c:pt>
                <c:pt idx="1045">
                  <c:v>41922</c:v>
                </c:pt>
                <c:pt idx="1046">
                  <c:v>41922</c:v>
                </c:pt>
                <c:pt idx="1047">
                  <c:v>41925</c:v>
                </c:pt>
                <c:pt idx="1048">
                  <c:v>41925</c:v>
                </c:pt>
                <c:pt idx="1049">
                  <c:v>41925</c:v>
                </c:pt>
                <c:pt idx="1050">
                  <c:v>41925</c:v>
                </c:pt>
                <c:pt idx="1051">
                  <c:v>41925</c:v>
                </c:pt>
                <c:pt idx="1052">
                  <c:v>41925</c:v>
                </c:pt>
                <c:pt idx="1053">
                  <c:v>41925</c:v>
                </c:pt>
                <c:pt idx="1054">
                  <c:v>41925</c:v>
                </c:pt>
                <c:pt idx="1055">
                  <c:v>41925</c:v>
                </c:pt>
                <c:pt idx="1056">
                  <c:v>41925</c:v>
                </c:pt>
                <c:pt idx="1057">
                  <c:v>41925</c:v>
                </c:pt>
                <c:pt idx="1058">
                  <c:v>41925</c:v>
                </c:pt>
                <c:pt idx="1059">
                  <c:v>41925</c:v>
                </c:pt>
                <c:pt idx="1060">
                  <c:v>41925</c:v>
                </c:pt>
                <c:pt idx="1061">
                  <c:v>41925</c:v>
                </c:pt>
                <c:pt idx="1062">
                  <c:v>41925</c:v>
                </c:pt>
                <c:pt idx="1063">
                  <c:v>41925</c:v>
                </c:pt>
                <c:pt idx="1064">
                  <c:v>41925</c:v>
                </c:pt>
                <c:pt idx="1065">
                  <c:v>41925</c:v>
                </c:pt>
                <c:pt idx="1066">
                  <c:v>41925</c:v>
                </c:pt>
                <c:pt idx="1067">
                  <c:v>41926</c:v>
                </c:pt>
                <c:pt idx="1068">
                  <c:v>41926</c:v>
                </c:pt>
                <c:pt idx="1069">
                  <c:v>41926</c:v>
                </c:pt>
                <c:pt idx="1070">
                  <c:v>41926</c:v>
                </c:pt>
                <c:pt idx="1071">
                  <c:v>41926</c:v>
                </c:pt>
                <c:pt idx="1072">
                  <c:v>41926</c:v>
                </c:pt>
                <c:pt idx="1073">
                  <c:v>41926</c:v>
                </c:pt>
                <c:pt idx="1074">
                  <c:v>41926</c:v>
                </c:pt>
                <c:pt idx="1075">
                  <c:v>41927</c:v>
                </c:pt>
                <c:pt idx="1076">
                  <c:v>41927</c:v>
                </c:pt>
                <c:pt idx="1077">
                  <c:v>41927</c:v>
                </c:pt>
                <c:pt idx="1078">
                  <c:v>41927</c:v>
                </c:pt>
                <c:pt idx="1079">
                  <c:v>41927</c:v>
                </c:pt>
                <c:pt idx="1080">
                  <c:v>41927</c:v>
                </c:pt>
                <c:pt idx="1081">
                  <c:v>41927</c:v>
                </c:pt>
                <c:pt idx="1082">
                  <c:v>41927</c:v>
                </c:pt>
                <c:pt idx="1083">
                  <c:v>41928</c:v>
                </c:pt>
                <c:pt idx="1084">
                  <c:v>41928</c:v>
                </c:pt>
                <c:pt idx="1085">
                  <c:v>41928</c:v>
                </c:pt>
                <c:pt idx="1086">
                  <c:v>41928</c:v>
                </c:pt>
                <c:pt idx="1087">
                  <c:v>41928</c:v>
                </c:pt>
                <c:pt idx="1088">
                  <c:v>41928</c:v>
                </c:pt>
                <c:pt idx="1089">
                  <c:v>41928</c:v>
                </c:pt>
                <c:pt idx="1090">
                  <c:v>41928</c:v>
                </c:pt>
                <c:pt idx="1091">
                  <c:v>41928</c:v>
                </c:pt>
                <c:pt idx="1092">
                  <c:v>41929</c:v>
                </c:pt>
                <c:pt idx="1093">
                  <c:v>41929</c:v>
                </c:pt>
                <c:pt idx="1094">
                  <c:v>41929</c:v>
                </c:pt>
                <c:pt idx="1095">
                  <c:v>41929</c:v>
                </c:pt>
                <c:pt idx="1096">
                  <c:v>41929</c:v>
                </c:pt>
                <c:pt idx="1097">
                  <c:v>41929</c:v>
                </c:pt>
                <c:pt idx="1098">
                  <c:v>41929</c:v>
                </c:pt>
                <c:pt idx="1099">
                  <c:v>41929</c:v>
                </c:pt>
                <c:pt idx="1100">
                  <c:v>41929</c:v>
                </c:pt>
                <c:pt idx="1101">
                  <c:v>41929</c:v>
                </c:pt>
                <c:pt idx="1102">
                  <c:v>41929</c:v>
                </c:pt>
                <c:pt idx="1103">
                  <c:v>41929</c:v>
                </c:pt>
                <c:pt idx="1104">
                  <c:v>41929</c:v>
                </c:pt>
                <c:pt idx="1105">
                  <c:v>41929</c:v>
                </c:pt>
                <c:pt idx="1106">
                  <c:v>41929</c:v>
                </c:pt>
                <c:pt idx="1107">
                  <c:v>41929</c:v>
                </c:pt>
                <c:pt idx="1108">
                  <c:v>41932</c:v>
                </c:pt>
                <c:pt idx="1109">
                  <c:v>41932</c:v>
                </c:pt>
                <c:pt idx="1110">
                  <c:v>41932</c:v>
                </c:pt>
                <c:pt idx="1111">
                  <c:v>41932</c:v>
                </c:pt>
                <c:pt idx="1112">
                  <c:v>41932</c:v>
                </c:pt>
                <c:pt idx="1113">
                  <c:v>41932</c:v>
                </c:pt>
                <c:pt idx="1114">
                  <c:v>41932</c:v>
                </c:pt>
                <c:pt idx="1115">
                  <c:v>41932</c:v>
                </c:pt>
                <c:pt idx="1116">
                  <c:v>41932</c:v>
                </c:pt>
                <c:pt idx="1117">
                  <c:v>41932</c:v>
                </c:pt>
                <c:pt idx="1118">
                  <c:v>41933</c:v>
                </c:pt>
                <c:pt idx="1119">
                  <c:v>41933</c:v>
                </c:pt>
                <c:pt idx="1120">
                  <c:v>41933</c:v>
                </c:pt>
                <c:pt idx="1121">
                  <c:v>41933</c:v>
                </c:pt>
                <c:pt idx="1122">
                  <c:v>41933</c:v>
                </c:pt>
                <c:pt idx="1123">
                  <c:v>41933</c:v>
                </c:pt>
                <c:pt idx="1124">
                  <c:v>41933</c:v>
                </c:pt>
                <c:pt idx="1125">
                  <c:v>41933</c:v>
                </c:pt>
                <c:pt idx="1126">
                  <c:v>41933</c:v>
                </c:pt>
                <c:pt idx="1127">
                  <c:v>41934</c:v>
                </c:pt>
                <c:pt idx="1128">
                  <c:v>41934</c:v>
                </c:pt>
                <c:pt idx="1129">
                  <c:v>41934</c:v>
                </c:pt>
                <c:pt idx="1130">
                  <c:v>41934</c:v>
                </c:pt>
                <c:pt idx="1131">
                  <c:v>41934</c:v>
                </c:pt>
                <c:pt idx="1132">
                  <c:v>41934</c:v>
                </c:pt>
                <c:pt idx="1133">
                  <c:v>41934</c:v>
                </c:pt>
                <c:pt idx="1134">
                  <c:v>41934</c:v>
                </c:pt>
                <c:pt idx="1135">
                  <c:v>41934</c:v>
                </c:pt>
                <c:pt idx="1136">
                  <c:v>41934</c:v>
                </c:pt>
                <c:pt idx="1137">
                  <c:v>41934</c:v>
                </c:pt>
                <c:pt idx="1138">
                  <c:v>41934</c:v>
                </c:pt>
                <c:pt idx="1139">
                  <c:v>41935</c:v>
                </c:pt>
                <c:pt idx="1140">
                  <c:v>41935</c:v>
                </c:pt>
                <c:pt idx="1141">
                  <c:v>41935</c:v>
                </c:pt>
                <c:pt idx="1142">
                  <c:v>41935</c:v>
                </c:pt>
                <c:pt idx="1143">
                  <c:v>41935</c:v>
                </c:pt>
                <c:pt idx="1144">
                  <c:v>41935</c:v>
                </c:pt>
                <c:pt idx="1145">
                  <c:v>41935</c:v>
                </c:pt>
                <c:pt idx="1146">
                  <c:v>41935</c:v>
                </c:pt>
                <c:pt idx="1147">
                  <c:v>41935</c:v>
                </c:pt>
                <c:pt idx="1148">
                  <c:v>41935</c:v>
                </c:pt>
                <c:pt idx="1149">
                  <c:v>41935</c:v>
                </c:pt>
                <c:pt idx="1150">
                  <c:v>41935</c:v>
                </c:pt>
                <c:pt idx="1151">
                  <c:v>41935</c:v>
                </c:pt>
                <c:pt idx="1152">
                  <c:v>41936</c:v>
                </c:pt>
                <c:pt idx="1153">
                  <c:v>41936</c:v>
                </c:pt>
                <c:pt idx="1154">
                  <c:v>41936</c:v>
                </c:pt>
                <c:pt idx="1155">
                  <c:v>41936</c:v>
                </c:pt>
                <c:pt idx="1156">
                  <c:v>41936</c:v>
                </c:pt>
                <c:pt idx="1157">
                  <c:v>41936</c:v>
                </c:pt>
                <c:pt idx="1158">
                  <c:v>41936</c:v>
                </c:pt>
                <c:pt idx="1159">
                  <c:v>41936</c:v>
                </c:pt>
                <c:pt idx="1160">
                  <c:v>41936</c:v>
                </c:pt>
                <c:pt idx="1161">
                  <c:v>41936</c:v>
                </c:pt>
                <c:pt idx="1162">
                  <c:v>41939</c:v>
                </c:pt>
                <c:pt idx="1163">
                  <c:v>41939</c:v>
                </c:pt>
                <c:pt idx="1164">
                  <c:v>41939</c:v>
                </c:pt>
                <c:pt idx="1165">
                  <c:v>41939</c:v>
                </c:pt>
                <c:pt idx="1166">
                  <c:v>41939</c:v>
                </c:pt>
                <c:pt idx="1167">
                  <c:v>41939</c:v>
                </c:pt>
                <c:pt idx="1168">
                  <c:v>41939</c:v>
                </c:pt>
                <c:pt idx="1169">
                  <c:v>41939</c:v>
                </c:pt>
                <c:pt idx="1170">
                  <c:v>41939</c:v>
                </c:pt>
                <c:pt idx="1171">
                  <c:v>41939</c:v>
                </c:pt>
                <c:pt idx="1172">
                  <c:v>41939</c:v>
                </c:pt>
                <c:pt idx="1173">
                  <c:v>41939</c:v>
                </c:pt>
                <c:pt idx="1174">
                  <c:v>41939</c:v>
                </c:pt>
                <c:pt idx="1175">
                  <c:v>41940</c:v>
                </c:pt>
                <c:pt idx="1176">
                  <c:v>41940</c:v>
                </c:pt>
                <c:pt idx="1177">
                  <c:v>41940</c:v>
                </c:pt>
                <c:pt idx="1178">
                  <c:v>41940</c:v>
                </c:pt>
                <c:pt idx="1179">
                  <c:v>41940</c:v>
                </c:pt>
                <c:pt idx="1180">
                  <c:v>41940</c:v>
                </c:pt>
                <c:pt idx="1181">
                  <c:v>41940</c:v>
                </c:pt>
                <c:pt idx="1182">
                  <c:v>41940</c:v>
                </c:pt>
                <c:pt idx="1183">
                  <c:v>41940</c:v>
                </c:pt>
                <c:pt idx="1184">
                  <c:v>41941</c:v>
                </c:pt>
                <c:pt idx="1185">
                  <c:v>41941</c:v>
                </c:pt>
                <c:pt idx="1186">
                  <c:v>41941</c:v>
                </c:pt>
                <c:pt idx="1187">
                  <c:v>41941</c:v>
                </c:pt>
                <c:pt idx="1188">
                  <c:v>41941</c:v>
                </c:pt>
                <c:pt idx="1189">
                  <c:v>41941</c:v>
                </c:pt>
                <c:pt idx="1190">
                  <c:v>41941</c:v>
                </c:pt>
                <c:pt idx="1191">
                  <c:v>41941</c:v>
                </c:pt>
                <c:pt idx="1192">
                  <c:v>41941</c:v>
                </c:pt>
                <c:pt idx="1193">
                  <c:v>41941</c:v>
                </c:pt>
                <c:pt idx="1194">
                  <c:v>41941</c:v>
                </c:pt>
                <c:pt idx="1195">
                  <c:v>41941</c:v>
                </c:pt>
                <c:pt idx="1196">
                  <c:v>41941</c:v>
                </c:pt>
                <c:pt idx="1197">
                  <c:v>41941</c:v>
                </c:pt>
                <c:pt idx="1198">
                  <c:v>41941</c:v>
                </c:pt>
                <c:pt idx="1199">
                  <c:v>41941</c:v>
                </c:pt>
                <c:pt idx="1200">
                  <c:v>41941</c:v>
                </c:pt>
                <c:pt idx="1201">
                  <c:v>41941</c:v>
                </c:pt>
                <c:pt idx="1202">
                  <c:v>41942</c:v>
                </c:pt>
                <c:pt idx="1203">
                  <c:v>41942</c:v>
                </c:pt>
                <c:pt idx="1204">
                  <c:v>41942</c:v>
                </c:pt>
                <c:pt idx="1205">
                  <c:v>41942</c:v>
                </c:pt>
                <c:pt idx="1206">
                  <c:v>41942</c:v>
                </c:pt>
                <c:pt idx="1207">
                  <c:v>41942</c:v>
                </c:pt>
                <c:pt idx="1208">
                  <c:v>41942</c:v>
                </c:pt>
                <c:pt idx="1209">
                  <c:v>41942</c:v>
                </c:pt>
                <c:pt idx="1210">
                  <c:v>41943</c:v>
                </c:pt>
                <c:pt idx="1211">
                  <c:v>41943</c:v>
                </c:pt>
                <c:pt idx="1212">
                  <c:v>41943</c:v>
                </c:pt>
                <c:pt idx="1213">
                  <c:v>41943</c:v>
                </c:pt>
                <c:pt idx="1214">
                  <c:v>41943</c:v>
                </c:pt>
                <c:pt idx="1215">
                  <c:v>41943</c:v>
                </c:pt>
                <c:pt idx="1216">
                  <c:v>41943</c:v>
                </c:pt>
                <c:pt idx="1217">
                  <c:v>41946</c:v>
                </c:pt>
                <c:pt idx="1218">
                  <c:v>41946</c:v>
                </c:pt>
                <c:pt idx="1219">
                  <c:v>41946</c:v>
                </c:pt>
                <c:pt idx="1220">
                  <c:v>41946</c:v>
                </c:pt>
                <c:pt idx="1221">
                  <c:v>41946</c:v>
                </c:pt>
                <c:pt idx="1222">
                  <c:v>41946</c:v>
                </c:pt>
                <c:pt idx="1223">
                  <c:v>41946</c:v>
                </c:pt>
                <c:pt idx="1224">
                  <c:v>41946</c:v>
                </c:pt>
                <c:pt idx="1225">
                  <c:v>41946</c:v>
                </c:pt>
                <c:pt idx="1226">
                  <c:v>41946</c:v>
                </c:pt>
                <c:pt idx="1227">
                  <c:v>41946</c:v>
                </c:pt>
                <c:pt idx="1228">
                  <c:v>41946</c:v>
                </c:pt>
                <c:pt idx="1229">
                  <c:v>41947</c:v>
                </c:pt>
                <c:pt idx="1230">
                  <c:v>41947</c:v>
                </c:pt>
                <c:pt idx="1231">
                  <c:v>41947</c:v>
                </c:pt>
                <c:pt idx="1232">
                  <c:v>41947</c:v>
                </c:pt>
                <c:pt idx="1233">
                  <c:v>41947</c:v>
                </c:pt>
                <c:pt idx="1234">
                  <c:v>41947</c:v>
                </c:pt>
                <c:pt idx="1235">
                  <c:v>41947</c:v>
                </c:pt>
                <c:pt idx="1236">
                  <c:v>41947</c:v>
                </c:pt>
                <c:pt idx="1237">
                  <c:v>41947</c:v>
                </c:pt>
                <c:pt idx="1238">
                  <c:v>41947</c:v>
                </c:pt>
                <c:pt idx="1239">
                  <c:v>41947</c:v>
                </c:pt>
                <c:pt idx="1240">
                  <c:v>41947</c:v>
                </c:pt>
                <c:pt idx="1241">
                  <c:v>41947</c:v>
                </c:pt>
                <c:pt idx="1242">
                  <c:v>41947</c:v>
                </c:pt>
                <c:pt idx="1243">
                  <c:v>41947</c:v>
                </c:pt>
                <c:pt idx="1244">
                  <c:v>41948</c:v>
                </c:pt>
                <c:pt idx="1245">
                  <c:v>41948</c:v>
                </c:pt>
                <c:pt idx="1246">
                  <c:v>41948</c:v>
                </c:pt>
                <c:pt idx="1247">
                  <c:v>41948</c:v>
                </c:pt>
                <c:pt idx="1248">
                  <c:v>41948</c:v>
                </c:pt>
                <c:pt idx="1249">
                  <c:v>41948</c:v>
                </c:pt>
                <c:pt idx="1250">
                  <c:v>41949</c:v>
                </c:pt>
                <c:pt idx="1251">
                  <c:v>41949</c:v>
                </c:pt>
                <c:pt idx="1252">
                  <c:v>41949</c:v>
                </c:pt>
                <c:pt idx="1253">
                  <c:v>41949</c:v>
                </c:pt>
                <c:pt idx="1254">
                  <c:v>41949</c:v>
                </c:pt>
                <c:pt idx="1255">
                  <c:v>41949</c:v>
                </c:pt>
                <c:pt idx="1256">
                  <c:v>41949</c:v>
                </c:pt>
                <c:pt idx="1257">
                  <c:v>41949</c:v>
                </c:pt>
                <c:pt idx="1258">
                  <c:v>41949</c:v>
                </c:pt>
                <c:pt idx="1259">
                  <c:v>41949</c:v>
                </c:pt>
                <c:pt idx="1260">
                  <c:v>41949</c:v>
                </c:pt>
                <c:pt idx="1261">
                  <c:v>41949</c:v>
                </c:pt>
                <c:pt idx="1262">
                  <c:v>41949</c:v>
                </c:pt>
                <c:pt idx="1263">
                  <c:v>41949</c:v>
                </c:pt>
                <c:pt idx="1264">
                  <c:v>41950</c:v>
                </c:pt>
                <c:pt idx="1265">
                  <c:v>41950</c:v>
                </c:pt>
                <c:pt idx="1266">
                  <c:v>41950</c:v>
                </c:pt>
                <c:pt idx="1267">
                  <c:v>41950</c:v>
                </c:pt>
                <c:pt idx="1268">
                  <c:v>41950</c:v>
                </c:pt>
                <c:pt idx="1269">
                  <c:v>41950</c:v>
                </c:pt>
                <c:pt idx="1270">
                  <c:v>41950</c:v>
                </c:pt>
                <c:pt idx="1271">
                  <c:v>41950</c:v>
                </c:pt>
                <c:pt idx="1272">
                  <c:v>41950</c:v>
                </c:pt>
                <c:pt idx="1273">
                  <c:v>41950</c:v>
                </c:pt>
                <c:pt idx="1274">
                  <c:v>41950</c:v>
                </c:pt>
                <c:pt idx="1275">
                  <c:v>41950</c:v>
                </c:pt>
                <c:pt idx="1276">
                  <c:v>41950</c:v>
                </c:pt>
                <c:pt idx="1277">
                  <c:v>41953</c:v>
                </c:pt>
                <c:pt idx="1278">
                  <c:v>41953</c:v>
                </c:pt>
                <c:pt idx="1279">
                  <c:v>41953</c:v>
                </c:pt>
                <c:pt idx="1280">
                  <c:v>41953</c:v>
                </c:pt>
                <c:pt idx="1281">
                  <c:v>41953</c:v>
                </c:pt>
                <c:pt idx="1282">
                  <c:v>41953</c:v>
                </c:pt>
                <c:pt idx="1283">
                  <c:v>41953</c:v>
                </c:pt>
                <c:pt idx="1284">
                  <c:v>41953</c:v>
                </c:pt>
                <c:pt idx="1285">
                  <c:v>41953</c:v>
                </c:pt>
                <c:pt idx="1286">
                  <c:v>41953</c:v>
                </c:pt>
                <c:pt idx="1287">
                  <c:v>41953</c:v>
                </c:pt>
                <c:pt idx="1288">
                  <c:v>41953</c:v>
                </c:pt>
                <c:pt idx="1289">
                  <c:v>41953</c:v>
                </c:pt>
                <c:pt idx="1290">
                  <c:v>41953</c:v>
                </c:pt>
                <c:pt idx="1291">
                  <c:v>41954</c:v>
                </c:pt>
                <c:pt idx="1292">
                  <c:v>41954</c:v>
                </c:pt>
                <c:pt idx="1293">
                  <c:v>41954</c:v>
                </c:pt>
                <c:pt idx="1294">
                  <c:v>41954</c:v>
                </c:pt>
                <c:pt idx="1295">
                  <c:v>41954</c:v>
                </c:pt>
                <c:pt idx="1296">
                  <c:v>41954</c:v>
                </c:pt>
                <c:pt idx="1297">
                  <c:v>41954</c:v>
                </c:pt>
                <c:pt idx="1298">
                  <c:v>41954</c:v>
                </c:pt>
                <c:pt idx="1299">
                  <c:v>41954</c:v>
                </c:pt>
                <c:pt idx="1300">
                  <c:v>41954</c:v>
                </c:pt>
                <c:pt idx="1301">
                  <c:v>41954</c:v>
                </c:pt>
                <c:pt idx="1302">
                  <c:v>41954</c:v>
                </c:pt>
                <c:pt idx="1303">
                  <c:v>41954</c:v>
                </c:pt>
                <c:pt idx="1304">
                  <c:v>41955</c:v>
                </c:pt>
                <c:pt idx="1305">
                  <c:v>41955</c:v>
                </c:pt>
                <c:pt idx="1306">
                  <c:v>41955</c:v>
                </c:pt>
                <c:pt idx="1307">
                  <c:v>41955</c:v>
                </c:pt>
                <c:pt idx="1308">
                  <c:v>41955</c:v>
                </c:pt>
                <c:pt idx="1309">
                  <c:v>41955</c:v>
                </c:pt>
                <c:pt idx="1310">
                  <c:v>41955</c:v>
                </c:pt>
                <c:pt idx="1311">
                  <c:v>41955</c:v>
                </c:pt>
                <c:pt idx="1312">
                  <c:v>41956</c:v>
                </c:pt>
                <c:pt idx="1313">
                  <c:v>41956</c:v>
                </c:pt>
                <c:pt idx="1314">
                  <c:v>41956</c:v>
                </c:pt>
                <c:pt idx="1315">
                  <c:v>41956</c:v>
                </c:pt>
                <c:pt idx="1316">
                  <c:v>41956</c:v>
                </c:pt>
                <c:pt idx="1317">
                  <c:v>41956</c:v>
                </c:pt>
                <c:pt idx="1318">
                  <c:v>41956</c:v>
                </c:pt>
                <c:pt idx="1319">
                  <c:v>41956</c:v>
                </c:pt>
                <c:pt idx="1320">
                  <c:v>41956</c:v>
                </c:pt>
                <c:pt idx="1321">
                  <c:v>41956</c:v>
                </c:pt>
                <c:pt idx="1322">
                  <c:v>41956</c:v>
                </c:pt>
                <c:pt idx="1323">
                  <c:v>41956</c:v>
                </c:pt>
                <c:pt idx="1324">
                  <c:v>41956</c:v>
                </c:pt>
                <c:pt idx="1325">
                  <c:v>41956</c:v>
                </c:pt>
                <c:pt idx="1326">
                  <c:v>41956</c:v>
                </c:pt>
                <c:pt idx="1327">
                  <c:v>41956</c:v>
                </c:pt>
                <c:pt idx="1328">
                  <c:v>41956</c:v>
                </c:pt>
                <c:pt idx="1329">
                  <c:v>41956</c:v>
                </c:pt>
                <c:pt idx="1330">
                  <c:v>41957</c:v>
                </c:pt>
                <c:pt idx="1331">
                  <c:v>41957</c:v>
                </c:pt>
                <c:pt idx="1332">
                  <c:v>41957</c:v>
                </c:pt>
                <c:pt idx="1333">
                  <c:v>41957</c:v>
                </c:pt>
                <c:pt idx="1334">
                  <c:v>41957</c:v>
                </c:pt>
                <c:pt idx="1335">
                  <c:v>41957</c:v>
                </c:pt>
                <c:pt idx="1336">
                  <c:v>41957</c:v>
                </c:pt>
                <c:pt idx="1337">
                  <c:v>41957</c:v>
                </c:pt>
                <c:pt idx="1338">
                  <c:v>41957</c:v>
                </c:pt>
                <c:pt idx="1339">
                  <c:v>41957</c:v>
                </c:pt>
                <c:pt idx="1340">
                  <c:v>41957</c:v>
                </c:pt>
                <c:pt idx="1341">
                  <c:v>41957</c:v>
                </c:pt>
                <c:pt idx="1342">
                  <c:v>41957</c:v>
                </c:pt>
                <c:pt idx="1343">
                  <c:v>41957</c:v>
                </c:pt>
                <c:pt idx="1344">
                  <c:v>41957</c:v>
                </c:pt>
                <c:pt idx="1345">
                  <c:v>41957</c:v>
                </c:pt>
                <c:pt idx="1346">
                  <c:v>41957</c:v>
                </c:pt>
                <c:pt idx="1347">
                  <c:v>41957</c:v>
                </c:pt>
                <c:pt idx="1348">
                  <c:v>41957</c:v>
                </c:pt>
                <c:pt idx="1349">
                  <c:v>41960</c:v>
                </c:pt>
                <c:pt idx="1350">
                  <c:v>41960</c:v>
                </c:pt>
                <c:pt idx="1351">
                  <c:v>41960</c:v>
                </c:pt>
                <c:pt idx="1352">
                  <c:v>41960</c:v>
                </c:pt>
                <c:pt idx="1353">
                  <c:v>41960</c:v>
                </c:pt>
                <c:pt idx="1354">
                  <c:v>41960</c:v>
                </c:pt>
                <c:pt idx="1355">
                  <c:v>41960</c:v>
                </c:pt>
                <c:pt idx="1356">
                  <c:v>41960</c:v>
                </c:pt>
                <c:pt idx="1357">
                  <c:v>41960</c:v>
                </c:pt>
                <c:pt idx="1358">
                  <c:v>41960</c:v>
                </c:pt>
                <c:pt idx="1359">
                  <c:v>41960</c:v>
                </c:pt>
                <c:pt idx="1360">
                  <c:v>41960</c:v>
                </c:pt>
                <c:pt idx="1361">
                  <c:v>41960</c:v>
                </c:pt>
                <c:pt idx="1362">
                  <c:v>41961</c:v>
                </c:pt>
                <c:pt idx="1363">
                  <c:v>41961</c:v>
                </c:pt>
                <c:pt idx="1364">
                  <c:v>41961</c:v>
                </c:pt>
                <c:pt idx="1365">
                  <c:v>41961</c:v>
                </c:pt>
                <c:pt idx="1366">
                  <c:v>41961</c:v>
                </c:pt>
                <c:pt idx="1367">
                  <c:v>41961</c:v>
                </c:pt>
                <c:pt idx="1368">
                  <c:v>41961</c:v>
                </c:pt>
                <c:pt idx="1369">
                  <c:v>41961</c:v>
                </c:pt>
                <c:pt idx="1370">
                  <c:v>41961</c:v>
                </c:pt>
                <c:pt idx="1371">
                  <c:v>41961</c:v>
                </c:pt>
                <c:pt idx="1372">
                  <c:v>41961</c:v>
                </c:pt>
                <c:pt idx="1373">
                  <c:v>41961</c:v>
                </c:pt>
                <c:pt idx="1374">
                  <c:v>41961</c:v>
                </c:pt>
                <c:pt idx="1375">
                  <c:v>41961</c:v>
                </c:pt>
                <c:pt idx="1376">
                  <c:v>41961</c:v>
                </c:pt>
                <c:pt idx="1377">
                  <c:v>41961</c:v>
                </c:pt>
                <c:pt idx="1378">
                  <c:v>41961</c:v>
                </c:pt>
                <c:pt idx="1379">
                  <c:v>41961</c:v>
                </c:pt>
                <c:pt idx="1380">
                  <c:v>41961</c:v>
                </c:pt>
                <c:pt idx="1381">
                  <c:v>41961</c:v>
                </c:pt>
                <c:pt idx="1382">
                  <c:v>41962</c:v>
                </c:pt>
                <c:pt idx="1383">
                  <c:v>41962</c:v>
                </c:pt>
                <c:pt idx="1384">
                  <c:v>41962</c:v>
                </c:pt>
                <c:pt idx="1385">
                  <c:v>41962</c:v>
                </c:pt>
                <c:pt idx="1386">
                  <c:v>41962</c:v>
                </c:pt>
                <c:pt idx="1387">
                  <c:v>41962</c:v>
                </c:pt>
                <c:pt idx="1388">
                  <c:v>41962</c:v>
                </c:pt>
                <c:pt idx="1389">
                  <c:v>41962</c:v>
                </c:pt>
                <c:pt idx="1390">
                  <c:v>41962</c:v>
                </c:pt>
                <c:pt idx="1391">
                  <c:v>41962</c:v>
                </c:pt>
                <c:pt idx="1392">
                  <c:v>41962</c:v>
                </c:pt>
                <c:pt idx="1393">
                  <c:v>41962</c:v>
                </c:pt>
                <c:pt idx="1394">
                  <c:v>41962</c:v>
                </c:pt>
                <c:pt idx="1395">
                  <c:v>41963</c:v>
                </c:pt>
                <c:pt idx="1396">
                  <c:v>41963</c:v>
                </c:pt>
                <c:pt idx="1397">
                  <c:v>41963</c:v>
                </c:pt>
                <c:pt idx="1398">
                  <c:v>41963</c:v>
                </c:pt>
                <c:pt idx="1399">
                  <c:v>41963</c:v>
                </c:pt>
                <c:pt idx="1400">
                  <c:v>41963</c:v>
                </c:pt>
                <c:pt idx="1401">
                  <c:v>41963</c:v>
                </c:pt>
                <c:pt idx="1402">
                  <c:v>41963</c:v>
                </c:pt>
                <c:pt idx="1403">
                  <c:v>41963</c:v>
                </c:pt>
                <c:pt idx="1404">
                  <c:v>41963</c:v>
                </c:pt>
                <c:pt idx="1405">
                  <c:v>41963</c:v>
                </c:pt>
                <c:pt idx="1406">
                  <c:v>41963</c:v>
                </c:pt>
                <c:pt idx="1407">
                  <c:v>41964</c:v>
                </c:pt>
                <c:pt idx="1408">
                  <c:v>41964</c:v>
                </c:pt>
                <c:pt idx="1409">
                  <c:v>41964</c:v>
                </c:pt>
                <c:pt idx="1410">
                  <c:v>41964</c:v>
                </c:pt>
                <c:pt idx="1411">
                  <c:v>41964</c:v>
                </c:pt>
                <c:pt idx="1412">
                  <c:v>41964</c:v>
                </c:pt>
                <c:pt idx="1413">
                  <c:v>41964</c:v>
                </c:pt>
                <c:pt idx="1414">
                  <c:v>41964</c:v>
                </c:pt>
                <c:pt idx="1415">
                  <c:v>41964</c:v>
                </c:pt>
                <c:pt idx="1416">
                  <c:v>41964</c:v>
                </c:pt>
                <c:pt idx="1417">
                  <c:v>41964</c:v>
                </c:pt>
                <c:pt idx="1418">
                  <c:v>41964</c:v>
                </c:pt>
                <c:pt idx="1419">
                  <c:v>41964</c:v>
                </c:pt>
                <c:pt idx="1420">
                  <c:v>41964</c:v>
                </c:pt>
                <c:pt idx="1421">
                  <c:v>41964</c:v>
                </c:pt>
                <c:pt idx="1422">
                  <c:v>41967</c:v>
                </c:pt>
                <c:pt idx="1423">
                  <c:v>41967</c:v>
                </c:pt>
                <c:pt idx="1424">
                  <c:v>41967</c:v>
                </c:pt>
                <c:pt idx="1425">
                  <c:v>41967</c:v>
                </c:pt>
                <c:pt idx="1426">
                  <c:v>41967</c:v>
                </c:pt>
                <c:pt idx="1427">
                  <c:v>41967</c:v>
                </c:pt>
                <c:pt idx="1428">
                  <c:v>41967</c:v>
                </c:pt>
                <c:pt idx="1429">
                  <c:v>41967</c:v>
                </c:pt>
                <c:pt idx="1430">
                  <c:v>41967</c:v>
                </c:pt>
                <c:pt idx="1431">
                  <c:v>41967</c:v>
                </c:pt>
                <c:pt idx="1432">
                  <c:v>41967</c:v>
                </c:pt>
                <c:pt idx="1433">
                  <c:v>41967</c:v>
                </c:pt>
                <c:pt idx="1434">
                  <c:v>41967</c:v>
                </c:pt>
                <c:pt idx="1435">
                  <c:v>41967</c:v>
                </c:pt>
                <c:pt idx="1436">
                  <c:v>41967</c:v>
                </c:pt>
                <c:pt idx="1437">
                  <c:v>41967</c:v>
                </c:pt>
                <c:pt idx="1438">
                  <c:v>41967</c:v>
                </c:pt>
                <c:pt idx="1439">
                  <c:v>41967</c:v>
                </c:pt>
                <c:pt idx="1440">
                  <c:v>41967</c:v>
                </c:pt>
                <c:pt idx="1441">
                  <c:v>41967</c:v>
                </c:pt>
                <c:pt idx="1442">
                  <c:v>41967</c:v>
                </c:pt>
                <c:pt idx="1443">
                  <c:v>41967</c:v>
                </c:pt>
                <c:pt idx="1444">
                  <c:v>41967</c:v>
                </c:pt>
                <c:pt idx="1445">
                  <c:v>41968</c:v>
                </c:pt>
                <c:pt idx="1446">
                  <c:v>41968</c:v>
                </c:pt>
                <c:pt idx="1447">
                  <c:v>41968</c:v>
                </c:pt>
                <c:pt idx="1448">
                  <c:v>41968</c:v>
                </c:pt>
                <c:pt idx="1449">
                  <c:v>41968</c:v>
                </c:pt>
                <c:pt idx="1450">
                  <c:v>41968</c:v>
                </c:pt>
                <c:pt idx="1451">
                  <c:v>41968</c:v>
                </c:pt>
                <c:pt idx="1452">
                  <c:v>41968</c:v>
                </c:pt>
                <c:pt idx="1453">
                  <c:v>41968</c:v>
                </c:pt>
                <c:pt idx="1454">
                  <c:v>41968</c:v>
                </c:pt>
                <c:pt idx="1455">
                  <c:v>41968</c:v>
                </c:pt>
                <c:pt idx="1456">
                  <c:v>41968</c:v>
                </c:pt>
                <c:pt idx="1457">
                  <c:v>41968</c:v>
                </c:pt>
                <c:pt idx="1458">
                  <c:v>41968</c:v>
                </c:pt>
                <c:pt idx="1459">
                  <c:v>41968</c:v>
                </c:pt>
                <c:pt idx="1460">
                  <c:v>41968</c:v>
                </c:pt>
                <c:pt idx="1461">
                  <c:v>41968</c:v>
                </c:pt>
                <c:pt idx="1462">
                  <c:v>41968</c:v>
                </c:pt>
                <c:pt idx="1463">
                  <c:v>41968</c:v>
                </c:pt>
                <c:pt idx="1464">
                  <c:v>41968</c:v>
                </c:pt>
                <c:pt idx="1465">
                  <c:v>41968</c:v>
                </c:pt>
                <c:pt idx="1466">
                  <c:v>41968</c:v>
                </c:pt>
                <c:pt idx="1467">
                  <c:v>41968</c:v>
                </c:pt>
                <c:pt idx="1468">
                  <c:v>41968</c:v>
                </c:pt>
                <c:pt idx="1469">
                  <c:v>41968</c:v>
                </c:pt>
                <c:pt idx="1470">
                  <c:v>41968</c:v>
                </c:pt>
                <c:pt idx="1471">
                  <c:v>41969</c:v>
                </c:pt>
                <c:pt idx="1472">
                  <c:v>41969</c:v>
                </c:pt>
                <c:pt idx="1473">
                  <c:v>41969</c:v>
                </c:pt>
                <c:pt idx="1474">
                  <c:v>41969</c:v>
                </c:pt>
                <c:pt idx="1475">
                  <c:v>41969</c:v>
                </c:pt>
                <c:pt idx="1476">
                  <c:v>41969</c:v>
                </c:pt>
                <c:pt idx="1477">
                  <c:v>41969</c:v>
                </c:pt>
                <c:pt idx="1478">
                  <c:v>41969</c:v>
                </c:pt>
                <c:pt idx="1479">
                  <c:v>41969</c:v>
                </c:pt>
                <c:pt idx="1480">
                  <c:v>41969</c:v>
                </c:pt>
                <c:pt idx="1481">
                  <c:v>41970</c:v>
                </c:pt>
                <c:pt idx="1482">
                  <c:v>41970</c:v>
                </c:pt>
                <c:pt idx="1483">
                  <c:v>41970</c:v>
                </c:pt>
              </c:numCache>
            </c:numRef>
          </c:cat>
          <c:val>
            <c:numRef>
              <c:f>'Whole service from July 2014'!$D$2:$D$1485</c:f>
              <c:numCache>
                <c:formatCode>General</c:formatCode>
                <c:ptCount val="1484"/>
                <c:pt idx="0">
                  <c:v>64</c:v>
                </c:pt>
                <c:pt idx="1">
                  <c:v>76</c:v>
                </c:pt>
                <c:pt idx="2">
                  <c:v>99</c:v>
                </c:pt>
                <c:pt idx="3">
                  <c:v>41</c:v>
                </c:pt>
                <c:pt idx="4">
                  <c:v>48</c:v>
                </c:pt>
                <c:pt idx="5">
                  <c:v>98</c:v>
                </c:pt>
                <c:pt idx="6">
                  <c:v>124</c:v>
                </c:pt>
                <c:pt idx="7">
                  <c:v>124</c:v>
                </c:pt>
                <c:pt idx="8">
                  <c:v>60</c:v>
                </c:pt>
                <c:pt idx="9">
                  <c:v>195</c:v>
                </c:pt>
                <c:pt idx="10">
                  <c:v>42</c:v>
                </c:pt>
                <c:pt idx="11">
                  <c:v>63</c:v>
                </c:pt>
                <c:pt idx="12">
                  <c:v>106</c:v>
                </c:pt>
                <c:pt idx="13">
                  <c:v>190</c:v>
                </c:pt>
                <c:pt idx="14">
                  <c:v>50</c:v>
                </c:pt>
                <c:pt idx="15">
                  <c:v>92</c:v>
                </c:pt>
                <c:pt idx="16">
                  <c:v>85</c:v>
                </c:pt>
                <c:pt idx="17">
                  <c:v>2</c:v>
                </c:pt>
                <c:pt idx="18">
                  <c:v>154</c:v>
                </c:pt>
                <c:pt idx="19">
                  <c:v>68</c:v>
                </c:pt>
                <c:pt idx="20">
                  <c:v>355</c:v>
                </c:pt>
                <c:pt idx="21">
                  <c:v>77</c:v>
                </c:pt>
                <c:pt idx="22">
                  <c:v>56</c:v>
                </c:pt>
                <c:pt idx="23">
                  <c:v>120</c:v>
                </c:pt>
                <c:pt idx="24">
                  <c:v>56</c:v>
                </c:pt>
                <c:pt idx="25">
                  <c:v>77</c:v>
                </c:pt>
                <c:pt idx="26">
                  <c:v>56</c:v>
                </c:pt>
                <c:pt idx="27">
                  <c:v>85</c:v>
                </c:pt>
                <c:pt idx="28">
                  <c:v>68</c:v>
                </c:pt>
                <c:pt idx="29">
                  <c:v>19</c:v>
                </c:pt>
                <c:pt idx="30">
                  <c:v>40</c:v>
                </c:pt>
                <c:pt idx="31">
                  <c:v>49</c:v>
                </c:pt>
                <c:pt idx="32">
                  <c:v>492</c:v>
                </c:pt>
                <c:pt idx="33">
                  <c:v>85</c:v>
                </c:pt>
                <c:pt idx="34">
                  <c:v>91</c:v>
                </c:pt>
                <c:pt idx="35">
                  <c:v>461</c:v>
                </c:pt>
                <c:pt idx="36">
                  <c:v>77</c:v>
                </c:pt>
                <c:pt idx="37">
                  <c:v>56</c:v>
                </c:pt>
                <c:pt idx="38">
                  <c:v>56</c:v>
                </c:pt>
                <c:pt idx="39">
                  <c:v>129</c:v>
                </c:pt>
                <c:pt idx="40">
                  <c:v>65</c:v>
                </c:pt>
                <c:pt idx="41">
                  <c:v>65</c:v>
                </c:pt>
                <c:pt idx="42">
                  <c:v>57</c:v>
                </c:pt>
                <c:pt idx="43">
                  <c:v>58</c:v>
                </c:pt>
                <c:pt idx="44">
                  <c:v>84</c:v>
                </c:pt>
                <c:pt idx="45">
                  <c:v>64</c:v>
                </c:pt>
                <c:pt idx="46">
                  <c:v>42</c:v>
                </c:pt>
                <c:pt idx="47">
                  <c:v>143</c:v>
                </c:pt>
                <c:pt idx="48">
                  <c:v>70</c:v>
                </c:pt>
                <c:pt idx="49">
                  <c:v>52</c:v>
                </c:pt>
                <c:pt idx="50">
                  <c:v>86</c:v>
                </c:pt>
                <c:pt idx="51">
                  <c:v>69</c:v>
                </c:pt>
                <c:pt idx="52">
                  <c:v>84</c:v>
                </c:pt>
                <c:pt idx="53">
                  <c:v>94</c:v>
                </c:pt>
                <c:pt idx="54">
                  <c:v>30</c:v>
                </c:pt>
                <c:pt idx="55">
                  <c:v>69</c:v>
                </c:pt>
                <c:pt idx="56">
                  <c:v>70</c:v>
                </c:pt>
                <c:pt idx="57">
                  <c:v>85</c:v>
                </c:pt>
                <c:pt idx="58">
                  <c:v>99</c:v>
                </c:pt>
                <c:pt idx="59">
                  <c:v>143</c:v>
                </c:pt>
                <c:pt idx="60">
                  <c:v>514</c:v>
                </c:pt>
                <c:pt idx="61">
                  <c:v>66</c:v>
                </c:pt>
                <c:pt idx="62">
                  <c:v>282</c:v>
                </c:pt>
                <c:pt idx="63">
                  <c:v>107</c:v>
                </c:pt>
                <c:pt idx="64">
                  <c:v>31</c:v>
                </c:pt>
                <c:pt idx="65">
                  <c:v>43</c:v>
                </c:pt>
                <c:pt idx="66">
                  <c:v>38</c:v>
                </c:pt>
                <c:pt idx="67">
                  <c:v>85</c:v>
                </c:pt>
                <c:pt idx="68">
                  <c:v>282</c:v>
                </c:pt>
                <c:pt idx="69">
                  <c:v>37</c:v>
                </c:pt>
                <c:pt idx="70">
                  <c:v>95</c:v>
                </c:pt>
                <c:pt idx="71">
                  <c:v>79</c:v>
                </c:pt>
                <c:pt idx="72">
                  <c:v>122</c:v>
                </c:pt>
                <c:pt idx="73">
                  <c:v>70</c:v>
                </c:pt>
                <c:pt idx="74">
                  <c:v>81</c:v>
                </c:pt>
                <c:pt idx="75">
                  <c:v>35</c:v>
                </c:pt>
                <c:pt idx="76">
                  <c:v>102</c:v>
                </c:pt>
                <c:pt idx="77">
                  <c:v>46</c:v>
                </c:pt>
                <c:pt idx="78">
                  <c:v>84</c:v>
                </c:pt>
                <c:pt idx="79">
                  <c:v>84</c:v>
                </c:pt>
                <c:pt idx="80">
                  <c:v>54</c:v>
                </c:pt>
                <c:pt idx="81">
                  <c:v>123</c:v>
                </c:pt>
                <c:pt idx="82">
                  <c:v>105</c:v>
                </c:pt>
                <c:pt idx="83">
                  <c:v>126</c:v>
                </c:pt>
                <c:pt idx="84">
                  <c:v>90</c:v>
                </c:pt>
                <c:pt idx="85">
                  <c:v>99</c:v>
                </c:pt>
                <c:pt idx="86">
                  <c:v>67</c:v>
                </c:pt>
                <c:pt idx="87">
                  <c:v>96</c:v>
                </c:pt>
                <c:pt idx="88">
                  <c:v>398</c:v>
                </c:pt>
                <c:pt idx="89">
                  <c:v>125</c:v>
                </c:pt>
                <c:pt idx="90">
                  <c:v>355</c:v>
                </c:pt>
                <c:pt idx="91">
                  <c:v>62</c:v>
                </c:pt>
                <c:pt idx="92">
                  <c:v>46</c:v>
                </c:pt>
                <c:pt idx="93">
                  <c:v>57</c:v>
                </c:pt>
                <c:pt idx="94">
                  <c:v>249</c:v>
                </c:pt>
                <c:pt idx="95">
                  <c:v>49</c:v>
                </c:pt>
                <c:pt idx="96">
                  <c:v>328</c:v>
                </c:pt>
                <c:pt idx="97">
                  <c:v>56</c:v>
                </c:pt>
                <c:pt idx="98">
                  <c:v>343</c:v>
                </c:pt>
                <c:pt idx="99">
                  <c:v>69</c:v>
                </c:pt>
                <c:pt idx="100">
                  <c:v>47</c:v>
                </c:pt>
                <c:pt idx="101">
                  <c:v>29</c:v>
                </c:pt>
                <c:pt idx="102">
                  <c:v>49</c:v>
                </c:pt>
                <c:pt idx="103">
                  <c:v>69</c:v>
                </c:pt>
                <c:pt idx="104">
                  <c:v>148</c:v>
                </c:pt>
                <c:pt idx="105">
                  <c:v>8</c:v>
                </c:pt>
                <c:pt idx="106">
                  <c:v>106</c:v>
                </c:pt>
                <c:pt idx="107">
                  <c:v>295</c:v>
                </c:pt>
                <c:pt idx="108">
                  <c:v>85</c:v>
                </c:pt>
                <c:pt idx="109">
                  <c:v>208</c:v>
                </c:pt>
                <c:pt idx="110">
                  <c:v>72</c:v>
                </c:pt>
                <c:pt idx="111">
                  <c:v>132</c:v>
                </c:pt>
                <c:pt idx="112">
                  <c:v>59</c:v>
                </c:pt>
                <c:pt idx="113">
                  <c:v>70</c:v>
                </c:pt>
                <c:pt idx="114">
                  <c:v>70</c:v>
                </c:pt>
                <c:pt idx="115">
                  <c:v>97</c:v>
                </c:pt>
                <c:pt idx="116">
                  <c:v>330</c:v>
                </c:pt>
                <c:pt idx="117">
                  <c:v>189</c:v>
                </c:pt>
                <c:pt idx="118">
                  <c:v>160</c:v>
                </c:pt>
                <c:pt idx="119">
                  <c:v>90</c:v>
                </c:pt>
                <c:pt idx="120">
                  <c:v>272</c:v>
                </c:pt>
                <c:pt idx="121">
                  <c:v>471</c:v>
                </c:pt>
                <c:pt idx="122">
                  <c:v>132</c:v>
                </c:pt>
                <c:pt idx="123">
                  <c:v>175</c:v>
                </c:pt>
                <c:pt idx="124">
                  <c:v>52</c:v>
                </c:pt>
                <c:pt idx="125">
                  <c:v>44</c:v>
                </c:pt>
                <c:pt idx="126">
                  <c:v>64</c:v>
                </c:pt>
                <c:pt idx="127">
                  <c:v>472</c:v>
                </c:pt>
                <c:pt idx="128">
                  <c:v>252</c:v>
                </c:pt>
                <c:pt idx="129">
                  <c:v>28</c:v>
                </c:pt>
                <c:pt idx="130">
                  <c:v>66</c:v>
                </c:pt>
                <c:pt idx="131">
                  <c:v>300</c:v>
                </c:pt>
                <c:pt idx="132">
                  <c:v>102</c:v>
                </c:pt>
                <c:pt idx="133">
                  <c:v>77</c:v>
                </c:pt>
                <c:pt idx="134">
                  <c:v>66</c:v>
                </c:pt>
                <c:pt idx="135">
                  <c:v>134</c:v>
                </c:pt>
                <c:pt idx="136">
                  <c:v>73</c:v>
                </c:pt>
                <c:pt idx="137">
                  <c:v>107</c:v>
                </c:pt>
                <c:pt idx="138">
                  <c:v>80</c:v>
                </c:pt>
                <c:pt idx="139">
                  <c:v>88</c:v>
                </c:pt>
                <c:pt idx="140">
                  <c:v>505</c:v>
                </c:pt>
                <c:pt idx="141">
                  <c:v>108</c:v>
                </c:pt>
                <c:pt idx="142">
                  <c:v>87</c:v>
                </c:pt>
                <c:pt idx="143">
                  <c:v>108</c:v>
                </c:pt>
                <c:pt idx="144">
                  <c:v>67</c:v>
                </c:pt>
                <c:pt idx="145">
                  <c:v>52</c:v>
                </c:pt>
                <c:pt idx="146">
                  <c:v>63</c:v>
                </c:pt>
                <c:pt idx="147">
                  <c:v>40</c:v>
                </c:pt>
                <c:pt idx="148">
                  <c:v>59</c:v>
                </c:pt>
                <c:pt idx="149">
                  <c:v>69</c:v>
                </c:pt>
                <c:pt idx="150">
                  <c:v>172</c:v>
                </c:pt>
                <c:pt idx="151">
                  <c:v>52</c:v>
                </c:pt>
                <c:pt idx="152">
                  <c:v>98</c:v>
                </c:pt>
                <c:pt idx="153">
                  <c:v>75</c:v>
                </c:pt>
                <c:pt idx="154">
                  <c:v>73</c:v>
                </c:pt>
                <c:pt idx="155">
                  <c:v>63</c:v>
                </c:pt>
                <c:pt idx="156">
                  <c:v>40</c:v>
                </c:pt>
                <c:pt idx="157">
                  <c:v>67</c:v>
                </c:pt>
                <c:pt idx="158">
                  <c:v>75</c:v>
                </c:pt>
                <c:pt idx="159">
                  <c:v>40</c:v>
                </c:pt>
                <c:pt idx="160">
                  <c:v>32</c:v>
                </c:pt>
                <c:pt idx="161">
                  <c:v>55</c:v>
                </c:pt>
                <c:pt idx="162">
                  <c:v>77</c:v>
                </c:pt>
                <c:pt idx="163">
                  <c:v>259</c:v>
                </c:pt>
                <c:pt idx="164">
                  <c:v>102</c:v>
                </c:pt>
                <c:pt idx="165">
                  <c:v>61</c:v>
                </c:pt>
                <c:pt idx="166">
                  <c:v>112</c:v>
                </c:pt>
                <c:pt idx="167">
                  <c:v>83</c:v>
                </c:pt>
                <c:pt idx="168">
                  <c:v>47</c:v>
                </c:pt>
                <c:pt idx="169">
                  <c:v>127</c:v>
                </c:pt>
                <c:pt idx="170">
                  <c:v>99</c:v>
                </c:pt>
                <c:pt idx="171">
                  <c:v>106</c:v>
                </c:pt>
                <c:pt idx="172">
                  <c:v>132</c:v>
                </c:pt>
                <c:pt idx="173">
                  <c:v>83</c:v>
                </c:pt>
                <c:pt idx="174">
                  <c:v>133</c:v>
                </c:pt>
                <c:pt idx="175">
                  <c:v>47</c:v>
                </c:pt>
                <c:pt idx="176">
                  <c:v>102</c:v>
                </c:pt>
                <c:pt idx="177">
                  <c:v>63</c:v>
                </c:pt>
                <c:pt idx="178">
                  <c:v>351</c:v>
                </c:pt>
                <c:pt idx="179">
                  <c:v>84</c:v>
                </c:pt>
                <c:pt idx="180">
                  <c:v>64</c:v>
                </c:pt>
                <c:pt idx="181">
                  <c:v>212</c:v>
                </c:pt>
                <c:pt idx="182">
                  <c:v>84</c:v>
                </c:pt>
                <c:pt idx="183">
                  <c:v>91</c:v>
                </c:pt>
                <c:pt idx="184">
                  <c:v>175</c:v>
                </c:pt>
                <c:pt idx="185">
                  <c:v>209</c:v>
                </c:pt>
                <c:pt idx="186">
                  <c:v>56</c:v>
                </c:pt>
                <c:pt idx="187">
                  <c:v>351</c:v>
                </c:pt>
                <c:pt idx="188">
                  <c:v>68</c:v>
                </c:pt>
                <c:pt idx="189">
                  <c:v>176</c:v>
                </c:pt>
                <c:pt idx="190">
                  <c:v>45</c:v>
                </c:pt>
                <c:pt idx="191">
                  <c:v>76</c:v>
                </c:pt>
                <c:pt idx="192">
                  <c:v>69</c:v>
                </c:pt>
                <c:pt idx="193">
                  <c:v>310</c:v>
                </c:pt>
                <c:pt idx="194">
                  <c:v>55</c:v>
                </c:pt>
                <c:pt idx="195">
                  <c:v>50</c:v>
                </c:pt>
                <c:pt idx="196">
                  <c:v>70</c:v>
                </c:pt>
                <c:pt idx="197">
                  <c:v>71</c:v>
                </c:pt>
                <c:pt idx="198">
                  <c:v>72</c:v>
                </c:pt>
                <c:pt idx="199">
                  <c:v>99</c:v>
                </c:pt>
                <c:pt idx="200">
                  <c:v>38</c:v>
                </c:pt>
                <c:pt idx="201">
                  <c:v>98</c:v>
                </c:pt>
                <c:pt idx="202">
                  <c:v>86</c:v>
                </c:pt>
                <c:pt idx="203">
                  <c:v>49</c:v>
                </c:pt>
                <c:pt idx="204">
                  <c:v>120</c:v>
                </c:pt>
                <c:pt idx="205">
                  <c:v>60</c:v>
                </c:pt>
                <c:pt idx="206">
                  <c:v>93</c:v>
                </c:pt>
                <c:pt idx="207">
                  <c:v>98</c:v>
                </c:pt>
                <c:pt idx="208">
                  <c:v>87</c:v>
                </c:pt>
                <c:pt idx="209">
                  <c:v>245</c:v>
                </c:pt>
                <c:pt idx="210">
                  <c:v>116</c:v>
                </c:pt>
                <c:pt idx="211">
                  <c:v>116</c:v>
                </c:pt>
                <c:pt idx="212">
                  <c:v>98</c:v>
                </c:pt>
                <c:pt idx="213">
                  <c:v>52</c:v>
                </c:pt>
                <c:pt idx="214">
                  <c:v>112</c:v>
                </c:pt>
                <c:pt idx="215">
                  <c:v>252</c:v>
                </c:pt>
                <c:pt idx="216">
                  <c:v>109</c:v>
                </c:pt>
                <c:pt idx="217">
                  <c:v>53</c:v>
                </c:pt>
                <c:pt idx="218">
                  <c:v>59</c:v>
                </c:pt>
                <c:pt idx="219">
                  <c:v>119</c:v>
                </c:pt>
                <c:pt idx="220">
                  <c:v>102</c:v>
                </c:pt>
                <c:pt idx="221">
                  <c:v>172</c:v>
                </c:pt>
                <c:pt idx="222">
                  <c:v>112</c:v>
                </c:pt>
                <c:pt idx="223">
                  <c:v>61</c:v>
                </c:pt>
                <c:pt idx="224">
                  <c:v>95</c:v>
                </c:pt>
                <c:pt idx="225">
                  <c:v>49</c:v>
                </c:pt>
                <c:pt idx="226">
                  <c:v>87</c:v>
                </c:pt>
                <c:pt idx="227">
                  <c:v>55</c:v>
                </c:pt>
                <c:pt idx="228">
                  <c:v>40</c:v>
                </c:pt>
                <c:pt idx="229">
                  <c:v>75</c:v>
                </c:pt>
                <c:pt idx="230">
                  <c:v>85</c:v>
                </c:pt>
                <c:pt idx="231">
                  <c:v>124</c:v>
                </c:pt>
                <c:pt idx="232">
                  <c:v>113</c:v>
                </c:pt>
                <c:pt idx="233">
                  <c:v>299</c:v>
                </c:pt>
                <c:pt idx="234">
                  <c:v>253</c:v>
                </c:pt>
                <c:pt idx="235">
                  <c:v>189</c:v>
                </c:pt>
                <c:pt idx="236">
                  <c:v>109</c:v>
                </c:pt>
                <c:pt idx="237">
                  <c:v>218</c:v>
                </c:pt>
                <c:pt idx="238">
                  <c:v>75</c:v>
                </c:pt>
                <c:pt idx="239">
                  <c:v>59</c:v>
                </c:pt>
                <c:pt idx="240">
                  <c:v>62</c:v>
                </c:pt>
                <c:pt idx="241">
                  <c:v>61</c:v>
                </c:pt>
                <c:pt idx="242">
                  <c:v>69</c:v>
                </c:pt>
                <c:pt idx="243">
                  <c:v>78</c:v>
                </c:pt>
                <c:pt idx="244">
                  <c:v>72</c:v>
                </c:pt>
                <c:pt idx="245">
                  <c:v>82</c:v>
                </c:pt>
                <c:pt idx="246">
                  <c:v>55</c:v>
                </c:pt>
                <c:pt idx="247">
                  <c:v>57</c:v>
                </c:pt>
                <c:pt idx="248">
                  <c:v>61</c:v>
                </c:pt>
                <c:pt idx="249">
                  <c:v>57</c:v>
                </c:pt>
                <c:pt idx="250">
                  <c:v>112</c:v>
                </c:pt>
                <c:pt idx="251">
                  <c:v>77</c:v>
                </c:pt>
                <c:pt idx="252">
                  <c:v>57</c:v>
                </c:pt>
                <c:pt idx="253">
                  <c:v>300</c:v>
                </c:pt>
                <c:pt idx="254">
                  <c:v>14</c:v>
                </c:pt>
                <c:pt idx="255">
                  <c:v>98</c:v>
                </c:pt>
                <c:pt idx="256">
                  <c:v>315</c:v>
                </c:pt>
                <c:pt idx="257">
                  <c:v>29</c:v>
                </c:pt>
                <c:pt idx="258">
                  <c:v>63</c:v>
                </c:pt>
                <c:pt idx="259">
                  <c:v>77</c:v>
                </c:pt>
                <c:pt idx="260">
                  <c:v>103</c:v>
                </c:pt>
                <c:pt idx="261">
                  <c:v>50</c:v>
                </c:pt>
                <c:pt idx="262">
                  <c:v>82</c:v>
                </c:pt>
                <c:pt idx="263">
                  <c:v>134</c:v>
                </c:pt>
                <c:pt idx="264">
                  <c:v>54</c:v>
                </c:pt>
                <c:pt idx="265">
                  <c:v>57</c:v>
                </c:pt>
                <c:pt idx="266">
                  <c:v>101</c:v>
                </c:pt>
                <c:pt idx="267">
                  <c:v>87</c:v>
                </c:pt>
                <c:pt idx="268">
                  <c:v>45</c:v>
                </c:pt>
                <c:pt idx="269">
                  <c:v>38</c:v>
                </c:pt>
                <c:pt idx="270">
                  <c:v>129</c:v>
                </c:pt>
                <c:pt idx="271">
                  <c:v>24</c:v>
                </c:pt>
                <c:pt idx="272">
                  <c:v>71</c:v>
                </c:pt>
                <c:pt idx="273">
                  <c:v>294</c:v>
                </c:pt>
                <c:pt idx="274">
                  <c:v>99</c:v>
                </c:pt>
                <c:pt idx="275">
                  <c:v>76</c:v>
                </c:pt>
                <c:pt idx="276">
                  <c:v>455</c:v>
                </c:pt>
                <c:pt idx="277">
                  <c:v>45</c:v>
                </c:pt>
                <c:pt idx="278">
                  <c:v>84</c:v>
                </c:pt>
                <c:pt idx="279">
                  <c:v>63</c:v>
                </c:pt>
                <c:pt idx="280">
                  <c:v>386</c:v>
                </c:pt>
                <c:pt idx="281">
                  <c:v>44</c:v>
                </c:pt>
                <c:pt idx="282">
                  <c:v>22</c:v>
                </c:pt>
                <c:pt idx="283">
                  <c:v>116</c:v>
                </c:pt>
                <c:pt idx="284">
                  <c:v>43</c:v>
                </c:pt>
                <c:pt idx="285">
                  <c:v>108</c:v>
                </c:pt>
                <c:pt idx="286">
                  <c:v>65</c:v>
                </c:pt>
                <c:pt idx="287">
                  <c:v>56</c:v>
                </c:pt>
                <c:pt idx="288">
                  <c:v>164</c:v>
                </c:pt>
                <c:pt idx="289">
                  <c:v>53</c:v>
                </c:pt>
                <c:pt idx="290">
                  <c:v>59</c:v>
                </c:pt>
                <c:pt idx="291">
                  <c:v>85</c:v>
                </c:pt>
                <c:pt idx="292">
                  <c:v>107</c:v>
                </c:pt>
                <c:pt idx="293">
                  <c:v>56</c:v>
                </c:pt>
                <c:pt idx="294">
                  <c:v>70</c:v>
                </c:pt>
                <c:pt idx="295">
                  <c:v>162</c:v>
                </c:pt>
                <c:pt idx="296">
                  <c:v>79</c:v>
                </c:pt>
                <c:pt idx="297">
                  <c:v>58</c:v>
                </c:pt>
                <c:pt idx="298">
                  <c:v>101</c:v>
                </c:pt>
                <c:pt idx="299">
                  <c:v>87</c:v>
                </c:pt>
                <c:pt idx="300">
                  <c:v>85</c:v>
                </c:pt>
                <c:pt idx="301">
                  <c:v>53</c:v>
                </c:pt>
                <c:pt idx="302">
                  <c:v>66</c:v>
                </c:pt>
                <c:pt idx="303">
                  <c:v>58</c:v>
                </c:pt>
                <c:pt idx="304">
                  <c:v>202</c:v>
                </c:pt>
                <c:pt idx="305">
                  <c:v>200</c:v>
                </c:pt>
                <c:pt idx="306">
                  <c:v>53</c:v>
                </c:pt>
                <c:pt idx="307">
                  <c:v>56</c:v>
                </c:pt>
                <c:pt idx="308">
                  <c:v>87</c:v>
                </c:pt>
                <c:pt idx="309">
                  <c:v>59</c:v>
                </c:pt>
                <c:pt idx="310">
                  <c:v>231</c:v>
                </c:pt>
                <c:pt idx="311">
                  <c:v>231</c:v>
                </c:pt>
                <c:pt idx="312">
                  <c:v>7</c:v>
                </c:pt>
                <c:pt idx="313">
                  <c:v>103</c:v>
                </c:pt>
                <c:pt idx="314">
                  <c:v>103</c:v>
                </c:pt>
                <c:pt idx="315">
                  <c:v>68</c:v>
                </c:pt>
                <c:pt idx="316">
                  <c:v>102</c:v>
                </c:pt>
                <c:pt idx="317">
                  <c:v>173</c:v>
                </c:pt>
                <c:pt idx="318">
                  <c:v>47</c:v>
                </c:pt>
                <c:pt idx="319">
                  <c:v>70</c:v>
                </c:pt>
                <c:pt idx="320">
                  <c:v>14</c:v>
                </c:pt>
                <c:pt idx="321">
                  <c:v>20</c:v>
                </c:pt>
                <c:pt idx="322">
                  <c:v>390</c:v>
                </c:pt>
                <c:pt idx="323">
                  <c:v>43</c:v>
                </c:pt>
                <c:pt idx="324">
                  <c:v>399</c:v>
                </c:pt>
                <c:pt idx="325">
                  <c:v>236</c:v>
                </c:pt>
                <c:pt idx="326">
                  <c:v>133</c:v>
                </c:pt>
                <c:pt idx="327">
                  <c:v>385</c:v>
                </c:pt>
                <c:pt idx="328">
                  <c:v>78</c:v>
                </c:pt>
                <c:pt idx="329">
                  <c:v>134</c:v>
                </c:pt>
                <c:pt idx="330">
                  <c:v>68</c:v>
                </c:pt>
                <c:pt idx="331">
                  <c:v>221</c:v>
                </c:pt>
                <c:pt idx="332">
                  <c:v>90</c:v>
                </c:pt>
                <c:pt idx="333">
                  <c:v>83</c:v>
                </c:pt>
                <c:pt idx="334">
                  <c:v>97</c:v>
                </c:pt>
                <c:pt idx="335">
                  <c:v>221</c:v>
                </c:pt>
                <c:pt idx="336">
                  <c:v>13</c:v>
                </c:pt>
                <c:pt idx="337">
                  <c:v>43</c:v>
                </c:pt>
                <c:pt idx="338">
                  <c:v>110</c:v>
                </c:pt>
                <c:pt idx="339">
                  <c:v>83</c:v>
                </c:pt>
                <c:pt idx="340">
                  <c:v>147</c:v>
                </c:pt>
                <c:pt idx="341">
                  <c:v>74</c:v>
                </c:pt>
                <c:pt idx="342">
                  <c:v>110</c:v>
                </c:pt>
                <c:pt idx="343">
                  <c:v>71</c:v>
                </c:pt>
                <c:pt idx="344">
                  <c:v>98</c:v>
                </c:pt>
                <c:pt idx="345">
                  <c:v>44</c:v>
                </c:pt>
                <c:pt idx="346">
                  <c:v>160</c:v>
                </c:pt>
                <c:pt idx="347">
                  <c:v>49</c:v>
                </c:pt>
                <c:pt idx="348">
                  <c:v>57</c:v>
                </c:pt>
                <c:pt idx="349">
                  <c:v>56</c:v>
                </c:pt>
                <c:pt idx="350">
                  <c:v>105</c:v>
                </c:pt>
                <c:pt idx="351">
                  <c:v>104</c:v>
                </c:pt>
                <c:pt idx="352">
                  <c:v>76</c:v>
                </c:pt>
                <c:pt idx="353">
                  <c:v>98</c:v>
                </c:pt>
                <c:pt idx="354">
                  <c:v>71</c:v>
                </c:pt>
                <c:pt idx="355">
                  <c:v>142</c:v>
                </c:pt>
                <c:pt idx="356">
                  <c:v>79</c:v>
                </c:pt>
                <c:pt idx="357">
                  <c:v>55</c:v>
                </c:pt>
                <c:pt idx="358">
                  <c:v>12</c:v>
                </c:pt>
                <c:pt idx="359">
                  <c:v>49</c:v>
                </c:pt>
                <c:pt idx="360">
                  <c:v>65</c:v>
                </c:pt>
                <c:pt idx="361">
                  <c:v>23</c:v>
                </c:pt>
                <c:pt idx="362">
                  <c:v>401</c:v>
                </c:pt>
                <c:pt idx="363">
                  <c:v>52</c:v>
                </c:pt>
                <c:pt idx="364">
                  <c:v>73</c:v>
                </c:pt>
                <c:pt idx="365">
                  <c:v>113</c:v>
                </c:pt>
                <c:pt idx="366">
                  <c:v>30</c:v>
                </c:pt>
                <c:pt idx="367">
                  <c:v>147</c:v>
                </c:pt>
                <c:pt idx="368">
                  <c:v>28</c:v>
                </c:pt>
                <c:pt idx="369">
                  <c:v>119</c:v>
                </c:pt>
                <c:pt idx="370">
                  <c:v>130</c:v>
                </c:pt>
                <c:pt idx="371">
                  <c:v>113</c:v>
                </c:pt>
                <c:pt idx="372">
                  <c:v>93</c:v>
                </c:pt>
                <c:pt idx="373">
                  <c:v>71</c:v>
                </c:pt>
                <c:pt idx="374">
                  <c:v>72</c:v>
                </c:pt>
                <c:pt idx="375">
                  <c:v>134</c:v>
                </c:pt>
                <c:pt idx="376">
                  <c:v>52</c:v>
                </c:pt>
                <c:pt idx="377">
                  <c:v>31</c:v>
                </c:pt>
                <c:pt idx="378">
                  <c:v>18</c:v>
                </c:pt>
                <c:pt idx="379">
                  <c:v>71</c:v>
                </c:pt>
                <c:pt idx="380">
                  <c:v>449</c:v>
                </c:pt>
                <c:pt idx="381">
                  <c:v>106</c:v>
                </c:pt>
                <c:pt idx="382">
                  <c:v>70</c:v>
                </c:pt>
                <c:pt idx="383">
                  <c:v>164</c:v>
                </c:pt>
                <c:pt idx="384">
                  <c:v>70</c:v>
                </c:pt>
                <c:pt idx="385">
                  <c:v>49</c:v>
                </c:pt>
                <c:pt idx="386">
                  <c:v>71</c:v>
                </c:pt>
                <c:pt idx="387">
                  <c:v>192</c:v>
                </c:pt>
                <c:pt idx="388">
                  <c:v>70</c:v>
                </c:pt>
                <c:pt idx="389">
                  <c:v>68</c:v>
                </c:pt>
                <c:pt idx="390">
                  <c:v>168</c:v>
                </c:pt>
                <c:pt idx="391">
                  <c:v>231</c:v>
                </c:pt>
                <c:pt idx="392">
                  <c:v>53</c:v>
                </c:pt>
                <c:pt idx="393">
                  <c:v>56</c:v>
                </c:pt>
                <c:pt idx="394">
                  <c:v>56</c:v>
                </c:pt>
                <c:pt idx="395">
                  <c:v>125</c:v>
                </c:pt>
                <c:pt idx="396">
                  <c:v>74</c:v>
                </c:pt>
                <c:pt idx="397">
                  <c:v>56</c:v>
                </c:pt>
                <c:pt idx="398">
                  <c:v>133</c:v>
                </c:pt>
                <c:pt idx="399">
                  <c:v>81</c:v>
                </c:pt>
                <c:pt idx="400">
                  <c:v>14</c:v>
                </c:pt>
                <c:pt idx="401">
                  <c:v>151</c:v>
                </c:pt>
                <c:pt idx="402">
                  <c:v>67</c:v>
                </c:pt>
                <c:pt idx="403">
                  <c:v>74</c:v>
                </c:pt>
                <c:pt idx="404">
                  <c:v>48</c:v>
                </c:pt>
                <c:pt idx="405">
                  <c:v>82</c:v>
                </c:pt>
                <c:pt idx="406">
                  <c:v>99</c:v>
                </c:pt>
                <c:pt idx="407">
                  <c:v>56</c:v>
                </c:pt>
                <c:pt idx="408">
                  <c:v>113</c:v>
                </c:pt>
                <c:pt idx="409">
                  <c:v>69</c:v>
                </c:pt>
                <c:pt idx="410">
                  <c:v>76</c:v>
                </c:pt>
                <c:pt idx="411">
                  <c:v>49</c:v>
                </c:pt>
                <c:pt idx="412">
                  <c:v>119</c:v>
                </c:pt>
                <c:pt idx="413">
                  <c:v>119</c:v>
                </c:pt>
                <c:pt idx="414">
                  <c:v>47</c:v>
                </c:pt>
                <c:pt idx="415">
                  <c:v>161</c:v>
                </c:pt>
                <c:pt idx="416">
                  <c:v>151</c:v>
                </c:pt>
                <c:pt idx="417">
                  <c:v>336</c:v>
                </c:pt>
                <c:pt idx="418">
                  <c:v>42</c:v>
                </c:pt>
                <c:pt idx="419">
                  <c:v>75</c:v>
                </c:pt>
                <c:pt idx="420">
                  <c:v>145</c:v>
                </c:pt>
                <c:pt idx="421">
                  <c:v>78</c:v>
                </c:pt>
                <c:pt idx="422">
                  <c:v>90</c:v>
                </c:pt>
                <c:pt idx="423">
                  <c:v>68</c:v>
                </c:pt>
                <c:pt idx="424">
                  <c:v>64</c:v>
                </c:pt>
                <c:pt idx="425">
                  <c:v>61</c:v>
                </c:pt>
                <c:pt idx="426">
                  <c:v>62</c:v>
                </c:pt>
                <c:pt idx="427">
                  <c:v>258</c:v>
                </c:pt>
                <c:pt idx="428">
                  <c:v>55</c:v>
                </c:pt>
                <c:pt idx="429">
                  <c:v>56</c:v>
                </c:pt>
                <c:pt idx="430">
                  <c:v>117</c:v>
                </c:pt>
                <c:pt idx="431">
                  <c:v>141</c:v>
                </c:pt>
                <c:pt idx="432">
                  <c:v>91</c:v>
                </c:pt>
                <c:pt idx="433">
                  <c:v>34</c:v>
                </c:pt>
                <c:pt idx="434">
                  <c:v>128</c:v>
                </c:pt>
                <c:pt idx="435">
                  <c:v>229</c:v>
                </c:pt>
                <c:pt idx="436">
                  <c:v>258</c:v>
                </c:pt>
                <c:pt idx="437">
                  <c:v>141</c:v>
                </c:pt>
                <c:pt idx="438">
                  <c:v>138</c:v>
                </c:pt>
                <c:pt idx="439">
                  <c:v>254</c:v>
                </c:pt>
                <c:pt idx="440">
                  <c:v>35</c:v>
                </c:pt>
                <c:pt idx="441">
                  <c:v>182</c:v>
                </c:pt>
                <c:pt idx="442">
                  <c:v>174</c:v>
                </c:pt>
                <c:pt idx="443">
                  <c:v>72</c:v>
                </c:pt>
                <c:pt idx="444">
                  <c:v>150</c:v>
                </c:pt>
                <c:pt idx="445">
                  <c:v>58</c:v>
                </c:pt>
                <c:pt idx="446">
                  <c:v>72</c:v>
                </c:pt>
                <c:pt idx="447">
                  <c:v>77</c:v>
                </c:pt>
                <c:pt idx="448">
                  <c:v>14</c:v>
                </c:pt>
                <c:pt idx="449">
                  <c:v>191</c:v>
                </c:pt>
                <c:pt idx="450">
                  <c:v>87</c:v>
                </c:pt>
                <c:pt idx="451">
                  <c:v>92</c:v>
                </c:pt>
                <c:pt idx="452">
                  <c:v>98</c:v>
                </c:pt>
                <c:pt idx="453">
                  <c:v>241</c:v>
                </c:pt>
                <c:pt idx="454">
                  <c:v>62</c:v>
                </c:pt>
                <c:pt idx="455">
                  <c:v>231</c:v>
                </c:pt>
                <c:pt idx="456">
                  <c:v>231</c:v>
                </c:pt>
                <c:pt idx="457">
                  <c:v>177</c:v>
                </c:pt>
                <c:pt idx="458">
                  <c:v>63</c:v>
                </c:pt>
                <c:pt idx="459">
                  <c:v>63</c:v>
                </c:pt>
                <c:pt idx="460">
                  <c:v>43</c:v>
                </c:pt>
                <c:pt idx="461">
                  <c:v>37</c:v>
                </c:pt>
                <c:pt idx="462">
                  <c:v>287</c:v>
                </c:pt>
                <c:pt idx="463">
                  <c:v>53</c:v>
                </c:pt>
                <c:pt idx="464">
                  <c:v>85</c:v>
                </c:pt>
                <c:pt idx="465">
                  <c:v>35</c:v>
                </c:pt>
                <c:pt idx="466">
                  <c:v>98</c:v>
                </c:pt>
                <c:pt idx="467">
                  <c:v>87</c:v>
                </c:pt>
                <c:pt idx="468">
                  <c:v>42</c:v>
                </c:pt>
                <c:pt idx="469">
                  <c:v>157</c:v>
                </c:pt>
                <c:pt idx="470">
                  <c:v>42</c:v>
                </c:pt>
                <c:pt idx="471">
                  <c:v>186</c:v>
                </c:pt>
                <c:pt idx="472">
                  <c:v>102</c:v>
                </c:pt>
                <c:pt idx="473">
                  <c:v>61</c:v>
                </c:pt>
                <c:pt idx="474">
                  <c:v>262</c:v>
                </c:pt>
                <c:pt idx="475">
                  <c:v>54</c:v>
                </c:pt>
                <c:pt idx="476">
                  <c:v>69</c:v>
                </c:pt>
                <c:pt idx="477">
                  <c:v>54</c:v>
                </c:pt>
                <c:pt idx="478">
                  <c:v>185</c:v>
                </c:pt>
                <c:pt idx="479">
                  <c:v>35</c:v>
                </c:pt>
                <c:pt idx="480">
                  <c:v>193</c:v>
                </c:pt>
                <c:pt idx="481">
                  <c:v>81</c:v>
                </c:pt>
                <c:pt idx="482">
                  <c:v>119</c:v>
                </c:pt>
                <c:pt idx="483">
                  <c:v>104</c:v>
                </c:pt>
                <c:pt idx="484">
                  <c:v>514</c:v>
                </c:pt>
                <c:pt idx="485">
                  <c:v>105</c:v>
                </c:pt>
                <c:pt idx="486">
                  <c:v>119</c:v>
                </c:pt>
                <c:pt idx="487">
                  <c:v>75</c:v>
                </c:pt>
                <c:pt idx="488">
                  <c:v>70</c:v>
                </c:pt>
                <c:pt idx="489">
                  <c:v>34</c:v>
                </c:pt>
                <c:pt idx="490">
                  <c:v>185</c:v>
                </c:pt>
                <c:pt idx="491">
                  <c:v>189</c:v>
                </c:pt>
                <c:pt idx="492">
                  <c:v>96</c:v>
                </c:pt>
                <c:pt idx="493">
                  <c:v>111</c:v>
                </c:pt>
                <c:pt idx="494">
                  <c:v>83</c:v>
                </c:pt>
                <c:pt idx="495">
                  <c:v>194</c:v>
                </c:pt>
                <c:pt idx="496">
                  <c:v>161</c:v>
                </c:pt>
                <c:pt idx="497">
                  <c:v>130</c:v>
                </c:pt>
                <c:pt idx="498">
                  <c:v>67</c:v>
                </c:pt>
                <c:pt idx="499">
                  <c:v>167</c:v>
                </c:pt>
                <c:pt idx="500">
                  <c:v>267</c:v>
                </c:pt>
                <c:pt idx="501">
                  <c:v>103</c:v>
                </c:pt>
                <c:pt idx="502">
                  <c:v>193</c:v>
                </c:pt>
                <c:pt idx="503">
                  <c:v>161</c:v>
                </c:pt>
                <c:pt idx="504">
                  <c:v>18</c:v>
                </c:pt>
                <c:pt idx="505">
                  <c:v>134</c:v>
                </c:pt>
                <c:pt idx="506">
                  <c:v>64</c:v>
                </c:pt>
                <c:pt idx="507">
                  <c:v>41</c:v>
                </c:pt>
                <c:pt idx="508">
                  <c:v>33</c:v>
                </c:pt>
                <c:pt idx="509">
                  <c:v>27</c:v>
                </c:pt>
                <c:pt idx="510">
                  <c:v>103</c:v>
                </c:pt>
                <c:pt idx="511">
                  <c:v>57</c:v>
                </c:pt>
                <c:pt idx="512">
                  <c:v>170</c:v>
                </c:pt>
                <c:pt idx="513">
                  <c:v>20</c:v>
                </c:pt>
                <c:pt idx="514">
                  <c:v>57</c:v>
                </c:pt>
                <c:pt idx="515">
                  <c:v>27</c:v>
                </c:pt>
                <c:pt idx="516">
                  <c:v>64</c:v>
                </c:pt>
                <c:pt idx="517">
                  <c:v>35</c:v>
                </c:pt>
                <c:pt idx="518">
                  <c:v>71</c:v>
                </c:pt>
                <c:pt idx="519">
                  <c:v>43</c:v>
                </c:pt>
                <c:pt idx="520">
                  <c:v>65</c:v>
                </c:pt>
                <c:pt idx="521">
                  <c:v>103</c:v>
                </c:pt>
                <c:pt idx="522">
                  <c:v>44</c:v>
                </c:pt>
                <c:pt idx="523">
                  <c:v>42</c:v>
                </c:pt>
                <c:pt idx="524">
                  <c:v>65</c:v>
                </c:pt>
                <c:pt idx="525">
                  <c:v>56</c:v>
                </c:pt>
                <c:pt idx="526">
                  <c:v>64</c:v>
                </c:pt>
                <c:pt idx="527">
                  <c:v>217</c:v>
                </c:pt>
                <c:pt idx="528">
                  <c:v>133</c:v>
                </c:pt>
                <c:pt idx="529">
                  <c:v>50</c:v>
                </c:pt>
                <c:pt idx="530">
                  <c:v>99</c:v>
                </c:pt>
                <c:pt idx="531">
                  <c:v>58</c:v>
                </c:pt>
                <c:pt idx="532">
                  <c:v>90</c:v>
                </c:pt>
                <c:pt idx="533">
                  <c:v>64</c:v>
                </c:pt>
                <c:pt idx="534">
                  <c:v>57</c:v>
                </c:pt>
                <c:pt idx="535">
                  <c:v>133</c:v>
                </c:pt>
                <c:pt idx="536">
                  <c:v>104</c:v>
                </c:pt>
                <c:pt idx="537">
                  <c:v>70</c:v>
                </c:pt>
                <c:pt idx="538">
                  <c:v>58</c:v>
                </c:pt>
                <c:pt idx="539">
                  <c:v>64</c:v>
                </c:pt>
                <c:pt idx="540">
                  <c:v>65</c:v>
                </c:pt>
                <c:pt idx="541">
                  <c:v>29</c:v>
                </c:pt>
                <c:pt idx="542">
                  <c:v>95</c:v>
                </c:pt>
                <c:pt idx="543">
                  <c:v>63</c:v>
                </c:pt>
                <c:pt idx="544">
                  <c:v>58</c:v>
                </c:pt>
                <c:pt idx="545">
                  <c:v>22</c:v>
                </c:pt>
                <c:pt idx="546">
                  <c:v>60</c:v>
                </c:pt>
                <c:pt idx="547">
                  <c:v>64</c:v>
                </c:pt>
                <c:pt idx="548">
                  <c:v>59</c:v>
                </c:pt>
                <c:pt idx="549">
                  <c:v>58</c:v>
                </c:pt>
                <c:pt idx="550">
                  <c:v>52</c:v>
                </c:pt>
                <c:pt idx="551">
                  <c:v>63</c:v>
                </c:pt>
                <c:pt idx="552">
                  <c:v>66</c:v>
                </c:pt>
                <c:pt idx="553">
                  <c:v>75</c:v>
                </c:pt>
                <c:pt idx="554">
                  <c:v>61</c:v>
                </c:pt>
                <c:pt idx="555">
                  <c:v>400</c:v>
                </c:pt>
                <c:pt idx="556">
                  <c:v>103</c:v>
                </c:pt>
                <c:pt idx="557">
                  <c:v>202</c:v>
                </c:pt>
                <c:pt idx="558">
                  <c:v>202</c:v>
                </c:pt>
                <c:pt idx="559">
                  <c:v>56</c:v>
                </c:pt>
                <c:pt idx="560">
                  <c:v>141</c:v>
                </c:pt>
                <c:pt idx="561">
                  <c:v>62</c:v>
                </c:pt>
                <c:pt idx="562">
                  <c:v>77</c:v>
                </c:pt>
                <c:pt idx="563">
                  <c:v>149</c:v>
                </c:pt>
                <c:pt idx="564">
                  <c:v>240</c:v>
                </c:pt>
                <c:pt idx="565">
                  <c:v>134</c:v>
                </c:pt>
                <c:pt idx="566">
                  <c:v>138</c:v>
                </c:pt>
                <c:pt idx="567">
                  <c:v>147</c:v>
                </c:pt>
                <c:pt idx="568">
                  <c:v>92</c:v>
                </c:pt>
                <c:pt idx="569">
                  <c:v>167</c:v>
                </c:pt>
                <c:pt idx="570">
                  <c:v>70</c:v>
                </c:pt>
                <c:pt idx="571">
                  <c:v>82</c:v>
                </c:pt>
                <c:pt idx="572">
                  <c:v>83</c:v>
                </c:pt>
                <c:pt idx="573">
                  <c:v>49</c:v>
                </c:pt>
                <c:pt idx="574">
                  <c:v>91</c:v>
                </c:pt>
                <c:pt idx="575">
                  <c:v>113</c:v>
                </c:pt>
                <c:pt idx="576">
                  <c:v>58</c:v>
                </c:pt>
                <c:pt idx="577">
                  <c:v>76</c:v>
                </c:pt>
                <c:pt idx="578">
                  <c:v>160</c:v>
                </c:pt>
                <c:pt idx="579">
                  <c:v>49</c:v>
                </c:pt>
                <c:pt idx="580">
                  <c:v>49</c:v>
                </c:pt>
                <c:pt idx="581">
                  <c:v>202</c:v>
                </c:pt>
                <c:pt idx="582">
                  <c:v>125</c:v>
                </c:pt>
                <c:pt idx="583">
                  <c:v>21</c:v>
                </c:pt>
                <c:pt idx="584">
                  <c:v>98</c:v>
                </c:pt>
                <c:pt idx="585">
                  <c:v>174</c:v>
                </c:pt>
                <c:pt idx="586">
                  <c:v>112</c:v>
                </c:pt>
                <c:pt idx="587">
                  <c:v>143</c:v>
                </c:pt>
                <c:pt idx="588">
                  <c:v>69</c:v>
                </c:pt>
                <c:pt idx="589">
                  <c:v>120</c:v>
                </c:pt>
                <c:pt idx="590">
                  <c:v>59</c:v>
                </c:pt>
                <c:pt idx="591">
                  <c:v>133</c:v>
                </c:pt>
                <c:pt idx="592">
                  <c:v>35</c:v>
                </c:pt>
                <c:pt idx="593">
                  <c:v>68</c:v>
                </c:pt>
                <c:pt idx="594">
                  <c:v>32</c:v>
                </c:pt>
                <c:pt idx="595">
                  <c:v>106</c:v>
                </c:pt>
                <c:pt idx="596">
                  <c:v>65</c:v>
                </c:pt>
                <c:pt idx="597">
                  <c:v>52</c:v>
                </c:pt>
                <c:pt idx="598">
                  <c:v>49</c:v>
                </c:pt>
                <c:pt idx="599">
                  <c:v>72</c:v>
                </c:pt>
                <c:pt idx="600">
                  <c:v>94</c:v>
                </c:pt>
                <c:pt idx="601">
                  <c:v>70</c:v>
                </c:pt>
                <c:pt idx="602">
                  <c:v>70</c:v>
                </c:pt>
                <c:pt idx="603">
                  <c:v>57</c:v>
                </c:pt>
                <c:pt idx="604">
                  <c:v>91</c:v>
                </c:pt>
                <c:pt idx="605">
                  <c:v>122</c:v>
                </c:pt>
                <c:pt idx="606">
                  <c:v>59</c:v>
                </c:pt>
                <c:pt idx="607">
                  <c:v>57</c:v>
                </c:pt>
                <c:pt idx="608">
                  <c:v>93</c:v>
                </c:pt>
                <c:pt idx="609">
                  <c:v>45</c:v>
                </c:pt>
                <c:pt idx="610">
                  <c:v>56</c:v>
                </c:pt>
                <c:pt idx="611">
                  <c:v>473</c:v>
                </c:pt>
                <c:pt idx="612">
                  <c:v>87</c:v>
                </c:pt>
                <c:pt idx="613">
                  <c:v>70</c:v>
                </c:pt>
                <c:pt idx="614">
                  <c:v>86</c:v>
                </c:pt>
                <c:pt idx="615">
                  <c:v>99</c:v>
                </c:pt>
                <c:pt idx="616">
                  <c:v>224</c:v>
                </c:pt>
                <c:pt idx="617">
                  <c:v>111</c:v>
                </c:pt>
                <c:pt idx="618">
                  <c:v>473</c:v>
                </c:pt>
                <c:pt idx="619">
                  <c:v>104</c:v>
                </c:pt>
                <c:pt idx="620">
                  <c:v>272</c:v>
                </c:pt>
                <c:pt idx="621">
                  <c:v>50</c:v>
                </c:pt>
                <c:pt idx="622">
                  <c:v>44</c:v>
                </c:pt>
                <c:pt idx="623">
                  <c:v>90</c:v>
                </c:pt>
                <c:pt idx="624">
                  <c:v>92</c:v>
                </c:pt>
                <c:pt idx="625">
                  <c:v>105</c:v>
                </c:pt>
                <c:pt idx="626">
                  <c:v>72</c:v>
                </c:pt>
                <c:pt idx="627">
                  <c:v>97</c:v>
                </c:pt>
                <c:pt idx="628">
                  <c:v>111</c:v>
                </c:pt>
                <c:pt idx="629">
                  <c:v>126</c:v>
                </c:pt>
                <c:pt idx="630">
                  <c:v>64</c:v>
                </c:pt>
                <c:pt idx="631">
                  <c:v>201</c:v>
                </c:pt>
                <c:pt idx="632">
                  <c:v>84</c:v>
                </c:pt>
                <c:pt idx="633">
                  <c:v>114</c:v>
                </c:pt>
                <c:pt idx="634">
                  <c:v>324</c:v>
                </c:pt>
                <c:pt idx="635">
                  <c:v>80</c:v>
                </c:pt>
                <c:pt idx="636">
                  <c:v>57</c:v>
                </c:pt>
                <c:pt idx="637">
                  <c:v>23</c:v>
                </c:pt>
                <c:pt idx="638">
                  <c:v>204</c:v>
                </c:pt>
                <c:pt idx="639">
                  <c:v>37</c:v>
                </c:pt>
                <c:pt idx="640">
                  <c:v>53</c:v>
                </c:pt>
                <c:pt idx="641">
                  <c:v>84</c:v>
                </c:pt>
                <c:pt idx="642">
                  <c:v>42</c:v>
                </c:pt>
                <c:pt idx="643">
                  <c:v>50</c:v>
                </c:pt>
                <c:pt idx="644">
                  <c:v>153</c:v>
                </c:pt>
                <c:pt idx="645">
                  <c:v>145</c:v>
                </c:pt>
                <c:pt idx="646">
                  <c:v>68</c:v>
                </c:pt>
                <c:pt idx="647">
                  <c:v>53</c:v>
                </c:pt>
                <c:pt idx="648">
                  <c:v>53</c:v>
                </c:pt>
                <c:pt idx="649">
                  <c:v>52</c:v>
                </c:pt>
                <c:pt idx="650">
                  <c:v>67</c:v>
                </c:pt>
                <c:pt idx="651">
                  <c:v>52</c:v>
                </c:pt>
                <c:pt idx="652">
                  <c:v>54</c:v>
                </c:pt>
                <c:pt idx="653">
                  <c:v>68</c:v>
                </c:pt>
                <c:pt idx="654">
                  <c:v>35</c:v>
                </c:pt>
                <c:pt idx="655">
                  <c:v>75</c:v>
                </c:pt>
                <c:pt idx="656">
                  <c:v>71</c:v>
                </c:pt>
                <c:pt idx="657">
                  <c:v>77</c:v>
                </c:pt>
                <c:pt idx="658">
                  <c:v>56</c:v>
                </c:pt>
                <c:pt idx="659">
                  <c:v>60</c:v>
                </c:pt>
                <c:pt idx="660">
                  <c:v>82</c:v>
                </c:pt>
                <c:pt idx="661">
                  <c:v>64</c:v>
                </c:pt>
                <c:pt idx="662">
                  <c:v>69</c:v>
                </c:pt>
                <c:pt idx="663">
                  <c:v>36</c:v>
                </c:pt>
                <c:pt idx="664">
                  <c:v>316</c:v>
                </c:pt>
                <c:pt idx="665">
                  <c:v>182</c:v>
                </c:pt>
                <c:pt idx="666">
                  <c:v>84</c:v>
                </c:pt>
                <c:pt idx="667">
                  <c:v>147</c:v>
                </c:pt>
                <c:pt idx="668">
                  <c:v>77</c:v>
                </c:pt>
                <c:pt idx="669">
                  <c:v>53</c:v>
                </c:pt>
                <c:pt idx="670">
                  <c:v>56</c:v>
                </c:pt>
                <c:pt idx="671">
                  <c:v>146</c:v>
                </c:pt>
                <c:pt idx="672">
                  <c:v>56</c:v>
                </c:pt>
                <c:pt idx="673">
                  <c:v>60</c:v>
                </c:pt>
                <c:pt idx="674">
                  <c:v>68</c:v>
                </c:pt>
                <c:pt idx="675">
                  <c:v>91</c:v>
                </c:pt>
                <c:pt idx="676">
                  <c:v>61</c:v>
                </c:pt>
                <c:pt idx="677">
                  <c:v>89</c:v>
                </c:pt>
                <c:pt idx="678">
                  <c:v>71</c:v>
                </c:pt>
                <c:pt idx="679">
                  <c:v>30</c:v>
                </c:pt>
                <c:pt idx="680">
                  <c:v>91</c:v>
                </c:pt>
                <c:pt idx="681">
                  <c:v>239</c:v>
                </c:pt>
                <c:pt idx="682">
                  <c:v>14</c:v>
                </c:pt>
                <c:pt idx="683">
                  <c:v>76</c:v>
                </c:pt>
                <c:pt idx="684">
                  <c:v>47</c:v>
                </c:pt>
                <c:pt idx="685">
                  <c:v>114</c:v>
                </c:pt>
                <c:pt idx="686">
                  <c:v>211</c:v>
                </c:pt>
                <c:pt idx="687">
                  <c:v>139</c:v>
                </c:pt>
                <c:pt idx="688">
                  <c:v>65</c:v>
                </c:pt>
                <c:pt idx="689">
                  <c:v>139</c:v>
                </c:pt>
                <c:pt idx="690">
                  <c:v>56</c:v>
                </c:pt>
                <c:pt idx="691">
                  <c:v>114</c:v>
                </c:pt>
                <c:pt idx="692">
                  <c:v>224</c:v>
                </c:pt>
                <c:pt idx="693">
                  <c:v>50</c:v>
                </c:pt>
                <c:pt idx="694">
                  <c:v>125</c:v>
                </c:pt>
                <c:pt idx="695">
                  <c:v>59</c:v>
                </c:pt>
                <c:pt idx="696">
                  <c:v>308</c:v>
                </c:pt>
                <c:pt idx="697">
                  <c:v>60</c:v>
                </c:pt>
                <c:pt idx="698">
                  <c:v>42</c:v>
                </c:pt>
                <c:pt idx="699">
                  <c:v>42</c:v>
                </c:pt>
                <c:pt idx="700">
                  <c:v>42</c:v>
                </c:pt>
                <c:pt idx="701">
                  <c:v>64</c:v>
                </c:pt>
                <c:pt idx="702">
                  <c:v>15</c:v>
                </c:pt>
                <c:pt idx="703">
                  <c:v>57</c:v>
                </c:pt>
                <c:pt idx="704">
                  <c:v>32</c:v>
                </c:pt>
                <c:pt idx="705">
                  <c:v>136</c:v>
                </c:pt>
                <c:pt idx="706">
                  <c:v>233</c:v>
                </c:pt>
                <c:pt idx="707">
                  <c:v>67</c:v>
                </c:pt>
                <c:pt idx="708">
                  <c:v>49</c:v>
                </c:pt>
                <c:pt idx="709">
                  <c:v>59</c:v>
                </c:pt>
                <c:pt idx="710">
                  <c:v>49</c:v>
                </c:pt>
                <c:pt idx="711">
                  <c:v>337</c:v>
                </c:pt>
                <c:pt idx="712">
                  <c:v>60</c:v>
                </c:pt>
                <c:pt idx="713">
                  <c:v>56</c:v>
                </c:pt>
                <c:pt idx="714">
                  <c:v>53</c:v>
                </c:pt>
                <c:pt idx="715">
                  <c:v>94</c:v>
                </c:pt>
                <c:pt idx="716">
                  <c:v>66</c:v>
                </c:pt>
                <c:pt idx="717">
                  <c:v>82</c:v>
                </c:pt>
                <c:pt idx="718">
                  <c:v>56</c:v>
                </c:pt>
                <c:pt idx="719">
                  <c:v>119</c:v>
                </c:pt>
                <c:pt idx="720">
                  <c:v>56</c:v>
                </c:pt>
                <c:pt idx="721">
                  <c:v>55</c:v>
                </c:pt>
                <c:pt idx="722">
                  <c:v>94</c:v>
                </c:pt>
                <c:pt idx="723">
                  <c:v>56</c:v>
                </c:pt>
                <c:pt idx="724">
                  <c:v>46</c:v>
                </c:pt>
                <c:pt idx="725">
                  <c:v>56</c:v>
                </c:pt>
                <c:pt idx="726">
                  <c:v>228</c:v>
                </c:pt>
                <c:pt idx="727">
                  <c:v>74</c:v>
                </c:pt>
                <c:pt idx="728">
                  <c:v>68</c:v>
                </c:pt>
                <c:pt idx="729">
                  <c:v>53</c:v>
                </c:pt>
                <c:pt idx="730">
                  <c:v>147</c:v>
                </c:pt>
                <c:pt idx="731">
                  <c:v>137</c:v>
                </c:pt>
                <c:pt idx="732">
                  <c:v>53</c:v>
                </c:pt>
                <c:pt idx="733">
                  <c:v>118</c:v>
                </c:pt>
                <c:pt idx="734">
                  <c:v>95</c:v>
                </c:pt>
                <c:pt idx="735">
                  <c:v>85</c:v>
                </c:pt>
                <c:pt idx="736">
                  <c:v>77</c:v>
                </c:pt>
                <c:pt idx="737">
                  <c:v>85</c:v>
                </c:pt>
                <c:pt idx="738">
                  <c:v>246</c:v>
                </c:pt>
                <c:pt idx="739">
                  <c:v>53</c:v>
                </c:pt>
                <c:pt idx="740">
                  <c:v>253</c:v>
                </c:pt>
                <c:pt idx="741">
                  <c:v>57</c:v>
                </c:pt>
                <c:pt idx="742">
                  <c:v>253</c:v>
                </c:pt>
                <c:pt idx="743">
                  <c:v>48</c:v>
                </c:pt>
                <c:pt idx="744">
                  <c:v>181</c:v>
                </c:pt>
                <c:pt idx="745">
                  <c:v>78</c:v>
                </c:pt>
                <c:pt idx="746">
                  <c:v>103</c:v>
                </c:pt>
                <c:pt idx="747">
                  <c:v>79</c:v>
                </c:pt>
                <c:pt idx="748">
                  <c:v>133</c:v>
                </c:pt>
                <c:pt idx="749">
                  <c:v>103</c:v>
                </c:pt>
                <c:pt idx="750">
                  <c:v>103</c:v>
                </c:pt>
                <c:pt idx="751">
                  <c:v>103</c:v>
                </c:pt>
                <c:pt idx="752">
                  <c:v>57</c:v>
                </c:pt>
                <c:pt idx="753">
                  <c:v>154</c:v>
                </c:pt>
                <c:pt idx="754">
                  <c:v>156</c:v>
                </c:pt>
                <c:pt idx="755">
                  <c:v>48</c:v>
                </c:pt>
                <c:pt idx="756">
                  <c:v>22</c:v>
                </c:pt>
                <c:pt idx="757">
                  <c:v>119</c:v>
                </c:pt>
                <c:pt idx="758">
                  <c:v>42</c:v>
                </c:pt>
                <c:pt idx="759">
                  <c:v>150</c:v>
                </c:pt>
                <c:pt idx="760">
                  <c:v>49</c:v>
                </c:pt>
                <c:pt idx="761">
                  <c:v>28</c:v>
                </c:pt>
                <c:pt idx="762">
                  <c:v>35</c:v>
                </c:pt>
                <c:pt idx="763">
                  <c:v>818</c:v>
                </c:pt>
                <c:pt idx="764">
                  <c:v>56</c:v>
                </c:pt>
                <c:pt idx="765">
                  <c:v>49</c:v>
                </c:pt>
                <c:pt idx="766">
                  <c:v>69</c:v>
                </c:pt>
                <c:pt idx="767">
                  <c:v>48</c:v>
                </c:pt>
                <c:pt idx="768">
                  <c:v>51</c:v>
                </c:pt>
                <c:pt idx="769">
                  <c:v>51</c:v>
                </c:pt>
                <c:pt idx="770">
                  <c:v>52</c:v>
                </c:pt>
                <c:pt idx="771">
                  <c:v>196</c:v>
                </c:pt>
                <c:pt idx="772">
                  <c:v>77</c:v>
                </c:pt>
                <c:pt idx="773">
                  <c:v>221</c:v>
                </c:pt>
                <c:pt idx="774">
                  <c:v>115</c:v>
                </c:pt>
                <c:pt idx="775">
                  <c:v>77</c:v>
                </c:pt>
                <c:pt idx="776">
                  <c:v>263</c:v>
                </c:pt>
                <c:pt idx="777">
                  <c:v>12</c:v>
                </c:pt>
                <c:pt idx="778">
                  <c:v>56</c:v>
                </c:pt>
                <c:pt idx="779">
                  <c:v>89</c:v>
                </c:pt>
                <c:pt idx="780">
                  <c:v>125</c:v>
                </c:pt>
                <c:pt idx="781">
                  <c:v>34</c:v>
                </c:pt>
                <c:pt idx="782">
                  <c:v>45</c:v>
                </c:pt>
                <c:pt idx="783">
                  <c:v>48</c:v>
                </c:pt>
                <c:pt idx="784">
                  <c:v>52</c:v>
                </c:pt>
                <c:pt idx="785">
                  <c:v>33</c:v>
                </c:pt>
                <c:pt idx="786">
                  <c:v>130</c:v>
                </c:pt>
                <c:pt idx="787">
                  <c:v>108</c:v>
                </c:pt>
                <c:pt idx="788">
                  <c:v>406</c:v>
                </c:pt>
                <c:pt idx="789">
                  <c:v>42</c:v>
                </c:pt>
                <c:pt idx="790">
                  <c:v>70</c:v>
                </c:pt>
                <c:pt idx="791">
                  <c:v>63</c:v>
                </c:pt>
                <c:pt idx="792">
                  <c:v>27</c:v>
                </c:pt>
                <c:pt idx="793">
                  <c:v>48</c:v>
                </c:pt>
                <c:pt idx="794">
                  <c:v>152</c:v>
                </c:pt>
                <c:pt idx="795">
                  <c:v>63</c:v>
                </c:pt>
                <c:pt idx="796">
                  <c:v>61</c:v>
                </c:pt>
                <c:pt idx="797">
                  <c:v>63</c:v>
                </c:pt>
                <c:pt idx="798">
                  <c:v>45</c:v>
                </c:pt>
                <c:pt idx="799">
                  <c:v>276</c:v>
                </c:pt>
                <c:pt idx="800">
                  <c:v>53</c:v>
                </c:pt>
                <c:pt idx="801">
                  <c:v>42</c:v>
                </c:pt>
                <c:pt idx="802">
                  <c:v>69</c:v>
                </c:pt>
                <c:pt idx="803">
                  <c:v>62</c:v>
                </c:pt>
                <c:pt idx="804">
                  <c:v>56</c:v>
                </c:pt>
                <c:pt idx="805">
                  <c:v>106</c:v>
                </c:pt>
                <c:pt idx="806">
                  <c:v>98</c:v>
                </c:pt>
                <c:pt idx="807">
                  <c:v>208</c:v>
                </c:pt>
                <c:pt idx="808">
                  <c:v>109</c:v>
                </c:pt>
                <c:pt idx="809">
                  <c:v>70</c:v>
                </c:pt>
                <c:pt idx="810">
                  <c:v>133</c:v>
                </c:pt>
                <c:pt idx="811">
                  <c:v>53</c:v>
                </c:pt>
                <c:pt idx="812">
                  <c:v>223</c:v>
                </c:pt>
                <c:pt idx="813">
                  <c:v>62</c:v>
                </c:pt>
                <c:pt idx="814">
                  <c:v>109</c:v>
                </c:pt>
                <c:pt idx="815">
                  <c:v>215</c:v>
                </c:pt>
                <c:pt idx="816">
                  <c:v>82</c:v>
                </c:pt>
                <c:pt idx="817">
                  <c:v>223</c:v>
                </c:pt>
                <c:pt idx="818">
                  <c:v>63</c:v>
                </c:pt>
                <c:pt idx="819">
                  <c:v>48</c:v>
                </c:pt>
                <c:pt idx="820">
                  <c:v>71</c:v>
                </c:pt>
                <c:pt idx="821">
                  <c:v>111</c:v>
                </c:pt>
                <c:pt idx="822">
                  <c:v>93</c:v>
                </c:pt>
                <c:pt idx="823">
                  <c:v>502</c:v>
                </c:pt>
                <c:pt idx="824">
                  <c:v>100</c:v>
                </c:pt>
                <c:pt idx="825">
                  <c:v>300</c:v>
                </c:pt>
                <c:pt idx="826">
                  <c:v>154</c:v>
                </c:pt>
                <c:pt idx="827">
                  <c:v>48</c:v>
                </c:pt>
                <c:pt idx="828">
                  <c:v>43</c:v>
                </c:pt>
                <c:pt idx="829">
                  <c:v>91</c:v>
                </c:pt>
                <c:pt idx="830">
                  <c:v>100</c:v>
                </c:pt>
                <c:pt idx="831">
                  <c:v>97</c:v>
                </c:pt>
                <c:pt idx="832">
                  <c:v>76</c:v>
                </c:pt>
                <c:pt idx="833">
                  <c:v>21</c:v>
                </c:pt>
                <c:pt idx="834">
                  <c:v>57</c:v>
                </c:pt>
                <c:pt idx="835">
                  <c:v>70</c:v>
                </c:pt>
                <c:pt idx="836">
                  <c:v>48</c:v>
                </c:pt>
                <c:pt idx="837">
                  <c:v>127</c:v>
                </c:pt>
                <c:pt idx="838">
                  <c:v>181</c:v>
                </c:pt>
                <c:pt idx="839">
                  <c:v>300</c:v>
                </c:pt>
                <c:pt idx="840">
                  <c:v>79</c:v>
                </c:pt>
                <c:pt idx="841">
                  <c:v>43</c:v>
                </c:pt>
                <c:pt idx="842">
                  <c:v>97</c:v>
                </c:pt>
                <c:pt idx="843">
                  <c:v>70</c:v>
                </c:pt>
                <c:pt idx="844">
                  <c:v>73</c:v>
                </c:pt>
                <c:pt idx="845">
                  <c:v>85</c:v>
                </c:pt>
                <c:pt idx="846">
                  <c:v>87</c:v>
                </c:pt>
                <c:pt idx="847">
                  <c:v>589</c:v>
                </c:pt>
                <c:pt idx="848">
                  <c:v>70</c:v>
                </c:pt>
                <c:pt idx="849">
                  <c:v>70</c:v>
                </c:pt>
                <c:pt idx="850">
                  <c:v>42</c:v>
                </c:pt>
                <c:pt idx="851">
                  <c:v>59</c:v>
                </c:pt>
                <c:pt idx="852">
                  <c:v>14</c:v>
                </c:pt>
                <c:pt idx="853">
                  <c:v>112</c:v>
                </c:pt>
                <c:pt idx="854">
                  <c:v>38</c:v>
                </c:pt>
                <c:pt idx="855">
                  <c:v>59</c:v>
                </c:pt>
                <c:pt idx="856">
                  <c:v>112</c:v>
                </c:pt>
                <c:pt idx="857">
                  <c:v>213</c:v>
                </c:pt>
                <c:pt idx="858">
                  <c:v>84</c:v>
                </c:pt>
                <c:pt idx="859">
                  <c:v>59</c:v>
                </c:pt>
                <c:pt idx="860">
                  <c:v>56</c:v>
                </c:pt>
                <c:pt idx="861">
                  <c:v>228</c:v>
                </c:pt>
                <c:pt idx="862">
                  <c:v>73</c:v>
                </c:pt>
                <c:pt idx="863">
                  <c:v>71</c:v>
                </c:pt>
                <c:pt idx="864">
                  <c:v>71</c:v>
                </c:pt>
                <c:pt idx="865">
                  <c:v>115</c:v>
                </c:pt>
                <c:pt idx="866">
                  <c:v>70</c:v>
                </c:pt>
                <c:pt idx="867">
                  <c:v>62</c:v>
                </c:pt>
                <c:pt idx="868">
                  <c:v>49</c:v>
                </c:pt>
                <c:pt idx="869">
                  <c:v>102</c:v>
                </c:pt>
                <c:pt idx="870">
                  <c:v>279</c:v>
                </c:pt>
                <c:pt idx="871">
                  <c:v>66</c:v>
                </c:pt>
                <c:pt idx="872">
                  <c:v>151</c:v>
                </c:pt>
                <c:pt idx="873">
                  <c:v>45</c:v>
                </c:pt>
                <c:pt idx="874">
                  <c:v>60</c:v>
                </c:pt>
                <c:pt idx="875">
                  <c:v>31</c:v>
                </c:pt>
                <c:pt idx="876">
                  <c:v>69</c:v>
                </c:pt>
                <c:pt idx="877">
                  <c:v>162</c:v>
                </c:pt>
                <c:pt idx="878">
                  <c:v>90</c:v>
                </c:pt>
                <c:pt idx="879">
                  <c:v>43</c:v>
                </c:pt>
                <c:pt idx="880">
                  <c:v>90</c:v>
                </c:pt>
                <c:pt idx="881">
                  <c:v>153</c:v>
                </c:pt>
                <c:pt idx="882">
                  <c:v>76</c:v>
                </c:pt>
                <c:pt idx="883">
                  <c:v>153</c:v>
                </c:pt>
                <c:pt idx="884">
                  <c:v>75</c:v>
                </c:pt>
                <c:pt idx="885">
                  <c:v>240</c:v>
                </c:pt>
                <c:pt idx="886">
                  <c:v>29</c:v>
                </c:pt>
                <c:pt idx="887">
                  <c:v>148</c:v>
                </c:pt>
                <c:pt idx="888">
                  <c:v>43</c:v>
                </c:pt>
                <c:pt idx="889">
                  <c:v>148</c:v>
                </c:pt>
                <c:pt idx="890">
                  <c:v>236</c:v>
                </c:pt>
                <c:pt idx="891">
                  <c:v>62</c:v>
                </c:pt>
                <c:pt idx="892">
                  <c:v>114</c:v>
                </c:pt>
                <c:pt idx="893">
                  <c:v>64</c:v>
                </c:pt>
                <c:pt idx="894">
                  <c:v>62</c:v>
                </c:pt>
                <c:pt idx="895">
                  <c:v>70</c:v>
                </c:pt>
                <c:pt idx="896">
                  <c:v>33</c:v>
                </c:pt>
                <c:pt idx="897">
                  <c:v>198</c:v>
                </c:pt>
                <c:pt idx="898">
                  <c:v>189</c:v>
                </c:pt>
                <c:pt idx="899">
                  <c:v>223</c:v>
                </c:pt>
                <c:pt idx="900">
                  <c:v>28</c:v>
                </c:pt>
                <c:pt idx="901">
                  <c:v>78</c:v>
                </c:pt>
                <c:pt idx="902">
                  <c:v>223</c:v>
                </c:pt>
                <c:pt idx="903">
                  <c:v>99</c:v>
                </c:pt>
                <c:pt idx="904">
                  <c:v>148</c:v>
                </c:pt>
                <c:pt idx="905">
                  <c:v>30</c:v>
                </c:pt>
                <c:pt idx="906">
                  <c:v>188</c:v>
                </c:pt>
                <c:pt idx="907">
                  <c:v>141</c:v>
                </c:pt>
                <c:pt idx="908">
                  <c:v>52</c:v>
                </c:pt>
                <c:pt idx="909">
                  <c:v>23</c:v>
                </c:pt>
                <c:pt idx="910">
                  <c:v>51</c:v>
                </c:pt>
                <c:pt idx="911">
                  <c:v>125</c:v>
                </c:pt>
                <c:pt idx="912">
                  <c:v>125</c:v>
                </c:pt>
                <c:pt idx="913">
                  <c:v>98</c:v>
                </c:pt>
                <c:pt idx="914">
                  <c:v>56</c:v>
                </c:pt>
                <c:pt idx="915">
                  <c:v>52</c:v>
                </c:pt>
                <c:pt idx="916">
                  <c:v>98</c:v>
                </c:pt>
                <c:pt idx="917">
                  <c:v>101</c:v>
                </c:pt>
                <c:pt idx="918">
                  <c:v>50</c:v>
                </c:pt>
                <c:pt idx="919">
                  <c:v>67</c:v>
                </c:pt>
                <c:pt idx="920">
                  <c:v>119</c:v>
                </c:pt>
                <c:pt idx="921">
                  <c:v>67</c:v>
                </c:pt>
                <c:pt idx="922">
                  <c:v>114</c:v>
                </c:pt>
                <c:pt idx="923">
                  <c:v>157</c:v>
                </c:pt>
                <c:pt idx="924">
                  <c:v>163</c:v>
                </c:pt>
                <c:pt idx="925">
                  <c:v>50</c:v>
                </c:pt>
                <c:pt idx="926">
                  <c:v>74</c:v>
                </c:pt>
                <c:pt idx="927">
                  <c:v>70</c:v>
                </c:pt>
                <c:pt idx="928">
                  <c:v>130</c:v>
                </c:pt>
                <c:pt idx="929">
                  <c:v>53</c:v>
                </c:pt>
                <c:pt idx="930">
                  <c:v>80</c:v>
                </c:pt>
                <c:pt idx="931">
                  <c:v>116</c:v>
                </c:pt>
                <c:pt idx="932">
                  <c:v>171</c:v>
                </c:pt>
                <c:pt idx="933">
                  <c:v>112</c:v>
                </c:pt>
                <c:pt idx="934">
                  <c:v>70</c:v>
                </c:pt>
                <c:pt idx="935">
                  <c:v>116</c:v>
                </c:pt>
                <c:pt idx="936">
                  <c:v>80</c:v>
                </c:pt>
                <c:pt idx="937">
                  <c:v>140</c:v>
                </c:pt>
                <c:pt idx="938">
                  <c:v>69</c:v>
                </c:pt>
                <c:pt idx="939">
                  <c:v>73</c:v>
                </c:pt>
                <c:pt idx="940">
                  <c:v>140</c:v>
                </c:pt>
                <c:pt idx="941">
                  <c:v>53</c:v>
                </c:pt>
                <c:pt idx="942">
                  <c:v>53</c:v>
                </c:pt>
                <c:pt idx="943">
                  <c:v>60</c:v>
                </c:pt>
                <c:pt idx="944">
                  <c:v>41</c:v>
                </c:pt>
                <c:pt idx="945">
                  <c:v>55</c:v>
                </c:pt>
                <c:pt idx="946">
                  <c:v>74</c:v>
                </c:pt>
                <c:pt idx="947">
                  <c:v>187</c:v>
                </c:pt>
                <c:pt idx="948">
                  <c:v>49</c:v>
                </c:pt>
                <c:pt idx="949">
                  <c:v>194</c:v>
                </c:pt>
                <c:pt idx="950">
                  <c:v>85</c:v>
                </c:pt>
                <c:pt idx="951">
                  <c:v>64</c:v>
                </c:pt>
                <c:pt idx="952">
                  <c:v>54</c:v>
                </c:pt>
                <c:pt idx="953">
                  <c:v>117</c:v>
                </c:pt>
                <c:pt idx="954">
                  <c:v>86</c:v>
                </c:pt>
                <c:pt idx="955">
                  <c:v>58</c:v>
                </c:pt>
                <c:pt idx="956">
                  <c:v>90</c:v>
                </c:pt>
                <c:pt idx="957">
                  <c:v>82</c:v>
                </c:pt>
                <c:pt idx="958">
                  <c:v>64</c:v>
                </c:pt>
                <c:pt idx="959">
                  <c:v>162</c:v>
                </c:pt>
                <c:pt idx="960">
                  <c:v>68</c:v>
                </c:pt>
                <c:pt idx="961">
                  <c:v>139</c:v>
                </c:pt>
                <c:pt idx="962">
                  <c:v>52</c:v>
                </c:pt>
                <c:pt idx="963">
                  <c:v>79</c:v>
                </c:pt>
                <c:pt idx="964">
                  <c:v>147</c:v>
                </c:pt>
                <c:pt idx="965">
                  <c:v>52</c:v>
                </c:pt>
                <c:pt idx="966">
                  <c:v>224</c:v>
                </c:pt>
                <c:pt idx="967">
                  <c:v>52</c:v>
                </c:pt>
                <c:pt idx="968">
                  <c:v>63</c:v>
                </c:pt>
                <c:pt idx="969">
                  <c:v>63</c:v>
                </c:pt>
                <c:pt idx="970">
                  <c:v>50</c:v>
                </c:pt>
                <c:pt idx="971">
                  <c:v>79</c:v>
                </c:pt>
                <c:pt idx="972">
                  <c:v>59</c:v>
                </c:pt>
                <c:pt idx="973">
                  <c:v>224</c:v>
                </c:pt>
                <c:pt idx="974">
                  <c:v>171</c:v>
                </c:pt>
                <c:pt idx="975">
                  <c:v>52</c:v>
                </c:pt>
                <c:pt idx="976">
                  <c:v>171</c:v>
                </c:pt>
                <c:pt idx="977">
                  <c:v>217</c:v>
                </c:pt>
                <c:pt idx="978">
                  <c:v>8</c:v>
                </c:pt>
                <c:pt idx="979">
                  <c:v>171</c:v>
                </c:pt>
                <c:pt idx="980">
                  <c:v>79</c:v>
                </c:pt>
                <c:pt idx="981">
                  <c:v>42</c:v>
                </c:pt>
                <c:pt idx="982">
                  <c:v>87</c:v>
                </c:pt>
                <c:pt idx="983">
                  <c:v>58</c:v>
                </c:pt>
                <c:pt idx="984">
                  <c:v>171</c:v>
                </c:pt>
                <c:pt idx="985">
                  <c:v>197</c:v>
                </c:pt>
                <c:pt idx="986">
                  <c:v>66</c:v>
                </c:pt>
                <c:pt idx="987">
                  <c:v>163</c:v>
                </c:pt>
                <c:pt idx="988">
                  <c:v>171</c:v>
                </c:pt>
                <c:pt idx="989">
                  <c:v>64</c:v>
                </c:pt>
                <c:pt idx="990">
                  <c:v>46</c:v>
                </c:pt>
                <c:pt idx="991">
                  <c:v>53</c:v>
                </c:pt>
                <c:pt idx="992">
                  <c:v>49</c:v>
                </c:pt>
                <c:pt idx="993">
                  <c:v>87</c:v>
                </c:pt>
                <c:pt idx="994">
                  <c:v>18</c:v>
                </c:pt>
                <c:pt idx="995">
                  <c:v>73</c:v>
                </c:pt>
                <c:pt idx="996">
                  <c:v>40</c:v>
                </c:pt>
                <c:pt idx="997">
                  <c:v>75</c:v>
                </c:pt>
                <c:pt idx="998">
                  <c:v>88</c:v>
                </c:pt>
                <c:pt idx="999">
                  <c:v>94</c:v>
                </c:pt>
                <c:pt idx="1000">
                  <c:v>147</c:v>
                </c:pt>
                <c:pt idx="1001">
                  <c:v>106</c:v>
                </c:pt>
                <c:pt idx="1002">
                  <c:v>174</c:v>
                </c:pt>
                <c:pt idx="1003">
                  <c:v>146</c:v>
                </c:pt>
                <c:pt idx="1004">
                  <c:v>125</c:v>
                </c:pt>
                <c:pt idx="1005">
                  <c:v>46</c:v>
                </c:pt>
                <c:pt idx="1006">
                  <c:v>25</c:v>
                </c:pt>
                <c:pt idx="1007">
                  <c:v>84</c:v>
                </c:pt>
                <c:pt idx="1008">
                  <c:v>89</c:v>
                </c:pt>
                <c:pt idx="1009">
                  <c:v>64</c:v>
                </c:pt>
                <c:pt idx="1010">
                  <c:v>57</c:v>
                </c:pt>
                <c:pt idx="1011">
                  <c:v>118</c:v>
                </c:pt>
                <c:pt idx="1012">
                  <c:v>54</c:v>
                </c:pt>
                <c:pt idx="1013">
                  <c:v>43</c:v>
                </c:pt>
                <c:pt idx="1014">
                  <c:v>107</c:v>
                </c:pt>
                <c:pt idx="1015">
                  <c:v>174</c:v>
                </c:pt>
                <c:pt idx="1016">
                  <c:v>183</c:v>
                </c:pt>
                <c:pt idx="1017">
                  <c:v>55</c:v>
                </c:pt>
                <c:pt idx="1018">
                  <c:v>79</c:v>
                </c:pt>
                <c:pt idx="1019">
                  <c:v>48</c:v>
                </c:pt>
                <c:pt idx="1020">
                  <c:v>146</c:v>
                </c:pt>
                <c:pt idx="1021">
                  <c:v>71</c:v>
                </c:pt>
                <c:pt idx="1022">
                  <c:v>77</c:v>
                </c:pt>
                <c:pt idx="1023">
                  <c:v>142</c:v>
                </c:pt>
                <c:pt idx="1024">
                  <c:v>107</c:v>
                </c:pt>
                <c:pt idx="1025">
                  <c:v>20</c:v>
                </c:pt>
                <c:pt idx="1026">
                  <c:v>69</c:v>
                </c:pt>
                <c:pt idx="1027">
                  <c:v>49</c:v>
                </c:pt>
                <c:pt idx="1028">
                  <c:v>107</c:v>
                </c:pt>
                <c:pt idx="1029">
                  <c:v>90</c:v>
                </c:pt>
                <c:pt idx="1030">
                  <c:v>50</c:v>
                </c:pt>
                <c:pt idx="1031">
                  <c:v>128</c:v>
                </c:pt>
                <c:pt idx="1032">
                  <c:v>49</c:v>
                </c:pt>
                <c:pt idx="1033">
                  <c:v>98</c:v>
                </c:pt>
                <c:pt idx="1034">
                  <c:v>108</c:v>
                </c:pt>
                <c:pt idx="1035">
                  <c:v>85</c:v>
                </c:pt>
                <c:pt idx="1036">
                  <c:v>87</c:v>
                </c:pt>
                <c:pt idx="1037">
                  <c:v>74</c:v>
                </c:pt>
                <c:pt idx="1038">
                  <c:v>108</c:v>
                </c:pt>
                <c:pt idx="1039">
                  <c:v>65</c:v>
                </c:pt>
                <c:pt idx="1040">
                  <c:v>102</c:v>
                </c:pt>
                <c:pt idx="1041">
                  <c:v>95</c:v>
                </c:pt>
                <c:pt idx="1042">
                  <c:v>155</c:v>
                </c:pt>
                <c:pt idx="1043">
                  <c:v>155</c:v>
                </c:pt>
                <c:pt idx="1044">
                  <c:v>87</c:v>
                </c:pt>
                <c:pt idx="1045">
                  <c:v>102</c:v>
                </c:pt>
                <c:pt idx="1046">
                  <c:v>120</c:v>
                </c:pt>
                <c:pt idx="1047">
                  <c:v>259</c:v>
                </c:pt>
                <c:pt idx="1048">
                  <c:v>82</c:v>
                </c:pt>
                <c:pt idx="1049">
                  <c:v>116</c:v>
                </c:pt>
                <c:pt idx="1050">
                  <c:v>61</c:v>
                </c:pt>
                <c:pt idx="1051">
                  <c:v>74</c:v>
                </c:pt>
                <c:pt idx="1052">
                  <c:v>61</c:v>
                </c:pt>
                <c:pt idx="1053">
                  <c:v>102</c:v>
                </c:pt>
                <c:pt idx="1054">
                  <c:v>266</c:v>
                </c:pt>
                <c:pt idx="1055">
                  <c:v>262</c:v>
                </c:pt>
                <c:pt idx="1056">
                  <c:v>88</c:v>
                </c:pt>
                <c:pt idx="1057">
                  <c:v>68</c:v>
                </c:pt>
                <c:pt idx="1058">
                  <c:v>101</c:v>
                </c:pt>
                <c:pt idx="1059">
                  <c:v>262</c:v>
                </c:pt>
                <c:pt idx="1060">
                  <c:v>68</c:v>
                </c:pt>
                <c:pt idx="1061">
                  <c:v>76</c:v>
                </c:pt>
                <c:pt idx="1062">
                  <c:v>98</c:v>
                </c:pt>
                <c:pt idx="1063">
                  <c:v>61</c:v>
                </c:pt>
                <c:pt idx="1064">
                  <c:v>76</c:v>
                </c:pt>
                <c:pt idx="1065">
                  <c:v>87</c:v>
                </c:pt>
                <c:pt idx="1066">
                  <c:v>74</c:v>
                </c:pt>
                <c:pt idx="1067">
                  <c:v>64</c:v>
                </c:pt>
                <c:pt idx="1068">
                  <c:v>36</c:v>
                </c:pt>
                <c:pt idx="1069">
                  <c:v>57</c:v>
                </c:pt>
                <c:pt idx="1070">
                  <c:v>125</c:v>
                </c:pt>
                <c:pt idx="1071">
                  <c:v>85</c:v>
                </c:pt>
                <c:pt idx="1072">
                  <c:v>81</c:v>
                </c:pt>
                <c:pt idx="1073">
                  <c:v>33</c:v>
                </c:pt>
                <c:pt idx="1074">
                  <c:v>137</c:v>
                </c:pt>
                <c:pt idx="1075">
                  <c:v>48</c:v>
                </c:pt>
                <c:pt idx="1076">
                  <c:v>48</c:v>
                </c:pt>
                <c:pt idx="1077">
                  <c:v>79</c:v>
                </c:pt>
                <c:pt idx="1078">
                  <c:v>75</c:v>
                </c:pt>
                <c:pt idx="1079">
                  <c:v>36</c:v>
                </c:pt>
                <c:pt idx="1080">
                  <c:v>54</c:v>
                </c:pt>
                <c:pt idx="1081">
                  <c:v>205</c:v>
                </c:pt>
                <c:pt idx="1082">
                  <c:v>78</c:v>
                </c:pt>
                <c:pt idx="1083">
                  <c:v>77</c:v>
                </c:pt>
                <c:pt idx="1084">
                  <c:v>64</c:v>
                </c:pt>
                <c:pt idx="1085">
                  <c:v>51</c:v>
                </c:pt>
                <c:pt idx="1086">
                  <c:v>77</c:v>
                </c:pt>
                <c:pt idx="1087">
                  <c:v>69</c:v>
                </c:pt>
                <c:pt idx="1088">
                  <c:v>55</c:v>
                </c:pt>
                <c:pt idx="1089">
                  <c:v>24</c:v>
                </c:pt>
                <c:pt idx="1090">
                  <c:v>62</c:v>
                </c:pt>
                <c:pt idx="1091">
                  <c:v>45</c:v>
                </c:pt>
                <c:pt idx="1092">
                  <c:v>99</c:v>
                </c:pt>
                <c:pt idx="1093">
                  <c:v>109</c:v>
                </c:pt>
                <c:pt idx="1094">
                  <c:v>64</c:v>
                </c:pt>
                <c:pt idx="1095">
                  <c:v>121</c:v>
                </c:pt>
                <c:pt idx="1096">
                  <c:v>92</c:v>
                </c:pt>
                <c:pt idx="1097">
                  <c:v>74</c:v>
                </c:pt>
                <c:pt idx="1098">
                  <c:v>78</c:v>
                </c:pt>
                <c:pt idx="1099">
                  <c:v>67</c:v>
                </c:pt>
                <c:pt idx="1100">
                  <c:v>10</c:v>
                </c:pt>
                <c:pt idx="1101">
                  <c:v>39</c:v>
                </c:pt>
                <c:pt idx="1102">
                  <c:v>203</c:v>
                </c:pt>
                <c:pt idx="1103">
                  <c:v>137</c:v>
                </c:pt>
                <c:pt idx="1104">
                  <c:v>171</c:v>
                </c:pt>
                <c:pt idx="1105">
                  <c:v>227</c:v>
                </c:pt>
                <c:pt idx="1106">
                  <c:v>28</c:v>
                </c:pt>
                <c:pt idx="1107">
                  <c:v>79</c:v>
                </c:pt>
                <c:pt idx="1108">
                  <c:v>73</c:v>
                </c:pt>
                <c:pt idx="1109">
                  <c:v>104</c:v>
                </c:pt>
                <c:pt idx="1110">
                  <c:v>49</c:v>
                </c:pt>
                <c:pt idx="1111">
                  <c:v>194</c:v>
                </c:pt>
                <c:pt idx="1112">
                  <c:v>245</c:v>
                </c:pt>
                <c:pt idx="1113">
                  <c:v>34</c:v>
                </c:pt>
                <c:pt idx="1114">
                  <c:v>41</c:v>
                </c:pt>
                <c:pt idx="1115">
                  <c:v>130</c:v>
                </c:pt>
                <c:pt idx="1116">
                  <c:v>81</c:v>
                </c:pt>
                <c:pt idx="1117">
                  <c:v>214</c:v>
                </c:pt>
                <c:pt idx="1118">
                  <c:v>61</c:v>
                </c:pt>
                <c:pt idx="1119">
                  <c:v>243</c:v>
                </c:pt>
                <c:pt idx="1120">
                  <c:v>204</c:v>
                </c:pt>
                <c:pt idx="1121">
                  <c:v>96</c:v>
                </c:pt>
                <c:pt idx="1122">
                  <c:v>119</c:v>
                </c:pt>
                <c:pt idx="1123">
                  <c:v>62</c:v>
                </c:pt>
                <c:pt idx="1124">
                  <c:v>56</c:v>
                </c:pt>
                <c:pt idx="1125">
                  <c:v>119</c:v>
                </c:pt>
                <c:pt idx="1126">
                  <c:v>74</c:v>
                </c:pt>
                <c:pt idx="1127">
                  <c:v>61</c:v>
                </c:pt>
                <c:pt idx="1128">
                  <c:v>56</c:v>
                </c:pt>
                <c:pt idx="1129">
                  <c:v>77</c:v>
                </c:pt>
                <c:pt idx="1130">
                  <c:v>146</c:v>
                </c:pt>
                <c:pt idx="1131">
                  <c:v>62</c:v>
                </c:pt>
                <c:pt idx="1132">
                  <c:v>63</c:v>
                </c:pt>
                <c:pt idx="1133">
                  <c:v>84</c:v>
                </c:pt>
                <c:pt idx="1134">
                  <c:v>147</c:v>
                </c:pt>
                <c:pt idx="1135">
                  <c:v>76</c:v>
                </c:pt>
                <c:pt idx="1136">
                  <c:v>205</c:v>
                </c:pt>
                <c:pt idx="1137">
                  <c:v>77</c:v>
                </c:pt>
                <c:pt idx="1138">
                  <c:v>258</c:v>
                </c:pt>
                <c:pt idx="1139">
                  <c:v>63</c:v>
                </c:pt>
                <c:pt idx="1140">
                  <c:v>80</c:v>
                </c:pt>
                <c:pt idx="1141">
                  <c:v>121</c:v>
                </c:pt>
                <c:pt idx="1142">
                  <c:v>77</c:v>
                </c:pt>
                <c:pt idx="1143">
                  <c:v>198</c:v>
                </c:pt>
                <c:pt idx="1144">
                  <c:v>161</c:v>
                </c:pt>
                <c:pt idx="1145">
                  <c:v>90</c:v>
                </c:pt>
                <c:pt idx="1146">
                  <c:v>49</c:v>
                </c:pt>
                <c:pt idx="1147">
                  <c:v>56</c:v>
                </c:pt>
                <c:pt idx="1148">
                  <c:v>78</c:v>
                </c:pt>
                <c:pt idx="1149">
                  <c:v>80</c:v>
                </c:pt>
                <c:pt idx="1150">
                  <c:v>56</c:v>
                </c:pt>
                <c:pt idx="1151">
                  <c:v>70</c:v>
                </c:pt>
                <c:pt idx="1152">
                  <c:v>63</c:v>
                </c:pt>
                <c:pt idx="1153">
                  <c:v>73</c:v>
                </c:pt>
                <c:pt idx="1154">
                  <c:v>115</c:v>
                </c:pt>
                <c:pt idx="1155">
                  <c:v>84</c:v>
                </c:pt>
                <c:pt idx="1156">
                  <c:v>15</c:v>
                </c:pt>
                <c:pt idx="1157">
                  <c:v>84</c:v>
                </c:pt>
                <c:pt idx="1158">
                  <c:v>179</c:v>
                </c:pt>
                <c:pt idx="1159">
                  <c:v>55</c:v>
                </c:pt>
                <c:pt idx="1160">
                  <c:v>101</c:v>
                </c:pt>
                <c:pt idx="1161">
                  <c:v>77</c:v>
                </c:pt>
                <c:pt idx="1162">
                  <c:v>69</c:v>
                </c:pt>
                <c:pt idx="1163">
                  <c:v>69</c:v>
                </c:pt>
                <c:pt idx="1164">
                  <c:v>96</c:v>
                </c:pt>
                <c:pt idx="1165">
                  <c:v>65</c:v>
                </c:pt>
                <c:pt idx="1166">
                  <c:v>74</c:v>
                </c:pt>
                <c:pt idx="1167">
                  <c:v>95</c:v>
                </c:pt>
                <c:pt idx="1168">
                  <c:v>115</c:v>
                </c:pt>
                <c:pt idx="1169">
                  <c:v>55</c:v>
                </c:pt>
                <c:pt idx="1170">
                  <c:v>298</c:v>
                </c:pt>
                <c:pt idx="1171">
                  <c:v>67</c:v>
                </c:pt>
                <c:pt idx="1172">
                  <c:v>172</c:v>
                </c:pt>
                <c:pt idx="1173">
                  <c:v>147</c:v>
                </c:pt>
                <c:pt idx="1174">
                  <c:v>42</c:v>
                </c:pt>
                <c:pt idx="1175">
                  <c:v>83</c:v>
                </c:pt>
                <c:pt idx="1176">
                  <c:v>187</c:v>
                </c:pt>
                <c:pt idx="1177">
                  <c:v>83</c:v>
                </c:pt>
                <c:pt idx="1178">
                  <c:v>195</c:v>
                </c:pt>
                <c:pt idx="1179">
                  <c:v>70</c:v>
                </c:pt>
                <c:pt idx="1180">
                  <c:v>83</c:v>
                </c:pt>
                <c:pt idx="1181">
                  <c:v>70</c:v>
                </c:pt>
                <c:pt idx="1182">
                  <c:v>83</c:v>
                </c:pt>
                <c:pt idx="1183">
                  <c:v>90</c:v>
                </c:pt>
                <c:pt idx="1184">
                  <c:v>118</c:v>
                </c:pt>
                <c:pt idx="1185">
                  <c:v>71</c:v>
                </c:pt>
                <c:pt idx="1186">
                  <c:v>210</c:v>
                </c:pt>
                <c:pt idx="1187">
                  <c:v>238</c:v>
                </c:pt>
                <c:pt idx="1188">
                  <c:v>97</c:v>
                </c:pt>
                <c:pt idx="1189">
                  <c:v>120</c:v>
                </c:pt>
                <c:pt idx="1190">
                  <c:v>84</c:v>
                </c:pt>
                <c:pt idx="1191">
                  <c:v>238</c:v>
                </c:pt>
                <c:pt idx="1192">
                  <c:v>68</c:v>
                </c:pt>
                <c:pt idx="1193">
                  <c:v>64</c:v>
                </c:pt>
                <c:pt idx="1194">
                  <c:v>41</c:v>
                </c:pt>
                <c:pt idx="1195">
                  <c:v>183</c:v>
                </c:pt>
                <c:pt idx="1196">
                  <c:v>72</c:v>
                </c:pt>
                <c:pt idx="1197">
                  <c:v>50</c:v>
                </c:pt>
                <c:pt idx="1198">
                  <c:v>58</c:v>
                </c:pt>
                <c:pt idx="1199">
                  <c:v>120</c:v>
                </c:pt>
                <c:pt idx="1200">
                  <c:v>64</c:v>
                </c:pt>
                <c:pt idx="1201">
                  <c:v>35</c:v>
                </c:pt>
                <c:pt idx="1202">
                  <c:v>65</c:v>
                </c:pt>
                <c:pt idx="1203">
                  <c:v>85</c:v>
                </c:pt>
                <c:pt idx="1204">
                  <c:v>212</c:v>
                </c:pt>
                <c:pt idx="1205">
                  <c:v>101</c:v>
                </c:pt>
                <c:pt idx="1206">
                  <c:v>224</c:v>
                </c:pt>
                <c:pt idx="1207">
                  <c:v>212</c:v>
                </c:pt>
                <c:pt idx="1208">
                  <c:v>86</c:v>
                </c:pt>
                <c:pt idx="1209">
                  <c:v>279</c:v>
                </c:pt>
                <c:pt idx="1210">
                  <c:v>60</c:v>
                </c:pt>
                <c:pt idx="1211">
                  <c:v>178</c:v>
                </c:pt>
                <c:pt idx="1212">
                  <c:v>84</c:v>
                </c:pt>
                <c:pt idx="1213">
                  <c:v>282</c:v>
                </c:pt>
                <c:pt idx="1214">
                  <c:v>58</c:v>
                </c:pt>
                <c:pt idx="1215">
                  <c:v>92</c:v>
                </c:pt>
                <c:pt idx="1216">
                  <c:v>56</c:v>
                </c:pt>
                <c:pt idx="1217">
                  <c:v>54</c:v>
                </c:pt>
                <c:pt idx="1218">
                  <c:v>75</c:v>
                </c:pt>
                <c:pt idx="1219">
                  <c:v>139</c:v>
                </c:pt>
                <c:pt idx="1220">
                  <c:v>231</c:v>
                </c:pt>
                <c:pt idx="1221">
                  <c:v>83</c:v>
                </c:pt>
                <c:pt idx="1222">
                  <c:v>59</c:v>
                </c:pt>
                <c:pt idx="1223">
                  <c:v>231</c:v>
                </c:pt>
                <c:pt idx="1224">
                  <c:v>110</c:v>
                </c:pt>
                <c:pt idx="1225">
                  <c:v>74</c:v>
                </c:pt>
                <c:pt idx="1226">
                  <c:v>96</c:v>
                </c:pt>
                <c:pt idx="1227">
                  <c:v>152</c:v>
                </c:pt>
                <c:pt idx="1228">
                  <c:v>112</c:v>
                </c:pt>
                <c:pt idx="1229">
                  <c:v>91</c:v>
                </c:pt>
                <c:pt idx="1230">
                  <c:v>160</c:v>
                </c:pt>
                <c:pt idx="1231">
                  <c:v>83</c:v>
                </c:pt>
                <c:pt idx="1232">
                  <c:v>64</c:v>
                </c:pt>
                <c:pt idx="1233">
                  <c:v>224</c:v>
                </c:pt>
                <c:pt idx="1234">
                  <c:v>68</c:v>
                </c:pt>
                <c:pt idx="1235">
                  <c:v>91</c:v>
                </c:pt>
                <c:pt idx="1236">
                  <c:v>153</c:v>
                </c:pt>
                <c:pt idx="1237">
                  <c:v>81</c:v>
                </c:pt>
                <c:pt idx="1238">
                  <c:v>159</c:v>
                </c:pt>
                <c:pt idx="1239">
                  <c:v>176</c:v>
                </c:pt>
                <c:pt idx="1240">
                  <c:v>105</c:v>
                </c:pt>
                <c:pt idx="1241">
                  <c:v>119</c:v>
                </c:pt>
                <c:pt idx="1242">
                  <c:v>116</c:v>
                </c:pt>
                <c:pt idx="1243">
                  <c:v>83</c:v>
                </c:pt>
                <c:pt idx="1244">
                  <c:v>202</c:v>
                </c:pt>
                <c:pt idx="1245">
                  <c:v>75</c:v>
                </c:pt>
                <c:pt idx="1246">
                  <c:v>71</c:v>
                </c:pt>
                <c:pt idx="1247">
                  <c:v>65</c:v>
                </c:pt>
                <c:pt idx="1248">
                  <c:v>103</c:v>
                </c:pt>
                <c:pt idx="1249">
                  <c:v>78</c:v>
                </c:pt>
                <c:pt idx="1250">
                  <c:v>78</c:v>
                </c:pt>
                <c:pt idx="1251">
                  <c:v>98</c:v>
                </c:pt>
                <c:pt idx="1252">
                  <c:v>98</c:v>
                </c:pt>
                <c:pt idx="1253">
                  <c:v>85</c:v>
                </c:pt>
                <c:pt idx="1254">
                  <c:v>77</c:v>
                </c:pt>
                <c:pt idx="1255">
                  <c:v>170</c:v>
                </c:pt>
                <c:pt idx="1256">
                  <c:v>42</c:v>
                </c:pt>
                <c:pt idx="1257">
                  <c:v>146</c:v>
                </c:pt>
                <c:pt idx="1258">
                  <c:v>76</c:v>
                </c:pt>
                <c:pt idx="1259">
                  <c:v>77</c:v>
                </c:pt>
                <c:pt idx="1260">
                  <c:v>31</c:v>
                </c:pt>
                <c:pt idx="1261">
                  <c:v>58</c:v>
                </c:pt>
                <c:pt idx="1262">
                  <c:v>43</c:v>
                </c:pt>
                <c:pt idx="1263">
                  <c:v>56</c:v>
                </c:pt>
                <c:pt idx="1264">
                  <c:v>63</c:v>
                </c:pt>
                <c:pt idx="1265">
                  <c:v>50</c:v>
                </c:pt>
                <c:pt idx="1266">
                  <c:v>28</c:v>
                </c:pt>
                <c:pt idx="1267">
                  <c:v>85</c:v>
                </c:pt>
                <c:pt idx="1268">
                  <c:v>95</c:v>
                </c:pt>
                <c:pt idx="1269">
                  <c:v>95</c:v>
                </c:pt>
                <c:pt idx="1270">
                  <c:v>56</c:v>
                </c:pt>
                <c:pt idx="1271">
                  <c:v>84</c:v>
                </c:pt>
                <c:pt idx="1272">
                  <c:v>63</c:v>
                </c:pt>
                <c:pt idx="1273">
                  <c:v>228</c:v>
                </c:pt>
                <c:pt idx="1274">
                  <c:v>84</c:v>
                </c:pt>
                <c:pt idx="1275">
                  <c:v>221</c:v>
                </c:pt>
                <c:pt idx="1276">
                  <c:v>304</c:v>
                </c:pt>
                <c:pt idx="1277">
                  <c:v>68</c:v>
                </c:pt>
                <c:pt idx="1278">
                  <c:v>208</c:v>
                </c:pt>
                <c:pt idx="1279">
                  <c:v>210</c:v>
                </c:pt>
                <c:pt idx="1280">
                  <c:v>273</c:v>
                </c:pt>
                <c:pt idx="1281">
                  <c:v>187</c:v>
                </c:pt>
                <c:pt idx="1282">
                  <c:v>173</c:v>
                </c:pt>
                <c:pt idx="1283">
                  <c:v>297</c:v>
                </c:pt>
                <c:pt idx="1284">
                  <c:v>146</c:v>
                </c:pt>
                <c:pt idx="1285">
                  <c:v>187</c:v>
                </c:pt>
                <c:pt idx="1286">
                  <c:v>73</c:v>
                </c:pt>
                <c:pt idx="1287">
                  <c:v>84</c:v>
                </c:pt>
                <c:pt idx="1288">
                  <c:v>35</c:v>
                </c:pt>
                <c:pt idx="1289">
                  <c:v>101</c:v>
                </c:pt>
                <c:pt idx="1290">
                  <c:v>95</c:v>
                </c:pt>
                <c:pt idx="1291">
                  <c:v>57</c:v>
                </c:pt>
                <c:pt idx="1292">
                  <c:v>88</c:v>
                </c:pt>
                <c:pt idx="1293">
                  <c:v>166</c:v>
                </c:pt>
                <c:pt idx="1294">
                  <c:v>70</c:v>
                </c:pt>
                <c:pt idx="1295">
                  <c:v>56</c:v>
                </c:pt>
                <c:pt idx="1296">
                  <c:v>211</c:v>
                </c:pt>
                <c:pt idx="1297">
                  <c:v>33</c:v>
                </c:pt>
                <c:pt idx="1298">
                  <c:v>98</c:v>
                </c:pt>
                <c:pt idx="1299">
                  <c:v>70</c:v>
                </c:pt>
                <c:pt idx="1300">
                  <c:v>67</c:v>
                </c:pt>
                <c:pt idx="1301">
                  <c:v>54</c:v>
                </c:pt>
                <c:pt idx="1302">
                  <c:v>70</c:v>
                </c:pt>
                <c:pt idx="1303">
                  <c:v>68</c:v>
                </c:pt>
                <c:pt idx="1304">
                  <c:v>182</c:v>
                </c:pt>
                <c:pt idx="1305">
                  <c:v>182</c:v>
                </c:pt>
                <c:pt idx="1306">
                  <c:v>76</c:v>
                </c:pt>
                <c:pt idx="1307">
                  <c:v>75</c:v>
                </c:pt>
                <c:pt idx="1308">
                  <c:v>47</c:v>
                </c:pt>
                <c:pt idx="1309">
                  <c:v>89</c:v>
                </c:pt>
                <c:pt idx="1310">
                  <c:v>56</c:v>
                </c:pt>
                <c:pt idx="1311">
                  <c:v>92</c:v>
                </c:pt>
                <c:pt idx="1312">
                  <c:v>275</c:v>
                </c:pt>
                <c:pt idx="1313">
                  <c:v>78</c:v>
                </c:pt>
                <c:pt idx="1314">
                  <c:v>76</c:v>
                </c:pt>
                <c:pt idx="1315">
                  <c:v>111</c:v>
                </c:pt>
                <c:pt idx="1316">
                  <c:v>73</c:v>
                </c:pt>
                <c:pt idx="1317">
                  <c:v>78</c:v>
                </c:pt>
                <c:pt idx="1318">
                  <c:v>10</c:v>
                </c:pt>
                <c:pt idx="1319">
                  <c:v>76</c:v>
                </c:pt>
                <c:pt idx="1320">
                  <c:v>57</c:v>
                </c:pt>
                <c:pt idx="1321">
                  <c:v>66</c:v>
                </c:pt>
                <c:pt idx="1322">
                  <c:v>52</c:v>
                </c:pt>
                <c:pt idx="1323">
                  <c:v>119</c:v>
                </c:pt>
                <c:pt idx="1324">
                  <c:v>72</c:v>
                </c:pt>
                <c:pt idx="1325">
                  <c:v>66</c:v>
                </c:pt>
                <c:pt idx="1326">
                  <c:v>157</c:v>
                </c:pt>
                <c:pt idx="1327">
                  <c:v>92</c:v>
                </c:pt>
                <c:pt idx="1328">
                  <c:v>97</c:v>
                </c:pt>
                <c:pt idx="1329">
                  <c:v>135</c:v>
                </c:pt>
                <c:pt idx="1330">
                  <c:v>185</c:v>
                </c:pt>
                <c:pt idx="1331">
                  <c:v>88</c:v>
                </c:pt>
                <c:pt idx="1332">
                  <c:v>95</c:v>
                </c:pt>
                <c:pt idx="1333">
                  <c:v>60</c:v>
                </c:pt>
                <c:pt idx="1334">
                  <c:v>100</c:v>
                </c:pt>
                <c:pt idx="1335">
                  <c:v>56</c:v>
                </c:pt>
                <c:pt idx="1336">
                  <c:v>101</c:v>
                </c:pt>
                <c:pt idx="1337">
                  <c:v>120</c:v>
                </c:pt>
                <c:pt idx="1338">
                  <c:v>95</c:v>
                </c:pt>
                <c:pt idx="1339">
                  <c:v>253</c:v>
                </c:pt>
                <c:pt idx="1340">
                  <c:v>190</c:v>
                </c:pt>
                <c:pt idx="1341">
                  <c:v>59</c:v>
                </c:pt>
                <c:pt idx="1342">
                  <c:v>95</c:v>
                </c:pt>
                <c:pt idx="1343">
                  <c:v>63</c:v>
                </c:pt>
                <c:pt idx="1344">
                  <c:v>88</c:v>
                </c:pt>
                <c:pt idx="1345">
                  <c:v>49</c:v>
                </c:pt>
                <c:pt idx="1346">
                  <c:v>252</c:v>
                </c:pt>
                <c:pt idx="1347">
                  <c:v>49</c:v>
                </c:pt>
                <c:pt idx="1348">
                  <c:v>60</c:v>
                </c:pt>
                <c:pt idx="1349">
                  <c:v>277</c:v>
                </c:pt>
                <c:pt idx="1350">
                  <c:v>179</c:v>
                </c:pt>
                <c:pt idx="1351">
                  <c:v>59</c:v>
                </c:pt>
                <c:pt idx="1352">
                  <c:v>109</c:v>
                </c:pt>
                <c:pt idx="1353">
                  <c:v>17</c:v>
                </c:pt>
                <c:pt idx="1354">
                  <c:v>285</c:v>
                </c:pt>
                <c:pt idx="1355">
                  <c:v>41</c:v>
                </c:pt>
                <c:pt idx="1356">
                  <c:v>68</c:v>
                </c:pt>
                <c:pt idx="1357">
                  <c:v>89</c:v>
                </c:pt>
                <c:pt idx="1358">
                  <c:v>89</c:v>
                </c:pt>
                <c:pt idx="1359">
                  <c:v>89</c:v>
                </c:pt>
                <c:pt idx="1360">
                  <c:v>63</c:v>
                </c:pt>
                <c:pt idx="1361">
                  <c:v>63</c:v>
                </c:pt>
                <c:pt idx="1362">
                  <c:v>118</c:v>
                </c:pt>
                <c:pt idx="1363">
                  <c:v>138</c:v>
                </c:pt>
                <c:pt idx="1364">
                  <c:v>146</c:v>
                </c:pt>
                <c:pt idx="1365">
                  <c:v>105</c:v>
                </c:pt>
                <c:pt idx="1366">
                  <c:v>132</c:v>
                </c:pt>
                <c:pt idx="1367">
                  <c:v>120</c:v>
                </c:pt>
                <c:pt idx="1368">
                  <c:v>49</c:v>
                </c:pt>
                <c:pt idx="1369">
                  <c:v>82</c:v>
                </c:pt>
                <c:pt idx="1370">
                  <c:v>111</c:v>
                </c:pt>
                <c:pt idx="1371">
                  <c:v>99</c:v>
                </c:pt>
                <c:pt idx="1372">
                  <c:v>120</c:v>
                </c:pt>
                <c:pt idx="1373">
                  <c:v>148</c:v>
                </c:pt>
                <c:pt idx="1374">
                  <c:v>120</c:v>
                </c:pt>
                <c:pt idx="1375">
                  <c:v>120</c:v>
                </c:pt>
                <c:pt idx="1376">
                  <c:v>116</c:v>
                </c:pt>
                <c:pt idx="1377">
                  <c:v>88</c:v>
                </c:pt>
                <c:pt idx="1378">
                  <c:v>78</c:v>
                </c:pt>
                <c:pt idx="1379">
                  <c:v>116</c:v>
                </c:pt>
                <c:pt idx="1380">
                  <c:v>57</c:v>
                </c:pt>
                <c:pt idx="1381">
                  <c:v>120</c:v>
                </c:pt>
                <c:pt idx="1382">
                  <c:v>91</c:v>
                </c:pt>
                <c:pt idx="1383">
                  <c:v>163</c:v>
                </c:pt>
                <c:pt idx="1384">
                  <c:v>145</c:v>
                </c:pt>
                <c:pt idx="1385">
                  <c:v>63</c:v>
                </c:pt>
                <c:pt idx="1386">
                  <c:v>90</c:v>
                </c:pt>
                <c:pt idx="1387">
                  <c:v>112</c:v>
                </c:pt>
                <c:pt idx="1388">
                  <c:v>183</c:v>
                </c:pt>
                <c:pt idx="1389">
                  <c:v>240</c:v>
                </c:pt>
                <c:pt idx="1390">
                  <c:v>54</c:v>
                </c:pt>
                <c:pt idx="1391">
                  <c:v>58</c:v>
                </c:pt>
                <c:pt idx="1392">
                  <c:v>232</c:v>
                </c:pt>
                <c:pt idx="1393">
                  <c:v>58</c:v>
                </c:pt>
                <c:pt idx="1394">
                  <c:v>70</c:v>
                </c:pt>
                <c:pt idx="1395">
                  <c:v>50</c:v>
                </c:pt>
                <c:pt idx="1396">
                  <c:v>77</c:v>
                </c:pt>
                <c:pt idx="1397">
                  <c:v>92</c:v>
                </c:pt>
                <c:pt idx="1398">
                  <c:v>45</c:v>
                </c:pt>
                <c:pt idx="1399">
                  <c:v>91</c:v>
                </c:pt>
                <c:pt idx="1400">
                  <c:v>100</c:v>
                </c:pt>
                <c:pt idx="1401">
                  <c:v>77</c:v>
                </c:pt>
                <c:pt idx="1402">
                  <c:v>219</c:v>
                </c:pt>
                <c:pt idx="1403">
                  <c:v>56</c:v>
                </c:pt>
                <c:pt idx="1404">
                  <c:v>63</c:v>
                </c:pt>
                <c:pt idx="1405">
                  <c:v>98</c:v>
                </c:pt>
                <c:pt idx="1406">
                  <c:v>56</c:v>
                </c:pt>
                <c:pt idx="1407">
                  <c:v>72</c:v>
                </c:pt>
                <c:pt idx="1408">
                  <c:v>106</c:v>
                </c:pt>
                <c:pt idx="1409">
                  <c:v>53</c:v>
                </c:pt>
                <c:pt idx="1410">
                  <c:v>101</c:v>
                </c:pt>
                <c:pt idx="1411">
                  <c:v>81</c:v>
                </c:pt>
                <c:pt idx="1412">
                  <c:v>71</c:v>
                </c:pt>
                <c:pt idx="1413">
                  <c:v>99</c:v>
                </c:pt>
                <c:pt idx="1414">
                  <c:v>49</c:v>
                </c:pt>
                <c:pt idx="1415">
                  <c:v>98</c:v>
                </c:pt>
                <c:pt idx="1416">
                  <c:v>123</c:v>
                </c:pt>
                <c:pt idx="1417">
                  <c:v>58</c:v>
                </c:pt>
                <c:pt idx="1418">
                  <c:v>109</c:v>
                </c:pt>
                <c:pt idx="1419">
                  <c:v>49</c:v>
                </c:pt>
                <c:pt idx="1420">
                  <c:v>8</c:v>
                </c:pt>
                <c:pt idx="1421">
                  <c:v>95</c:v>
                </c:pt>
                <c:pt idx="1422">
                  <c:v>180</c:v>
                </c:pt>
                <c:pt idx="1423">
                  <c:v>18</c:v>
                </c:pt>
                <c:pt idx="1424">
                  <c:v>168</c:v>
                </c:pt>
                <c:pt idx="1425">
                  <c:v>94</c:v>
                </c:pt>
                <c:pt idx="1426">
                  <c:v>73</c:v>
                </c:pt>
                <c:pt idx="1427">
                  <c:v>168</c:v>
                </c:pt>
                <c:pt idx="1428">
                  <c:v>143</c:v>
                </c:pt>
                <c:pt idx="1429">
                  <c:v>125</c:v>
                </c:pt>
                <c:pt idx="1430">
                  <c:v>167</c:v>
                </c:pt>
                <c:pt idx="1431">
                  <c:v>88</c:v>
                </c:pt>
                <c:pt idx="1432">
                  <c:v>54</c:v>
                </c:pt>
                <c:pt idx="1433">
                  <c:v>249</c:v>
                </c:pt>
                <c:pt idx="1434">
                  <c:v>143</c:v>
                </c:pt>
                <c:pt idx="1435">
                  <c:v>180</c:v>
                </c:pt>
                <c:pt idx="1436">
                  <c:v>90</c:v>
                </c:pt>
                <c:pt idx="1437">
                  <c:v>196</c:v>
                </c:pt>
                <c:pt idx="1438">
                  <c:v>56</c:v>
                </c:pt>
                <c:pt idx="1439">
                  <c:v>77</c:v>
                </c:pt>
                <c:pt idx="1440">
                  <c:v>90</c:v>
                </c:pt>
                <c:pt idx="1441">
                  <c:v>104</c:v>
                </c:pt>
                <c:pt idx="1442">
                  <c:v>228</c:v>
                </c:pt>
                <c:pt idx="1443">
                  <c:v>56</c:v>
                </c:pt>
                <c:pt idx="1444">
                  <c:v>90</c:v>
                </c:pt>
                <c:pt idx="1445">
                  <c:v>61</c:v>
                </c:pt>
                <c:pt idx="1446">
                  <c:v>40</c:v>
                </c:pt>
                <c:pt idx="1447">
                  <c:v>253</c:v>
                </c:pt>
                <c:pt idx="1448">
                  <c:v>224</c:v>
                </c:pt>
                <c:pt idx="1449">
                  <c:v>242</c:v>
                </c:pt>
                <c:pt idx="1450">
                  <c:v>285</c:v>
                </c:pt>
                <c:pt idx="1451">
                  <c:v>113</c:v>
                </c:pt>
                <c:pt idx="1452">
                  <c:v>75</c:v>
                </c:pt>
                <c:pt idx="1453">
                  <c:v>182</c:v>
                </c:pt>
                <c:pt idx="1454">
                  <c:v>53</c:v>
                </c:pt>
                <c:pt idx="1455">
                  <c:v>120</c:v>
                </c:pt>
                <c:pt idx="1456">
                  <c:v>285</c:v>
                </c:pt>
                <c:pt idx="1457">
                  <c:v>244</c:v>
                </c:pt>
                <c:pt idx="1458">
                  <c:v>215</c:v>
                </c:pt>
                <c:pt idx="1459">
                  <c:v>49</c:v>
                </c:pt>
                <c:pt idx="1460">
                  <c:v>63</c:v>
                </c:pt>
                <c:pt idx="1461">
                  <c:v>131</c:v>
                </c:pt>
                <c:pt idx="1462">
                  <c:v>111</c:v>
                </c:pt>
                <c:pt idx="1463">
                  <c:v>180</c:v>
                </c:pt>
                <c:pt idx="1464">
                  <c:v>194</c:v>
                </c:pt>
                <c:pt idx="1465">
                  <c:v>81</c:v>
                </c:pt>
                <c:pt idx="1466">
                  <c:v>165</c:v>
                </c:pt>
                <c:pt idx="1467">
                  <c:v>176</c:v>
                </c:pt>
                <c:pt idx="1468">
                  <c:v>97</c:v>
                </c:pt>
                <c:pt idx="1469">
                  <c:v>20</c:v>
                </c:pt>
                <c:pt idx="1470">
                  <c:v>97</c:v>
                </c:pt>
                <c:pt idx="1471">
                  <c:v>86</c:v>
                </c:pt>
                <c:pt idx="1472">
                  <c:v>280</c:v>
                </c:pt>
                <c:pt idx="1473">
                  <c:v>79</c:v>
                </c:pt>
                <c:pt idx="1474">
                  <c:v>64</c:v>
                </c:pt>
                <c:pt idx="1475">
                  <c:v>97</c:v>
                </c:pt>
                <c:pt idx="1476">
                  <c:v>16</c:v>
                </c:pt>
                <c:pt idx="1477">
                  <c:v>194</c:v>
                </c:pt>
                <c:pt idx="1478">
                  <c:v>34</c:v>
                </c:pt>
                <c:pt idx="1479">
                  <c:v>280</c:v>
                </c:pt>
                <c:pt idx="1480">
                  <c:v>127</c:v>
                </c:pt>
                <c:pt idx="1481">
                  <c:v>84</c:v>
                </c:pt>
                <c:pt idx="1482">
                  <c:v>48</c:v>
                </c:pt>
                <c:pt idx="1483">
                  <c:v>120</c:v>
                </c:pt>
              </c:numCache>
            </c:numRef>
          </c:val>
          <c:smooth val="0"/>
        </c:ser>
        <c:ser>
          <c:idx val="1"/>
          <c:order val="1"/>
          <c:tx>
            <c:strRef>
              <c:f>'Whole service from July 2014'!$E$1</c:f>
              <c:strCache>
                <c:ptCount val="1"/>
                <c:pt idx="0">
                  <c:v>Average = 106 days</c:v>
                </c:pt>
              </c:strCache>
            </c:strRef>
          </c:tx>
          <c:spPr>
            <a:ln w="25400">
              <a:solidFill>
                <a:srgbClr val="FF0000"/>
              </a:solidFill>
            </a:ln>
          </c:spPr>
          <c:marker>
            <c:symbol val="none"/>
          </c:marker>
          <c:dPt>
            <c:idx val="86"/>
            <c:bubble3D val="0"/>
            <c:spPr>
              <a:ln w="25400">
                <a:noFill/>
              </a:ln>
            </c:spPr>
          </c:dPt>
          <c:cat>
            <c:numRef>
              <c:f>'Whole service from July 2014'!$C$2:$C$1485</c:f>
              <c:numCache>
                <c:formatCode>m/d/yyyy</c:formatCode>
                <c:ptCount val="1484"/>
                <c:pt idx="0">
                  <c:v>41821</c:v>
                </c:pt>
                <c:pt idx="1">
                  <c:v>41821</c:v>
                </c:pt>
                <c:pt idx="2">
                  <c:v>41821</c:v>
                </c:pt>
                <c:pt idx="3">
                  <c:v>41821</c:v>
                </c:pt>
                <c:pt idx="4">
                  <c:v>41821</c:v>
                </c:pt>
                <c:pt idx="5">
                  <c:v>41821</c:v>
                </c:pt>
                <c:pt idx="6">
                  <c:v>41821</c:v>
                </c:pt>
                <c:pt idx="7">
                  <c:v>41821</c:v>
                </c:pt>
                <c:pt idx="8">
                  <c:v>41821</c:v>
                </c:pt>
                <c:pt idx="9">
                  <c:v>41821</c:v>
                </c:pt>
                <c:pt idx="10">
                  <c:v>41821</c:v>
                </c:pt>
                <c:pt idx="11">
                  <c:v>41821</c:v>
                </c:pt>
                <c:pt idx="12">
                  <c:v>41821</c:v>
                </c:pt>
                <c:pt idx="13">
                  <c:v>41821</c:v>
                </c:pt>
                <c:pt idx="14">
                  <c:v>41821</c:v>
                </c:pt>
                <c:pt idx="15">
                  <c:v>41821</c:v>
                </c:pt>
                <c:pt idx="16">
                  <c:v>41822</c:v>
                </c:pt>
                <c:pt idx="17">
                  <c:v>41822</c:v>
                </c:pt>
                <c:pt idx="18">
                  <c:v>41822</c:v>
                </c:pt>
                <c:pt idx="19">
                  <c:v>41822</c:v>
                </c:pt>
                <c:pt idx="20">
                  <c:v>41822</c:v>
                </c:pt>
                <c:pt idx="21">
                  <c:v>41822</c:v>
                </c:pt>
                <c:pt idx="22">
                  <c:v>41822</c:v>
                </c:pt>
                <c:pt idx="23">
                  <c:v>41822</c:v>
                </c:pt>
                <c:pt idx="24">
                  <c:v>41822</c:v>
                </c:pt>
                <c:pt idx="25">
                  <c:v>41822</c:v>
                </c:pt>
                <c:pt idx="26">
                  <c:v>41822</c:v>
                </c:pt>
                <c:pt idx="27">
                  <c:v>41822</c:v>
                </c:pt>
                <c:pt idx="28">
                  <c:v>41822</c:v>
                </c:pt>
                <c:pt idx="29">
                  <c:v>41822</c:v>
                </c:pt>
                <c:pt idx="30">
                  <c:v>41822</c:v>
                </c:pt>
                <c:pt idx="31">
                  <c:v>41822</c:v>
                </c:pt>
                <c:pt idx="32">
                  <c:v>41822</c:v>
                </c:pt>
                <c:pt idx="33">
                  <c:v>41822</c:v>
                </c:pt>
                <c:pt idx="34">
                  <c:v>41822</c:v>
                </c:pt>
                <c:pt idx="35">
                  <c:v>41822</c:v>
                </c:pt>
                <c:pt idx="36">
                  <c:v>41822</c:v>
                </c:pt>
                <c:pt idx="37">
                  <c:v>41822</c:v>
                </c:pt>
                <c:pt idx="38">
                  <c:v>41822</c:v>
                </c:pt>
                <c:pt idx="39">
                  <c:v>41823</c:v>
                </c:pt>
                <c:pt idx="40">
                  <c:v>41823</c:v>
                </c:pt>
                <c:pt idx="41">
                  <c:v>41823</c:v>
                </c:pt>
                <c:pt idx="42">
                  <c:v>41823</c:v>
                </c:pt>
                <c:pt idx="43">
                  <c:v>41823</c:v>
                </c:pt>
                <c:pt idx="44">
                  <c:v>41823</c:v>
                </c:pt>
                <c:pt idx="45">
                  <c:v>41823</c:v>
                </c:pt>
                <c:pt idx="46">
                  <c:v>41823</c:v>
                </c:pt>
                <c:pt idx="47">
                  <c:v>41823</c:v>
                </c:pt>
                <c:pt idx="48">
                  <c:v>41823</c:v>
                </c:pt>
                <c:pt idx="49">
                  <c:v>41823</c:v>
                </c:pt>
                <c:pt idx="50">
                  <c:v>41823</c:v>
                </c:pt>
                <c:pt idx="51">
                  <c:v>41823</c:v>
                </c:pt>
                <c:pt idx="52">
                  <c:v>41823</c:v>
                </c:pt>
                <c:pt idx="53">
                  <c:v>41823</c:v>
                </c:pt>
                <c:pt idx="54">
                  <c:v>41823</c:v>
                </c:pt>
                <c:pt idx="55">
                  <c:v>41823</c:v>
                </c:pt>
                <c:pt idx="56">
                  <c:v>41823</c:v>
                </c:pt>
                <c:pt idx="57">
                  <c:v>41823</c:v>
                </c:pt>
                <c:pt idx="58">
                  <c:v>41823</c:v>
                </c:pt>
                <c:pt idx="59">
                  <c:v>41823</c:v>
                </c:pt>
                <c:pt idx="60">
                  <c:v>41823</c:v>
                </c:pt>
                <c:pt idx="61">
                  <c:v>41823</c:v>
                </c:pt>
                <c:pt idx="62">
                  <c:v>41824</c:v>
                </c:pt>
                <c:pt idx="63">
                  <c:v>41824</c:v>
                </c:pt>
                <c:pt idx="64">
                  <c:v>41824</c:v>
                </c:pt>
                <c:pt idx="65">
                  <c:v>41824</c:v>
                </c:pt>
                <c:pt idx="66">
                  <c:v>41824</c:v>
                </c:pt>
                <c:pt idx="67">
                  <c:v>41824</c:v>
                </c:pt>
                <c:pt idx="68">
                  <c:v>41824</c:v>
                </c:pt>
                <c:pt idx="69">
                  <c:v>41824</c:v>
                </c:pt>
                <c:pt idx="70">
                  <c:v>41824</c:v>
                </c:pt>
                <c:pt idx="71">
                  <c:v>41824</c:v>
                </c:pt>
                <c:pt idx="72">
                  <c:v>41827</c:v>
                </c:pt>
                <c:pt idx="73">
                  <c:v>41827</c:v>
                </c:pt>
                <c:pt idx="74">
                  <c:v>41827</c:v>
                </c:pt>
                <c:pt idx="75">
                  <c:v>41827</c:v>
                </c:pt>
                <c:pt idx="76">
                  <c:v>41827</c:v>
                </c:pt>
                <c:pt idx="77">
                  <c:v>41827</c:v>
                </c:pt>
                <c:pt idx="78">
                  <c:v>41827</c:v>
                </c:pt>
                <c:pt idx="79">
                  <c:v>41827</c:v>
                </c:pt>
                <c:pt idx="80">
                  <c:v>41827</c:v>
                </c:pt>
                <c:pt idx="81">
                  <c:v>41827</c:v>
                </c:pt>
                <c:pt idx="82">
                  <c:v>41827</c:v>
                </c:pt>
                <c:pt idx="83">
                  <c:v>41827</c:v>
                </c:pt>
                <c:pt idx="84">
                  <c:v>41828</c:v>
                </c:pt>
                <c:pt idx="85">
                  <c:v>41828</c:v>
                </c:pt>
                <c:pt idx="86">
                  <c:v>41828</c:v>
                </c:pt>
                <c:pt idx="87">
                  <c:v>41828</c:v>
                </c:pt>
                <c:pt idx="88">
                  <c:v>41828</c:v>
                </c:pt>
                <c:pt idx="89">
                  <c:v>41828</c:v>
                </c:pt>
                <c:pt idx="90">
                  <c:v>41828</c:v>
                </c:pt>
                <c:pt idx="91">
                  <c:v>41828</c:v>
                </c:pt>
                <c:pt idx="92">
                  <c:v>41828</c:v>
                </c:pt>
                <c:pt idx="93">
                  <c:v>41828</c:v>
                </c:pt>
                <c:pt idx="94">
                  <c:v>41828</c:v>
                </c:pt>
                <c:pt idx="95">
                  <c:v>41828</c:v>
                </c:pt>
                <c:pt idx="96">
                  <c:v>41828</c:v>
                </c:pt>
                <c:pt idx="97">
                  <c:v>41828</c:v>
                </c:pt>
                <c:pt idx="98">
                  <c:v>41829</c:v>
                </c:pt>
                <c:pt idx="99">
                  <c:v>41829</c:v>
                </c:pt>
                <c:pt idx="100">
                  <c:v>41829</c:v>
                </c:pt>
                <c:pt idx="101">
                  <c:v>41829</c:v>
                </c:pt>
                <c:pt idx="102">
                  <c:v>41829</c:v>
                </c:pt>
                <c:pt idx="103">
                  <c:v>41829</c:v>
                </c:pt>
                <c:pt idx="104">
                  <c:v>41829</c:v>
                </c:pt>
                <c:pt idx="105">
                  <c:v>41829</c:v>
                </c:pt>
                <c:pt idx="106">
                  <c:v>41829</c:v>
                </c:pt>
                <c:pt idx="107">
                  <c:v>41829</c:v>
                </c:pt>
                <c:pt idx="108">
                  <c:v>41829</c:v>
                </c:pt>
                <c:pt idx="109">
                  <c:v>41829</c:v>
                </c:pt>
                <c:pt idx="110">
                  <c:v>41830</c:v>
                </c:pt>
                <c:pt idx="111">
                  <c:v>41830</c:v>
                </c:pt>
                <c:pt idx="112">
                  <c:v>41830</c:v>
                </c:pt>
                <c:pt idx="113">
                  <c:v>41830</c:v>
                </c:pt>
                <c:pt idx="114">
                  <c:v>41830</c:v>
                </c:pt>
                <c:pt idx="115">
                  <c:v>41830</c:v>
                </c:pt>
                <c:pt idx="116">
                  <c:v>41830</c:v>
                </c:pt>
                <c:pt idx="117">
                  <c:v>41830</c:v>
                </c:pt>
                <c:pt idx="118">
                  <c:v>41830</c:v>
                </c:pt>
                <c:pt idx="119">
                  <c:v>41830</c:v>
                </c:pt>
                <c:pt idx="120">
                  <c:v>41830</c:v>
                </c:pt>
                <c:pt idx="121">
                  <c:v>41830</c:v>
                </c:pt>
                <c:pt idx="122">
                  <c:v>41830</c:v>
                </c:pt>
                <c:pt idx="123">
                  <c:v>41830</c:v>
                </c:pt>
                <c:pt idx="124">
                  <c:v>41831</c:v>
                </c:pt>
                <c:pt idx="125">
                  <c:v>41831</c:v>
                </c:pt>
                <c:pt idx="126">
                  <c:v>41831</c:v>
                </c:pt>
                <c:pt idx="127">
                  <c:v>41831</c:v>
                </c:pt>
                <c:pt idx="128">
                  <c:v>41831</c:v>
                </c:pt>
                <c:pt idx="129">
                  <c:v>41831</c:v>
                </c:pt>
                <c:pt idx="130">
                  <c:v>41831</c:v>
                </c:pt>
                <c:pt idx="131">
                  <c:v>41831</c:v>
                </c:pt>
                <c:pt idx="132">
                  <c:v>41831</c:v>
                </c:pt>
                <c:pt idx="133">
                  <c:v>41831</c:v>
                </c:pt>
                <c:pt idx="134">
                  <c:v>41831</c:v>
                </c:pt>
                <c:pt idx="135">
                  <c:v>41831</c:v>
                </c:pt>
                <c:pt idx="136">
                  <c:v>41831</c:v>
                </c:pt>
                <c:pt idx="137">
                  <c:v>41831</c:v>
                </c:pt>
                <c:pt idx="138">
                  <c:v>41831</c:v>
                </c:pt>
                <c:pt idx="139">
                  <c:v>41831</c:v>
                </c:pt>
                <c:pt idx="140">
                  <c:v>41831</c:v>
                </c:pt>
                <c:pt idx="141">
                  <c:v>41831</c:v>
                </c:pt>
                <c:pt idx="142">
                  <c:v>41831</c:v>
                </c:pt>
                <c:pt idx="143">
                  <c:v>41831</c:v>
                </c:pt>
                <c:pt idx="144">
                  <c:v>41834</c:v>
                </c:pt>
                <c:pt idx="145">
                  <c:v>41834</c:v>
                </c:pt>
                <c:pt idx="146">
                  <c:v>41834</c:v>
                </c:pt>
                <c:pt idx="147">
                  <c:v>41834</c:v>
                </c:pt>
                <c:pt idx="148">
                  <c:v>41834</c:v>
                </c:pt>
                <c:pt idx="149">
                  <c:v>41834</c:v>
                </c:pt>
                <c:pt idx="150">
                  <c:v>41834</c:v>
                </c:pt>
                <c:pt idx="151">
                  <c:v>41834</c:v>
                </c:pt>
                <c:pt idx="152">
                  <c:v>41834</c:v>
                </c:pt>
                <c:pt idx="153">
                  <c:v>41834</c:v>
                </c:pt>
                <c:pt idx="154">
                  <c:v>41834</c:v>
                </c:pt>
                <c:pt idx="155">
                  <c:v>41834</c:v>
                </c:pt>
                <c:pt idx="156">
                  <c:v>41834</c:v>
                </c:pt>
                <c:pt idx="157">
                  <c:v>41834</c:v>
                </c:pt>
                <c:pt idx="158">
                  <c:v>41834</c:v>
                </c:pt>
                <c:pt idx="159">
                  <c:v>41834</c:v>
                </c:pt>
                <c:pt idx="160">
                  <c:v>41834</c:v>
                </c:pt>
                <c:pt idx="161">
                  <c:v>41834</c:v>
                </c:pt>
                <c:pt idx="162">
                  <c:v>41835</c:v>
                </c:pt>
                <c:pt idx="163">
                  <c:v>41835</c:v>
                </c:pt>
                <c:pt idx="164">
                  <c:v>41835</c:v>
                </c:pt>
                <c:pt idx="165">
                  <c:v>41835</c:v>
                </c:pt>
                <c:pt idx="166">
                  <c:v>41835</c:v>
                </c:pt>
                <c:pt idx="167">
                  <c:v>41835</c:v>
                </c:pt>
                <c:pt idx="168">
                  <c:v>41835</c:v>
                </c:pt>
                <c:pt idx="169">
                  <c:v>41835</c:v>
                </c:pt>
                <c:pt idx="170">
                  <c:v>41835</c:v>
                </c:pt>
                <c:pt idx="171">
                  <c:v>41835</c:v>
                </c:pt>
                <c:pt idx="172">
                  <c:v>41835</c:v>
                </c:pt>
                <c:pt idx="173">
                  <c:v>41835</c:v>
                </c:pt>
                <c:pt idx="174">
                  <c:v>41835</c:v>
                </c:pt>
                <c:pt idx="175">
                  <c:v>41835</c:v>
                </c:pt>
                <c:pt idx="176">
                  <c:v>41835</c:v>
                </c:pt>
                <c:pt idx="177">
                  <c:v>41835</c:v>
                </c:pt>
                <c:pt idx="178">
                  <c:v>41836</c:v>
                </c:pt>
                <c:pt idx="179">
                  <c:v>41836</c:v>
                </c:pt>
                <c:pt idx="180">
                  <c:v>41836</c:v>
                </c:pt>
                <c:pt idx="181">
                  <c:v>41836</c:v>
                </c:pt>
                <c:pt idx="182">
                  <c:v>41836</c:v>
                </c:pt>
                <c:pt idx="183">
                  <c:v>41836</c:v>
                </c:pt>
                <c:pt idx="184">
                  <c:v>41836</c:v>
                </c:pt>
                <c:pt idx="185">
                  <c:v>41836</c:v>
                </c:pt>
                <c:pt idx="186">
                  <c:v>41836</c:v>
                </c:pt>
                <c:pt idx="187">
                  <c:v>41836</c:v>
                </c:pt>
                <c:pt idx="188">
                  <c:v>41836</c:v>
                </c:pt>
                <c:pt idx="189">
                  <c:v>41837</c:v>
                </c:pt>
                <c:pt idx="190">
                  <c:v>41837</c:v>
                </c:pt>
                <c:pt idx="191">
                  <c:v>41837</c:v>
                </c:pt>
                <c:pt idx="192">
                  <c:v>41837</c:v>
                </c:pt>
                <c:pt idx="193">
                  <c:v>41837</c:v>
                </c:pt>
                <c:pt idx="194">
                  <c:v>41837</c:v>
                </c:pt>
                <c:pt idx="195">
                  <c:v>41837</c:v>
                </c:pt>
                <c:pt idx="196">
                  <c:v>41837</c:v>
                </c:pt>
                <c:pt idx="197">
                  <c:v>41837</c:v>
                </c:pt>
                <c:pt idx="198">
                  <c:v>41838</c:v>
                </c:pt>
                <c:pt idx="199">
                  <c:v>41838</c:v>
                </c:pt>
                <c:pt idx="200">
                  <c:v>41838</c:v>
                </c:pt>
                <c:pt idx="201">
                  <c:v>41838</c:v>
                </c:pt>
                <c:pt idx="202">
                  <c:v>41838</c:v>
                </c:pt>
                <c:pt idx="203">
                  <c:v>41838</c:v>
                </c:pt>
                <c:pt idx="204">
                  <c:v>41838</c:v>
                </c:pt>
                <c:pt idx="205">
                  <c:v>41838</c:v>
                </c:pt>
                <c:pt idx="206">
                  <c:v>41838</c:v>
                </c:pt>
                <c:pt idx="207">
                  <c:v>41838</c:v>
                </c:pt>
                <c:pt idx="208">
                  <c:v>41838</c:v>
                </c:pt>
                <c:pt idx="209">
                  <c:v>41838</c:v>
                </c:pt>
                <c:pt idx="210">
                  <c:v>41838</c:v>
                </c:pt>
                <c:pt idx="211">
                  <c:v>41838</c:v>
                </c:pt>
                <c:pt idx="212">
                  <c:v>41838</c:v>
                </c:pt>
                <c:pt idx="213">
                  <c:v>41841</c:v>
                </c:pt>
                <c:pt idx="214">
                  <c:v>41841</c:v>
                </c:pt>
                <c:pt idx="215">
                  <c:v>41841</c:v>
                </c:pt>
                <c:pt idx="216">
                  <c:v>41841</c:v>
                </c:pt>
                <c:pt idx="217">
                  <c:v>41841</c:v>
                </c:pt>
                <c:pt idx="218">
                  <c:v>41841</c:v>
                </c:pt>
                <c:pt idx="219">
                  <c:v>41841</c:v>
                </c:pt>
                <c:pt idx="220">
                  <c:v>41841</c:v>
                </c:pt>
                <c:pt idx="221">
                  <c:v>41841</c:v>
                </c:pt>
                <c:pt idx="222">
                  <c:v>41841</c:v>
                </c:pt>
                <c:pt idx="223">
                  <c:v>41841</c:v>
                </c:pt>
                <c:pt idx="224">
                  <c:v>41841</c:v>
                </c:pt>
                <c:pt idx="225">
                  <c:v>41841</c:v>
                </c:pt>
                <c:pt idx="226">
                  <c:v>41841</c:v>
                </c:pt>
                <c:pt idx="227">
                  <c:v>41841</c:v>
                </c:pt>
                <c:pt idx="228">
                  <c:v>41842</c:v>
                </c:pt>
                <c:pt idx="229">
                  <c:v>41842</c:v>
                </c:pt>
                <c:pt idx="230">
                  <c:v>41842</c:v>
                </c:pt>
                <c:pt idx="231">
                  <c:v>41842</c:v>
                </c:pt>
                <c:pt idx="232">
                  <c:v>41842</c:v>
                </c:pt>
                <c:pt idx="233">
                  <c:v>41842</c:v>
                </c:pt>
                <c:pt idx="234">
                  <c:v>41842</c:v>
                </c:pt>
                <c:pt idx="235">
                  <c:v>41842</c:v>
                </c:pt>
                <c:pt idx="236">
                  <c:v>41842</c:v>
                </c:pt>
                <c:pt idx="237">
                  <c:v>41842</c:v>
                </c:pt>
                <c:pt idx="238">
                  <c:v>41842</c:v>
                </c:pt>
                <c:pt idx="239">
                  <c:v>41842</c:v>
                </c:pt>
                <c:pt idx="240">
                  <c:v>41843</c:v>
                </c:pt>
                <c:pt idx="241">
                  <c:v>41843</c:v>
                </c:pt>
                <c:pt idx="242">
                  <c:v>41843</c:v>
                </c:pt>
                <c:pt idx="243">
                  <c:v>41843</c:v>
                </c:pt>
                <c:pt idx="244">
                  <c:v>41843</c:v>
                </c:pt>
                <c:pt idx="245">
                  <c:v>41843</c:v>
                </c:pt>
                <c:pt idx="246">
                  <c:v>41843</c:v>
                </c:pt>
                <c:pt idx="247">
                  <c:v>41843</c:v>
                </c:pt>
                <c:pt idx="248">
                  <c:v>41843</c:v>
                </c:pt>
                <c:pt idx="249">
                  <c:v>41843</c:v>
                </c:pt>
                <c:pt idx="250">
                  <c:v>41843</c:v>
                </c:pt>
                <c:pt idx="251">
                  <c:v>41843</c:v>
                </c:pt>
                <c:pt idx="252">
                  <c:v>41843</c:v>
                </c:pt>
                <c:pt idx="253">
                  <c:v>41843</c:v>
                </c:pt>
                <c:pt idx="254">
                  <c:v>41843</c:v>
                </c:pt>
                <c:pt idx="255">
                  <c:v>41843</c:v>
                </c:pt>
                <c:pt idx="256">
                  <c:v>41843</c:v>
                </c:pt>
                <c:pt idx="257">
                  <c:v>41843</c:v>
                </c:pt>
                <c:pt idx="258">
                  <c:v>41843</c:v>
                </c:pt>
                <c:pt idx="259">
                  <c:v>41843</c:v>
                </c:pt>
                <c:pt idx="260">
                  <c:v>41843</c:v>
                </c:pt>
                <c:pt idx="261">
                  <c:v>41843</c:v>
                </c:pt>
                <c:pt idx="262">
                  <c:v>41843</c:v>
                </c:pt>
                <c:pt idx="263">
                  <c:v>41843</c:v>
                </c:pt>
                <c:pt idx="264">
                  <c:v>41843</c:v>
                </c:pt>
                <c:pt idx="265">
                  <c:v>41844</c:v>
                </c:pt>
                <c:pt idx="266">
                  <c:v>41844</c:v>
                </c:pt>
                <c:pt idx="267">
                  <c:v>41844</c:v>
                </c:pt>
                <c:pt idx="268">
                  <c:v>41844</c:v>
                </c:pt>
                <c:pt idx="269">
                  <c:v>41844</c:v>
                </c:pt>
                <c:pt idx="270">
                  <c:v>41844</c:v>
                </c:pt>
                <c:pt idx="271">
                  <c:v>41844</c:v>
                </c:pt>
                <c:pt idx="272">
                  <c:v>41844</c:v>
                </c:pt>
                <c:pt idx="273">
                  <c:v>41844</c:v>
                </c:pt>
                <c:pt idx="274">
                  <c:v>41844</c:v>
                </c:pt>
                <c:pt idx="275">
                  <c:v>41844</c:v>
                </c:pt>
                <c:pt idx="276">
                  <c:v>41844</c:v>
                </c:pt>
                <c:pt idx="277">
                  <c:v>41844</c:v>
                </c:pt>
                <c:pt idx="278">
                  <c:v>41844</c:v>
                </c:pt>
                <c:pt idx="279">
                  <c:v>41844</c:v>
                </c:pt>
                <c:pt idx="280">
                  <c:v>41845</c:v>
                </c:pt>
                <c:pt idx="281">
                  <c:v>41845</c:v>
                </c:pt>
                <c:pt idx="282">
                  <c:v>41845</c:v>
                </c:pt>
                <c:pt idx="283">
                  <c:v>41845</c:v>
                </c:pt>
                <c:pt idx="284">
                  <c:v>41845</c:v>
                </c:pt>
                <c:pt idx="285">
                  <c:v>41845</c:v>
                </c:pt>
                <c:pt idx="286">
                  <c:v>41845</c:v>
                </c:pt>
                <c:pt idx="287">
                  <c:v>41845</c:v>
                </c:pt>
                <c:pt idx="288">
                  <c:v>41845</c:v>
                </c:pt>
                <c:pt idx="289">
                  <c:v>41845</c:v>
                </c:pt>
                <c:pt idx="290">
                  <c:v>41845</c:v>
                </c:pt>
                <c:pt idx="291">
                  <c:v>41845</c:v>
                </c:pt>
                <c:pt idx="292">
                  <c:v>41845</c:v>
                </c:pt>
                <c:pt idx="293">
                  <c:v>41845</c:v>
                </c:pt>
                <c:pt idx="294">
                  <c:v>41845</c:v>
                </c:pt>
                <c:pt idx="295">
                  <c:v>41845</c:v>
                </c:pt>
                <c:pt idx="296">
                  <c:v>41845</c:v>
                </c:pt>
                <c:pt idx="297">
                  <c:v>41845</c:v>
                </c:pt>
                <c:pt idx="298">
                  <c:v>41845</c:v>
                </c:pt>
                <c:pt idx="299">
                  <c:v>41845</c:v>
                </c:pt>
                <c:pt idx="300">
                  <c:v>41845</c:v>
                </c:pt>
                <c:pt idx="301">
                  <c:v>41845</c:v>
                </c:pt>
                <c:pt idx="302">
                  <c:v>41845</c:v>
                </c:pt>
                <c:pt idx="303">
                  <c:v>41845</c:v>
                </c:pt>
                <c:pt idx="304">
                  <c:v>41848</c:v>
                </c:pt>
                <c:pt idx="305">
                  <c:v>41848</c:v>
                </c:pt>
                <c:pt idx="306">
                  <c:v>41848</c:v>
                </c:pt>
                <c:pt idx="307">
                  <c:v>41848</c:v>
                </c:pt>
                <c:pt idx="308">
                  <c:v>41848</c:v>
                </c:pt>
                <c:pt idx="309">
                  <c:v>41848</c:v>
                </c:pt>
                <c:pt idx="310">
                  <c:v>41848</c:v>
                </c:pt>
                <c:pt idx="311">
                  <c:v>41848</c:v>
                </c:pt>
                <c:pt idx="312">
                  <c:v>41848</c:v>
                </c:pt>
                <c:pt idx="313">
                  <c:v>41848</c:v>
                </c:pt>
                <c:pt idx="314">
                  <c:v>41848</c:v>
                </c:pt>
                <c:pt idx="315">
                  <c:v>41848</c:v>
                </c:pt>
                <c:pt idx="316">
                  <c:v>41848</c:v>
                </c:pt>
                <c:pt idx="317">
                  <c:v>41848</c:v>
                </c:pt>
                <c:pt idx="318">
                  <c:v>41848</c:v>
                </c:pt>
                <c:pt idx="319">
                  <c:v>41849</c:v>
                </c:pt>
                <c:pt idx="320">
                  <c:v>41849</c:v>
                </c:pt>
                <c:pt idx="321">
                  <c:v>41849</c:v>
                </c:pt>
                <c:pt idx="322">
                  <c:v>41849</c:v>
                </c:pt>
                <c:pt idx="323">
                  <c:v>41849</c:v>
                </c:pt>
                <c:pt idx="324">
                  <c:v>41849</c:v>
                </c:pt>
                <c:pt idx="325">
                  <c:v>41849</c:v>
                </c:pt>
                <c:pt idx="326">
                  <c:v>41849</c:v>
                </c:pt>
                <c:pt idx="327">
                  <c:v>41849</c:v>
                </c:pt>
                <c:pt idx="328">
                  <c:v>41849</c:v>
                </c:pt>
                <c:pt idx="329">
                  <c:v>41849</c:v>
                </c:pt>
                <c:pt idx="330">
                  <c:v>41849</c:v>
                </c:pt>
                <c:pt idx="331">
                  <c:v>41849</c:v>
                </c:pt>
                <c:pt idx="332">
                  <c:v>41849</c:v>
                </c:pt>
                <c:pt idx="333">
                  <c:v>41849</c:v>
                </c:pt>
                <c:pt idx="334">
                  <c:v>41849</c:v>
                </c:pt>
                <c:pt idx="335">
                  <c:v>41849</c:v>
                </c:pt>
                <c:pt idx="336">
                  <c:v>41849</c:v>
                </c:pt>
                <c:pt idx="337">
                  <c:v>41849</c:v>
                </c:pt>
                <c:pt idx="338">
                  <c:v>41849</c:v>
                </c:pt>
                <c:pt idx="339">
                  <c:v>41849</c:v>
                </c:pt>
                <c:pt idx="340">
                  <c:v>41849</c:v>
                </c:pt>
                <c:pt idx="341">
                  <c:v>41849</c:v>
                </c:pt>
                <c:pt idx="342">
                  <c:v>41849</c:v>
                </c:pt>
                <c:pt idx="343">
                  <c:v>41849</c:v>
                </c:pt>
                <c:pt idx="344">
                  <c:v>41850</c:v>
                </c:pt>
                <c:pt idx="345">
                  <c:v>41850</c:v>
                </c:pt>
                <c:pt idx="346">
                  <c:v>41850</c:v>
                </c:pt>
                <c:pt idx="347">
                  <c:v>41850</c:v>
                </c:pt>
                <c:pt idx="348">
                  <c:v>41850</c:v>
                </c:pt>
                <c:pt idx="349">
                  <c:v>41850</c:v>
                </c:pt>
                <c:pt idx="350">
                  <c:v>41850</c:v>
                </c:pt>
                <c:pt idx="351">
                  <c:v>41850</c:v>
                </c:pt>
                <c:pt idx="352">
                  <c:v>41850</c:v>
                </c:pt>
                <c:pt idx="353">
                  <c:v>41850</c:v>
                </c:pt>
                <c:pt idx="354">
                  <c:v>41850</c:v>
                </c:pt>
                <c:pt idx="355">
                  <c:v>41850</c:v>
                </c:pt>
                <c:pt idx="356">
                  <c:v>41850</c:v>
                </c:pt>
                <c:pt idx="357">
                  <c:v>41850</c:v>
                </c:pt>
                <c:pt idx="358">
                  <c:v>41850</c:v>
                </c:pt>
                <c:pt idx="359">
                  <c:v>41851</c:v>
                </c:pt>
                <c:pt idx="360">
                  <c:v>41851</c:v>
                </c:pt>
                <c:pt idx="361">
                  <c:v>41851</c:v>
                </c:pt>
                <c:pt idx="362">
                  <c:v>41851</c:v>
                </c:pt>
                <c:pt idx="363">
                  <c:v>41851</c:v>
                </c:pt>
                <c:pt idx="364">
                  <c:v>41851</c:v>
                </c:pt>
                <c:pt idx="365">
                  <c:v>41851</c:v>
                </c:pt>
                <c:pt idx="366">
                  <c:v>41851</c:v>
                </c:pt>
                <c:pt idx="367">
                  <c:v>41852</c:v>
                </c:pt>
                <c:pt idx="368">
                  <c:v>41852</c:v>
                </c:pt>
                <c:pt idx="369">
                  <c:v>41852</c:v>
                </c:pt>
                <c:pt idx="370">
                  <c:v>41852</c:v>
                </c:pt>
                <c:pt idx="371">
                  <c:v>41852</c:v>
                </c:pt>
                <c:pt idx="372">
                  <c:v>41852</c:v>
                </c:pt>
                <c:pt idx="373">
                  <c:v>41852</c:v>
                </c:pt>
                <c:pt idx="374">
                  <c:v>41852</c:v>
                </c:pt>
                <c:pt idx="375">
                  <c:v>41852</c:v>
                </c:pt>
                <c:pt idx="376">
                  <c:v>41852</c:v>
                </c:pt>
                <c:pt idx="377">
                  <c:v>41852</c:v>
                </c:pt>
                <c:pt idx="378">
                  <c:v>41852</c:v>
                </c:pt>
                <c:pt idx="379">
                  <c:v>41852</c:v>
                </c:pt>
                <c:pt idx="380">
                  <c:v>41852</c:v>
                </c:pt>
                <c:pt idx="381">
                  <c:v>41852</c:v>
                </c:pt>
                <c:pt idx="382">
                  <c:v>41852</c:v>
                </c:pt>
                <c:pt idx="383">
                  <c:v>41852</c:v>
                </c:pt>
                <c:pt idx="384">
                  <c:v>41852</c:v>
                </c:pt>
                <c:pt idx="385">
                  <c:v>41852</c:v>
                </c:pt>
                <c:pt idx="386">
                  <c:v>41852</c:v>
                </c:pt>
                <c:pt idx="387">
                  <c:v>41852</c:v>
                </c:pt>
                <c:pt idx="388">
                  <c:v>41852</c:v>
                </c:pt>
                <c:pt idx="389">
                  <c:v>41855</c:v>
                </c:pt>
                <c:pt idx="390">
                  <c:v>41855</c:v>
                </c:pt>
                <c:pt idx="391">
                  <c:v>41855</c:v>
                </c:pt>
                <c:pt idx="392">
                  <c:v>41855</c:v>
                </c:pt>
                <c:pt idx="393">
                  <c:v>41855</c:v>
                </c:pt>
                <c:pt idx="394">
                  <c:v>41855</c:v>
                </c:pt>
                <c:pt idx="395">
                  <c:v>41855</c:v>
                </c:pt>
                <c:pt idx="396">
                  <c:v>41855</c:v>
                </c:pt>
                <c:pt idx="397">
                  <c:v>41855</c:v>
                </c:pt>
                <c:pt idx="398">
                  <c:v>41855</c:v>
                </c:pt>
                <c:pt idx="399">
                  <c:v>41855</c:v>
                </c:pt>
                <c:pt idx="400">
                  <c:v>41856</c:v>
                </c:pt>
                <c:pt idx="401">
                  <c:v>41856</c:v>
                </c:pt>
                <c:pt idx="402">
                  <c:v>41856</c:v>
                </c:pt>
                <c:pt idx="403">
                  <c:v>41856</c:v>
                </c:pt>
                <c:pt idx="404">
                  <c:v>41856</c:v>
                </c:pt>
                <c:pt idx="405">
                  <c:v>41856</c:v>
                </c:pt>
                <c:pt idx="406">
                  <c:v>41856</c:v>
                </c:pt>
                <c:pt idx="407">
                  <c:v>41856</c:v>
                </c:pt>
                <c:pt idx="408">
                  <c:v>41856</c:v>
                </c:pt>
                <c:pt idx="409">
                  <c:v>41856</c:v>
                </c:pt>
                <c:pt idx="410">
                  <c:v>41856</c:v>
                </c:pt>
                <c:pt idx="411">
                  <c:v>41856</c:v>
                </c:pt>
                <c:pt idx="412">
                  <c:v>41856</c:v>
                </c:pt>
                <c:pt idx="413">
                  <c:v>41856</c:v>
                </c:pt>
                <c:pt idx="414">
                  <c:v>41856</c:v>
                </c:pt>
                <c:pt idx="415">
                  <c:v>41856</c:v>
                </c:pt>
                <c:pt idx="416">
                  <c:v>41856</c:v>
                </c:pt>
                <c:pt idx="417">
                  <c:v>41856</c:v>
                </c:pt>
                <c:pt idx="418">
                  <c:v>41857</c:v>
                </c:pt>
                <c:pt idx="419">
                  <c:v>41857</c:v>
                </c:pt>
                <c:pt idx="420">
                  <c:v>41857</c:v>
                </c:pt>
                <c:pt idx="421">
                  <c:v>41857</c:v>
                </c:pt>
                <c:pt idx="422">
                  <c:v>41857</c:v>
                </c:pt>
                <c:pt idx="423">
                  <c:v>41857</c:v>
                </c:pt>
                <c:pt idx="424">
                  <c:v>41857</c:v>
                </c:pt>
                <c:pt idx="425">
                  <c:v>41857</c:v>
                </c:pt>
                <c:pt idx="426">
                  <c:v>41857</c:v>
                </c:pt>
                <c:pt idx="427">
                  <c:v>41857</c:v>
                </c:pt>
                <c:pt idx="428">
                  <c:v>41857</c:v>
                </c:pt>
                <c:pt idx="429">
                  <c:v>41857</c:v>
                </c:pt>
                <c:pt idx="430">
                  <c:v>41857</c:v>
                </c:pt>
                <c:pt idx="431">
                  <c:v>41857</c:v>
                </c:pt>
                <c:pt idx="432">
                  <c:v>41857</c:v>
                </c:pt>
                <c:pt idx="433">
                  <c:v>41857</c:v>
                </c:pt>
                <c:pt idx="434">
                  <c:v>41857</c:v>
                </c:pt>
                <c:pt idx="435">
                  <c:v>41857</c:v>
                </c:pt>
                <c:pt idx="436">
                  <c:v>41857</c:v>
                </c:pt>
                <c:pt idx="437">
                  <c:v>41857</c:v>
                </c:pt>
                <c:pt idx="438">
                  <c:v>41857</c:v>
                </c:pt>
                <c:pt idx="439">
                  <c:v>41857</c:v>
                </c:pt>
                <c:pt idx="440">
                  <c:v>41857</c:v>
                </c:pt>
                <c:pt idx="441">
                  <c:v>41858</c:v>
                </c:pt>
                <c:pt idx="442">
                  <c:v>41858</c:v>
                </c:pt>
                <c:pt idx="443">
                  <c:v>41858</c:v>
                </c:pt>
                <c:pt idx="444">
                  <c:v>41858</c:v>
                </c:pt>
                <c:pt idx="445">
                  <c:v>41858</c:v>
                </c:pt>
                <c:pt idx="446">
                  <c:v>41858</c:v>
                </c:pt>
                <c:pt idx="447">
                  <c:v>41858</c:v>
                </c:pt>
                <c:pt idx="448">
                  <c:v>41858</c:v>
                </c:pt>
                <c:pt idx="449">
                  <c:v>41858</c:v>
                </c:pt>
                <c:pt idx="450">
                  <c:v>41858</c:v>
                </c:pt>
                <c:pt idx="451">
                  <c:v>41858</c:v>
                </c:pt>
                <c:pt idx="452">
                  <c:v>41858</c:v>
                </c:pt>
                <c:pt idx="453">
                  <c:v>41858</c:v>
                </c:pt>
                <c:pt idx="454">
                  <c:v>41858</c:v>
                </c:pt>
                <c:pt idx="455">
                  <c:v>41859</c:v>
                </c:pt>
                <c:pt idx="456">
                  <c:v>41859</c:v>
                </c:pt>
                <c:pt idx="457">
                  <c:v>41859</c:v>
                </c:pt>
                <c:pt idx="458">
                  <c:v>41859</c:v>
                </c:pt>
                <c:pt idx="459">
                  <c:v>41859</c:v>
                </c:pt>
                <c:pt idx="460">
                  <c:v>41859</c:v>
                </c:pt>
                <c:pt idx="461">
                  <c:v>41859</c:v>
                </c:pt>
                <c:pt idx="462">
                  <c:v>41859</c:v>
                </c:pt>
                <c:pt idx="463">
                  <c:v>41859</c:v>
                </c:pt>
                <c:pt idx="464">
                  <c:v>41859</c:v>
                </c:pt>
                <c:pt idx="465">
                  <c:v>41859</c:v>
                </c:pt>
                <c:pt idx="466">
                  <c:v>41859</c:v>
                </c:pt>
                <c:pt idx="467">
                  <c:v>41859</c:v>
                </c:pt>
                <c:pt idx="468">
                  <c:v>41859</c:v>
                </c:pt>
                <c:pt idx="469">
                  <c:v>41859</c:v>
                </c:pt>
                <c:pt idx="470">
                  <c:v>41859</c:v>
                </c:pt>
                <c:pt idx="471">
                  <c:v>41859</c:v>
                </c:pt>
                <c:pt idx="472">
                  <c:v>41859</c:v>
                </c:pt>
                <c:pt idx="473">
                  <c:v>41862</c:v>
                </c:pt>
                <c:pt idx="474">
                  <c:v>41862</c:v>
                </c:pt>
                <c:pt idx="475">
                  <c:v>41862</c:v>
                </c:pt>
                <c:pt idx="476">
                  <c:v>41862</c:v>
                </c:pt>
                <c:pt idx="477">
                  <c:v>41862</c:v>
                </c:pt>
                <c:pt idx="478">
                  <c:v>41862</c:v>
                </c:pt>
                <c:pt idx="479">
                  <c:v>41862</c:v>
                </c:pt>
                <c:pt idx="480">
                  <c:v>41862</c:v>
                </c:pt>
                <c:pt idx="481">
                  <c:v>41862</c:v>
                </c:pt>
                <c:pt idx="482">
                  <c:v>41862</c:v>
                </c:pt>
                <c:pt idx="483">
                  <c:v>41862</c:v>
                </c:pt>
                <c:pt idx="484">
                  <c:v>41862</c:v>
                </c:pt>
                <c:pt idx="485">
                  <c:v>41862</c:v>
                </c:pt>
                <c:pt idx="486">
                  <c:v>41862</c:v>
                </c:pt>
                <c:pt idx="487">
                  <c:v>41862</c:v>
                </c:pt>
                <c:pt idx="488">
                  <c:v>41862</c:v>
                </c:pt>
                <c:pt idx="489">
                  <c:v>41862</c:v>
                </c:pt>
                <c:pt idx="490">
                  <c:v>41862</c:v>
                </c:pt>
                <c:pt idx="491">
                  <c:v>41862</c:v>
                </c:pt>
                <c:pt idx="492">
                  <c:v>41862</c:v>
                </c:pt>
                <c:pt idx="493">
                  <c:v>41862</c:v>
                </c:pt>
                <c:pt idx="494">
                  <c:v>41863</c:v>
                </c:pt>
                <c:pt idx="495">
                  <c:v>41863</c:v>
                </c:pt>
                <c:pt idx="496">
                  <c:v>41863</c:v>
                </c:pt>
                <c:pt idx="497">
                  <c:v>41863</c:v>
                </c:pt>
                <c:pt idx="498">
                  <c:v>41863</c:v>
                </c:pt>
                <c:pt idx="499">
                  <c:v>41863</c:v>
                </c:pt>
                <c:pt idx="500">
                  <c:v>41863</c:v>
                </c:pt>
                <c:pt idx="501">
                  <c:v>41863</c:v>
                </c:pt>
                <c:pt idx="502">
                  <c:v>41863</c:v>
                </c:pt>
                <c:pt idx="503">
                  <c:v>41863</c:v>
                </c:pt>
                <c:pt idx="504">
                  <c:v>41863</c:v>
                </c:pt>
                <c:pt idx="505">
                  <c:v>41863</c:v>
                </c:pt>
                <c:pt idx="506">
                  <c:v>41864</c:v>
                </c:pt>
                <c:pt idx="507">
                  <c:v>41864</c:v>
                </c:pt>
                <c:pt idx="508">
                  <c:v>41864</c:v>
                </c:pt>
                <c:pt idx="509">
                  <c:v>41864</c:v>
                </c:pt>
                <c:pt idx="510">
                  <c:v>41864</c:v>
                </c:pt>
                <c:pt idx="511">
                  <c:v>41864</c:v>
                </c:pt>
                <c:pt idx="512">
                  <c:v>41864</c:v>
                </c:pt>
                <c:pt idx="513">
                  <c:v>41864</c:v>
                </c:pt>
                <c:pt idx="514">
                  <c:v>41864</c:v>
                </c:pt>
                <c:pt idx="515">
                  <c:v>41864</c:v>
                </c:pt>
                <c:pt idx="516">
                  <c:v>41864</c:v>
                </c:pt>
                <c:pt idx="517">
                  <c:v>41864</c:v>
                </c:pt>
                <c:pt idx="518">
                  <c:v>41864</c:v>
                </c:pt>
                <c:pt idx="519">
                  <c:v>41864</c:v>
                </c:pt>
                <c:pt idx="520">
                  <c:v>41864</c:v>
                </c:pt>
                <c:pt idx="521">
                  <c:v>41864</c:v>
                </c:pt>
                <c:pt idx="522">
                  <c:v>41864</c:v>
                </c:pt>
                <c:pt idx="523">
                  <c:v>41864</c:v>
                </c:pt>
                <c:pt idx="524">
                  <c:v>41864</c:v>
                </c:pt>
                <c:pt idx="525">
                  <c:v>41864</c:v>
                </c:pt>
                <c:pt idx="526">
                  <c:v>41865</c:v>
                </c:pt>
                <c:pt idx="527">
                  <c:v>41865</c:v>
                </c:pt>
                <c:pt idx="528">
                  <c:v>41865</c:v>
                </c:pt>
                <c:pt idx="529">
                  <c:v>41865</c:v>
                </c:pt>
                <c:pt idx="530">
                  <c:v>41865</c:v>
                </c:pt>
                <c:pt idx="531">
                  <c:v>41865</c:v>
                </c:pt>
                <c:pt idx="532">
                  <c:v>41865</c:v>
                </c:pt>
                <c:pt idx="533">
                  <c:v>41865</c:v>
                </c:pt>
                <c:pt idx="534">
                  <c:v>41865</c:v>
                </c:pt>
                <c:pt idx="535">
                  <c:v>41865</c:v>
                </c:pt>
                <c:pt idx="536">
                  <c:v>41865</c:v>
                </c:pt>
                <c:pt idx="537">
                  <c:v>41865</c:v>
                </c:pt>
                <c:pt idx="538">
                  <c:v>41865</c:v>
                </c:pt>
                <c:pt idx="539">
                  <c:v>41865</c:v>
                </c:pt>
                <c:pt idx="540">
                  <c:v>41866</c:v>
                </c:pt>
                <c:pt idx="541">
                  <c:v>41866</c:v>
                </c:pt>
                <c:pt idx="542">
                  <c:v>41866</c:v>
                </c:pt>
                <c:pt idx="543">
                  <c:v>41866</c:v>
                </c:pt>
                <c:pt idx="544">
                  <c:v>41866</c:v>
                </c:pt>
                <c:pt idx="545">
                  <c:v>41866</c:v>
                </c:pt>
                <c:pt idx="546">
                  <c:v>41866</c:v>
                </c:pt>
                <c:pt idx="547">
                  <c:v>41866</c:v>
                </c:pt>
                <c:pt idx="548">
                  <c:v>41866</c:v>
                </c:pt>
                <c:pt idx="549">
                  <c:v>41866</c:v>
                </c:pt>
                <c:pt idx="550">
                  <c:v>41866</c:v>
                </c:pt>
                <c:pt idx="551">
                  <c:v>41869</c:v>
                </c:pt>
                <c:pt idx="552">
                  <c:v>41869</c:v>
                </c:pt>
                <c:pt idx="553">
                  <c:v>41869</c:v>
                </c:pt>
                <c:pt idx="554">
                  <c:v>41869</c:v>
                </c:pt>
                <c:pt idx="555">
                  <c:v>41870</c:v>
                </c:pt>
                <c:pt idx="556">
                  <c:v>41870</c:v>
                </c:pt>
                <c:pt idx="557">
                  <c:v>41870</c:v>
                </c:pt>
                <c:pt idx="558">
                  <c:v>41870</c:v>
                </c:pt>
                <c:pt idx="559">
                  <c:v>41870</c:v>
                </c:pt>
                <c:pt idx="560">
                  <c:v>41871</c:v>
                </c:pt>
                <c:pt idx="561">
                  <c:v>41871</c:v>
                </c:pt>
                <c:pt idx="562">
                  <c:v>41871</c:v>
                </c:pt>
                <c:pt idx="563">
                  <c:v>41871</c:v>
                </c:pt>
                <c:pt idx="564">
                  <c:v>41871</c:v>
                </c:pt>
                <c:pt idx="565">
                  <c:v>41871</c:v>
                </c:pt>
                <c:pt idx="566">
                  <c:v>41871</c:v>
                </c:pt>
                <c:pt idx="567">
                  <c:v>41871</c:v>
                </c:pt>
                <c:pt idx="568">
                  <c:v>41871</c:v>
                </c:pt>
                <c:pt idx="569">
                  <c:v>41871</c:v>
                </c:pt>
                <c:pt idx="570">
                  <c:v>41871</c:v>
                </c:pt>
                <c:pt idx="571">
                  <c:v>41871</c:v>
                </c:pt>
                <c:pt idx="572">
                  <c:v>41871</c:v>
                </c:pt>
                <c:pt idx="573">
                  <c:v>41871</c:v>
                </c:pt>
                <c:pt idx="574">
                  <c:v>41871</c:v>
                </c:pt>
                <c:pt idx="575">
                  <c:v>41871</c:v>
                </c:pt>
                <c:pt idx="576">
                  <c:v>41871</c:v>
                </c:pt>
                <c:pt idx="577">
                  <c:v>41871</c:v>
                </c:pt>
                <c:pt idx="578">
                  <c:v>41871</c:v>
                </c:pt>
                <c:pt idx="579">
                  <c:v>41871</c:v>
                </c:pt>
                <c:pt idx="580">
                  <c:v>41871</c:v>
                </c:pt>
                <c:pt idx="581">
                  <c:v>41871</c:v>
                </c:pt>
                <c:pt idx="582">
                  <c:v>41871</c:v>
                </c:pt>
                <c:pt idx="583">
                  <c:v>41871</c:v>
                </c:pt>
                <c:pt idx="584">
                  <c:v>41871</c:v>
                </c:pt>
                <c:pt idx="585">
                  <c:v>41872</c:v>
                </c:pt>
                <c:pt idx="586">
                  <c:v>41872</c:v>
                </c:pt>
                <c:pt idx="587">
                  <c:v>41872</c:v>
                </c:pt>
                <c:pt idx="588">
                  <c:v>41872</c:v>
                </c:pt>
                <c:pt idx="589">
                  <c:v>41872</c:v>
                </c:pt>
                <c:pt idx="590">
                  <c:v>41872</c:v>
                </c:pt>
                <c:pt idx="591">
                  <c:v>41872</c:v>
                </c:pt>
                <c:pt idx="592">
                  <c:v>41872</c:v>
                </c:pt>
                <c:pt idx="593">
                  <c:v>41872</c:v>
                </c:pt>
                <c:pt idx="594">
                  <c:v>41872</c:v>
                </c:pt>
                <c:pt idx="595">
                  <c:v>41872</c:v>
                </c:pt>
                <c:pt idx="596">
                  <c:v>41872</c:v>
                </c:pt>
                <c:pt idx="597">
                  <c:v>41872</c:v>
                </c:pt>
                <c:pt idx="598">
                  <c:v>41872</c:v>
                </c:pt>
                <c:pt idx="599">
                  <c:v>41872</c:v>
                </c:pt>
                <c:pt idx="600">
                  <c:v>41872</c:v>
                </c:pt>
                <c:pt idx="601">
                  <c:v>41873</c:v>
                </c:pt>
                <c:pt idx="602">
                  <c:v>41873</c:v>
                </c:pt>
                <c:pt idx="603">
                  <c:v>41873</c:v>
                </c:pt>
                <c:pt idx="604">
                  <c:v>41873</c:v>
                </c:pt>
                <c:pt idx="605">
                  <c:v>41873</c:v>
                </c:pt>
                <c:pt idx="606">
                  <c:v>41873</c:v>
                </c:pt>
                <c:pt idx="607">
                  <c:v>41873</c:v>
                </c:pt>
                <c:pt idx="608">
                  <c:v>41873</c:v>
                </c:pt>
                <c:pt idx="609">
                  <c:v>41873</c:v>
                </c:pt>
                <c:pt idx="610">
                  <c:v>41877</c:v>
                </c:pt>
                <c:pt idx="611">
                  <c:v>41877</c:v>
                </c:pt>
                <c:pt idx="612">
                  <c:v>41877</c:v>
                </c:pt>
                <c:pt idx="613">
                  <c:v>41877</c:v>
                </c:pt>
                <c:pt idx="614">
                  <c:v>41877</c:v>
                </c:pt>
                <c:pt idx="615">
                  <c:v>41877</c:v>
                </c:pt>
                <c:pt idx="616">
                  <c:v>41877</c:v>
                </c:pt>
                <c:pt idx="617">
                  <c:v>41877</c:v>
                </c:pt>
                <c:pt idx="618">
                  <c:v>41877</c:v>
                </c:pt>
                <c:pt idx="619">
                  <c:v>41878</c:v>
                </c:pt>
                <c:pt idx="620">
                  <c:v>41878</c:v>
                </c:pt>
                <c:pt idx="621">
                  <c:v>41878</c:v>
                </c:pt>
                <c:pt idx="622">
                  <c:v>41878</c:v>
                </c:pt>
                <c:pt idx="623">
                  <c:v>41878</c:v>
                </c:pt>
                <c:pt idx="624">
                  <c:v>41878</c:v>
                </c:pt>
                <c:pt idx="625">
                  <c:v>41878</c:v>
                </c:pt>
                <c:pt idx="626">
                  <c:v>41878</c:v>
                </c:pt>
                <c:pt idx="627">
                  <c:v>41878</c:v>
                </c:pt>
                <c:pt idx="628">
                  <c:v>41878</c:v>
                </c:pt>
                <c:pt idx="629">
                  <c:v>41878</c:v>
                </c:pt>
                <c:pt idx="630">
                  <c:v>41878</c:v>
                </c:pt>
                <c:pt idx="631">
                  <c:v>41878</c:v>
                </c:pt>
                <c:pt idx="632">
                  <c:v>41878</c:v>
                </c:pt>
                <c:pt idx="633">
                  <c:v>41879</c:v>
                </c:pt>
                <c:pt idx="634">
                  <c:v>41879</c:v>
                </c:pt>
                <c:pt idx="635">
                  <c:v>41879</c:v>
                </c:pt>
                <c:pt idx="636">
                  <c:v>41879</c:v>
                </c:pt>
                <c:pt idx="637">
                  <c:v>41879</c:v>
                </c:pt>
                <c:pt idx="638">
                  <c:v>41880</c:v>
                </c:pt>
                <c:pt idx="639">
                  <c:v>41880</c:v>
                </c:pt>
                <c:pt idx="640">
                  <c:v>41880</c:v>
                </c:pt>
                <c:pt idx="641">
                  <c:v>41880</c:v>
                </c:pt>
                <c:pt idx="642">
                  <c:v>41880</c:v>
                </c:pt>
                <c:pt idx="643">
                  <c:v>41880</c:v>
                </c:pt>
                <c:pt idx="644">
                  <c:v>41883</c:v>
                </c:pt>
                <c:pt idx="645">
                  <c:v>41883</c:v>
                </c:pt>
                <c:pt idx="646">
                  <c:v>41883</c:v>
                </c:pt>
                <c:pt idx="647">
                  <c:v>41883</c:v>
                </c:pt>
                <c:pt idx="648">
                  <c:v>41883</c:v>
                </c:pt>
                <c:pt idx="649">
                  <c:v>41883</c:v>
                </c:pt>
                <c:pt idx="650">
                  <c:v>41883</c:v>
                </c:pt>
                <c:pt idx="651">
                  <c:v>41883</c:v>
                </c:pt>
                <c:pt idx="652">
                  <c:v>41883</c:v>
                </c:pt>
                <c:pt idx="653">
                  <c:v>41883</c:v>
                </c:pt>
                <c:pt idx="654">
                  <c:v>41883</c:v>
                </c:pt>
                <c:pt idx="655">
                  <c:v>41883</c:v>
                </c:pt>
                <c:pt idx="656">
                  <c:v>41884</c:v>
                </c:pt>
                <c:pt idx="657">
                  <c:v>41884</c:v>
                </c:pt>
                <c:pt idx="658">
                  <c:v>41884</c:v>
                </c:pt>
                <c:pt idx="659">
                  <c:v>41884</c:v>
                </c:pt>
                <c:pt idx="660">
                  <c:v>41884</c:v>
                </c:pt>
                <c:pt idx="661">
                  <c:v>41884</c:v>
                </c:pt>
                <c:pt idx="662">
                  <c:v>41884</c:v>
                </c:pt>
                <c:pt idx="663">
                  <c:v>41884</c:v>
                </c:pt>
                <c:pt idx="664">
                  <c:v>41884</c:v>
                </c:pt>
                <c:pt idx="665">
                  <c:v>41884</c:v>
                </c:pt>
                <c:pt idx="666">
                  <c:v>41884</c:v>
                </c:pt>
                <c:pt idx="667">
                  <c:v>41884</c:v>
                </c:pt>
                <c:pt idx="668">
                  <c:v>41884</c:v>
                </c:pt>
                <c:pt idx="669">
                  <c:v>41884</c:v>
                </c:pt>
                <c:pt idx="670">
                  <c:v>41884</c:v>
                </c:pt>
                <c:pt idx="671">
                  <c:v>41884</c:v>
                </c:pt>
                <c:pt idx="672">
                  <c:v>41884</c:v>
                </c:pt>
                <c:pt idx="673">
                  <c:v>41884</c:v>
                </c:pt>
                <c:pt idx="674">
                  <c:v>41885</c:v>
                </c:pt>
                <c:pt idx="675">
                  <c:v>41885</c:v>
                </c:pt>
                <c:pt idx="676">
                  <c:v>41885</c:v>
                </c:pt>
                <c:pt idx="677">
                  <c:v>41885</c:v>
                </c:pt>
                <c:pt idx="678">
                  <c:v>41885</c:v>
                </c:pt>
                <c:pt idx="679">
                  <c:v>41885</c:v>
                </c:pt>
                <c:pt idx="680">
                  <c:v>41885</c:v>
                </c:pt>
                <c:pt idx="681">
                  <c:v>41885</c:v>
                </c:pt>
                <c:pt idx="682">
                  <c:v>41885</c:v>
                </c:pt>
                <c:pt idx="683">
                  <c:v>41885</c:v>
                </c:pt>
                <c:pt idx="684">
                  <c:v>41885</c:v>
                </c:pt>
                <c:pt idx="685">
                  <c:v>41885</c:v>
                </c:pt>
                <c:pt idx="686">
                  <c:v>41885</c:v>
                </c:pt>
                <c:pt idx="687">
                  <c:v>41885</c:v>
                </c:pt>
                <c:pt idx="688">
                  <c:v>41885</c:v>
                </c:pt>
                <c:pt idx="689">
                  <c:v>41885</c:v>
                </c:pt>
                <c:pt idx="690">
                  <c:v>41885</c:v>
                </c:pt>
                <c:pt idx="691">
                  <c:v>41885</c:v>
                </c:pt>
                <c:pt idx="692">
                  <c:v>41886</c:v>
                </c:pt>
                <c:pt idx="693">
                  <c:v>41886</c:v>
                </c:pt>
                <c:pt idx="694">
                  <c:v>41886</c:v>
                </c:pt>
                <c:pt idx="695">
                  <c:v>41886</c:v>
                </c:pt>
                <c:pt idx="696">
                  <c:v>41886</c:v>
                </c:pt>
                <c:pt idx="697">
                  <c:v>41887</c:v>
                </c:pt>
                <c:pt idx="698">
                  <c:v>41887</c:v>
                </c:pt>
                <c:pt idx="699">
                  <c:v>41887</c:v>
                </c:pt>
                <c:pt idx="700">
                  <c:v>41887</c:v>
                </c:pt>
                <c:pt idx="701">
                  <c:v>41887</c:v>
                </c:pt>
                <c:pt idx="702">
                  <c:v>41887</c:v>
                </c:pt>
                <c:pt idx="703">
                  <c:v>41887</c:v>
                </c:pt>
                <c:pt idx="704">
                  <c:v>41887</c:v>
                </c:pt>
                <c:pt idx="705">
                  <c:v>41887</c:v>
                </c:pt>
                <c:pt idx="706">
                  <c:v>41887</c:v>
                </c:pt>
                <c:pt idx="707">
                  <c:v>41887</c:v>
                </c:pt>
                <c:pt idx="708">
                  <c:v>41887</c:v>
                </c:pt>
                <c:pt idx="709">
                  <c:v>41887</c:v>
                </c:pt>
                <c:pt idx="710">
                  <c:v>41887</c:v>
                </c:pt>
                <c:pt idx="711">
                  <c:v>41887</c:v>
                </c:pt>
                <c:pt idx="712">
                  <c:v>41887</c:v>
                </c:pt>
                <c:pt idx="713">
                  <c:v>41890</c:v>
                </c:pt>
                <c:pt idx="714">
                  <c:v>41890</c:v>
                </c:pt>
                <c:pt idx="715">
                  <c:v>41890</c:v>
                </c:pt>
                <c:pt idx="716">
                  <c:v>41890</c:v>
                </c:pt>
                <c:pt idx="717">
                  <c:v>41890</c:v>
                </c:pt>
                <c:pt idx="718">
                  <c:v>41890</c:v>
                </c:pt>
                <c:pt idx="719">
                  <c:v>41890</c:v>
                </c:pt>
                <c:pt idx="720">
                  <c:v>41890</c:v>
                </c:pt>
                <c:pt idx="721">
                  <c:v>41890</c:v>
                </c:pt>
                <c:pt idx="722">
                  <c:v>41890</c:v>
                </c:pt>
                <c:pt idx="723">
                  <c:v>41890</c:v>
                </c:pt>
                <c:pt idx="724">
                  <c:v>41890</c:v>
                </c:pt>
                <c:pt idx="725">
                  <c:v>41890</c:v>
                </c:pt>
                <c:pt idx="726">
                  <c:v>41890</c:v>
                </c:pt>
                <c:pt idx="727">
                  <c:v>41891</c:v>
                </c:pt>
                <c:pt idx="728">
                  <c:v>41891</c:v>
                </c:pt>
                <c:pt idx="729">
                  <c:v>41891</c:v>
                </c:pt>
                <c:pt idx="730">
                  <c:v>41891</c:v>
                </c:pt>
                <c:pt idx="731">
                  <c:v>41891</c:v>
                </c:pt>
                <c:pt idx="732">
                  <c:v>41891</c:v>
                </c:pt>
                <c:pt idx="733">
                  <c:v>41891</c:v>
                </c:pt>
                <c:pt idx="734">
                  <c:v>41891</c:v>
                </c:pt>
                <c:pt idx="735">
                  <c:v>41891</c:v>
                </c:pt>
                <c:pt idx="736">
                  <c:v>41891</c:v>
                </c:pt>
                <c:pt idx="737">
                  <c:v>41891</c:v>
                </c:pt>
                <c:pt idx="738">
                  <c:v>41891</c:v>
                </c:pt>
                <c:pt idx="739">
                  <c:v>41891</c:v>
                </c:pt>
                <c:pt idx="740">
                  <c:v>41892</c:v>
                </c:pt>
                <c:pt idx="741">
                  <c:v>41892</c:v>
                </c:pt>
                <c:pt idx="742">
                  <c:v>41892</c:v>
                </c:pt>
                <c:pt idx="743">
                  <c:v>41892</c:v>
                </c:pt>
                <c:pt idx="744">
                  <c:v>41892</c:v>
                </c:pt>
                <c:pt idx="745">
                  <c:v>41892</c:v>
                </c:pt>
                <c:pt idx="746">
                  <c:v>41892</c:v>
                </c:pt>
                <c:pt idx="747">
                  <c:v>41892</c:v>
                </c:pt>
                <c:pt idx="748">
                  <c:v>41892</c:v>
                </c:pt>
                <c:pt idx="749">
                  <c:v>41892</c:v>
                </c:pt>
                <c:pt idx="750">
                  <c:v>41892</c:v>
                </c:pt>
                <c:pt idx="751">
                  <c:v>41892</c:v>
                </c:pt>
                <c:pt idx="752">
                  <c:v>41892</c:v>
                </c:pt>
                <c:pt idx="753">
                  <c:v>41892</c:v>
                </c:pt>
                <c:pt idx="754">
                  <c:v>41893</c:v>
                </c:pt>
                <c:pt idx="755">
                  <c:v>41893</c:v>
                </c:pt>
                <c:pt idx="756">
                  <c:v>41893</c:v>
                </c:pt>
                <c:pt idx="757">
                  <c:v>41893</c:v>
                </c:pt>
                <c:pt idx="758">
                  <c:v>41893</c:v>
                </c:pt>
                <c:pt idx="759">
                  <c:v>41893</c:v>
                </c:pt>
                <c:pt idx="760">
                  <c:v>41893</c:v>
                </c:pt>
                <c:pt idx="761">
                  <c:v>41893</c:v>
                </c:pt>
                <c:pt idx="762">
                  <c:v>41893</c:v>
                </c:pt>
                <c:pt idx="763">
                  <c:v>41893</c:v>
                </c:pt>
                <c:pt idx="764">
                  <c:v>41893</c:v>
                </c:pt>
                <c:pt idx="765">
                  <c:v>41893</c:v>
                </c:pt>
                <c:pt idx="766">
                  <c:v>41893</c:v>
                </c:pt>
                <c:pt idx="767">
                  <c:v>41893</c:v>
                </c:pt>
                <c:pt idx="768">
                  <c:v>41893</c:v>
                </c:pt>
                <c:pt idx="769">
                  <c:v>41893</c:v>
                </c:pt>
                <c:pt idx="770">
                  <c:v>41893</c:v>
                </c:pt>
                <c:pt idx="771">
                  <c:v>41894</c:v>
                </c:pt>
                <c:pt idx="772">
                  <c:v>41894</c:v>
                </c:pt>
                <c:pt idx="773">
                  <c:v>41894</c:v>
                </c:pt>
                <c:pt idx="774">
                  <c:v>41894</c:v>
                </c:pt>
                <c:pt idx="775">
                  <c:v>41894</c:v>
                </c:pt>
                <c:pt idx="776">
                  <c:v>41894</c:v>
                </c:pt>
                <c:pt idx="777">
                  <c:v>41895</c:v>
                </c:pt>
                <c:pt idx="778">
                  <c:v>41897</c:v>
                </c:pt>
                <c:pt idx="779">
                  <c:v>41897</c:v>
                </c:pt>
                <c:pt idx="780">
                  <c:v>41897</c:v>
                </c:pt>
                <c:pt idx="781">
                  <c:v>41897</c:v>
                </c:pt>
                <c:pt idx="782">
                  <c:v>41897</c:v>
                </c:pt>
                <c:pt idx="783">
                  <c:v>41897</c:v>
                </c:pt>
                <c:pt idx="784">
                  <c:v>41897</c:v>
                </c:pt>
                <c:pt idx="785">
                  <c:v>41897</c:v>
                </c:pt>
                <c:pt idx="786">
                  <c:v>41897</c:v>
                </c:pt>
                <c:pt idx="787">
                  <c:v>41897</c:v>
                </c:pt>
                <c:pt idx="788">
                  <c:v>41897</c:v>
                </c:pt>
                <c:pt idx="789">
                  <c:v>41897</c:v>
                </c:pt>
                <c:pt idx="790">
                  <c:v>41897</c:v>
                </c:pt>
                <c:pt idx="791">
                  <c:v>41897</c:v>
                </c:pt>
                <c:pt idx="792">
                  <c:v>41897</c:v>
                </c:pt>
                <c:pt idx="793">
                  <c:v>41897</c:v>
                </c:pt>
                <c:pt idx="794">
                  <c:v>41897</c:v>
                </c:pt>
                <c:pt idx="795">
                  <c:v>41897</c:v>
                </c:pt>
                <c:pt idx="796">
                  <c:v>41897</c:v>
                </c:pt>
                <c:pt idx="797">
                  <c:v>41897</c:v>
                </c:pt>
                <c:pt idx="798">
                  <c:v>41897</c:v>
                </c:pt>
                <c:pt idx="799">
                  <c:v>41897</c:v>
                </c:pt>
                <c:pt idx="800">
                  <c:v>41897</c:v>
                </c:pt>
                <c:pt idx="801">
                  <c:v>41898</c:v>
                </c:pt>
                <c:pt idx="802">
                  <c:v>41898</c:v>
                </c:pt>
                <c:pt idx="803">
                  <c:v>41898</c:v>
                </c:pt>
                <c:pt idx="804">
                  <c:v>41898</c:v>
                </c:pt>
                <c:pt idx="805">
                  <c:v>41898</c:v>
                </c:pt>
                <c:pt idx="806">
                  <c:v>41898</c:v>
                </c:pt>
                <c:pt idx="807">
                  <c:v>41898</c:v>
                </c:pt>
                <c:pt idx="808">
                  <c:v>41898</c:v>
                </c:pt>
                <c:pt idx="809">
                  <c:v>41898</c:v>
                </c:pt>
                <c:pt idx="810">
                  <c:v>41898</c:v>
                </c:pt>
                <c:pt idx="811">
                  <c:v>41898</c:v>
                </c:pt>
                <c:pt idx="812">
                  <c:v>41898</c:v>
                </c:pt>
                <c:pt idx="813">
                  <c:v>41898</c:v>
                </c:pt>
                <c:pt idx="814">
                  <c:v>41898</c:v>
                </c:pt>
                <c:pt idx="815">
                  <c:v>41898</c:v>
                </c:pt>
                <c:pt idx="816">
                  <c:v>41898</c:v>
                </c:pt>
                <c:pt idx="817">
                  <c:v>41898</c:v>
                </c:pt>
                <c:pt idx="818">
                  <c:v>41898</c:v>
                </c:pt>
                <c:pt idx="819">
                  <c:v>41898</c:v>
                </c:pt>
                <c:pt idx="820">
                  <c:v>41898</c:v>
                </c:pt>
                <c:pt idx="821">
                  <c:v>41898</c:v>
                </c:pt>
                <c:pt idx="822">
                  <c:v>41899</c:v>
                </c:pt>
                <c:pt idx="823">
                  <c:v>41899</c:v>
                </c:pt>
                <c:pt idx="824">
                  <c:v>41899</c:v>
                </c:pt>
                <c:pt idx="825">
                  <c:v>41899</c:v>
                </c:pt>
                <c:pt idx="826">
                  <c:v>41899</c:v>
                </c:pt>
                <c:pt idx="827">
                  <c:v>41899</c:v>
                </c:pt>
                <c:pt idx="828">
                  <c:v>41899</c:v>
                </c:pt>
                <c:pt idx="829">
                  <c:v>41899</c:v>
                </c:pt>
                <c:pt idx="830">
                  <c:v>41899</c:v>
                </c:pt>
                <c:pt idx="831">
                  <c:v>41899</c:v>
                </c:pt>
                <c:pt idx="832">
                  <c:v>41899</c:v>
                </c:pt>
                <c:pt idx="833">
                  <c:v>41899</c:v>
                </c:pt>
                <c:pt idx="834">
                  <c:v>41899</c:v>
                </c:pt>
                <c:pt idx="835">
                  <c:v>41899</c:v>
                </c:pt>
                <c:pt idx="836">
                  <c:v>41899</c:v>
                </c:pt>
                <c:pt idx="837">
                  <c:v>41899</c:v>
                </c:pt>
                <c:pt idx="838">
                  <c:v>41899</c:v>
                </c:pt>
                <c:pt idx="839">
                  <c:v>41899</c:v>
                </c:pt>
                <c:pt idx="840">
                  <c:v>41899</c:v>
                </c:pt>
                <c:pt idx="841">
                  <c:v>41899</c:v>
                </c:pt>
                <c:pt idx="842">
                  <c:v>41900</c:v>
                </c:pt>
                <c:pt idx="843">
                  <c:v>41900</c:v>
                </c:pt>
                <c:pt idx="844">
                  <c:v>41900</c:v>
                </c:pt>
                <c:pt idx="845">
                  <c:v>41900</c:v>
                </c:pt>
                <c:pt idx="846">
                  <c:v>41900</c:v>
                </c:pt>
                <c:pt idx="847">
                  <c:v>41900</c:v>
                </c:pt>
                <c:pt idx="848">
                  <c:v>41900</c:v>
                </c:pt>
                <c:pt idx="849">
                  <c:v>41900</c:v>
                </c:pt>
                <c:pt idx="850">
                  <c:v>41900</c:v>
                </c:pt>
                <c:pt idx="851">
                  <c:v>41901</c:v>
                </c:pt>
                <c:pt idx="852">
                  <c:v>41901</c:v>
                </c:pt>
                <c:pt idx="853">
                  <c:v>41901</c:v>
                </c:pt>
                <c:pt idx="854">
                  <c:v>41901</c:v>
                </c:pt>
                <c:pt idx="855">
                  <c:v>41901</c:v>
                </c:pt>
                <c:pt idx="856">
                  <c:v>41901</c:v>
                </c:pt>
                <c:pt idx="857">
                  <c:v>41901</c:v>
                </c:pt>
                <c:pt idx="858">
                  <c:v>41901</c:v>
                </c:pt>
                <c:pt idx="859">
                  <c:v>41901</c:v>
                </c:pt>
                <c:pt idx="860">
                  <c:v>41901</c:v>
                </c:pt>
                <c:pt idx="861">
                  <c:v>41901</c:v>
                </c:pt>
                <c:pt idx="862">
                  <c:v>41901</c:v>
                </c:pt>
                <c:pt idx="863">
                  <c:v>41901</c:v>
                </c:pt>
                <c:pt idx="864">
                  <c:v>41901</c:v>
                </c:pt>
                <c:pt idx="865">
                  <c:v>41901</c:v>
                </c:pt>
                <c:pt idx="866">
                  <c:v>41901</c:v>
                </c:pt>
                <c:pt idx="867">
                  <c:v>41904</c:v>
                </c:pt>
                <c:pt idx="868">
                  <c:v>41904</c:v>
                </c:pt>
                <c:pt idx="869">
                  <c:v>41904</c:v>
                </c:pt>
                <c:pt idx="870">
                  <c:v>41904</c:v>
                </c:pt>
                <c:pt idx="871">
                  <c:v>41904</c:v>
                </c:pt>
                <c:pt idx="872">
                  <c:v>41904</c:v>
                </c:pt>
                <c:pt idx="873">
                  <c:v>41904</c:v>
                </c:pt>
                <c:pt idx="874">
                  <c:v>41904</c:v>
                </c:pt>
                <c:pt idx="875">
                  <c:v>41904</c:v>
                </c:pt>
                <c:pt idx="876">
                  <c:v>41904</c:v>
                </c:pt>
                <c:pt idx="877">
                  <c:v>41905</c:v>
                </c:pt>
                <c:pt idx="878">
                  <c:v>41905</c:v>
                </c:pt>
                <c:pt idx="879">
                  <c:v>41905</c:v>
                </c:pt>
                <c:pt idx="880">
                  <c:v>41905</c:v>
                </c:pt>
                <c:pt idx="881">
                  <c:v>41905</c:v>
                </c:pt>
                <c:pt idx="882">
                  <c:v>41905</c:v>
                </c:pt>
                <c:pt idx="883">
                  <c:v>41905</c:v>
                </c:pt>
                <c:pt idx="884">
                  <c:v>41905</c:v>
                </c:pt>
                <c:pt idx="885">
                  <c:v>41905</c:v>
                </c:pt>
                <c:pt idx="886">
                  <c:v>41906</c:v>
                </c:pt>
                <c:pt idx="887">
                  <c:v>41906</c:v>
                </c:pt>
                <c:pt idx="888">
                  <c:v>41906</c:v>
                </c:pt>
                <c:pt idx="889">
                  <c:v>41906</c:v>
                </c:pt>
                <c:pt idx="890">
                  <c:v>41906</c:v>
                </c:pt>
                <c:pt idx="891">
                  <c:v>41906</c:v>
                </c:pt>
                <c:pt idx="892">
                  <c:v>41906</c:v>
                </c:pt>
                <c:pt idx="893">
                  <c:v>41906</c:v>
                </c:pt>
                <c:pt idx="894">
                  <c:v>41906</c:v>
                </c:pt>
                <c:pt idx="895">
                  <c:v>41906</c:v>
                </c:pt>
                <c:pt idx="896">
                  <c:v>41906</c:v>
                </c:pt>
                <c:pt idx="897">
                  <c:v>41906</c:v>
                </c:pt>
                <c:pt idx="898">
                  <c:v>41906</c:v>
                </c:pt>
                <c:pt idx="899">
                  <c:v>41906</c:v>
                </c:pt>
                <c:pt idx="900">
                  <c:v>41906</c:v>
                </c:pt>
                <c:pt idx="901">
                  <c:v>41906</c:v>
                </c:pt>
                <c:pt idx="902">
                  <c:v>41906</c:v>
                </c:pt>
                <c:pt idx="903">
                  <c:v>41906</c:v>
                </c:pt>
                <c:pt idx="904">
                  <c:v>41906</c:v>
                </c:pt>
                <c:pt idx="905">
                  <c:v>41907</c:v>
                </c:pt>
                <c:pt idx="906">
                  <c:v>41907</c:v>
                </c:pt>
                <c:pt idx="907">
                  <c:v>41907</c:v>
                </c:pt>
                <c:pt idx="908">
                  <c:v>41907</c:v>
                </c:pt>
                <c:pt idx="909">
                  <c:v>41907</c:v>
                </c:pt>
                <c:pt idx="910">
                  <c:v>41907</c:v>
                </c:pt>
                <c:pt idx="911">
                  <c:v>41907</c:v>
                </c:pt>
                <c:pt idx="912">
                  <c:v>41907</c:v>
                </c:pt>
                <c:pt idx="913">
                  <c:v>41907</c:v>
                </c:pt>
                <c:pt idx="914">
                  <c:v>41907</c:v>
                </c:pt>
                <c:pt idx="915">
                  <c:v>41907</c:v>
                </c:pt>
                <c:pt idx="916">
                  <c:v>41907</c:v>
                </c:pt>
                <c:pt idx="917">
                  <c:v>41908</c:v>
                </c:pt>
                <c:pt idx="918">
                  <c:v>41908</c:v>
                </c:pt>
                <c:pt idx="919">
                  <c:v>41908</c:v>
                </c:pt>
                <c:pt idx="920">
                  <c:v>41908</c:v>
                </c:pt>
                <c:pt idx="921">
                  <c:v>41908</c:v>
                </c:pt>
                <c:pt idx="922">
                  <c:v>41908</c:v>
                </c:pt>
                <c:pt idx="923">
                  <c:v>41908</c:v>
                </c:pt>
                <c:pt idx="924">
                  <c:v>41908</c:v>
                </c:pt>
                <c:pt idx="925">
                  <c:v>41908</c:v>
                </c:pt>
                <c:pt idx="926">
                  <c:v>41908</c:v>
                </c:pt>
                <c:pt idx="927">
                  <c:v>41911</c:v>
                </c:pt>
                <c:pt idx="928">
                  <c:v>41911</c:v>
                </c:pt>
                <c:pt idx="929">
                  <c:v>41911</c:v>
                </c:pt>
                <c:pt idx="930">
                  <c:v>41911</c:v>
                </c:pt>
                <c:pt idx="931">
                  <c:v>41911</c:v>
                </c:pt>
                <c:pt idx="932">
                  <c:v>41911</c:v>
                </c:pt>
                <c:pt idx="933">
                  <c:v>41911</c:v>
                </c:pt>
                <c:pt idx="934">
                  <c:v>41911</c:v>
                </c:pt>
                <c:pt idx="935">
                  <c:v>41911</c:v>
                </c:pt>
                <c:pt idx="936">
                  <c:v>41911</c:v>
                </c:pt>
                <c:pt idx="937">
                  <c:v>41911</c:v>
                </c:pt>
                <c:pt idx="938">
                  <c:v>41911</c:v>
                </c:pt>
                <c:pt idx="939">
                  <c:v>41911</c:v>
                </c:pt>
                <c:pt idx="940">
                  <c:v>41911</c:v>
                </c:pt>
                <c:pt idx="941">
                  <c:v>41911</c:v>
                </c:pt>
                <c:pt idx="942">
                  <c:v>41911</c:v>
                </c:pt>
                <c:pt idx="943">
                  <c:v>41912</c:v>
                </c:pt>
                <c:pt idx="944">
                  <c:v>41912</c:v>
                </c:pt>
                <c:pt idx="945">
                  <c:v>41912</c:v>
                </c:pt>
                <c:pt idx="946">
                  <c:v>41912</c:v>
                </c:pt>
                <c:pt idx="947">
                  <c:v>41912</c:v>
                </c:pt>
                <c:pt idx="948">
                  <c:v>41912</c:v>
                </c:pt>
                <c:pt idx="949">
                  <c:v>41912</c:v>
                </c:pt>
                <c:pt idx="950">
                  <c:v>41913</c:v>
                </c:pt>
                <c:pt idx="951">
                  <c:v>41913</c:v>
                </c:pt>
                <c:pt idx="952">
                  <c:v>41913</c:v>
                </c:pt>
                <c:pt idx="953">
                  <c:v>41913</c:v>
                </c:pt>
                <c:pt idx="954">
                  <c:v>41913</c:v>
                </c:pt>
                <c:pt idx="955">
                  <c:v>41913</c:v>
                </c:pt>
                <c:pt idx="956">
                  <c:v>41913</c:v>
                </c:pt>
                <c:pt idx="957">
                  <c:v>41913</c:v>
                </c:pt>
                <c:pt idx="958">
                  <c:v>41913</c:v>
                </c:pt>
                <c:pt idx="959">
                  <c:v>41913</c:v>
                </c:pt>
                <c:pt idx="960">
                  <c:v>41913</c:v>
                </c:pt>
                <c:pt idx="961">
                  <c:v>41914</c:v>
                </c:pt>
                <c:pt idx="962">
                  <c:v>41914</c:v>
                </c:pt>
                <c:pt idx="963">
                  <c:v>41914</c:v>
                </c:pt>
                <c:pt idx="964">
                  <c:v>41914</c:v>
                </c:pt>
                <c:pt idx="965">
                  <c:v>41914</c:v>
                </c:pt>
                <c:pt idx="966">
                  <c:v>41914</c:v>
                </c:pt>
                <c:pt idx="967">
                  <c:v>41914</c:v>
                </c:pt>
                <c:pt idx="968">
                  <c:v>41914</c:v>
                </c:pt>
                <c:pt idx="969">
                  <c:v>41914</c:v>
                </c:pt>
                <c:pt idx="970">
                  <c:v>41914</c:v>
                </c:pt>
                <c:pt idx="971">
                  <c:v>41914</c:v>
                </c:pt>
                <c:pt idx="972">
                  <c:v>41914</c:v>
                </c:pt>
                <c:pt idx="973">
                  <c:v>41914</c:v>
                </c:pt>
                <c:pt idx="974">
                  <c:v>41915</c:v>
                </c:pt>
                <c:pt idx="975">
                  <c:v>41915</c:v>
                </c:pt>
                <c:pt idx="976">
                  <c:v>41915</c:v>
                </c:pt>
                <c:pt idx="977">
                  <c:v>41915</c:v>
                </c:pt>
                <c:pt idx="978">
                  <c:v>41915</c:v>
                </c:pt>
                <c:pt idx="979">
                  <c:v>41915</c:v>
                </c:pt>
                <c:pt idx="980">
                  <c:v>41915</c:v>
                </c:pt>
                <c:pt idx="981">
                  <c:v>41915</c:v>
                </c:pt>
                <c:pt idx="982">
                  <c:v>41915</c:v>
                </c:pt>
                <c:pt idx="983">
                  <c:v>41915</c:v>
                </c:pt>
                <c:pt idx="984">
                  <c:v>41915</c:v>
                </c:pt>
                <c:pt idx="985">
                  <c:v>41915</c:v>
                </c:pt>
                <c:pt idx="986">
                  <c:v>41915</c:v>
                </c:pt>
                <c:pt idx="987">
                  <c:v>41915</c:v>
                </c:pt>
                <c:pt idx="988">
                  <c:v>41915</c:v>
                </c:pt>
                <c:pt idx="989">
                  <c:v>41915</c:v>
                </c:pt>
                <c:pt idx="990">
                  <c:v>41915</c:v>
                </c:pt>
                <c:pt idx="991">
                  <c:v>41915</c:v>
                </c:pt>
                <c:pt idx="992">
                  <c:v>41915</c:v>
                </c:pt>
                <c:pt idx="993">
                  <c:v>41918</c:v>
                </c:pt>
                <c:pt idx="994">
                  <c:v>41918</c:v>
                </c:pt>
                <c:pt idx="995">
                  <c:v>41918</c:v>
                </c:pt>
                <c:pt idx="996">
                  <c:v>41918</c:v>
                </c:pt>
                <c:pt idx="997">
                  <c:v>41918</c:v>
                </c:pt>
                <c:pt idx="998">
                  <c:v>41918</c:v>
                </c:pt>
                <c:pt idx="999">
                  <c:v>41918</c:v>
                </c:pt>
                <c:pt idx="1000">
                  <c:v>41918</c:v>
                </c:pt>
                <c:pt idx="1001">
                  <c:v>41919</c:v>
                </c:pt>
                <c:pt idx="1002">
                  <c:v>41919</c:v>
                </c:pt>
                <c:pt idx="1003">
                  <c:v>41919</c:v>
                </c:pt>
                <c:pt idx="1004">
                  <c:v>41919</c:v>
                </c:pt>
                <c:pt idx="1005">
                  <c:v>41919</c:v>
                </c:pt>
                <c:pt idx="1006">
                  <c:v>41919</c:v>
                </c:pt>
                <c:pt idx="1007">
                  <c:v>41919</c:v>
                </c:pt>
                <c:pt idx="1008">
                  <c:v>41919</c:v>
                </c:pt>
                <c:pt idx="1009">
                  <c:v>41919</c:v>
                </c:pt>
                <c:pt idx="1010">
                  <c:v>41919</c:v>
                </c:pt>
                <c:pt idx="1011">
                  <c:v>41919</c:v>
                </c:pt>
                <c:pt idx="1012">
                  <c:v>41919</c:v>
                </c:pt>
                <c:pt idx="1013">
                  <c:v>41920</c:v>
                </c:pt>
                <c:pt idx="1014">
                  <c:v>41920</c:v>
                </c:pt>
                <c:pt idx="1015">
                  <c:v>41920</c:v>
                </c:pt>
                <c:pt idx="1016">
                  <c:v>41920</c:v>
                </c:pt>
                <c:pt idx="1017">
                  <c:v>41920</c:v>
                </c:pt>
                <c:pt idx="1018">
                  <c:v>41920</c:v>
                </c:pt>
                <c:pt idx="1019">
                  <c:v>41920</c:v>
                </c:pt>
                <c:pt idx="1020">
                  <c:v>41920</c:v>
                </c:pt>
                <c:pt idx="1021">
                  <c:v>41920</c:v>
                </c:pt>
                <c:pt idx="1022">
                  <c:v>41920</c:v>
                </c:pt>
                <c:pt idx="1023">
                  <c:v>41920</c:v>
                </c:pt>
                <c:pt idx="1024">
                  <c:v>41921</c:v>
                </c:pt>
                <c:pt idx="1025">
                  <c:v>41921</c:v>
                </c:pt>
                <c:pt idx="1026">
                  <c:v>41921</c:v>
                </c:pt>
                <c:pt idx="1027">
                  <c:v>41921</c:v>
                </c:pt>
                <c:pt idx="1028">
                  <c:v>41921</c:v>
                </c:pt>
                <c:pt idx="1029">
                  <c:v>41921</c:v>
                </c:pt>
                <c:pt idx="1030">
                  <c:v>41921</c:v>
                </c:pt>
                <c:pt idx="1031">
                  <c:v>41921</c:v>
                </c:pt>
                <c:pt idx="1032">
                  <c:v>41922</c:v>
                </c:pt>
                <c:pt idx="1033">
                  <c:v>41922</c:v>
                </c:pt>
                <c:pt idx="1034">
                  <c:v>41922</c:v>
                </c:pt>
                <c:pt idx="1035">
                  <c:v>41922</c:v>
                </c:pt>
                <c:pt idx="1036">
                  <c:v>41922</c:v>
                </c:pt>
                <c:pt idx="1037">
                  <c:v>41922</c:v>
                </c:pt>
                <c:pt idx="1038">
                  <c:v>41922</c:v>
                </c:pt>
                <c:pt idx="1039">
                  <c:v>41922</c:v>
                </c:pt>
                <c:pt idx="1040">
                  <c:v>41922</c:v>
                </c:pt>
                <c:pt idx="1041">
                  <c:v>41922</c:v>
                </c:pt>
                <c:pt idx="1042">
                  <c:v>41922</c:v>
                </c:pt>
                <c:pt idx="1043">
                  <c:v>41922</c:v>
                </c:pt>
                <c:pt idx="1044">
                  <c:v>41922</c:v>
                </c:pt>
                <c:pt idx="1045">
                  <c:v>41922</c:v>
                </c:pt>
                <c:pt idx="1046">
                  <c:v>41922</c:v>
                </c:pt>
                <c:pt idx="1047">
                  <c:v>41925</c:v>
                </c:pt>
                <c:pt idx="1048">
                  <c:v>41925</c:v>
                </c:pt>
                <c:pt idx="1049">
                  <c:v>41925</c:v>
                </c:pt>
                <c:pt idx="1050">
                  <c:v>41925</c:v>
                </c:pt>
                <c:pt idx="1051">
                  <c:v>41925</c:v>
                </c:pt>
                <c:pt idx="1052">
                  <c:v>41925</c:v>
                </c:pt>
                <c:pt idx="1053">
                  <c:v>41925</c:v>
                </c:pt>
                <c:pt idx="1054">
                  <c:v>41925</c:v>
                </c:pt>
                <c:pt idx="1055">
                  <c:v>41925</c:v>
                </c:pt>
                <c:pt idx="1056">
                  <c:v>41925</c:v>
                </c:pt>
                <c:pt idx="1057">
                  <c:v>41925</c:v>
                </c:pt>
                <c:pt idx="1058">
                  <c:v>41925</c:v>
                </c:pt>
                <c:pt idx="1059">
                  <c:v>41925</c:v>
                </c:pt>
                <c:pt idx="1060">
                  <c:v>41925</c:v>
                </c:pt>
                <c:pt idx="1061">
                  <c:v>41925</c:v>
                </c:pt>
                <c:pt idx="1062">
                  <c:v>41925</c:v>
                </c:pt>
                <c:pt idx="1063">
                  <c:v>41925</c:v>
                </c:pt>
                <c:pt idx="1064">
                  <c:v>41925</c:v>
                </c:pt>
                <c:pt idx="1065">
                  <c:v>41925</c:v>
                </c:pt>
                <c:pt idx="1066">
                  <c:v>41925</c:v>
                </c:pt>
                <c:pt idx="1067">
                  <c:v>41926</c:v>
                </c:pt>
                <c:pt idx="1068">
                  <c:v>41926</c:v>
                </c:pt>
                <c:pt idx="1069">
                  <c:v>41926</c:v>
                </c:pt>
                <c:pt idx="1070">
                  <c:v>41926</c:v>
                </c:pt>
                <c:pt idx="1071">
                  <c:v>41926</c:v>
                </c:pt>
                <c:pt idx="1072">
                  <c:v>41926</c:v>
                </c:pt>
                <c:pt idx="1073">
                  <c:v>41926</c:v>
                </c:pt>
                <c:pt idx="1074">
                  <c:v>41926</c:v>
                </c:pt>
                <c:pt idx="1075">
                  <c:v>41927</c:v>
                </c:pt>
                <c:pt idx="1076">
                  <c:v>41927</c:v>
                </c:pt>
                <c:pt idx="1077">
                  <c:v>41927</c:v>
                </c:pt>
                <c:pt idx="1078">
                  <c:v>41927</c:v>
                </c:pt>
                <c:pt idx="1079">
                  <c:v>41927</c:v>
                </c:pt>
                <c:pt idx="1080">
                  <c:v>41927</c:v>
                </c:pt>
                <c:pt idx="1081">
                  <c:v>41927</c:v>
                </c:pt>
                <c:pt idx="1082">
                  <c:v>41927</c:v>
                </c:pt>
                <c:pt idx="1083">
                  <c:v>41928</c:v>
                </c:pt>
                <c:pt idx="1084">
                  <c:v>41928</c:v>
                </c:pt>
                <c:pt idx="1085">
                  <c:v>41928</c:v>
                </c:pt>
                <c:pt idx="1086">
                  <c:v>41928</c:v>
                </c:pt>
                <c:pt idx="1087">
                  <c:v>41928</c:v>
                </c:pt>
                <c:pt idx="1088">
                  <c:v>41928</c:v>
                </c:pt>
                <c:pt idx="1089">
                  <c:v>41928</c:v>
                </c:pt>
                <c:pt idx="1090">
                  <c:v>41928</c:v>
                </c:pt>
                <c:pt idx="1091">
                  <c:v>41928</c:v>
                </c:pt>
                <c:pt idx="1092">
                  <c:v>41929</c:v>
                </c:pt>
                <c:pt idx="1093">
                  <c:v>41929</c:v>
                </c:pt>
                <c:pt idx="1094">
                  <c:v>41929</c:v>
                </c:pt>
                <c:pt idx="1095">
                  <c:v>41929</c:v>
                </c:pt>
                <c:pt idx="1096">
                  <c:v>41929</c:v>
                </c:pt>
                <c:pt idx="1097">
                  <c:v>41929</c:v>
                </c:pt>
                <c:pt idx="1098">
                  <c:v>41929</c:v>
                </c:pt>
                <c:pt idx="1099">
                  <c:v>41929</c:v>
                </c:pt>
                <c:pt idx="1100">
                  <c:v>41929</c:v>
                </c:pt>
                <c:pt idx="1101">
                  <c:v>41929</c:v>
                </c:pt>
                <c:pt idx="1102">
                  <c:v>41929</c:v>
                </c:pt>
                <c:pt idx="1103">
                  <c:v>41929</c:v>
                </c:pt>
                <c:pt idx="1104">
                  <c:v>41929</c:v>
                </c:pt>
                <c:pt idx="1105">
                  <c:v>41929</c:v>
                </c:pt>
                <c:pt idx="1106">
                  <c:v>41929</c:v>
                </c:pt>
                <c:pt idx="1107">
                  <c:v>41929</c:v>
                </c:pt>
                <c:pt idx="1108">
                  <c:v>41932</c:v>
                </c:pt>
                <c:pt idx="1109">
                  <c:v>41932</c:v>
                </c:pt>
                <c:pt idx="1110">
                  <c:v>41932</c:v>
                </c:pt>
                <c:pt idx="1111">
                  <c:v>41932</c:v>
                </c:pt>
                <c:pt idx="1112">
                  <c:v>41932</c:v>
                </c:pt>
                <c:pt idx="1113">
                  <c:v>41932</c:v>
                </c:pt>
                <c:pt idx="1114">
                  <c:v>41932</c:v>
                </c:pt>
                <c:pt idx="1115">
                  <c:v>41932</c:v>
                </c:pt>
                <c:pt idx="1116">
                  <c:v>41932</c:v>
                </c:pt>
                <c:pt idx="1117">
                  <c:v>41932</c:v>
                </c:pt>
                <c:pt idx="1118">
                  <c:v>41933</c:v>
                </c:pt>
                <c:pt idx="1119">
                  <c:v>41933</c:v>
                </c:pt>
                <c:pt idx="1120">
                  <c:v>41933</c:v>
                </c:pt>
                <c:pt idx="1121">
                  <c:v>41933</c:v>
                </c:pt>
                <c:pt idx="1122">
                  <c:v>41933</c:v>
                </c:pt>
                <c:pt idx="1123">
                  <c:v>41933</c:v>
                </c:pt>
                <c:pt idx="1124">
                  <c:v>41933</c:v>
                </c:pt>
                <c:pt idx="1125">
                  <c:v>41933</c:v>
                </c:pt>
                <c:pt idx="1126">
                  <c:v>41933</c:v>
                </c:pt>
                <c:pt idx="1127">
                  <c:v>41934</c:v>
                </c:pt>
                <c:pt idx="1128">
                  <c:v>41934</c:v>
                </c:pt>
                <c:pt idx="1129">
                  <c:v>41934</c:v>
                </c:pt>
                <c:pt idx="1130">
                  <c:v>41934</c:v>
                </c:pt>
                <c:pt idx="1131">
                  <c:v>41934</c:v>
                </c:pt>
                <c:pt idx="1132">
                  <c:v>41934</c:v>
                </c:pt>
                <c:pt idx="1133">
                  <c:v>41934</c:v>
                </c:pt>
                <c:pt idx="1134">
                  <c:v>41934</c:v>
                </c:pt>
                <c:pt idx="1135">
                  <c:v>41934</c:v>
                </c:pt>
                <c:pt idx="1136">
                  <c:v>41934</c:v>
                </c:pt>
                <c:pt idx="1137">
                  <c:v>41934</c:v>
                </c:pt>
                <c:pt idx="1138">
                  <c:v>41934</c:v>
                </c:pt>
                <c:pt idx="1139">
                  <c:v>41935</c:v>
                </c:pt>
                <c:pt idx="1140">
                  <c:v>41935</c:v>
                </c:pt>
                <c:pt idx="1141">
                  <c:v>41935</c:v>
                </c:pt>
                <c:pt idx="1142">
                  <c:v>41935</c:v>
                </c:pt>
                <c:pt idx="1143">
                  <c:v>41935</c:v>
                </c:pt>
                <c:pt idx="1144">
                  <c:v>41935</c:v>
                </c:pt>
                <c:pt idx="1145">
                  <c:v>41935</c:v>
                </c:pt>
                <c:pt idx="1146">
                  <c:v>41935</c:v>
                </c:pt>
                <c:pt idx="1147">
                  <c:v>41935</c:v>
                </c:pt>
                <c:pt idx="1148">
                  <c:v>41935</c:v>
                </c:pt>
                <c:pt idx="1149">
                  <c:v>41935</c:v>
                </c:pt>
                <c:pt idx="1150">
                  <c:v>41935</c:v>
                </c:pt>
                <c:pt idx="1151">
                  <c:v>41935</c:v>
                </c:pt>
                <c:pt idx="1152">
                  <c:v>41936</c:v>
                </c:pt>
                <c:pt idx="1153">
                  <c:v>41936</c:v>
                </c:pt>
                <c:pt idx="1154">
                  <c:v>41936</c:v>
                </c:pt>
                <c:pt idx="1155">
                  <c:v>41936</c:v>
                </c:pt>
                <c:pt idx="1156">
                  <c:v>41936</c:v>
                </c:pt>
                <c:pt idx="1157">
                  <c:v>41936</c:v>
                </c:pt>
                <c:pt idx="1158">
                  <c:v>41936</c:v>
                </c:pt>
                <c:pt idx="1159">
                  <c:v>41936</c:v>
                </c:pt>
                <c:pt idx="1160">
                  <c:v>41936</c:v>
                </c:pt>
                <c:pt idx="1161">
                  <c:v>41936</c:v>
                </c:pt>
                <c:pt idx="1162">
                  <c:v>41939</c:v>
                </c:pt>
                <c:pt idx="1163">
                  <c:v>41939</c:v>
                </c:pt>
                <c:pt idx="1164">
                  <c:v>41939</c:v>
                </c:pt>
                <c:pt idx="1165">
                  <c:v>41939</c:v>
                </c:pt>
                <c:pt idx="1166">
                  <c:v>41939</c:v>
                </c:pt>
                <c:pt idx="1167">
                  <c:v>41939</c:v>
                </c:pt>
                <c:pt idx="1168">
                  <c:v>41939</c:v>
                </c:pt>
                <c:pt idx="1169">
                  <c:v>41939</c:v>
                </c:pt>
                <c:pt idx="1170">
                  <c:v>41939</c:v>
                </c:pt>
                <c:pt idx="1171">
                  <c:v>41939</c:v>
                </c:pt>
                <c:pt idx="1172">
                  <c:v>41939</c:v>
                </c:pt>
                <c:pt idx="1173">
                  <c:v>41939</c:v>
                </c:pt>
                <c:pt idx="1174">
                  <c:v>41939</c:v>
                </c:pt>
                <c:pt idx="1175">
                  <c:v>41940</c:v>
                </c:pt>
                <c:pt idx="1176">
                  <c:v>41940</c:v>
                </c:pt>
                <c:pt idx="1177">
                  <c:v>41940</c:v>
                </c:pt>
                <c:pt idx="1178">
                  <c:v>41940</c:v>
                </c:pt>
                <c:pt idx="1179">
                  <c:v>41940</c:v>
                </c:pt>
                <c:pt idx="1180">
                  <c:v>41940</c:v>
                </c:pt>
                <c:pt idx="1181">
                  <c:v>41940</c:v>
                </c:pt>
                <c:pt idx="1182">
                  <c:v>41940</c:v>
                </c:pt>
                <c:pt idx="1183">
                  <c:v>41940</c:v>
                </c:pt>
                <c:pt idx="1184">
                  <c:v>41941</c:v>
                </c:pt>
                <c:pt idx="1185">
                  <c:v>41941</c:v>
                </c:pt>
                <c:pt idx="1186">
                  <c:v>41941</c:v>
                </c:pt>
                <c:pt idx="1187">
                  <c:v>41941</c:v>
                </c:pt>
                <c:pt idx="1188">
                  <c:v>41941</c:v>
                </c:pt>
                <c:pt idx="1189">
                  <c:v>41941</c:v>
                </c:pt>
                <c:pt idx="1190">
                  <c:v>41941</c:v>
                </c:pt>
                <c:pt idx="1191">
                  <c:v>41941</c:v>
                </c:pt>
                <c:pt idx="1192">
                  <c:v>41941</c:v>
                </c:pt>
                <c:pt idx="1193">
                  <c:v>41941</c:v>
                </c:pt>
                <c:pt idx="1194">
                  <c:v>41941</c:v>
                </c:pt>
                <c:pt idx="1195">
                  <c:v>41941</c:v>
                </c:pt>
                <c:pt idx="1196">
                  <c:v>41941</c:v>
                </c:pt>
                <c:pt idx="1197">
                  <c:v>41941</c:v>
                </c:pt>
                <c:pt idx="1198">
                  <c:v>41941</c:v>
                </c:pt>
                <c:pt idx="1199">
                  <c:v>41941</c:v>
                </c:pt>
                <c:pt idx="1200">
                  <c:v>41941</c:v>
                </c:pt>
                <c:pt idx="1201">
                  <c:v>41941</c:v>
                </c:pt>
                <c:pt idx="1202">
                  <c:v>41942</c:v>
                </c:pt>
                <c:pt idx="1203">
                  <c:v>41942</c:v>
                </c:pt>
                <c:pt idx="1204">
                  <c:v>41942</c:v>
                </c:pt>
                <c:pt idx="1205">
                  <c:v>41942</c:v>
                </c:pt>
                <c:pt idx="1206">
                  <c:v>41942</c:v>
                </c:pt>
                <c:pt idx="1207">
                  <c:v>41942</c:v>
                </c:pt>
                <c:pt idx="1208">
                  <c:v>41942</c:v>
                </c:pt>
                <c:pt idx="1209">
                  <c:v>41942</c:v>
                </c:pt>
                <c:pt idx="1210">
                  <c:v>41943</c:v>
                </c:pt>
                <c:pt idx="1211">
                  <c:v>41943</c:v>
                </c:pt>
                <c:pt idx="1212">
                  <c:v>41943</c:v>
                </c:pt>
                <c:pt idx="1213">
                  <c:v>41943</c:v>
                </c:pt>
                <c:pt idx="1214">
                  <c:v>41943</c:v>
                </c:pt>
                <c:pt idx="1215">
                  <c:v>41943</c:v>
                </c:pt>
                <c:pt idx="1216">
                  <c:v>41943</c:v>
                </c:pt>
                <c:pt idx="1217">
                  <c:v>41946</c:v>
                </c:pt>
                <c:pt idx="1218">
                  <c:v>41946</c:v>
                </c:pt>
                <c:pt idx="1219">
                  <c:v>41946</c:v>
                </c:pt>
                <c:pt idx="1220">
                  <c:v>41946</c:v>
                </c:pt>
                <c:pt idx="1221">
                  <c:v>41946</c:v>
                </c:pt>
                <c:pt idx="1222">
                  <c:v>41946</c:v>
                </c:pt>
                <c:pt idx="1223">
                  <c:v>41946</c:v>
                </c:pt>
                <c:pt idx="1224">
                  <c:v>41946</c:v>
                </c:pt>
                <c:pt idx="1225">
                  <c:v>41946</c:v>
                </c:pt>
                <c:pt idx="1226">
                  <c:v>41946</c:v>
                </c:pt>
                <c:pt idx="1227">
                  <c:v>41946</c:v>
                </c:pt>
                <c:pt idx="1228">
                  <c:v>41946</c:v>
                </c:pt>
                <c:pt idx="1229">
                  <c:v>41947</c:v>
                </c:pt>
                <c:pt idx="1230">
                  <c:v>41947</c:v>
                </c:pt>
                <c:pt idx="1231">
                  <c:v>41947</c:v>
                </c:pt>
                <c:pt idx="1232">
                  <c:v>41947</c:v>
                </c:pt>
                <c:pt idx="1233">
                  <c:v>41947</c:v>
                </c:pt>
                <c:pt idx="1234">
                  <c:v>41947</c:v>
                </c:pt>
                <c:pt idx="1235">
                  <c:v>41947</c:v>
                </c:pt>
                <c:pt idx="1236">
                  <c:v>41947</c:v>
                </c:pt>
                <c:pt idx="1237">
                  <c:v>41947</c:v>
                </c:pt>
                <c:pt idx="1238">
                  <c:v>41947</c:v>
                </c:pt>
                <c:pt idx="1239">
                  <c:v>41947</c:v>
                </c:pt>
                <c:pt idx="1240">
                  <c:v>41947</c:v>
                </c:pt>
                <c:pt idx="1241">
                  <c:v>41947</c:v>
                </c:pt>
                <c:pt idx="1242">
                  <c:v>41947</c:v>
                </c:pt>
                <c:pt idx="1243">
                  <c:v>41947</c:v>
                </c:pt>
                <c:pt idx="1244">
                  <c:v>41948</c:v>
                </c:pt>
                <c:pt idx="1245">
                  <c:v>41948</c:v>
                </c:pt>
                <c:pt idx="1246">
                  <c:v>41948</c:v>
                </c:pt>
                <c:pt idx="1247">
                  <c:v>41948</c:v>
                </c:pt>
                <c:pt idx="1248">
                  <c:v>41948</c:v>
                </c:pt>
                <c:pt idx="1249">
                  <c:v>41948</c:v>
                </c:pt>
                <c:pt idx="1250">
                  <c:v>41949</c:v>
                </c:pt>
                <c:pt idx="1251">
                  <c:v>41949</c:v>
                </c:pt>
                <c:pt idx="1252">
                  <c:v>41949</c:v>
                </c:pt>
                <c:pt idx="1253">
                  <c:v>41949</c:v>
                </c:pt>
                <c:pt idx="1254">
                  <c:v>41949</c:v>
                </c:pt>
                <c:pt idx="1255">
                  <c:v>41949</c:v>
                </c:pt>
                <c:pt idx="1256">
                  <c:v>41949</c:v>
                </c:pt>
                <c:pt idx="1257">
                  <c:v>41949</c:v>
                </c:pt>
                <c:pt idx="1258">
                  <c:v>41949</c:v>
                </c:pt>
                <c:pt idx="1259">
                  <c:v>41949</c:v>
                </c:pt>
                <c:pt idx="1260">
                  <c:v>41949</c:v>
                </c:pt>
                <c:pt idx="1261">
                  <c:v>41949</c:v>
                </c:pt>
                <c:pt idx="1262">
                  <c:v>41949</c:v>
                </c:pt>
                <c:pt idx="1263">
                  <c:v>41949</c:v>
                </c:pt>
                <c:pt idx="1264">
                  <c:v>41950</c:v>
                </c:pt>
                <c:pt idx="1265">
                  <c:v>41950</c:v>
                </c:pt>
                <c:pt idx="1266">
                  <c:v>41950</c:v>
                </c:pt>
                <c:pt idx="1267">
                  <c:v>41950</c:v>
                </c:pt>
                <c:pt idx="1268">
                  <c:v>41950</c:v>
                </c:pt>
                <c:pt idx="1269">
                  <c:v>41950</c:v>
                </c:pt>
                <c:pt idx="1270">
                  <c:v>41950</c:v>
                </c:pt>
                <c:pt idx="1271">
                  <c:v>41950</c:v>
                </c:pt>
                <c:pt idx="1272">
                  <c:v>41950</c:v>
                </c:pt>
                <c:pt idx="1273">
                  <c:v>41950</c:v>
                </c:pt>
                <c:pt idx="1274">
                  <c:v>41950</c:v>
                </c:pt>
                <c:pt idx="1275">
                  <c:v>41950</c:v>
                </c:pt>
                <c:pt idx="1276">
                  <c:v>41950</c:v>
                </c:pt>
                <c:pt idx="1277">
                  <c:v>41953</c:v>
                </c:pt>
                <c:pt idx="1278">
                  <c:v>41953</c:v>
                </c:pt>
                <c:pt idx="1279">
                  <c:v>41953</c:v>
                </c:pt>
                <c:pt idx="1280">
                  <c:v>41953</c:v>
                </c:pt>
                <c:pt idx="1281">
                  <c:v>41953</c:v>
                </c:pt>
                <c:pt idx="1282">
                  <c:v>41953</c:v>
                </c:pt>
                <c:pt idx="1283">
                  <c:v>41953</c:v>
                </c:pt>
                <c:pt idx="1284">
                  <c:v>41953</c:v>
                </c:pt>
                <c:pt idx="1285">
                  <c:v>41953</c:v>
                </c:pt>
                <c:pt idx="1286">
                  <c:v>41953</c:v>
                </c:pt>
                <c:pt idx="1287">
                  <c:v>41953</c:v>
                </c:pt>
                <c:pt idx="1288">
                  <c:v>41953</c:v>
                </c:pt>
                <c:pt idx="1289">
                  <c:v>41953</c:v>
                </c:pt>
                <c:pt idx="1290">
                  <c:v>41953</c:v>
                </c:pt>
                <c:pt idx="1291">
                  <c:v>41954</c:v>
                </c:pt>
                <c:pt idx="1292">
                  <c:v>41954</c:v>
                </c:pt>
                <c:pt idx="1293">
                  <c:v>41954</c:v>
                </c:pt>
                <c:pt idx="1294">
                  <c:v>41954</c:v>
                </c:pt>
                <c:pt idx="1295">
                  <c:v>41954</c:v>
                </c:pt>
                <c:pt idx="1296">
                  <c:v>41954</c:v>
                </c:pt>
                <c:pt idx="1297">
                  <c:v>41954</c:v>
                </c:pt>
                <c:pt idx="1298">
                  <c:v>41954</c:v>
                </c:pt>
                <c:pt idx="1299">
                  <c:v>41954</c:v>
                </c:pt>
                <c:pt idx="1300">
                  <c:v>41954</c:v>
                </c:pt>
                <c:pt idx="1301">
                  <c:v>41954</c:v>
                </c:pt>
                <c:pt idx="1302">
                  <c:v>41954</c:v>
                </c:pt>
                <c:pt idx="1303">
                  <c:v>41954</c:v>
                </c:pt>
                <c:pt idx="1304">
                  <c:v>41955</c:v>
                </c:pt>
                <c:pt idx="1305">
                  <c:v>41955</c:v>
                </c:pt>
                <c:pt idx="1306">
                  <c:v>41955</c:v>
                </c:pt>
                <c:pt idx="1307">
                  <c:v>41955</c:v>
                </c:pt>
                <c:pt idx="1308">
                  <c:v>41955</c:v>
                </c:pt>
                <c:pt idx="1309">
                  <c:v>41955</c:v>
                </c:pt>
                <c:pt idx="1310">
                  <c:v>41955</c:v>
                </c:pt>
                <c:pt idx="1311">
                  <c:v>41955</c:v>
                </c:pt>
                <c:pt idx="1312">
                  <c:v>41956</c:v>
                </c:pt>
                <c:pt idx="1313">
                  <c:v>41956</c:v>
                </c:pt>
                <c:pt idx="1314">
                  <c:v>41956</c:v>
                </c:pt>
                <c:pt idx="1315">
                  <c:v>41956</c:v>
                </c:pt>
                <c:pt idx="1316">
                  <c:v>41956</c:v>
                </c:pt>
                <c:pt idx="1317">
                  <c:v>41956</c:v>
                </c:pt>
                <c:pt idx="1318">
                  <c:v>41956</c:v>
                </c:pt>
                <c:pt idx="1319">
                  <c:v>41956</c:v>
                </c:pt>
                <c:pt idx="1320">
                  <c:v>41956</c:v>
                </c:pt>
                <c:pt idx="1321">
                  <c:v>41956</c:v>
                </c:pt>
                <c:pt idx="1322">
                  <c:v>41956</c:v>
                </c:pt>
                <c:pt idx="1323">
                  <c:v>41956</c:v>
                </c:pt>
                <c:pt idx="1324">
                  <c:v>41956</c:v>
                </c:pt>
                <c:pt idx="1325">
                  <c:v>41956</c:v>
                </c:pt>
                <c:pt idx="1326">
                  <c:v>41956</c:v>
                </c:pt>
                <c:pt idx="1327">
                  <c:v>41956</c:v>
                </c:pt>
                <c:pt idx="1328">
                  <c:v>41956</c:v>
                </c:pt>
                <c:pt idx="1329">
                  <c:v>41956</c:v>
                </c:pt>
                <c:pt idx="1330">
                  <c:v>41957</c:v>
                </c:pt>
                <c:pt idx="1331">
                  <c:v>41957</c:v>
                </c:pt>
                <c:pt idx="1332">
                  <c:v>41957</c:v>
                </c:pt>
                <c:pt idx="1333">
                  <c:v>41957</c:v>
                </c:pt>
                <c:pt idx="1334">
                  <c:v>41957</c:v>
                </c:pt>
                <c:pt idx="1335">
                  <c:v>41957</c:v>
                </c:pt>
                <c:pt idx="1336">
                  <c:v>41957</c:v>
                </c:pt>
                <c:pt idx="1337">
                  <c:v>41957</c:v>
                </c:pt>
                <c:pt idx="1338">
                  <c:v>41957</c:v>
                </c:pt>
                <c:pt idx="1339">
                  <c:v>41957</c:v>
                </c:pt>
                <c:pt idx="1340">
                  <c:v>41957</c:v>
                </c:pt>
                <c:pt idx="1341">
                  <c:v>41957</c:v>
                </c:pt>
                <c:pt idx="1342">
                  <c:v>41957</c:v>
                </c:pt>
                <c:pt idx="1343">
                  <c:v>41957</c:v>
                </c:pt>
                <c:pt idx="1344">
                  <c:v>41957</c:v>
                </c:pt>
                <c:pt idx="1345">
                  <c:v>41957</c:v>
                </c:pt>
                <c:pt idx="1346">
                  <c:v>41957</c:v>
                </c:pt>
                <c:pt idx="1347">
                  <c:v>41957</c:v>
                </c:pt>
                <c:pt idx="1348">
                  <c:v>41957</c:v>
                </c:pt>
                <c:pt idx="1349">
                  <c:v>41960</c:v>
                </c:pt>
                <c:pt idx="1350">
                  <c:v>41960</c:v>
                </c:pt>
                <c:pt idx="1351">
                  <c:v>41960</c:v>
                </c:pt>
                <c:pt idx="1352">
                  <c:v>41960</c:v>
                </c:pt>
                <c:pt idx="1353">
                  <c:v>41960</c:v>
                </c:pt>
                <c:pt idx="1354">
                  <c:v>41960</c:v>
                </c:pt>
                <c:pt idx="1355">
                  <c:v>41960</c:v>
                </c:pt>
                <c:pt idx="1356">
                  <c:v>41960</c:v>
                </c:pt>
                <c:pt idx="1357">
                  <c:v>41960</c:v>
                </c:pt>
                <c:pt idx="1358">
                  <c:v>41960</c:v>
                </c:pt>
                <c:pt idx="1359">
                  <c:v>41960</c:v>
                </c:pt>
                <c:pt idx="1360">
                  <c:v>41960</c:v>
                </c:pt>
                <c:pt idx="1361">
                  <c:v>41960</c:v>
                </c:pt>
                <c:pt idx="1362">
                  <c:v>41961</c:v>
                </c:pt>
                <c:pt idx="1363">
                  <c:v>41961</c:v>
                </c:pt>
                <c:pt idx="1364">
                  <c:v>41961</c:v>
                </c:pt>
                <c:pt idx="1365">
                  <c:v>41961</c:v>
                </c:pt>
                <c:pt idx="1366">
                  <c:v>41961</c:v>
                </c:pt>
                <c:pt idx="1367">
                  <c:v>41961</c:v>
                </c:pt>
                <c:pt idx="1368">
                  <c:v>41961</c:v>
                </c:pt>
                <c:pt idx="1369">
                  <c:v>41961</c:v>
                </c:pt>
                <c:pt idx="1370">
                  <c:v>41961</c:v>
                </c:pt>
                <c:pt idx="1371">
                  <c:v>41961</c:v>
                </c:pt>
                <c:pt idx="1372">
                  <c:v>41961</c:v>
                </c:pt>
                <c:pt idx="1373">
                  <c:v>41961</c:v>
                </c:pt>
                <c:pt idx="1374">
                  <c:v>41961</c:v>
                </c:pt>
                <c:pt idx="1375">
                  <c:v>41961</c:v>
                </c:pt>
                <c:pt idx="1376">
                  <c:v>41961</c:v>
                </c:pt>
                <c:pt idx="1377">
                  <c:v>41961</c:v>
                </c:pt>
                <c:pt idx="1378">
                  <c:v>41961</c:v>
                </c:pt>
                <c:pt idx="1379">
                  <c:v>41961</c:v>
                </c:pt>
                <c:pt idx="1380">
                  <c:v>41961</c:v>
                </c:pt>
                <c:pt idx="1381">
                  <c:v>41961</c:v>
                </c:pt>
                <c:pt idx="1382">
                  <c:v>41962</c:v>
                </c:pt>
                <c:pt idx="1383">
                  <c:v>41962</c:v>
                </c:pt>
                <c:pt idx="1384">
                  <c:v>41962</c:v>
                </c:pt>
                <c:pt idx="1385">
                  <c:v>41962</c:v>
                </c:pt>
                <c:pt idx="1386">
                  <c:v>41962</c:v>
                </c:pt>
                <c:pt idx="1387">
                  <c:v>41962</c:v>
                </c:pt>
                <c:pt idx="1388">
                  <c:v>41962</c:v>
                </c:pt>
                <c:pt idx="1389">
                  <c:v>41962</c:v>
                </c:pt>
                <c:pt idx="1390">
                  <c:v>41962</c:v>
                </c:pt>
                <c:pt idx="1391">
                  <c:v>41962</c:v>
                </c:pt>
                <c:pt idx="1392">
                  <c:v>41962</c:v>
                </c:pt>
                <c:pt idx="1393">
                  <c:v>41962</c:v>
                </c:pt>
                <c:pt idx="1394">
                  <c:v>41962</c:v>
                </c:pt>
                <c:pt idx="1395">
                  <c:v>41963</c:v>
                </c:pt>
                <c:pt idx="1396">
                  <c:v>41963</c:v>
                </c:pt>
                <c:pt idx="1397">
                  <c:v>41963</c:v>
                </c:pt>
                <c:pt idx="1398">
                  <c:v>41963</c:v>
                </c:pt>
                <c:pt idx="1399">
                  <c:v>41963</c:v>
                </c:pt>
                <c:pt idx="1400">
                  <c:v>41963</c:v>
                </c:pt>
                <c:pt idx="1401">
                  <c:v>41963</c:v>
                </c:pt>
                <c:pt idx="1402">
                  <c:v>41963</c:v>
                </c:pt>
                <c:pt idx="1403">
                  <c:v>41963</c:v>
                </c:pt>
                <c:pt idx="1404">
                  <c:v>41963</c:v>
                </c:pt>
                <c:pt idx="1405">
                  <c:v>41963</c:v>
                </c:pt>
                <c:pt idx="1406">
                  <c:v>41963</c:v>
                </c:pt>
                <c:pt idx="1407">
                  <c:v>41964</c:v>
                </c:pt>
                <c:pt idx="1408">
                  <c:v>41964</c:v>
                </c:pt>
                <c:pt idx="1409">
                  <c:v>41964</c:v>
                </c:pt>
                <c:pt idx="1410">
                  <c:v>41964</c:v>
                </c:pt>
                <c:pt idx="1411">
                  <c:v>41964</c:v>
                </c:pt>
                <c:pt idx="1412">
                  <c:v>41964</c:v>
                </c:pt>
                <c:pt idx="1413">
                  <c:v>41964</c:v>
                </c:pt>
                <c:pt idx="1414">
                  <c:v>41964</c:v>
                </c:pt>
                <c:pt idx="1415">
                  <c:v>41964</c:v>
                </c:pt>
                <c:pt idx="1416">
                  <c:v>41964</c:v>
                </c:pt>
                <c:pt idx="1417">
                  <c:v>41964</c:v>
                </c:pt>
                <c:pt idx="1418">
                  <c:v>41964</c:v>
                </c:pt>
                <c:pt idx="1419">
                  <c:v>41964</c:v>
                </c:pt>
                <c:pt idx="1420">
                  <c:v>41964</c:v>
                </c:pt>
                <c:pt idx="1421">
                  <c:v>41964</c:v>
                </c:pt>
                <c:pt idx="1422">
                  <c:v>41967</c:v>
                </c:pt>
                <c:pt idx="1423">
                  <c:v>41967</c:v>
                </c:pt>
                <c:pt idx="1424">
                  <c:v>41967</c:v>
                </c:pt>
                <c:pt idx="1425">
                  <c:v>41967</c:v>
                </c:pt>
                <c:pt idx="1426">
                  <c:v>41967</c:v>
                </c:pt>
                <c:pt idx="1427">
                  <c:v>41967</c:v>
                </c:pt>
                <c:pt idx="1428">
                  <c:v>41967</c:v>
                </c:pt>
                <c:pt idx="1429">
                  <c:v>41967</c:v>
                </c:pt>
                <c:pt idx="1430">
                  <c:v>41967</c:v>
                </c:pt>
                <c:pt idx="1431">
                  <c:v>41967</c:v>
                </c:pt>
                <c:pt idx="1432">
                  <c:v>41967</c:v>
                </c:pt>
                <c:pt idx="1433">
                  <c:v>41967</c:v>
                </c:pt>
                <c:pt idx="1434">
                  <c:v>41967</c:v>
                </c:pt>
                <c:pt idx="1435">
                  <c:v>41967</c:v>
                </c:pt>
                <c:pt idx="1436">
                  <c:v>41967</c:v>
                </c:pt>
                <c:pt idx="1437">
                  <c:v>41967</c:v>
                </c:pt>
                <c:pt idx="1438">
                  <c:v>41967</c:v>
                </c:pt>
                <c:pt idx="1439">
                  <c:v>41967</c:v>
                </c:pt>
                <c:pt idx="1440">
                  <c:v>41967</c:v>
                </c:pt>
                <c:pt idx="1441">
                  <c:v>41967</c:v>
                </c:pt>
                <c:pt idx="1442">
                  <c:v>41967</c:v>
                </c:pt>
                <c:pt idx="1443">
                  <c:v>41967</c:v>
                </c:pt>
                <c:pt idx="1444">
                  <c:v>41967</c:v>
                </c:pt>
                <c:pt idx="1445">
                  <c:v>41968</c:v>
                </c:pt>
                <c:pt idx="1446">
                  <c:v>41968</c:v>
                </c:pt>
                <c:pt idx="1447">
                  <c:v>41968</c:v>
                </c:pt>
                <c:pt idx="1448">
                  <c:v>41968</c:v>
                </c:pt>
                <c:pt idx="1449">
                  <c:v>41968</c:v>
                </c:pt>
                <c:pt idx="1450">
                  <c:v>41968</c:v>
                </c:pt>
                <c:pt idx="1451">
                  <c:v>41968</c:v>
                </c:pt>
                <c:pt idx="1452">
                  <c:v>41968</c:v>
                </c:pt>
                <c:pt idx="1453">
                  <c:v>41968</c:v>
                </c:pt>
                <c:pt idx="1454">
                  <c:v>41968</c:v>
                </c:pt>
                <c:pt idx="1455">
                  <c:v>41968</c:v>
                </c:pt>
                <c:pt idx="1456">
                  <c:v>41968</c:v>
                </c:pt>
                <c:pt idx="1457">
                  <c:v>41968</c:v>
                </c:pt>
                <c:pt idx="1458">
                  <c:v>41968</c:v>
                </c:pt>
                <c:pt idx="1459">
                  <c:v>41968</c:v>
                </c:pt>
                <c:pt idx="1460">
                  <c:v>41968</c:v>
                </c:pt>
                <c:pt idx="1461">
                  <c:v>41968</c:v>
                </c:pt>
                <c:pt idx="1462">
                  <c:v>41968</c:v>
                </c:pt>
                <c:pt idx="1463">
                  <c:v>41968</c:v>
                </c:pt>
                <c:pt idx="1464">
                  <c:v>41968</c:v>
                </c:pt>
                <c:pt idx="1465">
                  <c:v>41968</c:v>
                </c:pt>
                <c:pt idx="1466">
                  <c:v>41968</c:v>
                </c:pt>
                <c:pt idx="1467">
                  <c:v>41968</c:v>
                </c:pt>
                <c:pt idx="1468">
                  <c:v>41968</c:v>
                </c:pt>
                <c:pt idx="1469">
                  <c:v>41968</c:v>
                </c:pt>
                <c:pt idx="1470">
                  <c:v>41968</c:v>
                </c:pt>
                <c:pt idx="1471">
                  <c:v>41969</c:v>
                </c:pt>
                <c:pt idx="1472">
                  <c:v>41969</c:v>
                </c:pt>
                <c:pt idx="1473">
                  <c:v>41969</c:v>
                </c:pt>
                <c:pt idx="1474">
                  <c:v>41969</c:v>
                </c:pt>
                <c:pt idx="1475">
                  <c:v>41969</c:v>
                </c:pt>
                <c:pt idx="1476">
                  <c:v>41969</c:v>
                </c:pt>
                <c:pt idx="1477">
                  <c:v>41969</c:v>
                </c:pt>
                <c:pt idx="1478">
                  <c:v>41969</c:v>
                </c:pt>
                <c:pt idx="1479">
                  <c:v>41969</c:v>
                </c:pt>
                <c:pt idx="1480">
                  <c:v>41969</c:v>
                </c:pt>
                <c:pt idx="1481">
                  <c:v>41970</c:v>
                </c:pt>
                <c:pt idx="1482">
                  <c:v>41970</c:v>
                </c:pt>
                <c:pt idx="1483">
                  <c:v>41970</c:v>
                </c:pt>
              </c:numCache>
            </c:numRef>
          </c:cat>
          <c:val>
            <c:numRef>
              <c:f>'Whole service from July 2014'!$E$2:$E$1485</c:f>
              <c:numCache>
                <c:formatCode>0</c:formatCode>
                <c:ptCount val="1484"/>
                <c:pt idx="0">
                  <c:v>105.83221024258761</c:v>
                </c:pt>
                <c:pt idx="1">
                  <c:v>106.4207650273224</c:v>
                </c:pt>
                <c:pt idx="2">
                  <c:v>106.4207650273224</c:v>
                </c:pt>
                <c:pt idx="3">
                  <c:v>106.4207650273224</c:v>
                </c:pt>
                <c:pt idx="4">
                  <c:v>106.4207650273224</c:v>
                </c:pt>
                <c:pt idx="5">
                  <c:v>106.4207650273224</c:v>
                </c:pt>
                <c:pt idx="6">
                  <c:v>106.4207650273224</c:v>
                </c:pt>
                <c:pt idx="7">
                  <c:v>106.4207650273224</c:v>
                </c:pt>
                <c:pt idx="8">
                  <c:v>106.4207650273224</c:v>
                </c:pt>
                <c:pt idx="9">
                  <c:v>106.4207650273224</c:v>
                </c:pt>
                <c:pt idx="10">
                  <c:v>106.4207650273224</c:v>
                </c:pt>
                <c:pt idx="11">
                  <c:v>106.4207650273224</c:v>
                </c:pt>
                <c:pt idx="12">
                  <c:v>106.4207650273224</c:v>
                </c:pt>
                <c:pt idx="13">
                  <c:v>106.4207650273224</c:v>
                </c:pt>
                <c:pt idx="14">
                  <c:v>106.4207650273224</c:v>
                </c:pt>
                <c:pt idx="15">
                  <c:v>106.4207650273224</c:v>
                </c:pt>
                <c:pt idx="16">
                  <c:v>106.4207650273224</c:v>
                </c:pt>
                <c:pt idx="17">
                  <c:v>106.4207650273224</c:v>
                </c:pt>
                <c:pt idx="18">
                  <c:v>106.4207650273224</c:v>
                </c:pt>
                <c:pt idx="19">
                  <c:v>106.4207650273224</c:v>
                </c:pt>
                <c:pt idx="20">
                  <c:v>106.4207650273224</c:v>
                </c:pt>
                <c:pt idx="21">
                  <c:v>106.4207650273224</c:v>
                </c:pt>
                <c:pt idx="22">
                  <c:v>106.4207650273224</c:v>
                </c:pt>
                <c:pt idx="23">
                  <c:v>106.4207650273224</c:v>
                </c:pt>
                <c:pt idx="24">
                  <c:v>106.4207650273224</c:v>
                </c:pt>
                <c:pt idx="25">
                  <c:v>106.4207650273224</c:v>
                </c:pt>
                <c:pt idx="26">
                  <c:v>106.4207650273224</c:v>
                </c:pt>
                <c:pt idx="27">
                  <c:v>106.4207650273224</c:v>
                </c:pt>
                <c:pt idx="28">
                  <c:v>106.4207650273224</c:v>
                </c:pt>
                <c:pt idx="29">
                  <c:v>106.4207650273224</c:v>
                </c:pt>
                <c:pt idx="30">
                  <c:v>106.4207650273224</c:v>
                </c:pt>
                <c:pt idx="31">
                  <c:v>106.4207650273224</c:v>
                </c:pt>
                <c:pt idx="32">
                  <c:v>106.4207650273224</c:v>
                </c:pt>
                <c:pt idx="33">
                  <c:v>106.4207650273224</c:v>
                </c:pt>
                <c:pt idx="34">
                  <c:v>106.4207650273224</c:v>
                </c:pt>
                <c:pt idx="35">
                  <c:v>106.4207650273224</c:v>
                </c:pt>
                <c:pt idx="36">
                  <c:v>106.4207650273224</c:v>
                </c:pt>
                <c:pt idx="37">
                  <c:v>106.4207650273224</c:v>
                </c:pt>
                <c:pt idx="38">
                  <c:v>106.4207650273224</c:v>
                </c:pt>
                <c:pt idx="39">
                  <c:v>106.4207650273224</c:v>
                </c:pt>
                <c:pt idx="40">
                  <c:v>106.4207650273224</c:v>
                </c:pt>
                <c:pt idx="41">
                  <c:v>106.4207650273224</c:v>
                </c:pt>
                <c:pt idx="42">
                  <c:v>106.4207650273224</c:v>
                </c:pt>
                <c:pt idx="43">
                  <c:v>106.4207650273224</c:v>
                </c:pt>
                <c:pt idx="44">
                  <c:v>106.4207650273224</c:v>
                </c:pt>
                <c:pt idx="45">
                  <c:v>106.4207650273224</c:v>
                </c:pt>
                <c:pt idx="46">
                  <c:v>106.4207650273224</c:v>
                </c:pt>
                <c:pt idx="47">
                  <c:v>106.4207650273224</c:v>
                </c:pt>
                <c:pt idx="48">
                  <c:v>106.4207650273224</c:v>
                </c:pt>
                <c:pt idx="49">
                  <c:v>106.4207650273224</c:v>
                </c:pt>
                <c:pt idx="50">
                  <c:v>106.4207650273224</c:v>
                </c:pt>
                <c:pt idx="51">
                  <c:v>106.4207650273224</c:v>
                </c:pt>
                <c:pt idx="52">
                  <c:v>106.4207650273224</c:v>
                </c:pt>
                <c:pt idx="53">
                  <c:v>106.4207650273224</c:v>
                </c:pt>
                <c:pt idx="54">
                  <c:v>106.4207650273224</c:v>
                </c:pt>
                <c:pt idx="55">
                  <c:v>106.4207650273224</c:v>
                </c:pt>
                <c:pt idx="56">
                  <c:v>106.4207650273224</c:v>
                </c:pt>
                <c:pt idx="57">
                  <c:v>106.4207650273224</c:v>
                </c:pt>
                <c:pt idx="58">
                  <c:v>106.4207650273224</c:v>
                </c:pt>
                <c:pt idx="59">
                  <c:v>106.4207650273224</c:v>
                </c:pt>
                <c:pt idx="60">
                  <c:v>106.4207650273224</c:v>
                </c:pt>
                <c:pt idx="61">
                  <c:v>106.4207650273224</c:v>
                </c:pt>
                <c:pt idx="62">
                  <c:v>106.4207650273224</c:v>
                </c:pt>
                <c:pt idx="63">
                  <c:v>106.4207650273224</c:v>
                </c:pt>
                <c:pt idx="64">
                  <c:v>106.4207650273224</c:v>
                </c:pt>
                <c:pt idx="65">
                  <c:v>106.4207650273224</c:v>
                </c:pt>
                <c:pt idx="66">
                  <c:v>106.4207650273224</c:v>
                </c:pt>
                <c:pt idx="67">
                  <c:v>106.4207650273224</c:v>
                </c:pt>
                <c:pt idx="68">
                  <c:v>106.4207650273224</c:v>
                </c:pt>
                <c:pt idx="69">
                  <c:v>106.4207650273224</c:v>
                </c:pt>
                <c:pt idx="70">
                  <c:v>106.4207650273224</c:v>
                </c:pt>
                <c:pt idx="71">
                  <c:v>106.4207650273224</c:v>
                </c:pt>
                <c:pt idx="72">
                  <c:v>106.4207650273224</c:v>
                </c:pt>
                <c:pt idx="73">
                  <c:v>106.4207650273224</c:v>
                </c:pt>
                <c:pt idx="74">
                  <c:v>106.4207650273224</c:v>
                </c:pt>
                <c:pt idx="75">
                  <c:v>106.4207650273224</c:v>
                </c:pt>
                <c:pt idx="76">
                  <c:v>106.4207650273224</c:v>
                </c:pt>
                <c:pt idx="77">
                  <c:v>106.4207650273224</c:v>
                </c:pt>
                <c:pt idx="78">
                  <c:v>106.4207650273224</c:v>
                </c:pt>
                <c:pt idx="79">
                  <c:v>106.4207650273224</c:v>
                </c:pt>
                <c:pt idx="80">
                  <c:v>106.4207650273224</c:v>
                </c:pt>
                <c:pt idx="81">
                  <c:v>106.4207650273224</c:v>
                </c:pt>
                <c:pt idx="82">
                  <c:v>106.4207650273224</c:v>
                </c:pt>
                <c:pt idx="83">
                  <c:v>106.4207650273224</c:v>
                </c:pt>
                <c:pt idx="84">
                  <c:v>106.4207650273224</c:v>
                </c:pt>
                <c:pt idx="85">
                  <c:v>106.4207650273224</c:v>
                </c:pt>
                <c:pt idx="86">
                  <c:v>106.4207650273224</c:v>
                </c:pt>
                <c:pt idx="87">
                  <c:v>106.4207650273224</c:v>
                </c:pt>
                <c:pt idx="88">
                  <c:v>106.4207650273224</c:v>
                </c:pt>
                <c:pt idx="89">
                  <c:v>106.4207650273224</c:v>
                </c:pt>
                <c:pt idx="90">
                  <c:v>106.4207650273224</c:v>
                </c:pt>
                <c:pt idx="91">
                  <c:v>106.4207650273224</c:v>
                </c:pt>
                <c:pt idx="92">
                  <c:v>106.4207650273224</c:v>
                </c:pt>
                <c:pt idx="93">
                  <c:v>106.4207650273224</c:v>
                </c:pt>
                <c:pt idx="94">
                  <c:v>106.4207650273224</c:v>
                </c:pt>
                <c:pt idx="95">
                  <c:v>106.4207650273224</c:v>
                </c:pt>
                <c:pt idx="96">
                  <c:v>106.4207650273224</c:v>
                </c:pt>
                <c:pt idx="97">
                  <c:v>106.4207650273224</c:v>
                </c:pt>
                <c:pt idx="98">
                  <c:v>106.4207650273224</c:v>
                </c:pt>
                <c:pt idx="99">
                  <c:v>106.4207650273224</c:v>
                </c:pt>
                <c:pt idx="100">
                  <c:v>106.4207650273224</c:v>
                </c:pt>
                <c:pt idx="101">
                  <c:v>106.4207650273224</c:v>
                </c:pt>
                <c:pt idx="102">
                  <c:v>106.4207650273224</c:v>
                </c:pt>
                <c:pt idx="103">
                  <c:v>106.4207650273224</c:v>
                </c:pt>
                <c:pt idx="104">
                  <c:v>106.4207650273224</c:v>
                </c:pt>
                <c:pt idx="105">
                  <c:v>106.4207650273224</c:v>
                </c:pt>
                <c:pt idx="106">
                  <c:v>106.4207650273224</c:v>
                </c:pt>
                <c:pt idx="107">
                  <c:v>106.4207650273224</c:v>
                </c:pt>
                <c:pt idx="108">
                  <c:v>106.4207650273224</c:v>
                </c:pt>
                <c:pt idx="109">
                  <c:v>106.4207650273224</c:v>
                </c:pt>
                <c:pt idx="110">
                  <c:v>106.4207650273224</c:v>
                </c:pt>
                <c:pt idx="111">
                  <c:v>106.4207650273224</c:v>
                </c:pt>
                <c:pt idx="112">
                  <c:v>106.4207650273224</c:v>
                </c:pt>
                <c:pt idx="113">
                  <c:v>106.4207650273224</c:v>
                </c:pt>
                <c:pt idx="114">
                  <c:v>106.4207650273224</c:v>
                </c:pt>
                <c:pt idx="115">
                  <c:v>106.4207650273224</c:v>
                </c:pt>
                <c:pt idx="116">
                  <c:v>106.4207650273224</c:v>
                </c:pt>
                <c:pt idx="117">
                  <c:v>106.4207650273224</c:v>
                </c:pt>
                <c:pt idx="118">
                  <c:v>106.4207650273224</c:v>
                </c:pt>
                <c:pt idx="119">
                  <c:v>106.4207650273224</c:v>
                </c:pt>
                <c:pt idx="120">
                  <c:v>106.4207650273224</c:v>
                </c:pt>
                <c:pt idx="121">
                  <c:v>106.4207650273224</c:v>
                </c:pt>
                <c:pt idx="122">
                  <c:v>106.4207650273224</c:v>
                </c:pt>
                <c:pt idx="123">
                  <c:v>106.4207650273224</c:v>
                </c:pt>
                <c:pt idx="124">
                  <c:v>106.4207650273224</c:v>
                </c:pt>
                <c:pt idx="125">
                  <c:v>106.4207650273224</c:v>
                </c:pt>
                <c:pt idx="126">
                  <c:v>106.4207650273224</c:v>
                </c:pt>
                <c:pt idx="127">
                  <c:v>106.4207650273224</c:v>
                </c:pt>
                <c:pt idx="128">
                  <c:v>106.4207650273224</c:v>
                </c:pt>
                <c:pt idx="129">
                  <c:v>106.4207650273224</c:v>
                </c:pt>
                <c:pt idx="130">
                  <c:v>106.4207650273224</c:v>
                </c:pt>
                <c:pt idx="131">
                  <c:v>106.4207650273224</c:v>
                </c:pt>
                <c:pt idx="132">
                  <c:v>106.4207650273224</c:v>
                </c:pt>
                <c:pt idx="133">
                  <c:v>106.4207650273224</c:v>
                </c:pt>
                <c:pt idx="134">
                  <c:v>106.4207650273224</c:v>
                </c:pt>
                <c:pt idx="135">
                  <c:v>106.4207650273224</c:v>
                </c:pt>
                <c:pt idx="136">
                  <c:v>106.4207650273224</c:v>
                </c:pt>
                <c:pt idx="137">
                  <c:v>106.4207650273224</c:v>
                </c:pt>
                <c:pt idx="138">
                  <c:v>106.4207650273224</c:v>
                </c:pt>
                <c:pt idx="139">
                  <c:v>106.4207650273224</c:v>
                </c:pt>
                <c:pt idx="140">
                  <c:v>106.4207650273224</c:v>
                </c:pt>
                <c:pt idx="141">
                  <c:v>106.4207650273224</c:v>
                </c:pt>
                <c:pt idx="142">
                  <c:v>106.4207650273224</c:v>
                </c:pt>
                <c:pt idx="143">
                  <c:v>106.4207650273224</c:v>
                </c:pt>
                <c:pt idx="144">
                  <c:v>106.4207650273224</c:v>
                </c:pt>
                <c:pt idx="145">
                  <c:v>106.4207650273224</c:v>
                </c:pt>
                <c:pt idx="146">
                  <c:v>106.4207650273224</c:v>
                </c:pt>
                <c:pt idx="147">
                  <c:v>106.4207650273224</c:v>
                </c:pt>
                <c:pt idx="148">
                  <c:v>106.4207650273224</c:v>
                </c:pt>
                <c:pt idx="149">
                  <c:v>106.4207650273224</c:v>
                </c:pt>
                <c:pt idx="150">
                  <c:v>106.4207650273224</c:v>
                </c:pt>
                <c:pt idx="151">
                  <c:v>106.4207650273224</c:v>
                </c:pt>
                <c:pt idx="152">
                  <c:v>106.4207650273224</c:v>
                </c:pt>
                <c:pt idx="153">
                  <c:v>106.4207650273224</c:v>
                </c:pt>
                <c:pt idx="154">
                  <c:v>106.4207650273224</c:v>
                </c:pt>
                <c:pt idx="155">
                  <c:v>106.4207650273224</c:v>
                </c:pt>
                <c:pt idx="156">
                  <c:v>106.4207650273224</c:v>
                </c:pt>
                <c:pt idx="157">
                  <c:v>106.4207650273224</c:v>
                </c:pt>
                <c:pt idx="158">
                  <c:v>106.4207650273224</c:v>
                </c:pt>
                <c:pt idx="159">
                  <c:v>106.4207650273224</c:v>
                </c:pt>
                <c:pt idx="160">
                  <c:v>106.4207650273224</c:v>
                </c:pt>
                <c:pt idx="161">
                  <c:v>106.4207650273224</c:v>
                </c:pt>
                <c:pt idx="162">
                  <c:v>106.4207650273224</c:v>
                </c:pt>
                <c:pt idx="163">
                  <c:v>106.4207650273224</c:v>
                </c:pt>
                <c:pt idx="164">
                  <c:v>106.4207650273224</c:v>
                </c:pt>
                <c:pt idx="165">
                  <c:v>106.4207650273224</c:v>
                </c:pt>
                <c:pt idx="166">
                  <c:v>106.4207650273224</c:v>
                </c:pt>
                <c:pt idx="167">
                  <c:v>106.4207650273224</c:v>
                </c:pt>
                <c:pt idx="168">
                  <c:v>106.4207650273224</c:v>
                </c:pt>
                <c:pt idx="169">
                  <c:v>106.4207650273224</c:v>
                </c:pt>
                <c:pt idx="170">
                  <c:v>106.4207650273224</c:v>
                </c:pt>
                <c:pt idx="171">
                  <c:v>106.4207650273224</c:v>
                </c:pt>
                <c:pt idx="172">
                  <c:v>106.4207650273224</c:v>
                </c:pt>
                <c:pt idx="173">
                  <c:v>106.4207650273224</c:v>
                </c:pt>
                <c:pt idx="174">
                  <c:v>106.4207650273224</c:v>
                </c:pt>
                <c:pt idx="175">
                  <c:v>106.4207650273224</c:v>
                </c:pt>
                <c:pt idx="176">
                  <c:v>106.4207650273224</c:v>
                </c:pt>
                <c:pt idx="177">
                  <c:v>106.4207650273224</c:v>
                </c:pt>
                <c:pt idx="178">
                  <c:v>106.4207650273224</c:v>
                </c:pt>
                <c:pt idx="179">
                  <c:v>106.4207650273224</c:v>
                </c:pt>
                <c:pt idx="180">
                  <c:v>106.4207650273224</c:v>
                </c:pt>
                <c:pt idx="181">
                  <c:v>106.4207650273224</c:v>
                </c:pt>
                <c:pt idx="182">
                  <c:v>106.4207650273224</c:v>
                </c:pt>
                <c:pt idx="183">
                  <c:v>106.4207650273224</c:v>
                </c:pt>
                <c:pt idx="184">
                  <c:v>106.4207650273224</c:v>
                </c:pt>
                <c:pt idx="185">
                  <c:v>106.4207650273224</c:v>
                </c:pt>
                <c:pt idx="186">
                  <c:v>106.4207650273224</c:v>
                </c:pt>
                <c:pt idx="187">
                  <c:v>106.4207650273224</c:v>
                </c:pt>
                <c:pt idx="188">
                  <c:v>106.4207650273224</c:v>
                </c:pt>
                <c:pt idx="189">
                  <c:v>106.4207650273224</c:v>
                </c:pt>
                <c:pt idx="190">
                  <c:v>106.4207650273224</c:v>
                </c:pt>
                <c:pt idx="191">
                  <c:v>106.4207650273224</c:v>
                </c:pt>
                <c:pt idx="192">
                  <c:v>106.4207650273224</c:v>
                </c:pt>
                <c:pt idx="193">
                  <c:v>106.4207650273224</c:v>
                </c:pt>
                <c:pt idx="194">
                  <c:v>106.4207650273224</c:v>
                </c:pt>
                <c:pt idx="195">
                  <c:v>106.4207650273224</c:v>
                </c:pt>
                <c:pt idx="196">
                  <c:v>106.4207650273224</c:v>
                </c:pt>
                <c:pt idx="197">
                  <c:v>106.4207650273224</c:v>
                </c:pt>
                <c:pt idx="198">
                  <c:v>106.4207650273224</c:v>
                </c:pt>
                <c:pt idx="199">
                  <c:v>106.4207650273224</c:v>
                </c:pt>
                <c:pt idx="200">
                  <c:v>106.4207650273224</c:v>
                </c:pt>
                <c:pt idx="201">
                  <c:v>106.4207650273224</c:v>
                </c:pt>
                <c:pt idx="202">
                  <c:v>106.4207650273224</c:v>
                </c:pt>
                <c:pt idx="203">
                  <c:v>106.4207650273224</c:v>
                </c:pt>
                <c:pt idx="204">
                  <c:v>106.4207650273224</c:v>
                </c:pt>
                <c:pt idx="205">
                  <c:v>106.4207650273224</c:v>
                </c:pt>
                <c:pt idx="206">
                  <c:v>106.4207650273224</c:v>
                </c:pt>
                <c:pt idx="207">
                  <c:v>106.4207650273224</c:v>
                </c:pt>
                <c:pt idx="208">
                  <c:v>106.4207650273224</c:v>
                </c:pt>
                <c:pt idx="209">
                  <c:v>106.4207650273224</c:v>
                </c:pt>
                <c:pt idx="210">
                  <c:v>106.4207650273224</c:v>
                </c:pt>
                <c:pt idx="211">
                  <c:v>106.4207650273224</c:v>
                </c:pt>
                <c:pt idx="212">
                  <c:v>106.4207650273224</c:v>
                </c:pt>
                <c:pt idx="213">
                  <c:v>106.4207650273224</c:v>
                </c:pt>
                <c:pt idx="214">
                  <c:v>106.4207650273224</c:v>
                </c:pt>
                <c:pt idx="215">
                  <c:v>106.4207650273224</c:v>
                </c:pt>
                <c:pt idx="216">
                  <c:v>106.4207650273224</c:v>
                </c:pt>
                <c:pt idx="217">
                  <c:v>106.4207650273224</c:v>
                </c:pt>
                <c:pt idx="218">
                  <c:v>106.4207650273224</c:v>
                </c:pt>
                <c:pt idx="219">
                  <c:v>106.4207650273224</c:v>
                </c:pt>
                <c:pt idx="220">
                  <c:v>106.4207650273224</c:v>
                </c:pt>
                <c:pt idx="221">
                  <c:v>106.4207650273224</c:v>
                </c:pt>
                <c:pt idx="222">
                  <c:v>106.4207650273224</c:v>
                </c:pt>
                <c:pt idx="223">
                  <c:v>106.4207650273224</c:v>
                </c:pt>
                <c:pt idx="224">
                  <c:v>106.4207650273224</c:v>
                </c:pt>
                <c:pt idx="225">
                  <c:v>106.4207650273224</c:v>
                </c:pt>
                <c:pt idx="226">
                  <c:v>106.4207650273224</c:v>
                </c:pt>
                <c:pt idx="227">
                  <c:v>106.4207650273224</c:v>
                </c:pt>
                <c:pt idx="228">
                  <c:v>106.4207650273224</c:v>
                </c:pt>
                <c:pt idx="229">
                  <c:v>106.4207650273224</c:v>
                </c:pt>
                <c:pt idx="230">
                  <c:v>106.4207650273224</c:v>
                </c:pt>
                <c:pt idx="231">
                  <c:v>106.4207650273224</c:v>
                </c:pt>
                <c:pt idx="232">
                  <c:v>106.4207650273224</c:v>
                </c:pt>
                <c:pt idx="233">
                  <c:v>106.4207650273224</c:v>
                </c:pt>
                <c:pt idx="234">
                  <c:v>106.4207650273224</c:v>
                </c:pt>
                <c:pt idx="235">
                  <c:v>106.4207650273224</c:v>
                </c:pt>
                <c:pt idx="236">
                  <c:v>106.4207650273224</c:v>
                </c:pt>
                <c:pt idx="237">
                  <c:v>106.4207650273224</c:v>
                </c:pt>
                <c:pt idx="238">
                  <c:v>106.4207650273224</c:v>
                </c:pt>
                <c:pt idx="239">
                  <c:v>106.4207650273224</c:v>
                </c:pt>
                <c:pt idx="240">
                  <c:v>106.4207650273224</c:v>
                </c:pt>
                <c:pt idx="241">
                  <c:v>106.4207650273224</c:v>
                </c:pt>
                <c:pt idx="242">
                  <c:v>106.4207650273224</c:v>
                </c:pt>
                <c:pt idx="243">
                  <c:v>106.4207650273224</c:v>
                </c:pt>
                <c:pt idx="244">
                  <c:v>106.4207650273224</c:v>
                </c:pt>
                <c:pt idx="245">
                  <c:v>106.4207650273224</c:v>
                </c:pt>
                <c:pt idx="246">
                  <c:v>106.4207650273224</c:v>
                </c:pt>
                <c:pt idx="247">
                  <c:v>106.4207650273224</c:v>
                </c:pt>
                <c:pt idx="248">
                  <c:v>106.4207650273224</c:v>
                </c:pt>
                <c:pt idx="249">
                  <c:v>106.4207650273224</c:v>
                </c:pt>
                <c:pt idx="250">
                  <c:v>106.4207650273224</c:v>
                </c:pt>
                <c:pt idx="251">
                  <c:v>106.4207650273224</c:v>
                </c:pt>
                <c:pt idx="252">
                  <c:v>106.4207650273224</c:v>
                </c:pt>
                <c:pt idx="253">
                  <c:v>106.4207650273224</c:v>
                </c:pt>
                <c:pt idx="254">
                  <c:v>106.4207650273224</c:v>
                </c:pt>
                <c:pt idx="255">
                  <c:v>106.4207650273224</c:v>
                </c:pt>
                <c:pt idx="256">
                  <c:v>106.4207650273224</c:v>
                </c:pt>
                <c:pt idx="257">
                  <c:v>106.4207650273224</c:v>
                </c:pt>
                <c:pt idx="258">
                  <c:v>106.4207650273224</c:v>
                </c:pt>
                <c:pt idx="259">
                  <c:v>106.4207650273224</c:v>
                </c:pt>
                <c:pt idx="260">
                  <c:v>106.4207650273224</c:v>
                </c:pt>
                <c:pt idx="261">
                  <c:v>106.4207650273224</c:v>
                </c:pt>
                <c:pt idx="262">
                  <c:v>106.4207650273224</c:v>
                </c:pt>
                <c:pt idx="263">
                  <c:v>106.4207650273224</c:v>
                </c:pt>
                <c:pt idx="264">
                  <c:v>106.4207650273224</c:v>
                </c:pt>
                <c:pt idx="265">
                  <c:v>106.4207650273224</c:v>
                </c:pt>
                <c:pt idx="266">
                  <c:v>106.4207650273224</c:v>
                </c:pt>
                <c:pt idx="267">
                  <c:v>106.4207650273224</c:v>
                </c:pt>
                <c:pt idx="268">
                  <c:v>106.4207650273224</c:v>
                </c:pt>
                <c:pt idx="269">
                  <c:v>106.4207650273224</c:v>
                </c:pt>
                <c:pt idx="270">
                  <c:v>106.4207650273224</c:v>
                </c:pt>
                <c:pt idx="271">
                  <c:v>106.4207650273224</c:v>
                </c:pt>
                <c:pt idx="272">
                  <c:v>106.4207650273224</c:v>
                </c:pt>
                <c:pt idx="273">
                  <c:v>106.4207650273224</c:v>
                </c:pt>
                <c:pt idx="274">
                  <c:v>106.4207650273224</c:v>
                </c:pt>
                <c:pt idx="275">
                  <c:v>106.4207650273224</c:v>
                </c:pt>
                <c:pt idx="276">
                  <c:v>106.4207650273224</c:v>
                </c:pt>
                <c:pt idx="277">
                  <c:v>106.4207650273224</c:v>
                </c:pt>
                <c:pt idx="278">
                  <c:v>106.4207650273224</c:v>
                </c:pt>
                <c:pt idx="279">
                  <c:v>106.4207650273224</c:v>
                </c:pt>
                <c:pt idx="280">
                  <c:v>106.4207650273224</c:v>
                </c:pt>
                <c:pt idx="281">
                  <c:v>106.4207650273224</c:v>
                </c:pt>
                <c:pt idx="282">
                  <c:v>106.4207650273224</c:v>
                </c:pt>
                <c:pt idx="283">
                  <c:v>106.4207650273224</c:v>
                </c:pt>
                <c:pt idx="284">
                  <c:v>106.4207650273224</c:v>
                </c:pt>
                <c:pt idx="285">
                  <c:v>106.4207650273224</c:v>
                </c:pt>
                <c:pt idx="286">
                  <c:v>106.4207650273224</c:v>
                </c:pt>
                <c:pt idx="287">
                  <c:v>106.4207650273224</c:v>
                </c:pt>
                <c:pt idx="288">
                  <c:v>106.4207650273224</c:v>
                </c:pt>
                <c:pt idx="289">
                  <c:v>106.4207650273224</c:v>
                </c:pt>
                <c:pt idx="290">
                  <c:v>106.4207650273224</c:v>
                </c:pt>
                <c:pt idx="291">
                  <c:v>106.4207650273224</c:v>
                </c:pt>
                <c:pt idx="292">
                  <c:v>106.4207650273224</c:v>
                </c:pt>
                <c:pt idx="293">
                  <c:v>106.4207650273224</c:v>
                </c:pt>
                <c:pt idx="294">
                  <c:v>106.4207650273224</c:v>
                </c:pt>
                <c:pt idx="295">
                  <c:v>106.4207650273224</c:v>
                </c:pt>
                <c:pt idx="296">
                  <c:v>106.4207650273224</c:v>
                </c:pt>
                <c:pt idx="297">
                  <c:v>106.4207650273224</c:v>
                </c:pt>
                <c:pt idx="298">
                  <c:v>106.4207650273224</c:v>
                </c:pt>
                <c:pt idx="299">
                  <c:v>106.4207650273224</c:v>
                </c:pt>
                <c:pt idx="300">
                  <c:v>106.4207650273224</c:v>
                </c:pt>
                <c:pt idx="301">
                  <c:v>106.4207650273224</c:v>
                </c:pt>
                <c:pt idx="302">
                  <c:v>106.4207650273224</c:v>
                </c:pt>
                <c:pt idx="303">
                  <c:v>106.4207650273224</c:v>
                </c:pt>
                <c:pt idx="304">
                  <c:v>106.4207650273224</c:v>
                </c:pt>
                <c:pt idx="305">
                  <c:v>106.4207650273224</c:v>
                </c:pt>
                <c:pt idx="306">
                  <c:v>106.4207650273224</c:v>
                </c:pt>
                <c:pt idx="307">
                  <c:v>106.4207650273224</c:v>
                </c:pt>
                <c:pt idx="308">
                  <c:v>106.4207650273224</c:v>
                </c:pt>
                <c:pt idx="309">
                  <c:v>106.4207650273224</c:v>
                </c:pt>
                <c:pt idx="310">
                  <c:v>106.4207650273224</c:v>
                </c:pt>
                <c:pt idx="311">
                  <c:v>106.4207650273224</c:v>
                </c:pt>
                <c:pt idx="312">
                  <c:v>106.4207650273224</c:v>
                </c:pt>
                <c:pt idx="313">
                  <c:v>106.4207650273224</c:v>
                </c:pt>
                <c:pt idx="314">
                  <c:v>106.4207650273224</c:v>
                </c:pt>
                <c:pt idx="315">
                  <c:v>106.4207650273224</c:v>
                </c:pt>
                <c:pt idx="316">
                  <c:v>106.4207650273224</c:v>
                </c:pt>
                <c:pt idx="317">
                  <c:v>106.4207650273224</c:v>
                </c:pt>
                <c:pt idx="318">
                  <c:v>106.4207650273224</c:v>
                </c:pt>
                <c:pt idx="319">
                  <c:v>106.4207650273224</c:v>
                </c:pt>
                <c:pt idx="320">
                  <c:v>106.4207650273224</c:v>
                </c:pt>
                <c:pt idx="321">
                  <c:v>106.4207650273224</c:v>
                </c:pt>
                <c:pt idx="322">
                  <c:v>106.4207650273224</c:v>
                </c:pt>
                <c:pt idx="323">
                  <c:v>106.4207650273224</c:v>
                </c:pt>
                <c:pt idx="324">
                  <c:v>106.4207650273224</c:v>
                </c:pt>
                <c:pt idx="325">
                  <c:v>106.4207650273224</c:v>
                </c:pt>
                <c:pt idx="326">
                  <c:v>106.4207650273224</c:v>
                </c:pt>
                <c:pt idx="327">
                  <c:v>106.4207650273224</c:v>
                </c:pt>
                <c:pt idx="328">
                  <c:v>106.4207650273224</c:v>
                </c:pt>
                <c:pt idx="329">
                  <c:v>106.4207650273224</c:v>
                </c:pt>
                <c:pt idx="330">
                  <c:v>106.4207650273224</c:v>
                </c:pt>
                <c:pt idx="331">
                  <c:v>106.4207650273224</c:v>
                </c:pt>
                <c:pt idx="332">
                  <c:v>106.4207650273224</c:v>
                </c:pt>
                <c:pt idx="333">
                  <c:v>106.4207650273224</c:v>
                </c:pt>
                <c:pt idx="334">
                  <c:v>106.4207650273224</c:v>
                </c:pt>
                <c:pt idx="335">
                  <c:v>106.4207650273224</c:v>
                </c:pt>
                <c:pt idx="336">
                  <c:v>106.4207650273224</c:v>
                </c:pt>
                <c:pt idx="337">
                  <c:v>106.4207650273224</c:v>
                </c:pt>
                <c:pt idx="338">
                  <c:v>106.4207650273224</c:v>
                </c:pt>
                <c:pt idx="339">
                  <c:v>106.4207650273224</c:v>
                </c:pt>
                <c:pt idx="340">
                  <c:v>106.4207650273224</c:v>
                </c:pt>
                <c:pt idx="341">
                  <c:v>106.4207650273224</c:v>
                </c:pt>
                <c:pt idx="342">
                  <c:v>106.4207650273224</c:v>
                </c:pt>
                <c:pt idx="343">
                  <c:v>106.4207650273224</c:v>
                </c:pt>
                <c:pt idx="344">
                  <c:v>106.4207650273224</c:v>
                </c:pt>
                <c:pt idx="345">
                  <c:v>106.4207650273224</c:v>
                </c:pt>
                <c:pt idx="346">
                  <c:v>106.4207650273224</c:v>
                </c:pt>
                <c:pt idx="347">
                  <c:v>106.4207650273224</c:v>
                </c:pt>
                <c:pt idx="348">
                  <c:v>106.4207650273224</c:v>
                </c:pt>
                <c:pt idx="349">
                  <c:v>106.4207650273224</c:v>
                </c:pt>
                <c:pt idx="350">
                  <c:v>106.4207650273224</c:v>
                </c:pt>
                <c:pt idx="351">
                  <c:v>106.4207650273224</c:v>
                </c:pt>
                <c:pt idx="352">
                  <c:v>106.4207650273224</c:v>
                </c:pt>
                <c:pt idx="353">
                  <c:v>106.4207650273224</c:v>
                </c:pt>
                <c:pt idx="354">
                  <c:v>106.4207650273224</c:v>
                </c:pt>
                <c:pt idx="355">
                  <c:v>106.4207650273224</c:v>
                </c:pt>
                <c:pt idx="356">
                  <c:v>106.4207650273224</c:v>
                </c:pt>
                <c:pt idx="357">
                  <c:v>106.4207650273224</c:v>
                </c:pt>
                <c:pt idx="358">
                  <c:v>106.4207650273224</c:v>
                </c:pt>
                <c:pt idx="359">
                  <c:v>106.4207650273224</c:v>
                </c:pt>
                <c:pt idx="360">
                  <c:v>106.4207650273224</c:v>
                </c:pt>
                <c:pt idx="361">
                  <c:v>106.4207650273224</c:v>
                </c:pt>
                <c:pt idx="362">
                  <c:v>106.4207650273224</c:v>
                </c:pt>
                <c:pt idx="363">
                  <c:v>106.4207650273224</c:v>
                </c:pt>
                <c:pt idx="364">
                  <c:v>106.4207650273224</c:v>
                </c:pt>
                <c:pt idx="365">
                  <c:v>106.4207650273224</c:v>
                </c:pt>
                <c:pt idx="366">
                  <c:v>106.4207650273224</c:v>
                </c:pt>
                <c:pt idx="367">
                  <c:v>106.4207650273224</c:v>
                </c:pt>
                <c:pt idx="368">
                  <c:v>106.4207650273224</c:v>
                </c:pt>
                <c:pt idx="369">
                  <c:v>106.4207650273224</c:v>
                </c:pt>
                <c:pt idx="370">
                  <c:v>106.4207650273224</c:v>
                </c:pt>
                <c:pt idx="371">
                  <c:v>106.4207650273224</c:v>
                </c:pt>
                <c:pt idx="372">
                  <c:v>106.4207650273224</c:v>
                </c:pt>
                <c:pt idx="373">
                  <c:v>106.4207650273224</c:v>
                </c:pt>
                <c:pt idx="374">
                  <c:v>106.4207650273224</c:v>
                </c:pt>
                <c:pt idx="375">
                  <c:v>106.4207650273224</c:v>
                </c:pt>
                <c:pt idx="376">
                  <c:v>106.4207650273224</c:v>
                </c:pt>
                <c:pt idx="377">
                  <c:v>106.4207650273224</c:v>
                </c:pt>
                <c:pt idx="378">
                  <c:v>106.4207650273224</c:v>
                </c:pt>
                <c:pt idx="379">
                  <c:v>106.4207650273224</c:v>
                </c:pt>
                <c:pt idx="380">
                  <c:v>106.4207650273224</c:v>
                </c:pt>
                <c:pt idx="381">
                  <c:v>106.4207650273224</c:v>
                </c:pt>
                <c:pt idx="382">
                  <c:v>106.4207650273224</c:v>
                </c:pt>
                <c:pt idx="383">
                  <c:v>106.4207650273224</c:v>
                </c:pt>
                <c:pt idx="384">
                  <c:v>106.4207650273224</c:v>
                </c:pt>
                <c:pt idx="385">
                  <c:v>106.4207650273224</c:v>
                </c:pt>
                <c:pt idx="386">
                  <c:v>106.4207650273224</c:v>
                </c:pt>
                <c:pt idx="387">
                  <c:v>106.4207650273224</c:v>
                </c:pt>
                <c:pt idx="388">
                  <c:v>106.4207650273224</c:v>
                </c:pt>
                <c:pt idx="389">
                  <c:v>106.4207650273224</c:v>
                </c:pt>
                <c:pt idx="390">
                  <c:v>106.4207650273224</c:v>
                </c:pt>
                <c:pt idx="391">
                  <c:v>106.4207650273224</c:v>
                </c:pt>
                <c:pt idx="392">
                  <c:v>106.4207650273224</c:v>
                </c:pt>
                <c:pt idx="393">
                  <c:v>106.4207650273224</c:v>
                </c:pt>
                <c:pt idx="394">
                  <c:v>106.4207650273224</c:v>
                </c:pt>
                <c:pt idx="395">
                  <c:v>106.4207650273224</c:v>
                </c:pt>
                <c:pt idx="396">
                  <c:v>106.4207650273224</c:v>
                </c:pt>
                <c:pt idx="397">
                  <c:v>106.4207650273224</c:v>
                </c:pt>
                <c:pt idx="398">
                  <c:v>106.4207650273224</c:v>
                </c:pt>
                <c:pt idx="399">
                  <c:v>106.4207650273224</c:v>
                </c:pt>
                <c:pt idx="400">
                  <c:v>106.4207650273224</c:v>
                </c:pt>
                <c:pt idx="401">
                  <c:v>106.4207650273224</c:v>
                </c:pt>
                <c:pt idx="402">
                  <c:v>106.4207650273224</c:v>
                </c:pt>
                <c:pt idx="403">
                  <c:v>106.4207650273224</c:v>
                </c:pt>
                <c:pt idx="404">
                  <c:v>106.4207650273224</c:v>
                </c:pt>
                <c:pt idx="405">
                  <c:v>106.4207650273224</c:v>
                </c:pt>
                <c:pt idx="406">
                  <c:v>106.4207650273224</c:v>
                </c:pt>
                <c:pt idx="407">
                  <c:v>106.4207650273224</c:v>
                </c:pt>
                <c:pt idx="408">
                  <c:v>106.4207650273224</c:v>
                </c:pt>
                <c:pt idx="409">
                  <c:v>106.4207650273224</c:v>
                </c:pt>
                <c:pt idx="410">
                  <c:v>106.4207650273224</c:v>
                </c:pt>
                <c:pt idx="411">
                  <c:v>106.4207650273224</c:v>
                </c:pt>
                <c:pt idx="412">
                  <c:v>106.4207650273224</c:v>
                </c:pt>
                <c:pt idx="413">
                  <c:v>106.4207650273224</c:v>
                </c:pt>
                <c:pt idx="414">
                  <c:v>106.4207650273224</c:v>
                </c:pt>
                <c:pt idx="415">
                  <c:v>106.4207650273224</c:v>
                </c:pt>
                <c:pt idx="416">
                  <c:v>106.4207650273224</c:v>
                </c:pt>
                <c:pt idx="417">
                  <c:v>106.4207650273224</c:v>
                </c:pt>
                <c:pt idx="418">
                  <c:v>106.4207650273224</c:v>
                </c:pt>
                <c:pt idx="419">
                  <c:v>106.4207650273224</c:v>
                </c:pt>
                <c:pt idx="420">
                  <c:v>106.4207650273224</c:v>
                </c:pt>
                <c:pt idx="421">
                  <c:v>106.4207650273224</c:v>
                </c:pt>
                <c:pt idx="422">
                  <c:v>106.4207650273224</c:v>
                </c:pt>
                <c:pt idx="423">
                  <c:v>106.4207650273224</c:v>
                </c:pt>
                <c:pt idx="424">
                  <c:v>106.4207650273224</c:v>
                </c:pt>
                <c:pt idx="425">
                  <c:v>106.4207650273224</c:v>
                </c:pt>
                <c:pt idx="426">
                  <c:v>106.4207650273224</c:v>
                </c:pt>
                <c:pt idx="427">
                  <c:v>106.4207650273224</c:v>
                </c:pt>
                <c:pt idx="428">
                  <c:v>106.4207650273224</c:v>
                </c:pt>
                <c:pt idx="429">
                  <c:v>106.4207650273224</c:v>
                </c:pt>
                <c:pt idx="430">
                  <c:v>106.4207650273224</c:v>
                </c:pt>
                <c:pt idx="431">
                  <c:v>106.4207650273224</c:v>
                </c:pt>
                <c:pt idx="432">
                  <c:v>106.4207650273224</c:v>
                </c:pt>
                <c:pt idx="433">
                  <c:v>106.4207650273224</c:v>
                </c:pt>
                <c:pt idx="434">
                  <c:v>106.4207650273224</c:v>
                </c:pt>
                <c:pt idx="435">
                  <c:v>106.4207650273224</c:v>
                </c:pt>
                <c:pt idx="436">
                  <c:v>106.4207650273224</c:v>
                </c:pt>
                <c:pt idx="437">
                  <c:v>106.4207650273224</c:v>
                </c:pt>
                <c:pt idx="438">
                  <c:v>106.4207650273224</c:v>
                </c:pt>
                <c:pt idx="439">
                  <c:v>106.4207650273224</c:v>
                </c:pt>
                <c:pt idx="440">
                  <c:v>106.4207650273224</c:v>
                </c:pt>
                <c:pt idx="441">
                  <c:v>106.4207650273224</c:v>
                </c:pt>
                <c:pt idx="442">
                  <c:v>106.4207650273224</c:v>
                </c:pt>
                <c:pt idx="443">
                  <c:v>106.4207650273224</c:v>
                </c:pt>
                <c:pt idx="444">
                  <c:v>106.4207650273224</c:v>
                </c:pt>
                <c:pt idx="445">
                  <c:v>106.4207650273224</c:v>
                </c:pt>
                <c:pt idx="446">
                  <c:v>106.4207650273224</c:v>
                </c:pt>
                <c:pt idx="447">
                  <c:v>106.4207650273224</c:v>
                </c:pt>
                <c:pt idx="448">
                  <c:v>106.4207650273224</c:v>
                </c:pt>
                <c:pt idx="449">
                  <c:v>106.4207650273224</c:v>
                </c:pt>
                <c:pt idx="450">
                  <c:v>106.4207650273224</c:v>
                </c:pt>
                <c:pt idx="451">
                  <c:v>106.4207650273224</c:v>
                </c:pt>
                <c:pt idx="452">
                  <c:v>106.4207650273224</c:v>
                </c:pt>
                <c:pt idx="453">
                  <c:v>106.4207650273224</c:v>
                </c:pt>
                <c:pt idx="454">
                  <c:v>106.4207650273224</c:v>
                </c:pt>
                <c:pt idx="455">
                  <c:v>106.4207650273224</c:v>
                </c:pt>
                <c:pt idx="456">
                  <c:v>106.4207650273224</c:v>
                </c:pt>
                <c:pt idx="457">
                  <c:v>106.4207650273224</c:v>
                </c:pt>
                <c:pt idx="458">
                  <c:v>106.4207650273224</c:v>
                </c:pt>
                <c:pt idx="459">
                  <c:v>106.4207650273224</c:v>
                </c:pt>
                <c:pt idx="460">
                  <c:v>106.4207650273224</c:v>
                </c:pt>
                <c:pt idx="461">
                  <c:v>106.4207650273224</c:v>
                </c:pt>
                <c:pt idx="462">
                  <c:v>106.4207650273224</c:v>
                </c:pt>
                <c:pt idx="463">
                  <c:v>106.4207650273224</c:v>
                </c:pt>
                <c:pt idx="464">
                  <c:v>106.4207650273224</c:v>
                </c:pt>
                <c:pt idx="465">
                  <c:v>106.4207650273224</c:v>
                </c:pt>
                <c:pt idx="466">
                  <c:v>106.4207650273224</c:v>
                </c:pt>
                <c:pt idx="467">
                  <c:v>106.4207650273224</c:v>
                </c:pt>
                <c:pt idx="468">
                  <c:v>106.4207650273224</c:v>
                </c:pt>
                <c:pt idx="469">
                  <c:v>106.4207650273224</c:v>
                </c:pt>
                <c:pt idx="470">
                  <c:v>106.4207650273224</c:v>
                </c:pt>
                <c:pt idx="471">
                  <c:v>106.4207650273224</c:v>
                </c:pt>
                <c:pt idx="472">
                  <c:v>106.4207650273224</c:v>
                </c:pt>
                <c:pt idx="473">
                  <c:v>106.4207650273224</c:v>
                </c:pt>
                <c:pt idx="474">
                  <c:v>106.4207650273224</c:v>
                </c:pt>
                <c:pt idx="475">
                  <c:v>106.4207650273224</c:v>
                </c:pt>
                <c:pt idx="476">
                  <c:v>106.4207650273224</c:v>
                </c:pt>
                <c:pt idx="477">
                  <c:v>106.4207650273224</c:v>
                </c:pt>
                <c:pt idx="478">
                  <c:v>106.4207650273224</c:v>
                </c:pt>
                <c:pt idx="479">
                  <c:v>106.4207650273224</c:v>
                </c:pt>
                <c:pt idx="480">
                  <c:v>106.4207650273224</c:v>
                </c:pt>
                <c:pt idx="481">
                  <c:v>106.4207650273224</c:v>
                </c:pt>
                <c:pt idx="482">
                  <c:v>106.4207650273224</c:v>
                </c:pt>
                <c:pt idx="483">
                  <c:v>106.4207650273224</c:v>
                </c:pt>
                <c:pt idx="484">
                  <c:v>106.4207650273224</c:v>
                </c:pt>
                <c:pt idx="485">
                  <c:v>106.4207650273224</c:v>
                </c:pt>
                <c:pt idx="486">
                  <c:v>106.4207650273224</c:v>
                </c:pt>
                <c:pt idx="487">
                  <c:v>106.4207650273224</c:v>
                </c:pt>
                <c:pt idx="488">
                  <c:v>106.4207650273224</c:v>
                </c:pt>
                <c:pt idx="489">
                  <c:v>106.4207650273224</c:v>
                </c:pt>
                <c:pt idx="490">
                  <c:v>106.4207650273224</c:v>
                </c:pt>
                <c:pt idx="491">
                  <c:v>106.4207650273224</c:v>
                </c:pt>
                <c:pt idx="492">
                  <c:v>106.4207650273224</c:v>
                </c:pt>
                <c:pt idx="493">
                  <c:v>106.4207650273224</c:v>
                </c:pt>
                <c:pt idx="494">
                  <c:v>106.4207650273224</c:v>
                </c:pt>
                <c:pt idx="495">
                  <c:v>106.4207650273224</c:v>
                </c:pt>
                <c:pt idx="496">
                  <c:v>106.4207650273224</c:v>
                </c:pt>
                <c:pt idx="497">
                  <c:v>106.4207650273224</c:v>
                </c:pt>
                <c:pt idx="498">
                  <c:v>106.4207650273224</c:v>
                </c:pt>
                <c:pt idx="499">
                  <c:v>106.4207650273224</c:v>
                </c:pt>
                <c:pt idx="500">
                  <c:v>106.4207650273224</c:v>
                </c:pt>
                <c:pt idx="501">
                  <c:v>106.4207650273224</c:v>
                </c:pt>
                <c:pt idx="502">
                  <c:v>106.4207650273224</c:v>
                </c:pt>
                <c:pt idx="503">
                  <c:v>106.4207650273224</c:v>
                </c:pt>
                <c:pt idx="504">
                  <c:v>106.4207650273224</c:v>
                </c:pt>
                <c:pt idx="505">
                  <c:v>106.4207650273224</c:v>
                </c:pt>
                <c:pt idx="506">
                  <c:v>106.4207650273224</c:v>
                </c:pt>
                <c:pt idx="507">
                  <c:v>106.4207650273224</c:v>
                </c:pt>
                <c:pt idx="508">
                  <c:v>106.4207650273224</c:v>
                </c:pt>
                <c:pt idx="509">
                  <c:v>106.4207650273224</c:v>
                </c:pt>
                <c:pt idx="510">
                  <c:v>106.4207650273224</c:v>
                </c:pt>
                <c:pt idx="511">
                  <c:v>106.4207650273224</c:v>
                </c:pt>
                <c:pt idx="512">
                  <c:v>106.4207650273224</c:v>
                </c:pt>
                <c:pt idx="513">
                  <c:v>106.4207650273224</c:v>
                </c:pt>
                <c:pt idx="514">
                  <c:v>106.4207650273224</c:v>
                </c:pt>
                <c:pt idx="515">
                  <c:v>106.4207650273224</c:v>
                </c:pt>
                <c:pt idx="516">
                  <c:v>106.4207650273224</c:v>
                </c:pt>
                <c:pt idx="517">
                  <c:v>106.4207650273224</c:v>
                </c:pt>
                <c:pt idx="518">
                  <c:v>106.4207650273224</c:v>
                </c:pt>
                <c:pt idx="519">
                  <c:v>106.4207650273224</c:v>
                </c:pt>
                <c:pt idx="520">
                  <c:v>106.4207650273224</c:v>
                </c:pt>
                <c:pt idx="521">
                  <c:v>106.4207650273224</c:v>
                </c:pt>
                <c:pt idx="522">
                  <c:v>106.4207650273224</c:v>
                </c:pt>
                <c:pt idx="523">
                  <c:v>106.4207650273224</c:v>
                </c:pt>
                <c:pt idx="524">
                  <c:v>106.4207650273224</c:v>
                </c:pt>
                <c:pt idx="525">
                  <c:v>106.4207650273224</c:v>
                </c:pt>
                <c:pt idx="526">
                  <c:v>106.4207650273224</c:v>
                </c:pt>
                <c:pt idx="527">
                  <c:v>106.4207650273224</c:v>
                </c:pt>
                <c:pt idx="528">
                  <c:v>106.4207650273224</c:v>
                </c:pt>
                <c:pt idx="529">
                  <c:v>106.4207650273224</c:v>
                </c:pt>
                <c:pt idx="530">
                  <c:v>106.4207650273224</c:v>
                </c:pt>
                <c:pt idx="531">
                  <c:v>106.4207650273224</c:v>
                </c:pt>
                <c:pt idx="532">
                  <c:v>106.4207650273224</c:v>
                </c:pt>
                <c:pt idx="533">
                  <c:v>106.4207650273224</c:v>
                </c:pt>
                <c:pt idx="534">
                  <c:v>106.4207650273224</c:v>
                </c:pt>
                <c:pt idx="535">
                  <c:v>106.4207650273224</c:v>
                </c:pt>
                <c:pt idx="536">
                  <c:v>106.4207650273224</c:v>
                </c:pt>
                <c:pt idx="537">
                  <c:v>106.4207650273224</c:v>
                </c:pt>
                <c:pt idx="538">
                  <c:v>106.4207650273224</c:v>
                </c:pt>
                <c:pt idx="539">
                  <c:v>106.4207650273224</c:v>
                </c:pt>
                <c:pt idx="540">
                  <c:v>106.4207650273224</c:v>
                </c:pt>
                <c:pt idx="541">
                  <c:v>106.4207650273224</c:v>
                </c:pt>
                <c:pt idx="542">
                  <c:v>106.4207650273224</c:v>
                </c:pt>
                <c:pt idx="543">
                  <c:v>106.4207650273224</c:v>
                </c:pt>
                <c:pt idx="544">
                  <c:v>106.4207650273224</c:v>
                </c:pt>
                <c:pt idx="545">
                  <c:v>106.4207650273224</c:v>
                </c:pt>
                <c:pt idx="546">
                  <c:v>106.4207650273224</c:v>
                </c:pt>
                <c:pt idx="547">
                  <c:v>106.4207650273224</c:v>
                </c:pt>
                <c:pt idx="548">
                  <c:v>106.4207650273224</c:v>
                </c:pt>
                <c:pt idx="549">
                  <c:v>106.4207650273224</c:v>
                </c:pt>
                <c:pt idx="550">
                  <c:v>106.4207650273224</c:v>
                </c:pt>
                <c:pt idx="551">
                  <c:v>106.4207650273224</c:v>
                </c:pt>
                <c:pt idx="552">
                  <c:v>106.4207650273224</c:v>
                </c:pt>
                <c:pt idx="553">
                  <c:v>106.4207650273224</c:v>
                </c:pt>
                <c:pt idx="554">
                  <c:v>106.4207650273224</c:v>
                </c:pt>
                <c:pt idx="555">
                  <c:v>106.4207650273224</c:v>
                </c:pt>
                <c:pt idx="556">
                  <c:v>106.4207650273224</c:v>
                </c:pt>
                <c:pt idx="557">
                  <c:v>106.4207650273224</c:v>
                </c:pt>
                <c:pt idx="558">
                  <c:v>106.4207650273224</c:v>
                </c:pt>
                <c:pt idx="559">
                  <c:v>106.4207650273224</c:v>
                </c:pt>
                <c:pt idx="560">
                  <c:v>106.4207650273224</c:v>
                </c:pt>
                <c:pt idx="561">
                  <c:v>106.4207650273224</c:v>
                </c:pt>
                <c:pt idx="562">
                  <c:v>106.4207650273224</c:v>
                </c:pt>
                <c:pt idx="563">
                  <c:v>106.4207650273224</c:v>
                </c:pt>
                <c:pt idx="564">
                  <c:v>106.4207650273224</c:v>
                </c:pt>
                <c:pt idx="565">
                  <c:v>106.4207650273224</c:v>
                </c:pt>
                <c:pt idx="566">
                  <c:v>106.4207650273224</c:v>
                </c:pt>
                <c:pt idx="567">
                  <c:v>106.4207650273224</c:v>
                </c:pt>
                <c:pt idx="568">
                  <c:v>106.4207650273224</c:v>
                </c:pt>
                <c:pt idx="569">
                  <c:v>106.4207650273224</c:v>
                </c:pt>
                <c:pt idx="570">
                  <c:v>106.4207650273224</c:v>
                </c:pt>
                <c:pt idx="571">
                  <c:v>106.4207650273224</c:v>
                </c:pt>
                <c:pt idx="572">
                  <c:v>106.4207650273224</c:v>
                </c:pt>
                <c:pt idx="573">
                  <c:v>106.4207650273224</c:v>
                </c:pt>
                <c:pt idx="574">
                  <c:v>106.4207650273224</c:v>
                </c:pt>
                <c:pt idx="575">
                  <c:v>106.4207650273224</c:v>
                </c:pt>
                <c:pt idx="576">
                  <c:v>106.4207650273224</c:v>
                </c:pt>
                <c:pt idx="577">
                  <c:v>106.4207650273224</c:v>
                </c:pt>
                <c:pt idx="578">
                  <c:v>106.4207650273224</c:v>
                </c:pt>
                <c:pt idx="579">
                  <c:v>106.4207650273224</c:v>
                </c:pt>
                <c:pt idx="580">
                  <c:v>106.4207650273224</c:v>
                </c:pt>
                <c:pt idx="581">
                  <c:v>106.4207650273224</c:v>
                </c:pt>
                <c:pt idx="582">
                  <c:v>106.4207650273224</c:v>
                </c:pt>
                <c:pt idx="583">
                  <c:v>106.4207650273224</c:v>
                </c:pt>
                <c:pt idx="584">
                  <c:v>106.4207650273224</c:v>
                </c:pt>
                <c:pt idx="585">
                  <c:v>106.4207650273224</c:v>
                </c:pt>
                <c:pt idx="586">
                  <c:v>106.4207650273224</c:v>
                </c:pt>
                <c:pt idx="587">
                  <c:v>106.4207650273224</c:v>
                </c:pt>
                <c:pt idx="588">
                  <c:v>106.4207650273224</c:v>
                </c:pt>
                <c:pt idx="589">
                  <c:v>106.4207650273224</c:v>
                </c:pt>
                <c:pt idx="590">
                  <c:v>106.4207650273224</c:v>
                </c:pt>
                <c:pt idx="591">
                  <c:v>106.4207650273224</c:v>
                </c:pt>
                <c:pt idx="592">
                  <c:v>106.4207650273224</c:v>
                </c:pt>
                <c:pt idx="593">
                  <c:v>106.4207650273224</c:v>
                </c:pt>
                <c:pt idx="594">
                  <c:v>106.4207650273224</c:v>
                </c:pt>
                <c:pt idx="595">
                  <c:v>106.4207650273224</c:v>
                </c:pt>
                <c:pt idx="596">
                  <c:v>106.4207650273224</c:v>
                </c:pt>
                <c:pt idx="597">
                  <c:v>106.4207650273224</c:v>
                </c:pt>
                <c:pt idx="598">
                  <c:v>106.4207650273224</c:v>
                </c:pt>
                <c:pt idx="599">
                  <c:v>106.4207650273224</c:v>
                </c:pt>
                <c:pt idx="600">
                  <c:v>106.4207650273224</c:v>
                </c:pt>
                <c:pt idx="601">
                  <c:v>106.4207650273224</c:v>
                </c:pt>
                <c:pt idx="602">
                  <c:v>106.4207650273224</c:v>
                </c:pt>
                <c:pt idx="603">
                  <c:v>106.4207650273224</c:v>
                </c:pt>
                <c:pt idx="604">
                  <c:v>106.4207650273224</c:v>
                </c:pt>
                <c:pt idx="605">
                  <c:v>106.4207650273224</c:v>
                </c:pt>
                <c:pt idx="606">
                  <c:v>106.4207650273224</c:v>
                </c:pt>
                <c:pt idx="607">
                  <c:v>106.4207650273224</c:v>
                </c:pt>
                <c:pt idx="608">
                  <c:v>106.4207650273224</c:v>
                </c:pt>
                <c:pt idx="609">
                  <c:v>106.4207650273224</c:v>
                </c:pt>
                <c:pt idx="610">
                  <c:v>106.4207650273224</c:v>
                </c:pt>
                <c:pt idx="611">
                  <c:v>106.4207650273224</c:v>
                </c:pt>
                <c:pt idx="612">
                  <c:v>106.4207650273224</c:v>
                </c:pt>
                <c:pt idx="613">
                  <c:v>106.4207650273224</c:v>
                </c:pt>
                <c:pt idx="614">
                  <c:v>106.4207650273224</c:v>
                </c:pt>
                <c:pt idx="615">
                  <c:v>106.4207650273224</c:v>
                </c:pt>
                <c:pt idx="616">
                  <c:v>106.4207650273224</c:v>
                </c:pt>
                <c:pt idx="617">
                  <c:v>106.4207650273224</c:v>
                </c:pt>
                <c:pt idx="618">
                  <c:v>106.4207650273224</c:v>
                </c:pt>
                <c:pt idx="619">
                  <c:v>106.4207650273224</c:v>
                </c:pt>
                <c:pt idx="620">
                  <c:v>106.4207650273224</c:v>
                </c:pt>
                <c:pt idx="621">
                  <c:v>106.4207650273224</c:v>
                </c:pt>
                <c:pt idx="622">
                  <c:v>106.4207650273224</c:v>
                </c:pt>
                <c:pt idx="623">
                  <c:v>106.4207650273224</c:v>
                </c:pt>
                <c:pt idx="624">
                  <c:v>106.4207650273224</c:v>
                </c:pt>
                <c:pt idx="625">
                  <c:v>106.4207650273224</c:v>
                </c:pt>
                <c:pt idx="626">
                  <c:v>106.4207650273224</c:v>
                </c:pt>
                <c:pt idx="627">
                  <c:v>106.4207650273224</c:v>
                </c:pt>
                <c:pt idx="628">
                  <c:v>106.4207650273224</c:v>
                </c:pt>
                <c:pt idx="629">
                  <c:v>106.4207650273224</c:v>
                </c:pt>
                <c:pt idx="630">
                  <c:v>106.4207650273224</c:v>
                </c:pt>
                <c:pt idx="631">
                  <c:v>106.4207650273224</c:v>
                </c:pt>
                <c:pt idx="632">
                  <c:v>106.4207650273224</c:v>
                </c:pt>
                <c:pt idx="633">
                  <c:v>106.4207650273224</c:v>
                </c:pt>
                <c:pt idx="634">
                  <c:v>106.4207650273224</c:v>
                </c:pt>
                <c:pt idx="635">
                  <c:v>106.4207650273224</c:v>
                </c:pt>
                <c:pt idx="636">
                  <c:v>106.4207650273224</c:v>
                </c:pt>
                <c:pt idx="637">
                  <c:v>106.4207650273224</c:v>
                </c:pt>
                <c:pt idx="638">
                  <c:v>106.4207650273224</c:v>
                </c:pt>
                <c:pt idx="639">
                  <c:v>106.4207650273224</c:v>
                </c:pt>
                <c:pt idx="640">
                  <c:v>106.4207650273224</c:v>
                </c:pt>
                <c:pt idx="641">
                  <c:v>106.4207650273224</c:v>
                </c:pt>
                <c:pt idx="642">
                  <c:v>106.4207650273224</c:v>
                </c:pt>
                <c:pt idx="643">
                  <c:v>106.4207650273224</c:v>
                </c:pt>
                <c:pt idx="644">
                  <c:v>106.4207650273224</c:v>
                </c:pt>
                <c:pt idx="645">
                  <c:v>106.4207650273224</c:v>
                </c:pt>
                <c:pt idx="646">
                  <c:v>106.4207650273224</c:v>
                </c:pt>
                <c:pt idx="647">
                  <c:v>106.4207650273224</c:v>
                </c:pt>
                <c:pt idx="648">
                  <c:v>106.4207650273224</c:v>
                </c:pt>
                <c:pt idx="649">
                  <c:v>106.4207650273224</c:v>
                </c:pt>
                <c:pt idx="650">
                  <c:v>106.4207650273224</c:v>
                </c:pt>
                <c:pt idx="651">
                  <c:v>106.4207650273224</c:v>
                </c:pt>
                <c:pt idx="652">
                  <c:v>106.4207650273224</c:v>
                </c:pt>
                <c:pt idx="653">
                  <c:v>106.4207650273224</c:v>
                </c:pt>
                <c:pt idx="654">
                  <c:v>106.4207650273224</c:v>
                </c:pt>
                <c:pt idx="655">
                  <c:v>106.4207650273224</c:v>
                </c:pt>
                <c:pt idx="656">
                  <c:v>106.4207650273224</c:v>
                </c:pt>
                <c:pt idx="657">
                  <c:v>106.4207650273224</c:v>
                </c:pt>
                <c:pt idx="658">
                  <c:v>106.4207650273224</c:v>
                </c:pt>
                <c:pt idx="659">
                  <c:v>106.4207650273224</c:v>
                </c:pt>
                <c:pt idx="660">
                  <c:v>106.4207650273224</c:v>
                </c:pt>
                <c:pt idx="661">
                  <c:v>106.4207650273224</c:v>
                </c:pt>
                <c:pt idx="662">
                  <c:v>106.4207650273224</c:v>
                </c:pt>
                <c:pt idx="663">
                  <c:v>106.4207650273224</c:v>
                </c:pt>
                <c:pt idx="664">
                  <c:v>106.4207650273224</c:v>
                </c:pt>
                <c:pt idx="665">
                  <c:v>106.4207650273224</c:v>
                </c:pt>
                <c:pt idx="666">
                  <c:v>106.4207650273224</c:v>
                </c:pt>
                <c:pt idx="667">
                  <c:v>106.4207650273224</c:v>
                </c:pt>
                <c:pt idx="668">
                  <c:v>106.4207650273224</c:v>
                </c:pt>
                <c:pt idx="669">
                  <c:v>106.4207650273224</c:v>
                </c:pt>
                <c:pt idx="670">
                  <c:v>106.4207650273224</c:v>
                </c:pt>
                <c:pt idx="671">
                  <c:v>106.4207650273224</c:v>
                </c:pt>
                <c:pt idx="672">
                  <c:v>106.4207650273224</c:v>
                </c:pt>
                <c:pt idx="673">
                  <c:v>106.4207650273224</c:v>
                </c:pt>
                <c:pt idx="674">
                  <c:v>106.4207650273224</c:v>
                </c:pt>
                <c:pt idx="675">
                  <c:v>106.4207650273224</c:v>
                </c:pt>
                <c:pt idx="676">
                  <c:v>106.4207650273224</c:v>
                </c:pt>
                <c:pt idx="677">
                  <c:v>106.4207650273224</c:v>
                </c:pt>
                <c:pt idx="678">
                  <c:v>106.4207650273224</c:v>
                </c:pt>
                <c:pt idx="679">
                  <c:v>106.4207650273224</c:v>
                </c:pt>
                <c:pt idx="680">
                  <c:v>106.4207650273224</c:v>
                </c:pt>
                <c:pt idx="681">
                  <c:v>106.4207650273224</c:v>
                </c:pt>
                <c:pt idx="682">
                  <c:v>106.4207650273224</c:v>
                </c:pt>
                <c:pt idx="683">
                  <c:v>106.4207650273224</c:v>
                </c:pt>
                <c:pt idx="684">
                  <c:v>106.4207650273224</c:v>
                </c:pt>
                <c:pt idx="685">
                  <c:v>106.4207650273224</c:v>
                </c:pt>
                <c:pt idx="686">
                  <c:v>106.4207650273224</c:v>
                </c:pt>
                <c:pt idx="687">
                  <c:v>106.4207650273224</c:v>
                </c:pt>
                <c:pt idx="688">
                  <c:v>106.4207650273224</c:v>
                </c:pt>
                <c:pt idx="689">
                  <c:v>106.4207650273224</c:v>
                </c:pt>
                <c:pt idx="690">
                  <c:v>106.4207650273224</c:v>
                </c:pt>
                <c:pt idx="691">
                  <c:v>106.4207650273224</c:v>
                </c:pt>
                <c:pt idx="692">
                  <c:v>106.4207650273224</c:v>
                </c:pt>
                <c:pt idx="693">
                  <c:v>106.4207650273224</c:v>
                </c:pt>
                <c:pt idx="694">
                  <c:v>106.4207650273224</c:v>
                </c:pt>
                <c:pt idx="695">
                  <c:v>106.4207650273224</c:v>
                </c:pt>
                <c:pt idx="696">
                  <c:v>106.4207650273224</c:v>
                </c:pt>
                <c:pt idx="697">
                  <c:v>106.4207650273224</c:v>
                </c:pt>
                <c:pt idx="698">
                  <c:v>106.4207650273224</c:v>
                </c:pt>
                <c:pt idx="699">
                  <c:v>106.4207650273224</c:v>
                </c:pt>
                <c:pt idx="700">
                  <c:v>106.4207650273224</c:v>
                </c:pt>
                <c:pt idx="701">
                  <c:v>106.4207650273224</c:v>
                </c:pt>
                <c:pt idx="702">
                  <c:v>106.4207650273224</c:v>
                </c:pt>
                <c:pt idx="703">
                  <c:v>106.4207650273224</c:v>
                </c:pt>
                <c:pt idx="704">
                  <c:v>106.4207650273224</c:v>
                </c:pt>
                <c:pt idx="705">
                  <c:v>106.4207650273224</c:v>
                </c:pt>
                <c:pt idx="706">
                  <c:v>106.4207650273224</c:v>
                </c:pt>
                <c:pt idx="707">
                  <c:v>106.4207650273224</c:v>
                </c:pt>
                <c:pt idx="708">
                  <c:v>106.4207650273224</c:v>
                </c:pt>
                <c:pt idx="709">
                  <c:v>106.4207650273224</c:v>
                </c:pt>
                <c:pt idx="710">
                  <c:v>106.4207650273224</c:v>
                </c:pt>
                <c:pt idx="711">
                  <c:v>106.4207650273224</c:v>
                </c:pt>
                <c:pt idx="712">
                  <c:v>106.4207650273224</c:v>
                </c:pt>
                <c:pt idx="713">
                  <c:v>106.4207650273224</c:v>
                </c:pt>
                <c:pt idx="714">
                  <c:v>106.4207650273224</c:v>
                </c:pt>
                <c:pt idx="715">
                  <c:v>106.4207650273224</c:v>
                </c:pt>
                <c:pt idx="716">
                  <c:v>106.4207650273224</c:v>
                </c:pt>
                <c:pt idx="717">
                  <c:v>106.4207650273224</c:v>
                </c:pt>
                <c:pt idx="718">
                  <c:v>106.4207650273224</c:v>
                </c:pt>
                <c:pt idx="719">
                  <c:v>106.4207650273224</c:v>
                </c:pt>
                <c:pt idx="720">
                  <c:v>106.4207650273224</c:v>
                </c:pt>
                <c:pt idx="721">
                  <c:v>106.4207650273224</c:v>
                </c:pt>
                <c:pt idx="722">
                  <c:v>106.4207650273224</c:v>
                </c:pt>
                <c:pt idx="723">
                  <c:v>106.4207650273224</c:v>
                </c:pt>
                <c:pt idx="724">
                  <c:v>106.4207650273224</c:v>
                </c:pt>
                <c:pt idx="725">
                  <c:v>106.4207650273224</c:v>
                </c:pt>
                <c:pt idx="726">
                  <c:v>106.4207650273224</c:v>
                </c:pt>
                <c:pt idx="727">
                  <c:v>106.4207650273224</c:v>
                </c:pt>
                <c:pt idx="728">
                  <c:v>106.4207650273224</c:v>
                </c:pt>
                <c:pt idx="729">
                  <c:v>106.4207650273224</c:v>
                </c:pt>
                <c:pt idx="730">
                  <c:v>106.4207650273224</c:v>
                </c:pt>
                <c:pt idx="731">
                  <c:v>106.4207650273224</c:v>
                </c:pt>
                <c:pt idx="732">
                  <c:v>106.4207650273224</c:v>
                </c:pt>
                <c:pt idx="733">
                  <c:v>106.4207650273224</c:v>
                </c:pt>
                <c:pt idx="734">
                  <c:v>106.4207650273224</c:v>
                </c:pt>
                <c:pt idx="735">
                  <c:v>106.4207650273224</c:v>
                </c:pt>
                <c:pt idx="736">
                  <c:v>106.4207650273224</c:v>
                </c:pt>
                <c:pt idx="737">
                  <c:v>106.4207650273224</c:v>
                </c:pt>
                <c:pt idx="738">
                  <c:v>106.4207650273224</c:v>
                </c:pt>
                <c:pt idx="739">
                  <c:v>106.4207650273224</c:v>
                </c:pt>
                <c:pt idx="740">
                  <c:v>106.4207650273224</c:v>
                </c:pt>
                <c:pt idx="741">
                  <c:v>106.4207650273224</c:v>
                </c:pt>
                <c:pt idx="742">
                  <c:v>106.4207650273224</c:v>
                </c:pt>
                <c:pt idx="743">
                  <c:v>106.4207650273224</c:v>
                </c:pt>
                <c:pt idx="744">
                  <c:v>106.4207650273224</c:v>
                </c:pt>
                <c:pt idx="745">
                  <c:v>106.4207650273224</c:v>
                </c:pt>
                <c:pt idx="746">
                  <c:v>106.4207650273224</c:v>
                </c:pt>
                <c:pt idx="747">
                  <c:v>106.4207650273224</c:v>
                </c:pt>
                <c:pt idx="748">
                  <c:v>106.4207650273224</c:v>
                </c:pt>
                <c:pt idx="749">
                  <c:v>106.4207650273224</c:v>
                </c:pt>
                <c:pt idx="750">
                  <c:v>106.4207650273224</c:v>
                </c:pt>
                <c:pt idx="751">
                  <c:v>106.4207650273224</c:v>
                </c:pt>
                <c:pt idx="752">
                  <c:v>106.4207650273224</c:v>
                </c:pt>
                <c:pt idx="753">
                  <c:v>106.4207650273224</c:v>
                </c:pt>
                <c:pt idx="754">
                  <c:v>106.4207650273224</c:v>
                </c:pt>
                <c:pt idx="755">
                  <c:v>106.4207650273224</c:v>
                </c:pt>
                <c:pt idx="756">
                  <c:v>106.4207650273224</c:v>
                </c:pt>
                <c:pt idx="757">
                  <c:v>106.4207650273224</c:v>
                </c:pt>
                <c:pt idx="758">
                  <c:v>106.4207650273224</c:v>
                </c:pt>
                <c:pt idx="759">
                  <c:v>106.4207650273224</c:v>
                </c:pt>
                <c:pt idx="760">
                  <c:v>106.4207650273224</c:v>
                </c:pt>
                <c:pt idx="761">
                  <c:v>106.4207650273224</c:v>
                </c:pt>
                <c:pt idx="762">
                  <c:v>106.4207650273224</c:v>
                </c:pt>
                <c:pt idx="763">
                  <c:v>106.4207650273224</c:v>
                </c:pt>
                <c:pt idx="764">
                  <c:v>106.4207650273224</c:v>
                </c:pt>
                <c:pt idx="765">
                  <c:v>106.4207650273224</c:v>
                </c:pt>
                <c:pt idx="766">
                  <c:v>106.4207650273224</c:v>
                </c:pt>
                <c:pt idx="767">
                  <c:v>106.4207650273224</c:v>
                </c:pt>
                <c:pt idx="768">
                  <c:v>106.4207650273224</c:v>
                </c:pt>
                <c:pt idx="769">
                  <c:v>106.4207650273224</c:v>
                </c:pt>
                <c:pt idx="770">
                  <c:v>106.4207650273224</c:v>
                </c:pt>
                <c:pt idx="771">
                  <c:v>106.4207650273224</c:v>
                </c:pt>
                <c:pt idx="772">
                  <c:v>106.4207650273224</c:v>
                </c:pt>
                <c:pt idx="773">
                  <c:v>106.4207650273224</c:v>
                </c:pt>
                <c:pt idx="774">
                  <c:v>106.4207650273224</c:v>
                </c:pt>
                <c:pt idx="775">
                  <c:v>106.4207650273224</c:v>
                </c:pt>
                <c:pt idx="776">
                  <c:v>106.4207650273224</c:v>
                </c:pt>
                <c:pt idx="777">
                  <c:v>106.4207650273224</c:v>
                </c:pt>
                <c:pt idx="778">
                  <c:v>106.4207650273224</c:v>
                </c:pt>
                <c:pt idx="779">
                  <c:v>106.4207650273224</c:v>
                </c:pt>
                <c:pt idx="780">
                  <c:v>106.4207650273224</c:v>
                </c:pt>
                <c:pt idx="781">
                  <c:v>106.4207650273224</c:v>
                </c:pt>
                <c:pt idx="782">
                  <c:v>106.4207650273224</c:v>
                </c:pt>
                <c:pt idx="783">
                  <c:v>106.4207650273224</c:v>
                </c:pt>
                <c:pt idx="784">
                  <c:v>106.4207650273224</c:v>
                </c:pt>
                <c:pt idx="785">
                  <c:v>106.4207650273224</c:v>
                </c:pt>
                <c:pt idx="786">
                  <c:v>106.4207650273224</c:v>
                </c:pt>
                <c:pt idx="787">
                  <c:v>106.4207650273224</c:v>
                </c:pt>
                <c:pt idx="788">
                  <c:v>106.4207650273224</c:v>
                </c:pt>
                <c:pt idx="789">
                  <c:v>106.4207650273224</c:v>
                </c:pt>
                <c:pt idx="790">
                  <c:v>106.4207650273224</c:v>
                </c:pt>
                <c:pt idx="791">
                  <c:v>106.4207650273224</c:v>
                </c:pt>
                <c:pt idx="792">
                  <c:v>106.4207650273224</c:v>
                </c:pt>
                <c:pt idx="793">
                  <c:v>106.4207650273224</c:v>
                </c:pt>
                <c:pt idx="794">
                  <c:v>106.4207650273224</c:v>
                </c:pt>
                <c:pt idx="795">
                  <c:v>106.4207650273224</c:v>
                </c:pt>
                <c:pt idx="796">
                  <c:v>106.4207650273224</c:v>
                </c:pt>
                <c:pt idx="797">
                  <c:v>106.4207650273224</c:v>
                </c:pt>
                <c:pt idx="798">
                  <c:v>106.4207650273224</c:v>
                </c:pt>
                <c:pt idx="799">
                  <c:v>106.4207650273224</c:v>
                </c:pt>
                <c:pt idx="800">
                  <c:v>106.4207650273224</c:v>
                </c:pt>
                <c:pt idx="801">
                  <c:v>106.4207650273224</c:v>
                </c:pt>
                <c:pt idx="802">
                  <c:v>106.4207650273224</c:v>
                </c:pt>
                <c:pt idx="803">
                  <c:v>106.4207650273224</c:v>
                </c:pt>
                <c:pt idx="804">
                  <c:v>106.4207650273224</c:v>
                </c:pt>
                <c:pt idx="805">
                  <c:v>106.4207650273224</c:v>
                </c:pt>
                <c:pt idx="806">
                  <c:v>106.4207650273224</c:v>
                </c:pt>
                <c:pt idx="807">
                  <c:v>106.4207650273224</c:v>
                </c:pt>
                <c:pt idx="808">
                  <c:v>106.4207650273224</c:v>
                </c:pt>
                <c:pt idx="809">
                  <c:v>106.4207650273224</c:v>
                </c:pt>
                <c:pt idx="810">
                  <c:v>106.4207650273224</c:v>
                </c:pt>
                <c:pt idx="811">
                  <c:v>106.4207650273224</c:v>
                </c:pt>
                <c:pt idx="812">
                  <c:v>106.4207650273224</c:v>
                </c:pt>
                <c:pt idx="813">
                  <c:v>106.4207650273224</c:v>
                </c:pt>
                <c:pt idx="814">
                  <c:v>106.4207650273224</c:v>
                </c:pt>
                <c:pt idx="815">
                  <c:v>106.4207650273224</c:v>
                </c:pt>
                <c:pt idx="816">
                  <c:v>106.4207650273224</c:v>
                </c:pt>
                <c:pt idx="817">
                  <c:v>106.4207650273224</c:v>
                </c:pt>
                <c:pt idx="818">
                  <c:v>106.4207650273224</c:v>
                </c:pt>
                <c:pt idx="819">
                  <c:v>106.4207650273224</c:v>
                </c:pt>
                <c:pt idx="820">
                  <c:v>106.4207650273224</c:v>
                </c:pt>
                <c:pt idx="821">
                  <c:v>106.4207650273224</c:v>
                </c:pt>
                <c:pt idx="822">
                  <c:v>106.4207650273224</c:v>
                </c:pt>
                <c:pt idx="823">
                  <c:v>106.4207650273224</c:v>
                </c:pt>
                <c:pt idx="824">
                  <c:v>106.4207650273224</c:v>
                </c:pt>
                <c:pt idx="825">
                  <c:v>106.4207650273224</c:v>
                </c:pt>
                <c:pt idx="826">
                  <c:v>106.4207650273224</c:v>
                </c:pt>
                <c:pt idx="827">
                  <c:v>106.4207650273224</c:v>
                </c:pt>
                <c:pt idx="828">
                  <c:v>106.4207650273224</c:v>
                </c:pt>
                <c:pt idx="829">
                  <c:v>106.4207650273224</c:v>
                </c:pt>
                <c:pt idx="830">
                  <c:v>106.4207650273224</c:v>
                </c:pt>
                <c:pt idx="831">
                  <c:v>106.4207650273224</c:v>
                </c:pt>
                <c:pt idx="832">
                  <c:v>106.4207650273224</c:v>
                </c:pt>
                <c:pt idx="833">
                  <c:v>106.4207650273224</c:v>
                </c:pt>
                <c:pt idx="834">
                  <c:v>106.4207650273224</c:v>
                </c:pt>
                <c:pt idx="835">
                  <c:v>106.4207650273224</c:v>
                </c:pt>
                <c:pt idx="836">
                  <c:v>106.4207650273224</c:v>
                </c:pt>
                <c:pt idx="837">
                  <c:v>106.4207650273224</c:v>
                </c:pt>
                <c:pt idx="838">
                  <c:v>106.4207650273224</c:v>
                </c:pt>
                <c:pt idx="839">
                  <c:v>106.4207650273224</c:v>
                </c:pt>
                <c:pt idx="840">
                  <c:v>106.4207650273224</c:v>
                </c:pt>
                <c:pt idx="841">
                  <c:v>106.4207650273224</c:v>
                </c:pt>
                <c:pt idx="842">
                  <c:v>106.4207650273224</c:v>
                </c:pt>
                <c:pt idx="843">
                  <c:v>106.4207650273224</c:v>
                </c:pt>
                <c:pt idx="844">
                  <c:v>106.4207650273224</c:v>
                </c:pt>
                <c:pt idx="845">
                  <c:v>106.4207650273224</c:v>
                </c:pt>
                <c:pt idx="846">
                  <c:v>106.4207650273224</c:v>
                </c:pt>
                <c:pt idx="847">
                  <c:v>106.4207650273224</c:v>
                </c:pt>
                <c:pt idx="848">
                  <c:v>106.4207650273224</c:v>
                </c:pt>
                <c:pt idx="849">
                  <c:v>106.4207650273224</c:v>
                </c:pt>
                <c:pt idx="850">
                  <c:v>106.4207650273224</c:v>
                </c:pt>
                <c:pt idx="851">
                  <c:v>106.4207650273224</c:v>
                </c:pt>
                <c:pt idx="852">
                  <c:v>106.4207650273224</c:v>
                </c:pt>
                <c:pt idx="853">
                  <c:v>106.4207650273224</c:v>
                </c:pt>
                <c:pt idx="854">
                  <c:v>106.4207650273224</c:v>
                </c:pt>
                <c:pt idx="855">
                  <c:v>106.4207650273224</c:v>
                </c:pt>
                <c:pt idx="856">
                  <c:v>106.4207650273224</c:v>
                </c:pt>
                <c:pt idx="857">
                  <c:v>106.4207650273224</c:v>
                </c:pt>
                <c:pt idx="858">
                  <c:v>106.4207650273224</c:v>
                </c:pt>
                <c:pt idx="859">
                  <c:v>106.4207650273224</c:v>
                </c:pt>
                <c:pt idx="860">
                  <c:v>106.4207650273224</c:v>
                </c:pt>
                <c:pt idx="861">
                  <c:v>106.4207650273224</c:v>
                </c:pt>
                <c:pt idx="862">
                  <c:v>106.4207650273224</c:v>
                </c:pt>
                <c:pt idx="863">
                  <c:v>106.4207650273224</c:v>
                </c:pt>
                <c:pt idx="864">
                  <c:v>106.4207650273224</c:v>
                </c:pt>
                <c:pt idx="865">
                  <c:v>106.4207650273224</c:v>
                </c:pt>
                <c:pt idx="866">
                  <c:v>106.4207650273224</c:v>
                </c:pt>
                <c:pt idx="867">
                  <c:v>106.4207650273224</c:v>
                </c:pt>
                <c:pt idx="868">
                  <c:v>106.4207650273224</c:v>
                </c:pt>
                <c:pt idx="869">
                  <c:v>106.4207650273224</c:v>
                </c:pt>
                <c:pt idx="870">
                  <c:v>106.4207650273224</c:v>
                </c:pt>
                <c:pt idx="871">
                  <c:v>106.4207650273224</c:v>
                </c:pt>
                <c:pt idx="872">
                  <c:v>106.4207650273224</c:v>
                </c:pt>
                <c:pt idx="873">
                  <c:v>106.4207650273224</c:v>
                </c:pt>
                <c:pt idx="874">
                  <c:v>106.4207650273224</c:v>
                </c:pt>
                <c:pt idx="875">
                  <c:v>106.4207650273224</c:v>
                </c:pt>
                <c:pt idx="876">
                  <c:v>106.4207650273224</c:v>
                </c:pt>
                <c:pt idx="877">
                  <c:v>106.4207650273224</c:v>
                </c:pt>
                <c:pt idx="878">
                  <c:v>106.4207650273224</c:v>
                </c:pt>
                <c:pt idx="879">
                  <c:v>106.4207650273224</c:v>
                </c:pt>
                <c:pt idx="880">
                  <c:v>106.4207650273224</c:v>
                </c:pt>
                <c:pt idx="881">
                  <c:v>106.4207650273224</c:v>
                </c:pt>
                <c:pt idx="882">
                  <c:v>106.4207650273224</c:v>
                </c:pt>
                <c:pt idx="883">
                  <c:v>106.4207650273224</c:v>
                </c:pt>
                <c:pt idx="884">
                  <c:v>106.4207650273224</c:v>
                </c:pt>
                <c:pt idx="885">
                  <c:v>106.4207650273224</c:v>
                </c:pt>
                <c:pt idx="886">
                  <c:v>106.4207650273224</c:v>
                </c:pt>
                <c:pt idx="887">
                  <c:v>106.4207650273224</c:v>
                </c:pt>
                <c:pt idx="888">
                  <c:v>106.4207650273224</c:v>
                </c:pt>
                <c:pt idx="889">
                  <c:v>106.4207650273224</c:v>
                </c:pt>
                <c:pt idx="890">
                  <c:v>106.4207650273224</c:v>
                </c:pt>
                <c:pt idx="891">
                  <c:v>106.4207650273224</c:v>
                </c:pt>
                <c:pt idx="892">
                  <c:v>106.4207650273224</c:v>
                </c:pt>
                <c:pt idx="893">
                  <c:v>106.4207650273224</c:v>
                </c:pt>
                <c:pt idx="894">
                  <c:v>106.4207650273224</c:v>
                </c:pt>
                <c:pt idx="895">
                  <c:v>106.4207650273224</c:v>
                </c:pt>
                <c:pt idx="896">
                  <c:v>106.4207650273224</c:v>
                </c:pt>
                <c:pt idx="897">
                  <c:v>106.4207650273224</c:v>
                </c:pt>
                <c:pt idx="898">
                  <c:v>106.4207650273224</c:v>
                </c:pt>
                <c:pt idx="899">
                  <c:v>106.4207650273224</c:v>
                </c:pt>
                <c:pt idx="900">
                  <c:v>106.4207650273224</c:v>
                </c:pt>
                <c:pt idx="901">
                  <c:v>106.4207650273224</c:v>
                </c:pt>
                <c:pt idx="902">
                  <c:v>106.4207650273224</c:v>
                </c:pt>
                <c:pt idx="903">
                  <c:v>106.4207650273224</c:v>
                </c:pt>
                <c:pt idx="904">
                  <c:v>106.4207650273224</c:v>
                </c:pt>
                <c:pt idx="905">
                  <c:v>106.4207650273224</c:v>
                </c:pt>
                <c:pt idx="906">
                  <c:v>106.4207650273224</c:v>
                </c:pt>
                <c:pt idx="907">
                  <c:v>106.4207650273224</c:v>
                </c:pt>
                <c:pt idx="908">
                  <c:v>106.4207650273224</c:v>
                </c:pt>
                <c:pt idx="909">
                  <c:v>106.4207650273224</c:v>
                </c:pt>
                <c:pt idx="910">
                  <c:v>106.4207650273224</c:v>
                </c:pt>
                <c:pt idx="911">
                  <c:v>106.4207650273224</c:v>
                </c:pt>
                <c:pt idx="912">
                  <c:v>106.4207650273224</c:v>
                </c:pt>
                <c:pt idx="913">
                  <c:v>106.4207650273224</c:v>
                </c:pt>
                <c:pt idx="914">
                  <c:v>106.4207650273224</c:v>
                </c:pt>
                <c:pt idx="915">
                  <c:v>106.4207650273224</c:v>
                </c:pt>
                <c:pt idx="916">
                  <c:v>106.4207650273224</c:v>
                </c:pt>
                <c:pt idx="917">
                  <c:v>106.4207650273224</c:v>
                </c:pt>
                <c:pt idx="918">
                  <c:v>106.4207650273224</c:v>
                </c:pt>
                <c:pt idx="919">
                  <c:v>106.4207650273224</c:v>
                </c:pt>
                <c:pt idx="920">
                  <c:v>106.4207650273224</c:v>
                </c:pt>
                <c:pt idx="921">
                  <c:v>106.4207650273224</c:v>
                </c:pt>
                <c:pt idx="922">
                  <c:v>106.4207650273224</c:v>
                </c:pt>
                <c:pt idx="923">
                  <c:v>106.4207650273224</c:v>
                </c:pt>
                <c:pt idx="924">
                  <c:v>106.4207650273224</c:v>
                </c:pt>
                <c:pt idx="925">
                  <c:v>106.4207650273224</c:v>
                </c:pt>
                <c:pt idx="926">
                  <c:v>106.4207650273224</c:v>
                </c:pt>
                <c:pt idx="927">
                  <c:v>106.4207650273224</c:v>
                </c:pt>
                <c:pt idx="928">
                  <c:v>106.4207650273224</c:v>
                </c:pt>
                <c:pt idx="929">
                  <c:v>106.4207650273224</c:v>
                </c:pt>
                <c:pt idx="930">
                  <c:v>106.4207650273224</c:v>
                </c:pt>
                <c:pt idx="931">
                  <c:v>106.4207650273224</c:v>
                </c:pt>
                <c:pt idx="932">
                  <c:v>106.4207650273224</c:v>
                </c:pt>
                <c:pt idx="933">
                  <c:v>106.4207650273224</c:v>
                </c:pt>
                <c:pt idx="934">
                  <c:v>106.4207650273224</c:v>
                </c:pt>
                <c:pt idx="935">
                  <c:v>106.4207650273224</c:v>
                </c:pt>
                <c:pt idx="936">
                  <c:v>106.4207650273224</c:v>
                </c:pt>
                <c:pt idx="937">
                  <c:v>106.4207650273224</c:v>
                </c:pt>
                <c:pt idx="938">
                  <c:v>106.4207650273224</c:v>
                </c:pt>
                <c:pt idx="939">
                  <c:v>106.4207650273224</c:v>
                </c:pt>
                <c:pt idx="940">
                  <c:v>106.4207650273224</c:v>
                </c:pt>
                <c:pt idx="941">
                  <c:v>106.4207650273224</c:v>
                </c:pt>
                <c:pt idx="942">
                  <c:v>106.4207650273224</c:v>
                </c:pt>
                <c:pt idx="943">
                  <c:v>106.4207650273224</c:v>
                </c:pt>
                <c:pt idx="944">
                  <c:v>106.4207650273224</c:v>
                </c:pt>
                <c:pt idx="945">
                  <c:v>106.4207650273224</c:v>
                </c:pt>
                <c:pt idx="946">
                  <c:v>106.4207650273224</c:v>
                </c:pt>
                <c:pt idx="947">
                  <c:v>106.4207650273224</c:v>
                </c:pt>
                <c:pt idx="948">
                  <c:v>106.4207650273224</c:v>
                </c:pt>
                <c:pt idx="949">
                  <c:v>106.4207650273224</c:v>
                </c:pt>
                <c:pt idx="950">
                  <c:v>106.4207650273224</c:v>
                </c:pt>
                <c:pt idx="951">
                  <c:v>106.4207650273224</c:v>
                </c:pt>
                <c:pt idx="952">
                  <c:v>106.4207650273224</c:v>
                </c:pt>
                <c:pt idx="953">
                  <c:v>106.4207650273224</c:v>
                </c:pt>
                <c:pt idx="954">
                  <c:v>106.4207650273224</c:v>
                </c:pt>
                <c:pt idx="955">
                  <c:v>106.4207650273224</c:v>
                </c:pt>
                <c:pt idx="956">
                  <c:v>106.4207650273224</c:v>
                </c:pt>
                <c:pt idx="957">
                  <c:v>106.4207650273224</c:v>
                </c:pt>
                <c:pt idx="958">
                  <c:v>106.4207650273224</c:v>
                </c:pt>
                <c:pt idx="959">
                  <c:v>106.4207650273224</c:v>
                </c:pt>
                <c:pt idx="960">
                  <c:v>106.4207650273224</c:v>
                </c:pt>
                <c:pt idx="961">
                  <c:v>106.4207650273224</c:v>
                </c:pt>
                <c:pt idx="962">
                  <c:v>106.4207650273224</c:v>
                </c:pt>
                <c:pt idx="963">
                  <c:v>106.4207650273224</c:v>
                </c:pt>
                <c:pt idx="964">
                  <c:v>106.4207650273224</c:v>
                </c:pt>
                <c:pt idx="965">
                  <c:v>106.4207650273224</c:v>
                </c:pt>
                <c:pt idx="966">
                  <c:v>106.4207650273224</c:v>
                </c:pt>
                <c:pt idx="967">
                  <c:v>106.4207650273224</c:v>
                </c:pt>
                <c:pt idx="968">
                  <c:v>106.4207650273224</c:v>
                </c:pt>
                <c:pt idx="969">
                  <c:v>106.4207650273224</c:v>
                </c:pt>
                <c:pt idx="970">
                  <c:v>106.4207650273224</c:v>
                </c:pt>
                <c:pt idx="971">
                  <c:v>106.4207650273224</c:v>
                </c:pt>
                <c:pt idx="972">
                  <c:v>106.4207650273224</c:v>
                </c:pt>
                <c:pt idx="973">
                  <c:v>106.4207650273224</c:v>
                </c:pt>
                <c:pt idx="974">
                  <c:v>106.4207650273224</c:v>
                </c:pt>
                <c:pt idx="975">
                  <c:v>106.4207650273224</c:v>
                </c:pt>
                <c:pt idx="976">
                  <c:v>106.4207650273224</c:v>
                </c:pt>
                <c:pt idx="977">
                  <c:v>106.4207650273224</c:v>
                </c:pt>
                <c:pt idx="978">
                  <c:v>106.4207650273224</c:v>
                </c:pt>
                <c:pt idx="979">
                  <c:v>106.4207650273224</c:v>
                </c:pt>
                <c:pt idx="980">
                  <c:v>106.4207650273224</c:v>
                </c:pt>
                <c:pt idx="981">
                  <c:v>106.4207650273224</c:v>
                </c:pt>
                <c:pt idx="982">
                  <c:v>106.4207650273224</c:v>
                </c:pt>
                <c:pt idx="983">
                  <c:v>106.4207650273224</c:v>
                </c:pt>
                <c:pt idx="984">
                  <c:v>106.4207650273224</c:v>
                </c:pt>
                <c:pt idx="985">
                  <c:v>106.4207650273224</c:v>
                </c:pt>
                <c:pt idx="986">
                  <c:v>106.4207650273224</c:v>
                </c:pt>
                <c:pt idx="987">
                  <c:v>106.4207650273224</c:v>
                </c:pt>
                <c:pt idx="988">
                  <c:v>106.4207650273224</c:v>
                </c:pt>
                <c:pt idx="989">
                  <c:v>106.4207650273224</c:v>
                </c:pt>
                <c:pt idx="990">
                  <c:v>106.4207650273224</c:v>
                </c:pt>
                <c:pt idx="991">
                  <c:v>106.4207650273224</c:v>
                </c:pt>
                <c:pt idx="992">
                  <c:v>106.4207650273224</c:v>
                </c:pt>
                <c:pt idx="993">
                  <c:v>106.4207650273224</c:v>
                </c:pt>
                <c:pt idx="994">
                  <c:v>106.4207650273224</c:v>
                </c:pt>
                <c:pt idx="995">
                  <c:v>106.4207650273224</c:v>
                </c:pt>
                <c:pt idx="996">
                  <c:v>106.4207650273224</c:v>
                </c:pt>
                <c:pt idx="997">
                  <c:v>106.4207650273224</c:v>
                </c:pt>
                <c:pt idx="998">
                  <c:v>106.4207650273224</c:v>
                </c:pt>
                <c:pt idx="999">
                  <c:v>106.4207650273224</c:v>
                </c:pt>
                <c:pt idx="1000">
                  <c:v>106.4207650273224</c:v>
                </c:pt>
                <c:pt idx="1001">
                  <c:v>106.4207650273224</c:v>
                </c:pt>
                <c:pt idx="1002">
                  <c:v>106.4207650273224</c:v>
                </c:pt>
                <c:pt idx="1003">
                  <c:v>106.4207650273224</c:v>
                </c:pt>
                <c:pt idx="1004">
                  <c:v>106.4207650273224</c:v>
                </c:pt>
                <c:pt idx="1005">
                  <c:v>106.4207650273224</c:v>
                </c:pt>
                <c:pt idx="1006">
                  <c:v>106.4207650273224</c:v>
                </c:pt>
                <c:pt idx="1007">
                  <c:v>106.4207650273224</c:v>
                </c:pt>
                <c:pt idx="1008">
                  <c:v>106.4207650273224</c:v>
                </c:pt>
                <c:pt idx="1009">
                  <c:v>106.4207650273224</c:v>
                </c:pt>
                <c:pt idx="1010">
                  <c:v>106.4207650273224</c:v>
                </c:pt>
                <c:pt idx="1011">
                  <c:v>106.4207650273224</c:v>
                </c:pt>
                <c:pt idx="1012">
                  <c:v>106.4207650273224</c:v>
                </c:pt>
                <c:pt idx="1013">
                  <c:v>106.4207650273224</c:v>
                </c:pt>
                <c:pt idx="1014">
                  <c:v>106.4207650273224</c:v>
                </c:pt>
                <c:pt idx="1015">
                  <c:v>106.4207650273224</c:v>
                </c:pt>
                <c:pt idx="1016">
                  <c:v>106.4207650273224</c:v>
                </c:pt>
                <c:pt idx="1017">
                  <c:v>106.4207650273224</c:v>
                </c:pt>
                <c:pt idx="1018">
                  <c:v>106.4207650273224</c:v>
                </c:pt>
                <c:pt idx="1019">
                  <c:v>106.4207650273224</c:v>
                </c:pt>
                <c:pt idx="1020">
                  <c:v>106.4207650273224</c:v>
                </c:pt>
                <c:pt idx="1021">
                  <c:v>106.4207650273224</c:v>
                </c:pt>
                <c:pt idx="1022">
                  <c:v>106.4207650273224</c:v>
                </c:pt>
                <c:pt idx="1023">
                  <c:v>106.4207650273224</c:v>
                </c:pt>
                <c:pt idx="1024">
                  <c:v>106.4207650273224</c:v>
                </c:pt>
                <c:pt idx="1025">
                  <c:v>106.4207650273224</c:v>
                </c:pt>
                <c:pt idx="1026">
                  <c:v>106.4207650273224</c:v>
                </c:pt>
                <c:pt idx="1027">
                  <c:v>106.4207650273224</c:v>
                </c:pt>
                <c:pt idx="1028">
                  <c:v>106.4207650273224</c:v>
                </c:pt>
                <c:pt idx="1029">
                  <c:v>106.4207650273224</c:v>
                </c:pt>
                <c:pt idx="1030">
                  <c:v>106.4207650273224</c:v>
                </c:pt>
                <c:pt idx="1031">
                  <c:v>106.4207650273224</c:v>
                </c:pt>
                <c:pt idx="1032">
                  <c:v>106.4207650273224</c:v>
                </c:pt>
                <c:pt idx="1033">
                  <c:v>106.4207650273224</c:v>
                </c:pt>
                <c:pt idx="1034">
                  <c:v>106.4207650273224</c:v>
                </c:pt>
                <c:pt idx="1035">
                  <c:v>106.4207650273224</c:v>
                </c:pt>
                <c:pt idx="1036">
                  <c:v>106.4207650273224</c:v>
                </c:pt>
                <c:pt idx="1037">
                  <c:v>106.4207650273224</c:v>
                </c:pt>
                <c:pt idx="1038">
                  <c:v>106.4207650273224</c:v>
                </c:pt>
                <c:pt idx="1039">
                  <c:v>106.4207650273224</c:v>
                </c:pt>
                <c:pt idx="1040">
                  <c:v>106.4207650273224</c:v>
                </c:pt>
                <c:pt idx="1041">
                  <c:v>106.4207650273224</c:v>
                </c:pt>
                <c:pt idx="1042">
                  <c:v>106.4207650273224</c:v>
                </c:pt>
                <c:pt idx="1043">
                  <c:v>106.4207650273224</c:v>
                </c:pt>
                <c:pt idx="1044">
                  <c:v>106.4207650273224</c:v>
                </c:pt>
                <c:pt idx="1045">
                  <c:v>106.4207650273224</c:v>
                </c:pt>
                <c:pt idx="1046">
                  <c:v>106.4207650273224</c:v>
                </c:pt>
                <c:pt idx="1047">
                  <c:v>106.4207650273224</c:v>
                </c:pt>
                <c:pt idx="1048">
                  <c:v>106.4207650273224</c:v>
                </c:pt>
                <c:pt idx="1049">
                  <c:v>106.4207650273224</c:v>
                </c:pt>
                <c:pt idx="1050">
                  <c:v>106.4207650273224</c:v>
                </c:pt>
                <c:pt idx="1051">
                  <c:v>106.4207650273224</c:v>
                </c:pt>
                <c:pt idx="1052">
                  <c:v>106.4207650273224</c:v>
                </c:pt>
                <c:pt idx="1053">
                  <c:v>106.4207650273224</c:v>
                </c:pt>
                <c:pt idx="1054">
                  <c:v>106.4207650273224</c:v>
                </c:pt>
                <c:pt idx="1055">
                  <c:v>106.4207650273224</c:v>
                </c:pt>
                <c:pt idx="1056">
                  <c:v>106.4207650273224</c:v>
                </c:pt>
                <c:pt idx="1057">
                  <c:v>106.4207650273224</c:v>
                </c:pt>
                <c:pt idx="1058">
                  <c:v>106.4207650273224</c:v>
                </c:pt>
                <c:pt idx="1059">
                  <c:v>106.4207650273224</c:v>
                </c:pt>
                <c:pt idx="1060">
                  <c:v>106.4207650273224</c:v>
                </c:pt>
                <c:pt idx="1061">
                  <c:v>106.4207650273224</c:v>
                </c:pt>
                <c:pt idx="1062">
                  <c:v>106.4207650273224</c:v>
                </c:pt>
                <c:pt idx="1063">
                  <c:v>106.4207650273224</c:v>
                </c:pt>
                <c:pt idx="1064">
                  <c:v>106.4207650273224</c:v>
                </c:pt>
                <c:pt idx="1065">
                  <c:v>106.4207650273224</c:v>
                </c:pt>
                <c:pt idx="1066">
                  <c:v>106.4207650273224</c:v>
                </c:pt>
                <c:pt idx="1067">
                  <c:v>106.4207650273224</c:v>
                </c:pt>
                <c:pt idx="1068">
                  <c:v>106.4207650273224</c:v>
                </c:pt>
                <c:pt idx="1069">
                  <c:v>106.4207650273224</c:v>
                </c:pt>
                <c:pt idx="1070">
                  <c:v>106.4207650273224</c:v>
                </c:pt>
                <c:pt idx="1071">
                  <c:v>106.4207650273224</c:v>
                </c:pt>
                <c:pt idx="1072">
                  <c:v>106.4207650273224</c:v>
                </c:pt>
                <c:pt idx="1073">
                  <c:v>106.4207650273224</c:v>
                </c:pt>
                <c:pt idx="1074">
                  <c:v>106.4207650273224</c:v>
                </c:pt>
                <c:pt idx="1075">
                  <c:v>106.4207650273224</c:v>
                </c:pt>
                <c:pt idx="1076">
                  <c:v>106.4207650273224</c:v>
                </c:pt>
                <c:pt idx="1077">
                  <c:v>106.4207650273224</c:v>
                </c:pt>
                <c:pt idx="1078">
                  <c:v>106.4207650273224</c:v>
                </c:pt>
                <c:pt idx="1079">
                  <c:v>106.4207650273224</c:v>
                </c:pt>
                <c:pt idx="1080">
                  <c:v>106.4207650273224</c:v>
                </c:pt>
                <c:pt idx="1081">
                  <c:v>106.4207650273224</c:v>
                </c:pt>
                <c:pt idx="1082">
                  <c:v>106.4207650273224</c:v>
                </c:pt>
                <c:pt idx="1083">
                  <c:v>106.4207650273224</c:v>
                </c:pt>
                <c:pt idx="1084">
                  <c:v>106.4207650273224</c:v>
                </c:pt>
                <c:pt idx="1085">
                  <c:v>106.4207650273224</c:v>
                </c:pt>
                <c:pt idx="1086">
                  <c:v>106.4207650273224</c:v>
                </c:pt>
                <c:pt idx="1087">
                  <c:v>106.4207650273224</c:v>
                </c:pt>
                <c:pt idx="1088">
                  <c:v>106.4207650273224</c:v>
                </c:pt>
                <c:pt idx="1089">
                  <c:v>106.4207650273224</c:v>
                </c:pt>
                <c:pt idx="1090">
                  <c:v>106.4207650273224</c:v>
                </c:pt>
                <c:pt idx="1091">
                  <c:v>106.4207650273224</c:v>
                </c:pt>
                <c:pt idx="1092">
                  <c:v>106.4207650273224</c:v>
                </c:pt>
                <c:pt idx="1093">
                  <c:v>106.4207650273224</c:v>
                </c:pt>
                <c:pt idx="1094">
                  <c:v>106.4207650273224</c:v>
                </c:pt>
                <c:pt idx="1095">
                  <c:v>106.4207650273224</c:v>
                </c:pt>
                <c:pt idx="1096">
                  <c:v>106.4207650273224</c:v>
                </c:pt>
                <c:pt idx="1097">
                  <c:v>106.4207650273224</c:v>
                </c:pt>
                <c:pt idx="1098">
                  <c:v>106.4207650273224</c:v>
                </c:pt>
                <c:pt idx="1099">
                  <c:v>106.4207650273224</c:v>
                </c:pt>
                <c:pt idx="1100">
                  <c:v>106.4207650273224</c:v>
                </c:pt>
                <c:pt idx="1101">
                  <c:v>106.4207650273224</c:v>
                </c:pt>
                <c:pt idx="1102">
                  <c:v>106.4207650273224</c:v>
                </c:pt>
                <c:pt idx="1103">
                  <c:v>106.4207650273224</c:v>
                </c:pt>
                <c:pt idx="1104">
                  <c:v>106.4207650273224</c:v>
                </c:pt>
                <c:pt idx="1105">
                  <c:v>106.4207650273224</c:v>
                </c:pt>
                <c:pt idx="1106">
                  <c:v>106.4207650273224</c:v>
                </c:pt>
                <c:pt idx="1107">
                  <c:v>106.4207650273224</c:v>
                </c:pt>
                <c:pt idx="1108">
                  <c:v>106.4207650273224</c:v>
                </c:pt>
                <c:pt idx="1109">
                  <c:v>106.4207650273224</c:v>
                </c:pt>
                <c:pt idx="1110">
                  <c:v>106.4207650273224</c:v>
                </c:pt>
                <c:pt idx="1111">
                  <c:v>106.4207650273224</c:v>
                </c:pt>
                <c:pt idx="1112">
                  <c:v>106.4207650273224</c:v>
                </c:pt>
                <c:pt idx="1113">
                  <c:v>106.4207650273224</c:v>
                </c:pt>
                <c:pt idx="1114">
                  <c:v>106.4207650273224</c:v>
                </c:pt>
                <c:pt idx="1115">
                  <c:v>106.4207650273224</c:v>
                </c:pt>
                <c:pt idx="1116">
                  <c:v>106.4207650273224</c:v>
                </c:pt>
                <c:pt idx="1117">
                  <c:v>106.4207650273224</c:v>
                </c:pt>
                <c:pt idx="1118">
                  <c:v>106.4207650273224</c:v>
                </c:pt>
                <c:pt idx="1119">
                  <c:v>106.4207650273224</c:v>
                </c:pt>
                <c:pt idx="1120">
                  <c:v>106.4207650273224</c:v>
                </c:pt>
                <c:pt idx="1121">
                  <c:v>106.4207650273224</c:v>
                </c:pt>
                <c:pt idx="1122">
                  <c:v>106.4207650273224</c:v>
                </c:pt>
                <c:pt idx="1123">
                  <c:v>106.4207650273224</c:v>
                </c:pt>
                <c:pt idx="1124">
                  <c:v>106.4207650273224</c:v>
                </c:pt>
                <c:pt idx="1125">
                  <c:v>106.4207650273224</c:v>
                </c:pt>
                <c:pt idx="1126">
                  <c:v>106.4207650273224</c:v>
                </c:pt>
                <c:pt idx="1127">
                  <c:v>106.4207650273224</c:v>
                </c:pt>
                <c:pt idx="1128">
                  <c:v>106.4207650273224</c:v>
                </c:pt>
                <c:pt idx="1129">
                  <c:v>106.4207650273224</c:v>
                </c:pt>
                <c:pt idx="1130">
                  <c:v>106.4207650273224</c:v>
                </c:pt>
                <c:pt idx="1131">
                  <c:v>106.4207650273224</c:v>
                </c:pt>
                <c:pt idx="1132">
                  <c:v>106.4207650273224</c:v>
                </c:pt>
                <c:pt idx="1133">
                  <c:v>106.4207650273224</c:v>
                </c:pt>
                <c:pt idx="1134">
                  <c:v>106.4207650273224</c:v>
                </c:pt>
                <c:pt idx="1135">
                  <c:v>106.4207650273224</c:v>
                </c:pt>
                <c:pt idx="1136">
                  <c:v>106.4207650273224</c:v>
                </c:pt>
                <c:pt idx="1137">
                  <c:v>106.4207650273224</c:v>
                </c:pt>
                <c:pt idx="1138">
                  <c:v>106.4207650273224</c:v>
                </c:pt>
                <c:pt idx="1139">
                  <c:v>106.4207650273224</c:v>
                </c:pt>
                <c:pt idx="1140">
                  <c:v>106.4207650273224</c:v>
                </c:pt>
                <c:pt idx="1141">
                  <c:v>106.4207650273224</c:v>
                </c:pt>
                <c:pt idx="1142">
                  <c:v>106.4207650273224</c:v>
                </c:pt>
                <c:pt idx="1143">
                  <c:v>106.4207650273224</c:v>
                </c:pt>
                <c:pt idx="1144">
                  <c:v>106.4207650273224</c:v>
                </c:pt>
                <c:pt idx="1145">
                  <c:v>106.4207650273224</c:v>
                </c:pt>
                <c:pt idx="1146">
                  <c:v>106.4207650273224</c:v>
                </c:pt>
                <c:pt idx="1147">
                  <c:v>106.4207650273224</c:v>
                </c:pt>
                <c:pt idx="1148">
                  <c:v>106.4207650273224</c:v>
                </c:pt>
                <c:pt idx="1149">
                  <c:v>106.4207650273224</c:v>
                </c:pt>
                <c:pt idx="1150">
                  <c:v>106.4207650273224</c:v>
                </c:pt>
                <c:pt idx="1151">
                  <c:v>106.4207650273224</c:v>
                </c:pt>
                <c:pt idx="1152">
                  <c:v>106.4207650273224</c:v>
                </c:pt>
                <c:pt idx="1153">
                  <c:v>106.4207650273224</c:v>
                </c:pt>
                <c:pt idx="1154">
                  <c:v>106.4207650273224</c:v>
                </c:pt>
                <c:pt idx="1155">
                  <c:v>106.4207650273224</c:v>
                </c:pt>
                <c:pt idx="1156">
                  <c:v>106.4207650273224</c:v>
                </c:pt>
                <c:pt idx="1157">
                  <c:v>106.4207650273224</c:v>
                </c:pt>
                <c:pt idx="1158">
                  <c:v>106.4207650273224</c:v>
                </c:pt>
                <c:pt idx="1159">
                  <c:v>106.4207650273224</c:v>
                </c:pt>
                <c:pt idx="1160">
                  <c:v>106.4207650273224</c:v>
                </c:pt>
                <c:pt idx="1161">
                  <c:v>106.4207650273224</c:v>
                </c:pt>
                <c:pt idx="1162">
                  <c:v>106.4207650273224</c:v>
                </c:pt>
                <c:pt idx="1163">
                  <c:v>106.4207650273224</c:v>
                </c:pt>
                <c:pt idx="1164">
                  <c:v>106.4207650273224</c:v>
                </c:pt>
                <c:pt idx="1165">
                  <c:v>106.4207650273224</c:v>
                </c:pt>
                <c:pt idx="1166">
                  <c:v>106.4207650273224</c:v>
                </c:pt>
                <c:pt idx="1167">
                  <c:v>106.4207650273224</c:v>
                </c:pt>
                <c:pt idx="1168">
                  <c:v>106.4207650273224</c:v>
                </c:pt>
                <c:pt idx="1169">
                  <c:v>106.4207650273224</c:v>
                </c:pt>
                <c:pt idx="1170">
                  <c:v>106.4207650273224</c:v>
                </c:pt>
                <c:pt idx="1171">
                  <c:v>106.4207650273224</c:v>
                </c:pt>
                <c:pt idx="1172">
                  <c:v>106.4207650273224</c:v>
                </c:pt>
                <c:pt idx="1173">
                  <c:v>106.4207650273224</c:v>
                </c:pt>
                <c:pt idx="1174">
                  <c:v>106.4207650273224</c:v>
                </c:pt>
                <c:pt idx="1175">
                  <c:v>106.4207650273224</c:v>
                </c:pt>
                <c:pt idx="1176">
                  <c:v>106.4207650273224</c:v>
                </c:pt>
                <c:pt idx="1177">
                  <c:v>106.4207650273224</c:v>
                </c:pt>
                <c:pt idx="1178">
                  <c:v>106.4207650273224</c:v>
                </c:pt>
                <c:pt idx="1179">
                  <c:v>106.4207650273224</c:v>
                </c:pt>
                <c:pt idx="1180">
                  <c:v>106.4207650273224</c:v>
                </c:pt>
                <c:pt idx="1181">
                  <c:v>106.4207650273224</c:v>
                </c:pt>
                <c:pt idx="1182">
                  <c:v>106.4207650273224</c:v>
                </c:pt>
                <c:pt idx="1183">
                  <c:v>106.4207650273224</c:v>
                </c:pt>
                <c:pt idx="1184">
                  <c:v>106.4207650273224</c:v>
                </c:pt>
                <c:pt idx="1185">
                  <c:v>106.4207650273224</c:v>
                </c:pt>
                <c:pt idx="1186">
                  <c:v>106.4207650273224</c:v>
                </c:pt>
                <c:pt idx="1187">
                  <c:v>106.4207650273224</c:v>
                </c:pt>
                <c:pt idx="1188">
                  <c:v>106.4207650273224</c:v>
                </c:pt>
                <c:pt idx="1189">
                  <c:v>106.4207650273224</c:v>
                </c:pt>
                <c:pt idx="1190">
                  <c:v>106.4207650273224</c:v>
                </c:pt>
                <c:pt idx="1191">
                  <c:v>106.4207650273224</c:v>
                </c:pt>
                <c:pt idx="1192">
                  <c:v>106.4207650273224</c:v>
                </c:pt>
                <c:pt idx="1193">
                  <c:v>106.4207650273224</c:v>
                </c:pt>
                <c:pt idx="1194">
                  <c:v>106.4207650273224</c:v>
                </c:pt>
                <c:pt idx="1195">
                  <c:v>106.4207650273224</c:v>
                </c:pt>
                <c:pt idx="1196">
                  <c:v>106.4207650273224</c:v>
                </c:pt>
                <c:pt idx="1197">
                  <c:v>106.4207650273224</c:v>
                </c:pt>
                <c:pt idx="1198">
                  <c:v>106.4207650273224</c:v>
                </c:pt>
                <c:pt idx="1199">
                  <c:v>106.4207650273224</c:v>
                </c:pt>
                <c:pt idx="1200">
                  <c:v>106.4207650273224</c:v>
                </c:pt>
                <c:pt idx="1201">
                  <c:v>106.4207650273224</c:v>
                </c:pt>
                <c:pt idx="1202">
                  <c:v>106.4207650273224</c:v>
                </c:pt>
                <c:pt idx="1203">
                  <c:v>106.4207650273224</c:v>
                </c:pt>
                <c:pt idx="1204">
                  <c:v>106.4207650273224</c:v>
                </c:pt>
                <c:pt idx="1205">
                  <c:v>106.4207650273224</c:v>
                </c:pt>
                <c:pt idx="1206">
                  <c:v>106.4207650273224</c:v>
                </c:pt>
                <c:pt idx="1207">
                  <c:v>106.4207650273224</c:v>
                </c:pt>
                <c:pt idx="1208">
                  <c:v>106.4207650273224</c:v>
                </c:pt>
                <c:pt idx="1209">
                  <c:v>106.4207650273224</c:v>
                </c:pt>
                <c:pt idx="1210">
                  <c:v>106.4207650273224</c:v>
                </c:pt>
                <c:pt idx="1211">
                  <c:v>106.4207650273224</c:v>
                </c:pt>
                <c:pt idx="1212">
                  <c:v>106.4207650273224</c:v>
                </c:pt>
                <c:pt idx="1213">
                  <c:v>106.4207650273224</c:v>
                </c:pt>
                <c:pt idx="1214">
                  <c:v>106.4207650273224</c:v>
                </c:pt>
                <c:pt idx="1215">
                  <c:v>106.4207650273224</c:v>
                </c:pt>
                <c:pt idx="1216">
                  <c:v>106.4207650273224</c:v>
                </c:pt>
                <c:pt idx="1217">
                  <c:v>106.4207650273224</c:v>
                </c:pt>
                <c:pt idx="1218">
                  <c:v>106.4207650273224</c:v>
                </c:pt>
                <c:pt idx="1219">
                  <c:v>106.4207650273224</c:v>
                </c:pt>
                <c:pt idx="1220">
                  <c:v>106.4207650273224</c:v>
                </c:pt>
                <c:pt idx="1221">
                  <c:v>106.4207650273224</c:v>
                </c:pt>
                <c:pt idx="1222">
                  <c:v>106.4207650273224</c:v>
                </c:pt>
                <c:pt idx="1223">
                  <c:v>106.4207650273224</c:v>
                </c:pt>
                <c:pt idx="1224">
                  <c:v>106.4207650273224</c:v>
                </c:pt>
                <c:pt idx="1225">
                  <c:v>106.4207650273224</c:v>
                </c:pt>
                <c:pt idx="1226">
                  <c:v>106.4207650273224</c:v>
                </c:pt>
                <c:pt idx="1227">
                  <c:v>106.4207650273224</c:v>
                </c:pt>
                <c:pt idx="1228">
                  <c:v>106.4207650273224</c:v>
                </c:pt>
                <c:pt idx="1229">
                  <c:v>106.4207650273224</c:v>
                </c:pt>
                <c:pt idx="1230">
                  <c:v>106.4207650273224</c:v>
                </c:pt>
                <c:pt idx="1231">
                  <c:v>106.4207650273224</c:v>
                </c:pt>
                <c:pt idx="1232">
                  <c:v>106.4207650273224</c:v>
                </c:pt>
                <c:pt idx="1233">
                  <c:v>106.4207650273224</c:v>
                </c:pt>
                <c:pt idx="1234">
                  <c:v>106.4207650273224</c:v>
                </c:pt>
                <c:pt idx="1235">
                  <c:v>106.4207650273224</c:v>
                </c:pt>
                <c:pt idx="1236">
                  <c:v>106.4207650273224</c:v>
                </c:pt>
                <c:pt idx="1237">
                  <c:v>106.4207650273224</c:v>
                </c:pt>
                <c:pt idx="1238">
                  <c:v>106.4207650273224</c:v>
                </c:pt>
                <c:pt idx="1239">
                  <c:v>106.4207650273224</c:v>
                </c:pt>
                <c:pt idx="1240">
                  <c:v>106.4207650273224</c:v>
                </c:pt>
                <c:pt idx="1241">
                  <c:v>106.4207650273224</c:v>
                </c:pt>
                <c:pt idx="1242">
                  <c:v>106.4207650273224</c:v>
                </c:pt>
                <c:pt idx="1243">
                  <c:v>106.4207650273224</c:v>
                </c:pt>
                <c:pt idx="1244">
                  <c:v>106.4207650273224</c:v>
                </c:pt>
                <c:pt idx="1245">
                  <c:v>106.4207650273224</c:v>
                </c:pt>
                <c:pt idx="1246">
                  <c:v>106.4207650273224</c:v>
                </c:pt>
                <c:pt idx="1247">
                  <c:v>106.4207650273224</c:v>
                </c:pt>
                <c:pt idx="1248">
                  <c:v>106.4207650273224</c:v>
                </c:pt>
                <c:pt idx="1249">
                  <c:v>106.4207650273224</c:v>
                </c:pt>
                <c:pt idx="1250">
                  <c:v>106.4207650273224</c:v>
                </c:pt>
                <c:pt idx="1251">
                  <c:v>106.4207650273224</c:v>
                </c:pt>
                <c:pt idx="1252">
                  <c:v>106.4207650273224</c:v>
                </c:pt>
                <c:pt idx="1253">
                  <c:v>106.4207650273224</c:v>
                </c:pt>
                <c:pt idx="1254">
                  <c:v>106.4207650273224</c:v>
                </c:pt>
                <c:pt idx="1255">
                  <c:v>106.4207650273224</c:v>
                </c:pt>
                <c:pt idx="1256">
                  <c:v>106.4207650273224</c:v>
                </c:pt>
                <c:pt idx="1257">
                  <c:v>106.4207650273224</c:v>
                </c:pt>
                <c:pt idx="1258">
                  <c:v>106.4207650273224</c:v>
                </c:pt>
                <c:pt idx="1259">
                  <c:v>106.4207650273224</c:v>
                </c:pt>
                <c:pt idx="1260">
                  <c:v>106.4207650273224</c:v>
                </c:pt>
                <c:pt idx="1261">
                  <c:v>106.4207650273224</c:v>
                </c:pt>
                <c:pt idx="1262">
                  <c:v>106.4207650273224</c:v>
                </c:pt>
                <c:pt idx="1263">
                  <c:v>106.4207650273224</c:v>
                </c:pt>
                <c:pt idx="1264">
                  <c:v>106.4207650273224</c:v>
                </c:pt>
                <c:pt idx="1265">
                  <c:v>106.4207650273224</c:v>
                </c:pt>
                <c:pt idx="1266">
                  <c:v>106.4207650273224</c:v>
                </c:pt>
                <c:pt idx="1267">
                  <c:v>106.4207650273224</c:v>
                </c:pt>
                <c:pt idx="1268">
                  <c:v>106.4207650273224</c:v>
                </c:pt>
                <c:pt idx="1269">
                  <c:v>106.4207650273224</c:v>
                </c:pt>
                <c:pt idx="1270">
                  <c:v>106.4207650273224</c:v>
                </c:pt>
                <c:pt idx="1271">
                  <c:v>106.4207650273224</c:v>
                </c:pt>
                <c:pt idx="1272">
                  <c:v>106.4207650273224</c:v>
                </c:pt>
                <c:pt idx="1273">
                  <c:v>106.4207650273224</c:v>
                </c:pt>
                <c:pt idx="1274">
                  <c:v>106.4207650273224</c:v>
                </c:pt>
                <c:pt idx="1275">
                  <c:v>106.4207650273224</c:v>
                </c:pt>
                <c:pt idx="1276">
                  <c:v>106.4207650273224</c:v>
                </c:pt>
                <c:pt idx="1277">
                  <c:v>106.4207650273224</c:v>
                </c:pt>
                <c:pt idx="1278">
                  <c:v>106.4207650273224</c:v>
                </c:pt>
                <c:pt idx="1279">
                  <c:v>106.4207650273224</c:v>
                </c:pt>
                <c:pt idx="1280">
                  <c:v>106.4207650273224</c:v>
                </c:pt>
                <c:pt idx="1281">
                  <c:v>106.4207650273224</c:v>
                </c:pt>
                <c:pt idx="1282">
                  <c:v>106.4207650273224</c:v>
                </c:pt>
                <c:pt idx="1283">
                  <c:v>106.4207650273224</c:v>
                </c:pt>
                <c:pt idx="1284">
                  <c:v>106.4207650273224</c:v>
                </c:pt>
                <c:pt idx="1285">
                  <c:v>106.4207650273224</c:v>
                </c:pt>
                <c:pt idx="1286">
                  <c:v>106.4207650273224</c:v>
                </c:pt>
                <c:pt idx="1287">
                  <c:v>106.4207650273224</c:v>
                </c:pt>
                <c:pt idx="1288">
                  <c:v>106.4207650273224</c:v>
                </c:pt>
                <c:pt idx="1289">
                  <c:v>106.4207650273224</c:v>
                </c:pt>
                <c:pt idx="1290">
                  <c:v>106.4207650273224</c:v>
                </c:pt>
                <c:pt idx="1291">
                  <c:v>106.4207650273224</c:v>
                </c:pt>
                <c:pt idx="1292">
                  <c:v>106.4207650273224</c:v>
                </c:pt>
                <c:pt idx="1293">
                  <c:v>106.4207650273224</c:v>
                </c:pt>
                <c:pt idx="1294">
                  <c:v>106.4207650273224</c:v>
                </c:pt>
                <c:pt idx="1295">
                  <c:v>106.4207650273224</c:v>
                </c:pt>
                <c:pt idx="1296">
                  <c:v>106.4207650273224</c:v>
                </c:pt>
                <c:pt idx="1297">
                  <c:v>106.4207650273224</c:v>
                </c:pt>
                <c:pt idx="1298">
                  <c:v>106.4207650273224</c:v>
                </c:pt>
                <c:pt idx="1299">
                  <c:v>106.4207650273224</c:v>
                </c:pt>
                <c:pt idx="1300">
                  <c:v>106.4207650273224</c:v>
                </c:pt>
                <c:pt idx="1301">
                  <c:v>106.4207650273224</c:v>
                </c:pt>
                <c:pt idx="1302">
                  <c:v>106.4207650273224</c:v>
                </c:pt>
                <c:pt idx="1303">
                  <c:v>106.4207650273224</c:v>
                </c:pt>
                <c:pt idx="1304">
                  <c:v>106.4207650273224</c:v>
                </c:pt>
                <c:pt idx="1305">
                  <c:v>106.4207650273224</c:v>
                </c:pt>
                <c:pt idx="1306">
                  <c:v>106.4207650273224</c:v>
                </c:pt>
                <c:pt idx="1307">
                  <c:v>106.4207650273224</c:v>
                </c:pt>
                <c:pt idx="1308">
                  <c:v>106.4207650273224</c:v>
                </c:pt>
                <c:pt idx="1309">
                  <c:v>106.4207650273224</c:v>
                </c:pt>
                <c:pt idx="1310">
                  <c:v>106.4207650273224</c:v>
                </c:pt>
                <c:pt idx="1311">
                  <c:v>106.4207650273224</c:v>
                </c:pt>
                <c:pt idx="1312">
                  <c:v>106.4207650273224</c:v>
                </c:pt>
                <c:pt idx="1313">
                  <c:v>106.4207650273224</c:v>
                </c:pt>
                <c:pt idx="1314">
                  <c:v>106.4207650273224</c:v>
                </c:pt>
                <c:pt idx="1315">
                  <c:v>106.4207650273224</c:v>
                </c:pt>
                <c:pt idx="1316">
                  <c:v>106.4207650273224</c:v>
                </c:pt>
                <c:pt idx="1317">
                  <c:v>106.4207650273224</c:v>
                </c:pt>
                <c:pt idx="1318">
                  <c:v>106.4207650273224</c:v>
                </c:pt>
                <c:pt idx="1319">
                  <c:v>106.4207650273224</c:v>
                </c:pt>
                <c:pt idx="1320">
                  <c:v>106.4207650273224</c:v>
                </c:pt>
                <c:pt idx="1321">
                  <c:v>106.4207650273224</c:v>
                </c:pt>
                <c:pt idx="1322">
                  <c:v>106.4207650273224</c:v>
                </c:pt>
                <c:pt idx="1323">
                  <c:v>106.4207650273224</c:v>
                </c:pt>
                <c:pt idx="1324">
                  <c:v>106.4207650273224</c:v>
                </c:pt>
                <c:pt idx="1325">
                  <c:v>106.4207650273224</c:v>
                </c:pt>
                <c:pt idx="1326">
                  <c:v>106.4207650273224</c:v>
                </c:pt>
                <c:pt idx="1327">
                  <c:v>106.4207650273224</c:v>
                </c:pt>
                <c:pt idx="1328">
                  <c:v>106.4207650273224</c:v>
                </c:pt>
                <c:pt idx="1329">
                  <c:v>106.4207650273224</c:v>
                </c:pt>
                <c:pt idx="1330">
                  <c:v>106.4207650273224</c:v>
                </c:pt>
                <c:pt idx="1331">
                  <c:v>106.4207650273224</c:v>
                </c:pt>
                <c:pt idx="1332">
                  <c:v>106.4207650273224</c:v>
                </c:pt>
                <c:pt idx="1333">
                  <c:v>106.4207650273224</c:v>
                </c:pt>
                <c:pt idx="1334">
                  <c:v>106.4207650273224</c:v>
                </c:pt>
                <c:pt idx="1335">
                  <c:v>106.4207650273224</c:v>
                </c:pt>
                <c:pt idx="1336">
                  <c:v>106.4207650273224</c:v>
                </c:pt>
                <c:pt idx="1337">
                  <c:v>106.4207650273224</c:v>
                </c:pt>
                <c:pt idx="1338">
                  <c:v>106.4207650273224</c:v>
                </c:pt>
                <c:pt idx="1339">
                  <c:v>106.4207650273224</c:v>
                </c:pt>
                <c:pt idx="1340">
                  <c:v>106.4207650273224</c:v>
                </c:pt>
                <c:pt idx="1341">
                  <c:v>106.4207650273224</c:v>
                </c:pt>
                <c:pt idx="1342">
                  <c:v>106.4207650273224</c:v>
                </c:pt>
                <c:pt idx="1343">
                  <c:v>106.4207650273224</c:v>
                </c:pt>
                <c:pt idx="1344">
                  <c:v>106.4207650273224</c:v>
                </c:pt>
                <c:pt idx="1345">
                  <c:v>106.4207650273224</c:v>
                </c:pt>
                <c:pt idx="1346">
                  <c:v>106.4207650273224</c:v>
                </c:pt>
                <c:pt idx="1347">
                  <c:v>106.4207650273224</c:v>
                </c:pt>
                <c:pt idx="1348">
                  <c:v>106.4207650273224</c:v>
                </c:pt>
                <c:pt idx="1349">
                  <c:v>106.4207650273224</c:v>
                </c:pt>
                <c:pt idx="1350">
                  <c:v>106.4207650273224</c:v>
                </c:pt>
                <c:pt idx="1351">
                  <c:v>106.4207650273224</c:v>
                </c:pt>
                <c:pt idx="1352">
                  <c:v>106.4207650273224</c:v>
                </c:pt>
                <c:pt idx="1353">
                  <c:v>106.4207650273224</c:v>
                </c:pt>
                <c:pt idx="1354">
                  <c:v>106.4207650273224</c:v>
                </c:pt>
                <c:pt idx="1355">
                  <c:v>106.4207650273224</c:v>
                </c:pt>
                <c:pt idx="1356">
                  <c:v>106.4207650273224</c:v>
                </c:pt>
                <c:pt idx="1357">
                  <c:v>106.4207650273224</c:v>
                </c:pt>
                <c:pt idx="1358">
                  <c:v>106.4207650273224</c:v>
                </c:pt>
                <c:pt idx="1359">
                  <c:v>106.4207650273224</c:v>
                </c:pt>
                <c:pt idx="1360">
                  <c:v>106.4207650273224</c:v>
                </c:pt>
                <c:pt idx="1361">
                  <c:v>106.4207650273224</c:v>
                </c:pt>
                <c:pt idx="1362">
                  <c:v>106.4207650273224</c:v>
                </c:pt>
                <c:pt idx="1363">
                  <c:v>106.4207650273224</c:v>
                </c:pt>
                <c:pt idx="1364">
                  <c:v>106.4207650273224</c:v>
                </c:pt>
                <c:pt idx="1365">
                  <c:v>106.4207650273224</c:v>
                </c:pt>
                <c:pt idx="1366">
                  <c:v>106.4207650273224</c:v>
                </c:pt>
                <c:pt idx="1367">
                  <c:v>106.4207650273224</c:v>
                </c:pt>
                <c:pt idx="1368">
                  <c:v>106.4207650273224</c:v>
                </c:pt>
                <c:pt idx="1369">
                  <c:v>106.4207650273224</c:v>
                </c:pt>
                <c:pt idx="1370">
                  <c:v>106.4207650273224</c:v>
                </c:pt>
                <c:pt idx="1371">
                  <c:v>106.4207650273224</c:v>
                </c:pt>
                <c:pt idx="1372">
                  <c:v>106.4207650273224</c:v>
                </c:pt>
                <c:pt idx="1373">
                  <c:v>106.4207650273224</c:v>
                </c:pt>
                <c:pt idx="1374">
                  <c:v>106.4207650273224</c:v>
                </c:pt>
                <c:pt idx="1375">
                  <c:v>106.4207650273224</c:v>
                </c:pt>
                <c:pt idx="1376">
                  <c:v>106.4207650273224</c:v>
                </c:pt>
                <c:pt idx="1377">
                  <c:v>106.4207650273224</c:v>
                </c:pt>
                <c:pt idx="1378">
                  <c:v>106.4207650273224</c:v>
                </c:pt>
                <c:pt idx="1379">
                  <c:v>106.4207650273224</c:v>
                </c:pt>
                <c:pt idx="1380">
                  <c:v>106.4207650273224</c:v>
                </c:pt>
                <c:pt idx="1381">
                  <c:v>106.4207650273224</c:v>
                </c:pt>
                <c:pt idx="1382">
                  <c:v>106.4207650273224</c:v>
                </c:pt>
                <c:pt idx="1383">
                  <c:v>106.4207650273224</c:v>
                </c:pt>
                <c:pt idx="1384">
                  <c:v>106.4207650273224</c:v>
                </c:pt>
                <c:pt idx="1385">
                  <c:v>106.4207650273224</c:v>
                </c:pt>
                <c:pt idx="1386">
                  <c:v>106.4207650273224</c:v>
                </c:pt>
                <c:pt idx="1387">
                  <c:v>106.4207650273224</c:v>
                </c:pt>
                <c:pt idx="1388">
                  <c:v>106.4207650273224</c:v>
                </c:pt>
                <c:pt idx="1389">
                  <c:v>106.4207650273224</c:v>
                </c:pt>
                <c:pt idx="1390">
                  <c:v>106.4207650273224</c:v>
                </c:pt>
                <c:pt idx="1391">
                  <c:v>106.4207650273224</c:v>
                </c:pt>
                <c:pt idx="1392">
                  <c:v>106.4207650273224</c:v>
                </c:pt>
                <c:pt idx="1393">
                  <c:v>106.4207650273224</c:v>
                </c:pt>
                <c:pt idx="1394">
                  <c:v>106.4207650273224</c:v>
                </c:pt>
                <c:pt idx="1395">
                  <c:v>106.4207650273224</c:v>
                </c:pt>
                <c:pt idx="1396">
                  <c:v>106.4207650273224</c:v>
                </c:pt>
                <c:pt idx="1397">
                  <c:v>106.4207650273224</c:v>
                </c:pt>
                <c:pt idx="1398">
                  <c:v>106.4207650273224</c:v>
                </c:pt>
                <c:pt idx="1399">
                  <c:v>106.4207650273224</c:v>
                </c:pt>
                <c:pt idx="1400">
                  <c:v>106.4207650273224</c:v>
                </c:pt>
                <c:pt idx="1401">
                  <c:v>106.4207650273224</c:v>
                </c:pt>
                <c:pt idx="1402">
                  <c:v>106.4207650273224</c:v>
                </c:pt>
                <c:pt idx="1403">
                  <c:v>106.4207650273224</c:v>
                </c:pt>
                <c:pt idx="1404">
                  <c:v>106.4207650273224</c:v>
                </c:pt>
                <c:pt idx="1405">
                  <c:v>106.4207650273224</c:v>
                </c:pt>
                <c:pt idx="1406">
                  <c:v>106.4207650273224</c:v>
                </c:pt>
                <c:pt idx="1407">
                  <c:v>106.4207650273224</c:v>
                </c:pt>
                <c:pt idx="1408">
                  <c:v>106.4207650273224</c:v>
                </c:pt>
                <c:pt idx="1409">
                  <c:v>106.4207650273224</c:v>
                </c:pt>
                <c:pt idx="1410">
                  <c:v>106.4207650273224</c:v>
                </c:pt>
                <c:pt idx="1411">
                  <c:v>106.4207650273224</c:v>
                </c:pt>
                <c:pt idx="1412">
                  <c:v>106.4207650273224</c:v>
                </c:pt>
                <c:pt idx="1413">
                  <c:v>106.4207650273224</c:v>
                </c:pt>
                <c:pt idx="1414">
                  <c:v>106.4207650273224</c:v>
                </c:pt>
                <c:pt idx="1415">
                  <c:v>106.4207650273224</c:v>
                </c:pt>
                <c:pt idx="1416">
                  <c:v>106.4207650273224</c:v>
                </c:pt>
                <c:pt idx="1417">
                  <c:v>106.4207650273224</c:v>
                </c:pt>
                <c:pt idx="1418">
                  <c:v>106.4207650273224</c:v>
                </c:pt>
                <c:pt idx="1419">
                  <c:v>106.4207650273224</c:v>
                </c:pt>
                <c:pt idx="1420">
                  <c:v>106.4207650273224</c:v>
                </c:pt>
                <c:pt idx="1421">
                  <c:v>106.4207650273224</c:v>
                </c:pt>
                <c:pt idx="1422">
                  <c:v>106.4207650273224</c:v>
                </c:pt>
                <c:pt idx="1423">
                  <c:v>106.4207650273224</c:v>
                </c:pt>
                <c:pt idx="1424">
                  <c:v>106.4207650273224</c:v>
                </c:pt>
                <c:pt idx="1425">
                  <c:v>106.4207650273224</c:v>
                </c:pt>
                <c:pt idx="1426">
                  <c:v>106.4207650273224</c:v>
                </c:pt>
                <c:pt idx="1427">
                  <c:v>106.4207650273224</c:v>
                </c:pt>
                <c:pt idx="1428">
                  <c:v>106.4207650273224</c:v>
                </c:pt>
                <c:pt idx="1429">
                  <c:v>106.4207650273224</c:v>
                </c:pt>
                <c:pt idx="1430">
                  <c:v>106.4207650273224</c:v>
                </c:pt>
                <c:pt idx="1431">
                  <c:v>106.4207650273224</c:v>
                </c:pt>
                <c:pt idx="1432">
                  <c:v>106.4207650273224</c:v>
                </c:pt>
                <c:pt idx="1433">
                  <c:v>106.4207650273224</c:v>
                </c:pt>
                <c:pt idx="1434">
                  <c:v>106.4207650273224</c:v>
                </c:pt>
                <c:pt idx="1435">
                  <c:v>106.4207650273224</c:v>
                </c:pt>
                <c:pt idx="1436">
                  <c:v>106.4207650273224</c:v>
                </c:pt>
                <c:pt idx="1437">
                  <c:v>106.4207650273224</c:v>
                </c:pt>
                <c:pt idx="1438">
                  <c:v>106.4207650273224</c:v>
                </c:pt>
                <c:pt idx="1439">
                  <c:v>106.4207650273224</c:v>
                </c:pt>
                <c:pt idx="1440">
                  <c:v>106.4207650273224</c:v>
                </c:pt>
                <c:pt idx="1441">
                  <c:v>106.4207650273224</c:v>
                </c:pt>
                <c:pt idx="1442">
                  <c:v>106.4207650273224</c:v>
                </c:pt>
                <c:pt idx="1443">
                  <c:v>106.4207650273224</c:v>
                </c:pt>
                <c:pt idx="1444">
                  <c:v>106.4207650273224</c:v>
                </c:pt>
                <c:pt idx="1445">
                  <c:v>106.4207650273224</c:v>
                </c:pt>
                <c:pt idx="1446">
                  <c:v>106.4207650273224</c:v>
                </c:pt>
                <c:pt idx="1447">
                  <c:v>106.4207650273224</c:v>
                </c:pt>
                <c:pt idx="1448">
                  <c:v>106.4207650273224</c:v>
                </c:pt>
                <c:pt idx="1449">
                  <c:v>106.4207650273224</c:v>
                </c:pt>
                <c:pt idx="1450">
                  <c:v>106.4207650273224</c:v>
                </c:pt>
                <c:pt idx="1451">
                  <c:v>106.4207650273224</c:v>
                </c:pt>
                <c:pt idx="1452">
                  <c:v>106.4207650273224</c:v>
                </c:pt>
                <c:pt idx="1453">
                  <c:v>106.4207650273224</c:v>
                </c:pt>
                <c:pt idx="1454">
                  <c:v>106.4207650273224</c:v>
                </c:pt>
                <c:pt idx="1455">
                  <c:v>106.4207650273224</c:v>
                </c:pt>
                <c:pt idx="1456">
                  <c:v>106.4207650273224</c:v>
                </c:pt>
                <c:pt idx="1457">
                  <c:v>106.4207650273224</c:v>
                </c:pt>
                <c:pt idx="1458">
                  <c:v>106.4207650273224</c:v>
                </c:pt>
                <c:pt idx="1459">
                  <c:v>106.4207650273224</c:v>
                </c:pt>
                <c:pt idx="1460">
                  <c:v>106.4207650273224</c:v>
                </c:pt>
                <c:pt idx="1461">
                  <c:v>106.4207650273224</c:v>
                </c:pt>
                <c:pt idx="1462">
                  <c:v>106.4207650273224</c:v>
                </c:pt>
                <c:pt idx="1463">
                  <c:v>106.4207650273224</c:v>
                </c:pt>
                <c:pt idx="1464">
                  <c:v>106.4207650273224</c:v>
                </c:pt>
                <c:pt idx="1465">
                  <c:v>106.4207650273224</c:v>
                </c:pt>
                <c:pt idx="1466">
                  <c:v>106.4207650273224</c:v>
                </c:pt>
                <c:pt idx="1467">
                  <c:v>106.4207650273224</c:v>
                </c:pt>
                <c:pt idx="1468">
                  <c:v>106.4207650273224</c:v>
                </c:pt>
                <c:pt idx="1469">
                  <c:v>106.4207650273224</c:v>
                </c:pt>
                <c:pt idx="1470">
                  <c:v>106.4207650273224</c:v>
                </c:pt>
                <c:pt idx="1471">
                  <c:v>106.4207650273224</c:v>
                </c:pt>
                <c:pt idx="1472">
                  <c:v>106.4207650273224</c:v>
                </c:pt>
                <c:pt idx="1473">
                  <c:v>106.4207650273224</c:v>
                </c:pt>
                <c:pt idx="1474">
                  <c:v>106.4207650273224</c:v>
                </c:pt>
                <c:pt idx="1475">
                  <c:v>106.4207650273224</c:v>
                </c:pt>
                <c:pt idx="1476">
                  <c:v>106.4207650273224</c:v>
                </c:pt>
                <c:pt idx="1477">
                  <c:v>106.4207650273224</c:v>
                </c:pt>
                <c:pt idx="1478">
                  <c:v>106.4207650273224</c:v>
                </c:pt>
                <c:pt idx="1479">
                  <c:v>106.4207650273224</c:v>
                </c:pt>
                <c:pt idx="1480">
                  <c:v>106.4207650273224</c:v>
                </c:pt>
                <c:pt idx="1481">
                  <c:v>106.4207650273224</c:v>
                </c:pt>
                <c:pt idx="1482">
                  <c:v>106.4207650273224</c:v>
                </c:pt>
                <c:pt idx="1483">
                  <c:v>106.4207650273224</c:v>
                </c:pt>
              </c:numCache>
            </c:numRef>
          </c:val>
          <c:smooth val="0"/>
        </c:ser>
        <c:ser>
          <c:idx val="2"/>
          <c:order val="2"/>
          <c:tx>
            <c:strRef>
              <c:f>'Whole service from July 2014'!$F$1</c:f>
              <c:strCache>
                <c:ptCount val="1"/>
                <c:pt idx="0">
                  <c:v>UCL = 298 days</c:v>
                </c:pt>
              </c:strCache>
            </c:strRef>
          </c:tx>
          <c:spPr>
            <a:ln w="25400">
              <a:solidFill>
                <a:srgbClr val="0070C0"/>
              </a:solidFill>
            </a:ln>
          </c:spPr>
          <c:marker>
            <c:symbol val="none"/>
          </c:marker>
          <c:dPt>
            <c:idx val="86"/>
            <c:bubble3D val="0"/>
            <c:spPr>
              <a:ln w="25400">
                <a:noFill/>
              </a:ln>
            </c:spPr>
          </c:dPt>
          <c:cat>
            <c:numRef>
              <c:f>'Whole service from July 2014'!$C$2:$C$1485</c:f>
              <c:numCache>
                <c:formatCode>m/d/yyyy</c:formatCode>
                <c:ptCount val="1484"/>
                <c:pt idx="0">
                  <c:v>41821</c:v>
                </c:pt>
                <c:pt idx="1">
                  <c:v>41821</c:v>
                </c:pt>
                <c:pt idx="2">
                  <c:v>41821</c:v>
                </c:pt>
                <c:pt idx="3">
                  <c:v>41821</c:v>
                </c:pt>
                <c:pt idx="4">
                  <c:v>41821</c:v>
                </c:pt>
                <c:pt idx="5">
                  <c:v>41821</c:v>
                </c:pt>
                <c:pt idx="6">
                  <c:v>41821</c:v>
                </c:pt>
                <c:pt idx="7">
                  <c:v>41821</c:v>
                </c:pt>
                <c:pt idx="8">
                  <c:v>41821</c:v>
                </c:pt>
                <c:pt idx="9">
                  <c:v>41821</c:v>
                </c:pt>
                <c:pt idx="10">
                  <c:v>41821</c:v>
                </c:pt>
                <c:pt idx="11">
                  <c:v>41821</c:v>
                </c:pt>
                <c:pt idx="12">
                  <c:v>41821</c:v>
                </c:pt>
                <c:pt idx="13">
                  <c:v>41821</c:v>
                </c:pt>
                <c:pt idx="14">
                  <c:v>41821</c:v>
                </c:pt>
                <c:pt idx="15">
                  <c:v>41821</c:v>
                </c:pt>
                <c:pt idx="16">
                  <c:v>41822</c:v>
                </c:pt>
                <c:pt idx="17">
                  <c:v>41822</c:v>
                </c:pt>
                <c:pt idx="18">
                  <c:v>41822</c:v>
                </c:pt>
                <c:pt idx="19">
                  <c:v>41822</c:v>
                </c:pt>
                <c:pt idx="20">
                  <c:v>41822</c:v>
                </c:pt>
                <c:pt idx="21">
                  <c:v>41822</c:v>
                </c:pt>
                <c:pt idx="22">
                  <c:v>41822</c:v>
                </c:pt>
                <c:pt idx="23">
                  <c:v>41822</c:v>
                </c:pt>
                <c:pt idx="24">
                  <c:v>41822</c:v>
                </c:pt>
                <c:pt idx="25">
                  <c:v>41822</c:v>
                </c:pt>
                <c:pt idx="26">
                  <c:v>41822</c:v>
                </c:pt>
                <c:pt idx="27">
                  <c:v>41822</c:v>
                </c:pt>
                <c:pt idx="28">
                  <c:v>41822</c:v>
                </c:pt>
                <c:pt idx="29">
                  <c:v>41822</c:v>
                </c:pt>
                <c:pt idx="30">
                  <c:v>41822</c:v>
                </c:pt>
                <c:pt idx="31">
                  <c:v>41822</c:v>
                </c:pt>
                <c:pt idx="32">
                  <c:v>41822</c:v>
                </c:pt>
                <c:pt idx="33">
                  <c:v>41822</c:v>
                </c:pt>
                <c:pt idx="34">
                  <c:v>41822</c:v>
                </c:pt>
                <c:pt idx="35">
                  <c:v>41822</c:v>
                </c:pt>
                <c:pt idx="36">
                  <c:v>41822</c:v>
                </c:pt>
                <c:pt idx="37">
                  <c:v>41822</c:v>
                </c:pt>
                <c:pt idx="38">
                  <c:v>41822</c:v>
                </c:pt>
                <c:pt idx="39">
                  <c:v>41823</c:v>
                </c:pt>
                <c:pt idx="40">
                  <c:v>41823</c:v>
                </c:pt>
                <c:pt idx="41">
                  <c:v>41823</c:v>
                </c:pt>
                <c:pt idx="42">
                  <c:v>41823</c:v>
                </c:pt>
                <c:pt idx="43">
                  <c:v>41823</c:v>
                </c:pt>
                <c:pt idx="44">
                  <c:v>41823</c:v>
                </c:pt>
                <c:pt idx="45">
                  <c:v>41823</c:v>
                </c:pt>
                <c:pt idx="46">
                  <c:v>41823</c:v>
                </c:pt>
                <c:pt idx="47">
                  <c:v>41823</c:v>
                </c:pt>
                <c:pt idx="48">
                  <c:v>41823</c:v>
                </c:pt>
                <c:pt idx="49">
                  <c:v>41823</c:v>
                </c:pt>
                <c:pt idx="50">
                  <c:v>41823</c:v>
                </c:pt>
                <c:pt idx="51">
                  <c:v>41823</c:v>
                </c:pt>
                <c:pt idx="52">
                  <c:v>41823</c:v>
                </c:pt>
                <c:pt idx="53">
                  <c:v>41823</c:v>
                </c:pt>
                <c:pt idx="54">
                  <c:v>41823</c:v>
                </c:pt>
                <c:pt idx="55">
                  <c:v>41823</c:v>
                </c:pt>
                <c:pt idx="56">
                  <c:v>41823</c:v>
                </c:pt>
                <c:pt idx="57">
                  <c:v>41823</c:v>
                </c:pt>
                <c:pt idx="58">
                  <c:v>41823</c:v>
                </c:pt>
                <c:pt idx="59">
                  <c:v>41823</c:v>
                </c:pt>
                <c:pt idx="60">
                  <c:v>41823</c:v>
                </c:pt>
                <c:pt idx="61">
                  <c:v>41823</c:v>
                </c:pt>
                <c:pt idx="62">
                  <c:v>41824</c:v>
                </c:pt>
                <c:pt idx="63">
                  <c:v>41824</c:v>
                </c:pt>
                <c:pt idx="64">
                  <c:v>41824</c:v>
                </c:pt>
                <c:pt idx="65">
                  <c:v>41824</c:v>
                </c:pt>
                <c:pt idx="66">
                  <c:v>41824</c:v>
                </c:pt>
                <c:pt idx="67">
                  <c:v>41824</c:v>
                </c:pt>
                <c:pt idx="68">
                  <c:v>41824</c:v>
                </c:pt>
                <c:pt idx="69">
                  <c:v>41824</c:v>
                </c:pt>
                <c:pt idx="70">
                  <c:v>41824</c:v>
                </c:pt>
                <c:pt idx="71">
                  <c:v>41824</c:v>
                </c:pt>
                <c:pt idx="72">
                  <c:v>41827</c:v>
                </c:pt>
                <c:pt idx="73">
                  <c:v>41827</c:v>
                </c:pt>
                <c:pt idx="74">
                  <c:v>41827</c:v>
                </c:pt>
                <c:pt idx="75">
                  <c:v>41827</c:v>
                </c:pt>
                <c:pt idx="76">
                  <c:v>41827</c:v>
                </c:pt>
                <c:pt idx="77">
                  <c:v>41827</c:v>
                </c:pt>
                <c:pt idx="78">
                  <c:v>41827</c:v>
                </c:pt>
                <c:pt idx="79">
                  <c:v>41827</c:v>
                </c:pt>
                <c:pt idx="80">
                  <c:v>41827</c:v>
                </c:pt>
                <c:pt idx="81">
                  <c:v>41827</c:v>
                </c:pt>
                <c:pt idx="82">
                  <c:v>41827</c:v>
                </c:pt>
                <c:pt idx="83">
                  <c:v>41827</c:v>
                </c:pt>
                <c:pt idx="84">
                  <c:v>41828</c:v>
                </c:pt>
                <c:pt idx="85">
                  <c:v>41828</c:v>
                </c:pt>
                <c:pt idx="86">
                  <c:v>41828</c:v>
                </c:pt>
                <c:pt idx="87">
                  <c:v>41828</c:v>
                </c:pt>
                <c:pt idx="88">
                  <c:v>41828</c:v>
                </c:pt>
                <c:pt idx="89">
                  <c:v>41828</c:v>
                </c:pt>
                <c:pt idx="90">
                  <c:v>41828</c:v>
                </c:pt>
                <c:pt idx="91">
                  <c:v>41828</c:v>
                </c:pt>
                <c:pt idx="92">
                  <c:v>41828</c:v>
                </c:pt>
                <c:pt idx="93">
                  <c:v>41828</c:v>
                </c:pt>
                <c:pt idx="94">
                  <c:v>41828</c:v>
                </c:pt>
                <c:pt idx="95">
                  <c:v>41828</c:v>
                </c:pt>
                <c:pt idx="96">
                  <c:v>41828</c:v>
                </c:pt>
                <c:pt idx="97">
                  <c:v>41828</c:v>
                </c:pt>
                <c:pt idx="98">
                  <c:v>41829</c:v>
                </c:pt>
                <c:pt idx="99">
                  <c:v>41829</c:v>
                </c:pt>
                <c:pt idx="100">
                  <c:v>41829</c:v>
                </c:pt>
                <c:pt idx="101">
                  <c:v>41829</c:v>
                </c:pt>
                <c:pt idx="102">
                  <c:v>41829</c:v>
                </c:pt>
                <c:pt idx="103">
                  <c:v>41829</c:v>
                </c:pt>
                <c:pt idx="104">
                  <c:v>41829</c:v>
                </c:pt>
                <c:pt idx="105">
                  <c:v>41829</c:v>
                </c:pt>
                <c:pt idx="106">
                  <c:v>41829</c:v>
                </c:pt>
                <c:pt idx="107">
                  <c:v>41829</c:v>
                </c:pt>
                <c:pt idx="108">
                  <c:v>41829</c:v>
                </c:pt>
                <c:pt idx="109">
                  <c:v>41829</c:v>
                </c:pt>
                <c:pt idx="110">
                  <c:v>41830</c:v>
                </c:pt>
                <c:pt idx="111">
                  <c:v>41830</c:v>
                </c:pt>
                <c:pt idx="112">
                  <c:v>41830</c:v>
                </c:pt>
                <c:pt idx="113">
                  <c:v>41830</c:v>
                </c:pt>
                <c:pt idx="114">
                  <c:v>41830</c:v>
                </c:pt>
                <c:pt idx="115">
                  <c:v>41830</c:v>
                </c:pt>
                <c:pt idx="116">
                  <c:v>41830</c:v>
                </c:pt>
                <c:pt idx="117">
                  <c:v>41830</c:v>
                </c:pt>
                <c:pt idx="118">
                  <c:v>41830</c:v>
                </c:pt>
                <c:pt idx="119">
                  <c:v>41830</c:v>
                </c:pt>
                <c:pt idx="120">
                  <c:v>41830</c:v>
                </c:pt>
                <c:pt idx="121">
                  <c:v>41830</c:v>
                </c:pt>
                <c:pt idx="122">
                  <c:v>41830</c:v>
                </c:pt>
                <c:pt idx="123">
                  <c:v>41830</c:v>
                </c:pt>
                <c:pt idx="124">
                  <c:v>41831</c:v>
                </c:pt>
                <c:pt idx="125">
                  <c:v>41831</c:v>
                </c:pt>
                <c:pt idx="126">
                  <c:v>41831</c:v>
                </c:pt>
                <c:pt idx="127">
                  <c:v>41831</c:v>
                </c:pt>
                <c:pt idx="128">
                  <c:v>41831</c:v>
                </c:pt>
                <c:pt idx="129">
                  <c:v>41831</c:v>
                </c:pt>
                <c:pt idx="130">
                  <c:v>41831</c:v>
                </c:pt>
                <c:pt idx="131">
                  <c:v>41831</c:v>
                </c:pt>
                <c:pt idx="132">
                  <c:v>41831</c:v>
                </c:pt>
                <c:pt idx="133">
                  <c:v>41831</c:v>
                </c:pt>
                <c:pt idx="134">
                  <c:v>41831</c:v>
                </c:pt>
                <c:pt idx="135">
                  <c:v>41831</c:v>
                </c:pt>
                <c:pt idx="136">
                  <c:v>41831</c:v>
                </c:pt>
                <c:pt idx="137">
                  <c:v>41831</c:v>
                </c:pt>
                <c:pt idx="138">
                  <c:v>41831</c:v>
                </c:pt>
                <c:pt idx="139">
                  <c:v>41831</c:v>
                </c:pt>
                <c:pt idx="140">
                  <c:v>41831</c:v>
                </c:pt>
                <c:pt idx="141">
                  <c:v>41831</c:v>
                </c:pt>
                <c:pt idx="142">
                  <c:v>41831</c:v>
                </c:pt>
                <c:pt idx="143">
                  <c:v>41831</c:v>
                </c:pt>
                <c:pt idx="144">
                  <c:v>41834</c:v>
                </c:pt>
                <c:pt idx="145">
                  <c:v>41834</c:v>
                </c:pt>
                <c:pt idx="146">
                  <c:v>41834</c:v>
                </c:pt>
                <c:pt idx="147">
                  <c:v>41834</c:v>
                </c:pt>
                <c:pt idx="148">
                  <c:v>41834</c:v>
                </c:pt>
                <c:pt idx="149">
                  <c:v>41834</c:v>
                </c:pt>
                <c:pt idx="150">
                  <c:v>41834</c:v>
                </c:pt>
                <c:pt idx="151">
                  <c:v>41834</c:v>
                </c:pt>
                <c:pt idx="152">
                  <c:v>41834</c:v>
                </c:pt>
                <c:pt idx="153">
                  <c:v>41834</c:v>
                </c:pt>
                <c:pt idx="154">
                  <c:v>41834</c:v>
                </c:pt>
                <c:pt idx="155">
                  <c:v>41834</c:v>
                </c:pt>
                <c:pt idx="156">
                  <c:v>41834</c:v>
                </c:pt>
                <c:pt idx="157">
                  <c:v>41834</c:v>
                </c:pt>
                <c:pt idx="158">
                  <c:v>41834</c:v>
                </c:pt>
                <c:pt idx="159">
                  <c:v>41834</c:v>
                </c:pt>
                <c:pt idx="160">
                  <c:v>41834</c:v>
                </c:pt>
                <c:pt idx="161">
                  <c:v>41834</c:v>
                </c:pt>
                <c:pt idx="162">
                  <c:v>41835</c:v>
                </c:pt>
                <c:pt idx="163">
                  <c:v>41835</c:v>
                </c:pt>
                <c:pt idx="164">
                  <c:v>41835</c:v>
                </c:pt>
                <c:pt idx="165">
                  <c:v>41835</c:v>
                </c:pt>
                <c:pt idx="166">
                  <c:v>41835</c:v>
                </c:pt>
                <c:pt idx="167">
                  <c:v>41835</c:v>
                </c:pt>
                <c:pt idx="168">
                  <c:v>41835</c:v>
                </c:pt>
                <c:pt idx="169">
                  <c:v>41835</c:v>
                </c:pt>
                <c:pt idx="170">
                  <c:v>41835</c:v>
                </c:pt>
                <c:pt idx="171">
                  <c:v>41835</c:v>
                </c:pt>
                <c:pt idx="172">
                  <c:v>41835</c:v>
                </c:pt>
                <c:pt idx="173">
                  <c:v>41835</c:v>
                </c:pt>
                <c:pt idx="174">
                  <c:v>41835</c:v>
                </c:pt>
                <c:pt idx="175">
                  <c:v>41835</c:v>
                </c:pt>
                <c:pt idx="176">
                  <c:v>41835</c:v>
                </c:pt>
                <c:pt idx="177">
                  <c:v>41835</c:v>
                </c:pt>
                <c:pt idx="178">
                  <c:v>41836</c:v>
                </c:pt>
                <c:pt idx="179">
                  <c:v>41836</c:v>
                </c:pt>
                <c:pt idx="180">
                  <c:v>41836</c:v>
                </c:pt>
                <c:pt idx="181">
                  <c:v>41836</c:v>
                </c:pt>
                <c:pt idx="182">
                  <c:v>41836</c:v>
                </c:pt>
                <c:pt idx="183">
                  <c:v>41836</c:v>
                </c:pt>
                <c:pt idx="184">
                  <c:v>41836</c:v>
                </c:pt>
                <c:pt idx="185">
                  <c:v>41836</c:v>
                </c:pt>
                <c:pt idx="186">
                  <c:v>41836</c:v>
                </c:pt>
                <c:pt idx="187">
                  <c:v>41836</c:v>
                </c:pt>
                <c:pt idx="188">
                  <c:v>41836</c:v>
                </c:pt>
                <c:pt idx="189">
                  <c:v>41837</c:v>
                </c:pt>
                <c:pt idx="190">
                  <c:v>41837</c:v>
                </c:pt>
                <c:pt idx="191">
                  <c:v>41837</c:v>
                </c:pt>
                <c:pt idx="192">
                  <c:v>41837</c:v>
                </c:pt>
                <c:pt idx="193">
                  <c:v>41837</c:v>
                </c:pt>
                <c:pt idx="194">
                  <c:v>41837</c:v>
                </c:pt>
                <c:pt idx="195">
                  <c:v>41837</c:v>
                </c:pt>
                <c:pt idx="196">
                  <c:v>41837</c:v>
                </c:pt>
                <c:pt idx="197">
                  <c:v>41837</c:v>
                </c:pt>
                <c:pt idx="198">
                  <c:v>41838</c:v>
                </c:pt>
                <c:pt idx="199">
                  <c:v>41838</c:v>
                </c:pt>
                <c:pt idx="200">
                  <c:v>41838</c:v>
                </c:pt>
                <c:pt idx="201">
                  <c:v>41838</c:v>
                </c:pt>
                <c:pt idx="202">
                  <c:v>41838</c:v>
                </c:pt>
                <c:pt idx="203">
                  <c:v>41838</c:v>
                </c:pt>
                <c:pt idx="204">
                  <c:v>41838</c:v>
                </c:pt>
                <c:pt idx="205">
                  <c:v>41838</c:v>
                </c:pt>
                <c:pt idx="206">
                  <c:v>41838</c:v>
                </c:pt>
                <c:pt idx="207">
                  <c:v>41838</c:v>
                </c:pt>
                <c:pt idx="208">
                  <c:v>41838</c:v>
                </c:pt>
                <c:pt idx="209">
                  <c:v>41838</c:v>
                </c:pt>
                <c:pt idx="210">
                  <c:v>41838</c:v>
                </c:pt>
                <c:pt idx="211">
                  <c:v>41838</c:v>
                </c:pt>
                <c:pt idx="212">
                  <c:v>41838</c:v>
                </c:pt>
                <c:pt idx="213">
                  <c:v>41841</c:v>
                </c:pt>
                <c:pt idx="214">
                  <c:v>41841</c:v>
                </c:pt>
                <c:pt idx="215">
                  <c:v>41841</c:v>
                </c:pt>
                <c:pt idx="216">
                  <c:v>41841</c:v>
                </c:pt>
                <c:pt idx="217">
                  <c:v>41841</c:v>
                </c:pt>
                <c:pt idx="218">
                  <c:v>41841</c:v>
                </c:pt>
                <c:pt idx="219">
                  <c:v>41841</c:v>
                </c:pt>
                <c:pt idx="220">
                  <c:v>41841</c:v>
                </c:pt>
                <c:pt idx="221">
                  <c:v>41841</c:v>
                </c:pt>
                <c:pt idx="222">
                  <c:v>41841</c:v>
                </c:pt>
                <c:pt idx="223">
                  <c:v>41841</c:v>
                </c:pt>
                <c:pt idx="224">
                  <c:v>41841</c:v>
                </c:pt>
                <c:pt idx="225">
                  <c:v>41841</c:v>
                </c:pt>
                <c:pt idx="226">
                  <c:v>41841</c:v>
                </c:pt>
                <c:pt idx="227">
                  <c:v>41841</c:v>
                </c:pt>
                <c:pt idx="228">
                  <c:v>41842</c:v>
                </c:pt>
                <c:pt idx="229">
                  <c:v>41842</c:v>
                </c:pt>
                <c:pt idx="230">
                  <c:v>41842</c:v>
                </c:pt>
                <c:pt idx="231">
                  <c:v>41842</c:v>
                </c:pt>
                <c:pt idx="232">
                  <c:v>41842</c:v>
                </c:pt>
                <c:pt idx="233">
                  <c:v>41842</c:v>
                </c:pt>
                <c:pt idx="234">
                  <c:v>41842</c:v>
                </c:pt>
                <c:pt idx="235">
                  <c:v>41842</c:v>
                </c:pt>
                <c:pt idx="236">
                  <c:v>41842</c:v>
                </c:pt>
                <c:pt idx="237">
                  <c:v>41842</c:v>
                </c:pt>
                <c:pt idx="238">
                  <c:v>41842</c:v>
                </c:pt>
                <c:pt idx="239">
                  <c:v>41842</c:v>
                </c:pt>
                <c:pt idx="240">
                  <c:v>41843</c:v>
                </c:pt>
                <c:pt idx="241">
                  <c:v>41843</c:v>
                </c:pt>
                <c:pt idx="242">
                  <c:v>41843</c:v>
                </c:pt>
                <c:pt idx="243">
                  <c:v>41843</c:v>
                </c:pt>
                <c:pt idx="244">
                  <c:v>41843</c:v>
                </c:pt>
                <c:pt idx="245">
                  <c:v>41843</c:v>
                </c:pt>
                <c:pt idx="246">
                  <c:v>41843</c:v>
                </c:pt>
                <c:pt idx="247">
                  <c:v>41843</c:v>
                </c:pt>
                <c:pt idx="248">
                  <c:v>41843</c:v>
                </c:pt>
                <c:pt idx="249">
                  <c:v>41843</c:v>
                </c:pt>
                <c:pt idx="250">
                  <c:v>41843</c:v>
                </c:pt>
                <c:pt idx="251">
                  <c:v>41843</c:v>
                </c:pt>
                <c:pt idx="252">
                  <c:v>41843</c:v>
                </c:pt>
                <c:pt idx="253">
                  <c:v>41843</c:v>
                </c:pt>
                <c:pt idx="254">
                  <c:v>41843</c:v>
                </c:pt>
                <c:pt idx="255">
                  <c:v>41843</c:v>
                </c:pt>
                <c:pt idx="256">
                  <c:v>41843</c:v>
                </c:pt>
                <c:pt idx="257">
                  <c:v>41843</c:v>
                </c:pt>
                <c:pt idx="258">
                  <c:v>41843</c:v>
                </c:pt>
                <c:pt idx="259">
                  <c:v>41843</c:v>
                </c:pt>
                <c:pt idx="260">
                  <c:v>41843</c:v>
                </c:pt>
                <c:pt idx="261">
                  <c:v>41843</c:v>
                </c:pt>
                <c:pt idx="262">
                  <c:v>41843</c:v>
                </c:pt>
                <c:pt idx="263">
                  <c:v>41843</c:v>
                </c:pt>
                <c:pt idx="264">
                  <c:v>41843</c:v>
                </c:pt>
                <c:pt idx="265">
                  <c:v>41844</c:v>
                </c:pt>
                <c:pt idx="266">
                  <c:v>41844</c:v>
                </c:pt>
                <c:pt idx="267">
                  <c:v>41844</c:v>
                </c:pt>
                <c:pt idx="268">
                  <c:v>41844</c:v>
                </c:pt>
                <c:pt idx="269">
                  <c:v>41844</c:v>
                </c:pt>
                <c:pt idx="270">
                  <c:v>41844</c:v>
                </c:pt>
                <c:pt idx="271">
                  <c:v>41844</c:v>
                </c:pt>
                <c:pt idx="272">
                  <c:v>41844</c:v>
                </c:pt>
                <c:pt idx="273">
                  <c:v>41844</c:v>
                </c:pt>
                <c:pt idx="274">
                  <c:v>41844</c:v>
                </c:pt>
                <c:pt idx="275">
                  <c:v>41844</c:v>
                </c:pt>
                <c:pt idx="276">
                  <c:v>41844</c:v>
                </c:pt>
                <c:pt idx="277">
                  <c:v>41844</c:v>
                </c:pt>
                <c:pt idx="278">
                  <c:v>41844</c:v>
                </c:pt>
                <c:pt idx="279">
                  <c:v>41844</c:v>
                </c:pt>
                <c:pt idx="280">
                  <c:v>41845</c:v>
                </c:pt>
                <c:pt idx="281">
                  <c:v>41845</c:v>
                </c:pt>
                <c:pt idx="282">
                  <c:v>41845</c:v>
                </c:pt>
                <c:pt idx="283">
                  <c:v>41845</c:v>
                </c:pt>
                <c:pt idx="284">
                  <c:v>41845</c:v>
                </c:pt>
                <c:pt idx="285">
                  <c:v>41845</c:v>
                </c:pt>
                <c:pt idx="286">
                  <c:v>41845</c:v>
                </c:pt>
                <c:pt idx="287">
                  <c:v>41845</c:v>
                </c:pt>
                <c:pt idx="288">
                  <c:v>41845</c:v>
                </c:pt>
                <c:pt idx="289">
                  <c:v>41845</c:v>
                </c:pt>
                <c:pt idx="290">
                  <c:v>41845</c:v>
                </c:pt>
                <c:pt idx="291">
                  <c:v>41845</c:v>
                </c:pt>
                <c:pt idx="292">
                  <c:v>41845</c:v>
                </c:pt>
                <c:pt idx="293">
                  <c:v>41845</c:v>
                </c:pt>
                <c:pt idx="294">
                  <c:v>41845</c:v>
                </c:pt>
                <c:pt idx="295">
                  <c:v>41845</c:v>
                </c:pt>
                <c:pt idx="296">
                  <c:v>41845</c:v>
                </c:pt>
                <c:pt idx="297">
                  <c:v>41845</c:v>
                </c:pt>
                <c:pt idx="298">
                  <c:v>41845</c:v>
                </c:pt>
                <c:pt idx="299">
                  <c:v>41845</c:v>
                </c:pt>
                <c:pt idx="300">
                  <c:v>41845</c:v>
                </c:pt>
                <c:pt idx="301">
                  <c:v>41845</c:v>
                </c:pt>
                <c:pt idx="302">
                  <c:v>41845</c:v>
                </c:pt>
                <c:pt idx="303">
                  <c:v>41845</c:v>
                </c:pt>
                <c:pt idx="304">
                  <c:v>41848</c:v>
                </c:pt>
                <c:pt idx="305">
                  <c:v>41848</c:v>
                </c:pt>
                <c:pt idx="306">
                  <c:v>41848</c:v>
                </c:pt>
                <c:pt idx="307">
                  <c:v>41848</c:v>
                </c:pt>
                <c:pt idx="308">
                  <c:v>41848</c:v>
                </c:pt>
                <c:pt idx="309">
                  <c:v>41848</c:v>
                </c:pt>
                <c:pt idx="310">
                  <c:v>41848</c:v>
                </c:pt>
                <c:pt idx="311">
                  <c:v>41848</c:v>
                </c:pt>
                <c:pt idx="312">
                  <c:v>41848</c:v>
                </c:pt>
                <c:pt idx="313">
                  <c:v>41848</c:v>
                </c:pt>
                <c:pt idx="314">
                  <c:v>41848</c:v>
                </c:pt>
                <c:pt idx="315">
                  <c:v>41848</c:v>
                </c:pt>
                <c:pt idx="316">
                  <c:v>41848</c:v>
                </c:pt>
                <c:pt idx="317">
                  <c:v>41848</c:v>
                </c:pt>
                <c:pt idx="318">
                  <c:v>41848</c:v>
                </c:pt>
                <c:pt idx="319">
                  <c:v>41849</c:v>
                </c:pt>
                <c:pt idx="320">
                  <c:v>41849</c:v>
                </c:pt>
                <c:pt idx="321">
                  <c:v>41849</c:v>
                </c:pt>
                <c:pt idx="322">
                  <c:v>41849</c:v>
                </c:pt>
                <c:pt idx="323">
                  <c:v>41849</c:v>
                </c:pt>
                <c:pt idx="324">
                  <c:v>41849</c:v>
                </c:pt>
                <c:pt idx="325">
                  <c:v>41849</c:v>
                </c:pt>
                <c:pt idx="326">
                  <c:v>41849</c:v>
                </c:pt>
                <c:pt idx="327">
                  <c:v>41849</c:v>
                </c:pt>
                <c:pt idx="328">
                  <c:v>41849</c:v>
                </c:pt>
                <c:pt idx="329">
                  <c:v>41849</c:v>
                </c:pt>
                <c:pt idx="330">
                  <c:v>41849</c:v>
                </c:pt>
                <c:pt idx="331">
                  <c:v>41849</c:v>
                </c:pt>
                <c:pt idx="332">
                  <c:v>41849</c:v>
                </c:pt>
                <c:pt idx="333">
                  <c:v>41849</c:v>
                </c:pt>
                <c:pt idx="334">
                  <c:v>41849</c:v>
                </c:pt>
                <c:pt idx="335">
                  <c:v>41849</c:v>
                </c:pt>
                <c:pt idx="336">
                  <c:v>41849</c:v>
                </c:pt>
                <c:pt idx="337">
                  <c:v>41849</c:v>
                </c:pt>
                <c:pt idx="338">
                  <c:v>41849</c:v>
                </c:pt>
                <c:pt idx="339">
                  <c:v>41849</c:v>
                </c:pt>
                <c:pt idx="340">
                  <c:v>41849</c:v>
                </c:pt>
                <c:pt idx="341">
                  <c:v>41849</c:v>
                </c:pt>
                <c:pt idx="342">
                  <c:v>41849</c:v>
                </c:pt>
                <c:pt idx="343">
                  <c:v>41849</c:v>
                </c:pt>
                <c:pt idx="344">
                  <c:v>41850</c:v>
                </c:pt>
                <c:pt idx="345">
                  <c:v>41850</c:v>
                </c:pt>
                <c:pt idx="346">
                  <c:v>41850</c:v>
                </c:pt>
                <c:pt idx="347">
                  <c:v>41850</c:v>
                </c:pt>
                <c:pt idx="348">
                  <c:v>41850</c:v>
                </c:pt>
                <c:pt idx="349">
                  <c:v>41850</c:v>
                </c:pt>
                <c:pt idx="350">
                  <c:v>41850</c:v>
                </c:pt>
                <c:pt idx="351">
                  <c:v>41850</c:v>
                </c:pt>
                <c:pt idx="352">
                  <c:v>41850</c:v>
                </c:pt>
                <c:pt idx="353">
                  <c:v>41850</c:v>
                </c:pt>
                <c:pt idx="354">
                  <c:v>41850</c:v>
                </c:pt>
                <c:pt idx="355">
                  <c:v>41850</c:v>
                </c:pt>
                <c:pt idx="356">
                  <c:v>41850</c:v>
                </c:pt>
                <c:pt idx="357">
                  <c:v>41850</c:v>
                </c:pt>
                <c:pt idx="358">
                  <c:v>41850</c:v>
                </c:pt>
                <c:pt idx="359">
                  <c:v>41851</c:v>
                </c:pt>
                <c:pt idx="360">
                  <c:v>41851</c:v>
                </c:pt>
                <c:pt idx="361">
                  <c:v>41851</c:v>
                </c:pt>
                <c:pt idx="362">
                  <c:v>41851</c:v>
                </c:pt>
                <c:pt idx="363">
                  <c:v>41851</c:v>
                </c:pt>
                <c:pt idx="364">
                  <c:v>41851</c:v>
                </c:pt>
                <c:pt idx="365">
                  <c:v>41851</c:v>
                </c:pt>
                <c:pt idx="366">
                  <c:v>41851</c:v>
                </c:pt>
                <c:pt idx="367">
                  <c:v>41852</c:v>
                </c:pt>
                <c:pt idx="368">
                  <c:v>41852</c:v>
                </c:pt>
                <c:pt idx="369">
                  <c:v>41852</c:v>
                </c:pt>
                <c:pt idx="370">
                  <c:v>41852</c:v>
                </c:pt>
                <c:pt idx="371">
                  <c:v>41852</c:v>
                </c:pt>
                <c:pt idx="372">
                  <c:v>41852</c:v>
                </c:pt>
                <c:pt idx="373">
                  <c:v>41852</c:v>
                </c:pt>
                <c:pt idx="374">
                  <c:v>41852</c:v>
                </c:pt>
                <c:pt idx="375">
                  <c:v>41852</c:v>
                </c:pt>
                <c:pt idx="376">
                  <c:v>41852</c:v>
                </c:pt>
                <c:pt idx="377">
                  <c:v>41852</c:v>
                </c:pt>
                <c:pt idx="378">
                  <c:v>41852</c:v>
                </c:pt>
                <c:pt idx="379">
                  <c:v>41852</c:v>
                </c:pt>
                <c:pt idx="380">
                  <c:v>41852</c:v>
                </c:pt>
                <c:pt idx="381">
                  <c:v>41852</c:v>
                </c:pt>
                <c:pt idx="382">
                  <c:v>41852</c:v>
                </c:pt>
                <c:pt idx="383">
                  <c:v>41852</c:v>
                </c:pt>
                <c:pt idx="384">
                  <c:v>41852</c:v>
                </c:pt>
                <c:pt idx="385">
                  <c:v>41852</c:v>
                </c:pt>
                <c:pt idx="386">
                  <c:v>41852</c:v>
                </c:pt>
                <c:pt idx="387">
                  <c:v>41852</c:v>
                </c:pt>
                <c:pt idx="388">
                  <c:v>41852</c:v>
                </c:pt>
                <c:pt idx="389">
                  <c:v>41855</c:v>
                </c:pt>
                <c:pt idx="390">
                  <c:v>41855</c:v>
                </c:pt>
                <c:pt idx="391">
                  <c:v>41855</c:v>
                </c:pt>
                <c:pt idx="392">
                  <c:v>41855</c:v>
                </c:pt>
                <c:pt idx="393">
                  <c:v>41855</c:v>
                </c:pt>
                <c:pt idx="394">
                  <c:v>41855</c:v>
                </c:pt>
                <c:pt idx="395">
                  <c:v>41855</c:v>
                </c:pt>
                <c:pt idx="396">
                  <c:v>41855</c:v>
                </c:pt>
                <c:pt idx="397">
                  <c:v>41855</c:v>
                </c:pt>
                <c:pt idx="398">
                  <c:v>41855</c:v>
                </c:pt>
                <c:pt idx="399">
                  <c:v>41855</c:v>
                </c:pt>
                <c:pt idx="400">
                  <c:v>41856</c:v>
                </c:pt>
                <c:pt idx="401">
                  <c:v>41856</c:v>
                </c:pt>
                <c:pt idx="402">
                  <c:v>41856</c:v>
                </c:pt>
                <c:pt idx="403">
                  <c:v>41856</c:v>
                </c:pt>
                <c:pt idx="404">
                  <c:v>41856</c:v>
                </c:pt>
                <c:pt idx="405">
                  <c:v>41856</c:v>
                </c:pt>
                <c:pt idx="406">
                  <c:v>41856</c:v>
                </c:pt>
                <c:pt idx="407">
                  <c:v>41856</c:v>
                </c:pt>
                <c:pt idx="408">
                  <c:v>41856</c:v>
                </c:pt>
                <c:pt idx="409">
                  <c:v>41856</c:v>
                </c:pt>
                <c:pt idx="410">
                  <c:v>41856</c:v>
                </c:pt>
                <c:pt idx="411">
                  <c:v>41856</c:v>
                </c:pt>
                <c:pt idx="412">
                  <c:v>41856</c:v>
                </c:pt>
                <c:pt idx="413">
                  <c:v>41856</c:v>
                </c:pt>
                <c:pt idx="414">
                  <c:v>41856</c:v>
                </c:pt>
                <c:pt idx="415">
                  <c:v>41856</c:v>
                </c:pt>
                <c:pt idx="416">
                  <c:v>41856</c:v>
                </c:pt>
                <c:pt idx="417">
                  <c:v>41856</c:v>
                </c:pt>
                <c:pt idx="418">
                  <c:v>41857</c:v>
                </c:pt>
                <c:pt idx="419">
                  <c:v>41857</c:v>
                </c:pt>
                <c:pt idx="420">
                  <c:v>41857</c:v>
                </c:pt>
                <c:pt idx="421">
                  <c:v>41857</c:v>
                </c:pt>
                <c:pt idx="422">
                  <c:v>41857</c:v>
                </c:pt>
                <c:pt idx="423">
                  <c:v>41857</c:v>
                </c:pt>
                <c:pt idx="424">
                  <c:v>41857</c:v>
                </c:pt>
                <c:pt idx="425">
                  <c:v>41857</c:v>
                </c:pt>
                <c:pt idx="426">
                  <c:v>41857</c:v>
                </c:pt>
                <c:pt idx="427">
                  <c:v>41857</c:v>
                </c:pt>
                <c:pt idx="428">
                  <c:v>41857</c:v>
                </c:pt>
                <c:pt idx="429">
                  <c:v>41857</c:v>
                </c:pt>
                <c:pt idx="430">
                  <c:v>41857</c:v>
                </c:pt>
                <c:pt idx="431">
                  <c:v>41857</c:v>
                </c:pt>
                <c:pt idx="432">
                  <c:v>41857</c:v>
                </c:pt>
                <c:pt idx="433">
                  <c:v>41857</c:v>
                </c:pt>
                <c:pt idx="434">
                  <c:v>41857</c:v>
                </c:pt>
                <c:pt idx="435">
                  <c:v>41857</c:v>
                </c:pt>
                <c:pt idx="436">
                  <c:v>41857</c:v>
                </c:pt>
                <c:pt idx="437">
                  <c:v>41857</c:v>
                </c:pt>
                <c:pt idx="438">
                  <c:v>41857</c:v>
                </c:pt>
                <c:pt idx="439">
                  <c:v>41857</c:v>
                </c:pt>
                <c:pt idx="440">
                  <c:v>41857</c:v>
                </c:pt>
                <c:pt idx="441">
                  <c:v>41858</c:v>
                </c:pt>
                <c:pt idx="442">
                  <c:v>41858</c:v>
                </c:pt>
                <c:pt idx="443">
                  <c:v>41858</c:v>
                </c:pt>
                <c:pt idx="444">
                  <c:v>41858</c:v>
                </c:pt>
                <c:pt idx="445">
                  <c:v>41858</c:v>
                </c:pt>
                <c:pt idx="446">
                  <c:v>41858</c:v>
                </c:pt>
                <c:pt idx="447">
                  <c:v>41858</c:v>
                </c:pt>
                <c:pt idx="448">
                  <c:v>41858</c:v>
                </c:pt>
                <c:pt idx="449">
                  <c:v>41858</c:v>
                </c:pt>
                <c:pt idx="450">
                  <c:v>41858</c:v>
                </c:pt>
                <c:pt idx="451">
                  <c:v>41858</c:v>
                </c:pt>
                <c:pt idx="452">
                  <c:v>41858</c:v>
                </c:pt>
                <c:pt idx="453">
                  <c:v>41858</c:v>
                </c:pt>
                <c:pt idx="454">
                  <c:v>41858</c:v>
                </c:pt>
                <c:pt idx="455">
                  <c:v>41859</c:v>
                </c:pt>
                <c:pt idx="456">
                  <c:v>41859</c:v>
                </c:pt>
                <c:pt idx="457">
                  <c:v>41859</c:v>
                </c:pt>
                <c:pt idx="458">
                  <c:v>41859</c:v>
                </c:pt>
                <c:pt idx="459">
                  <c:v>41859</c:v>
                </c:pt>
                <c:pt idx="460">
                  <c:v>41859</c:v>
                </c:pt>
                <c:pt idx="461">
                  <c:v>41859</c:v>
                </c:pt>
                <c:pt idx="462">
                  <c:v>41859</c:v>
                </c:pt>
                <c:pt idx="463">
                  <c:v>41859</c:v>
                </c:pt>
                <c:pt idx="464">
                  <c:v>41859</c:v>
                </c:pt>
                <c:pt idx="465">
                  <c:v>41859</c:v>
                </c:pt>
                <c:pt idx="466">
                  <c:v>41859</c:v>
                </c:pt>
                <c:pt idx="467">
                  <c:v>41859</c:v>
                </c:pt>
                <c:pt idx="468">
                  <c:v>41859</c:v>
                </c:pt>
                <c:pt idx="469">
                  <c:v>41859</c:v>
                </c:pt>
                <c:pt idx="470">
                  <c:v>41859</c:v>
                </c:pt>
                <c:pt idx="471">
                  <c:v>41859</c:v>
                </c:pt>
                <c:pt idx="472">
                  <c:v>41859</c:v>
                </c:pt>
                <c:pt idx="473">
                  <c:v>41862</c:v>
                </c:pt>
                <c:pt idx="474">
                  <c:v>41862</c:v>
                </c:pt>
                <c:pt idx="475">
                  <c:v>41862</c:v>
                </c:pt>
                <c:pt idx="476">
                  <c:v>41862</c:v>
                </c:pt>
                <c:pt idx="477">
                  <c:v>41862</c:v>
                </c:pt>
                <c:pt idx="478">
                  <c:v>41862</c:v>
                </c:pt>
                <c:pt idx="479">
                  <c:v>41862</c:v>
                </c:pt>
                <c:pt idx="480">
                  <c:v>41862</c:v>
                </c:pt>
                <c:pt idx="481">
                  <c:v>41862</c:v>
                </c:pt>
                <c:pt idx="482">
                  <c:v>41862</c:v>
                </c:pt>
                <c:pt idx="483">
                  <c:v>41862</c:v>
                </c:pt>
                <c:pt idx="484">
                  <c:v>41862</c:v>
                </c:pt>
                <c:pt idx="485">
                  <c:v>41862</c:v>
                </c:pt>
                <c:pt idx="486">
                  <c:v>41862</c:v>
                </c:pt>
                <c:pt idx="487">
                  <c:v>41862</c:v>
                </c:pt>
                <c:pt idx="488">
                  <c:v>41862</c:v>
                </c:pt>
                <c:pt idx="489">
                  <c:v>41862</c:v>
                </c:pt>
                <c:pt idx="490">
                  <c:v>41862</c:v>
                </c:pt>
                <c:pt idx="491">
                  <c:v>41862</c:v>
                </c:pt>
                <c:pt idx="492">
                  <c:v>41862</c:v>
                </c:pt>
                <c:pt idx="493">
                  <c:v>41862</c:v>
                </c:pt>
                <c:pt idx="494">
                  <c:v>41863</c:v>
                </c:pt>
                <c:pt idx="495">
                  <c:v>41863</c:v>
                </c:pt>
                <c:pt idx="496">
                  <c:v>41863</c:v>
                </c:pt>
                <c:pt idx="497">
                  <c:v>41863</c:v>
                </c:pt>
                <c:pt idx="498">
                  <c:v>41863</c:v>
                </c:pt>
                <c:pt idx="499">
                  <c:v>41863</c:v>
                </c:pt>
                <c:pt idx="500">
                  <c:v>41863</c:v>
                </c:pt>
                <c:pt idx="501">
                  <c:v>41863</c:v>
                </c:pt>
                <c:pt idx="502">
                  <c:v>41863</c:v>
                </c:pt>
                <c:pt idx="503">
                  <c:v>41863</c:v>
                </c:pt>
                <c:pt idx="504">
                  <c:v>41863</c:v>
                </c:pt>
                <c:pt idx="505">
                  <c:v>41863</c:v>
                </c:pt>
                <c:pt idx="506">
                  <c:v>41864</c:v>
                </c:pt>
                <c:pt idx="507">
                  <c:v>41864</c:v>
                </c:pt>
                <c:pt idx="508">
                  <c:v>41864</c:v>
                </c:pt>
                <c:pt idx="509">
                  <c:v>41864</c:v>
                </c:pt>
                <c:pt idx="510">
                  <c:v>41864</c:v>
                </c:pt>
                <c:pt idx="511">
                  <c:v>41864</c:v>
                </c:pt>
                <c:pt idx="512">
                  <c:v>41864</c:v>
                </c:pt>
                <c:pt idx="513">
                  <c:v>41864</c:v>
                </c:pt>
                <c:pt idx="514">
                  <c:v>41864</c:v>
                </c:pt>
                <c:pt idx="515">
                  <c:v>41864</c:v>
                </c:pt>
                <c:pt idx="516">
                  <c:v>41864</c:v>
                </c:pt>
                <c:pt idx="517">
                  <c:v>41864</c:v>
                </c:pt>
                <c:pt idx="518">
                  <c:v>41864</c:v>
                </c:pt>
                <c:pt idx="519">
                  <c:v>41864</c:v>
                </c:pt>
                <c:pt idx="520">
                  <c:v>41864</c:v>
                </c:pt>
                <c:pt idx="521">
                  <c:v>41864</c:v>
                </c:pt>
                <c:pt idx="522">
                  <c:v>41864</c:v>
                </c:pt>
                <c:pt idx="523">
                  <c:v>41864</c:v>
                </c:pt>
                <c:pt idx="524">
                  <c:v>41864</c:v>
                </c:pt>
                <c:pt idx="525">
                  <c:v>41864</c:v>
                </c:pt>
                <c:pt idx="526">
                  <c:v>41865</c:v>
                </c:pt>
                <c:pt idx="527">
                  <c:v>41865</c:v>
                </c:pt>
                <c:pt idx="528">
                  <c:v>41865</c:v>
                </c:pt>
                <c:pt idx="529">
                  <c:v>41865</c:v>
                </c:pt>
                <c:pt idx="530">
                  <c:v>41865</c:v>
                </c:pt>
                <c:pt idx="531">
                  <c:v>41865</c:v>
                </c:pt>
                <c:pt idx="532">
                  <c:v>41865</c:v>
                </c:pt>
                <c:pt idx="533">
                  <c:v>41865</c:v>
                </c:pt>
                <c:pt idx="534">
                  <c:v>41865</c:v>
                </c:pt>
                <c:pt idx="535">
                  <c:v>41865</c:v>
                </c:pt>
                <c:pt idx="536">
                  <c:v>41865</c:v>
                </c:pt>
                <c:pt idx="537">
                  <c:v>41865</c:v>
                </c:pt>
                <c:pt idx="538">
                  <c:v>41865</c:v>
                </c:pt>
                <c:pt idx="539">
                  <c:v>41865</c:v>
                </c:pt>
                <c:pt idx="540">
                  <c:v>41866</c:v>
                </c:pt>
                <c:pt idx="541">
                  <c:v>41866</c:v>
                </c:pt>
                <c:pt idx="542">
                  <c:v>41866</c:v>
                </c:pt>
                <c:pt idx="543">
                  <c:v>41866</c:v>
                </c:pt>
                <c:pt idx="544">
                  <c:v>41866</c:v>
                </c:pt>
                <c:pt idx="545">
                  <c:v>41866</c:v>
                </c:pt>
                <c:pt idx="546">
                  <c:v>41866</c:v>
                </c:pt>
                <c:pt idx="547">
                  <c:v>41866</c:v>
                </c:pt>
                <c:pt idx="548">
                  <c:v>41866</c:v>
                </c:pt>
                <c:pt idx="549">
                  <c:v>41866</c:v>
                </c:pt>
                <c:pt idx="550">
                  <c:v>41866</c:v>
                </c:pt>
                <c:pt idx="551">
                  <c:v>41869</c:v>
                </c:pt>
                <c:pt idx="552">
                  <c:v>41869</c:v>
                </c:pt>
                <c:pt idx="553">
                  <c:v>41869</c:v>
                </c:pt>
                <c:pt idx="554">
                  <c:v>41869</c:v>
                </c:pt>
                <c:pt idx="555">
                  <c:v>41870</c:v>
                </c:pt>
                <c:pt idx="556">
                  <c:v>41870</c:v>
                </c:pt>
                <c:pt idx="557">
                  <c:v>41870</c:v>
                </c:pt>
                <c:pt idx="558">
                  <c:v>41870</c:v>
                </c:pt>
                <c:pt idx="559">
                  <c:v>41870</c:v>
                </c:pt>
                <c:pt idx="560">
                  <c:v>41871</c:v>
                </c:pt>
                <c:pt idx="561">
                  <c:v>41871</c:v>
                </c:pt>
                <c:pt idx="562">
                  <c:v>41871</c:v>
                </c:pt>
                <c:pt idx="563">
                  <c:v>41871</c:v>
                </c:pt>
                <c:pt idx="564">
                  <c:v>41871</c:v>
                </c:pt>
                <c:pt idx="565">
                  <c:v>41871</c:v>
                </c:pt>
                <c:pt idx="566">
                  <c:v>41871</c:v>
                </c:pt>
                <c:pt idx="567">
                  <c:v>41871</c:v>
                </c:pt>
                <c:pt idx="568">
                  <c:v>41871</c:v>
                </c:pt>
                <c:pt idx="569">
                  <c:v>41871</c:v>
                </c:pt>
                <c:pt idx="570">
                  <c:v>41871</c:v>
                </c:pt>
                <c:pt idx="571">
                  <c:v>41871</c:v>
                </c:pt>
                <c:pt idx="572">
                  <c:v>41871</c:v>
                </c:pt>
                <c:pt idx="573">
                  <c:v>41871</c:v>
                </c:pt>
                <c:pt idx="574">
                  <c:v>41871</c:v>
                </c:pt>
                <c:pt idx="575">
                  <c:v>41871</c:v>
                </c:pt>
                <c:pt idx="576">
                  <c:v>41871</c:v>
                </c:pt>
                <c:pt idx="577">
                  <c:v>41871</c:v>
                </c:pt>
                <c:pt idx="578">
                  <c:v>41871</c:v>
                </c:pt>
                <c:pt idx="579">
                  <c:v>41871</c:v>
                </c:pt>
                <c:pt idx="580">
                  <c:v>41871</c:v>
                </c:pt>
                <c:pt idx="581">
                  <c:v>41871</c:v>
                </c:pt>
                <c:pt idx="582">
                  <c:v>41871</c:v>
                </c:pt>
                <c:pt idx="583">
                  <c:v>41871</c:v>
                </c:pt>
                <c:pt idx="584">
                  <c:v>41871</c:v>
                </c:pt>
                <c:pt idx="585">
                  <c:v>41872</c:v>
                </c:pt>
                <c:pt idx="586">
                  <c:v>41872</c:v>
                </c:pt>
                <c:pt idx="587">
                  <c:v>41872</c:v>
                </c:pt>
                <c:pt idx="588">
                  <c:v>41872</c:v>
                </c:pt>
                <c:pt idx="589">
                  <c:v>41872</c:v>
                </c:pt>
                <c:pt idx="590">
                  <c:v>41872</c:v>
                </c:pt>
                <c:pt idx="591">
                  <c:v>41872</c:v>
                </c:pt>
                <c:pt idx="592">
                  <c:v>41872</c:v>
                </c:pt>
                <c:pt idx="593">
                  <c:v>41872</c:v>
                </c:pt>
                <c:pt idx="594">
                  <c:v>41872</c:v>
                </c:pt>
                <c:pt idx="595">
                  <c:v>41872</c:v>
                </c:pt>
                <c:pt idx="596">
                  <c:v>41872</c:v>
                </c:pt>
                <c:pt idx="597">
                  <c:v>41872</c:v>
                </c:pt>
                <c:pt idx="598">
                  <c:v>41872</c:v>
                </c:pt>
                <c:pt idx="599">
                  <c:v>41872</c:v>
                </c:pt>
                <c:pt idx="600">
                  <c:v>41872</c:v>
                </c:pt>
                <c:pt idx="601">
                  <c:v>41873</c:v>
                </c:pt>
                <c:pt idx="602">
                  <c:v>41873</c:v>
                </c:pt>
                <c:pt idx="603">
                  <c:v>41873</c:v>
                </c:pt>
                <c:pt idx="604">
                  <c:v>41873</c:v>
                </c:pt>
                <c:pt idx="605">
                  <c:v>41873</c:v>
                </c:pt>
                <c:pt idx="606">
                  <c:v>41873</c:v>
                </c:pt>
                <c:pt idx="607">
                  <c:v>41873</c:v>
                </c:pt>
                <c:pt idx="608">
                  <c:v>41873</c:v>
                </c:pt>
                <c:pt idx="609">
                  <c:v>41873</c:v>
                </c:pt>
                <c:pt idx="610">
                  <c:v>41877</c:v>
                </c:pt>
                <c:pt idx="611">
                  <c:v>41877</c:v>
                </c:pt>
                <c:pt idx="612">
                  <c:v>41877</c:v>
                </c:pt>
                <c:pt idx="613">
                  <c:v>41877</c:v>
                </c:pt>
                <c:pt idx="614">
                  <c:v>41877</c:v>
                </c:pt>
                <c:pt idx="615">
                  <c:v>41877</c:v>
                </c:pt>
                <c:pt idx="616">
                  <c:v>41877</c:v>
                </c:pt>
                <c:pt idx="617">
                  <c:v>41877</c:v>
                </c:pt>
                <c:pt idx="618">
                  <c:v>41877</c:v>
                </c:pt>
                <c:pt idx="619">
                  <c:v>41878</c:v>
                </c:pt>
                <c:pt idx="620">
                  <c:v>41878</c:v>
                </c:pt>
                <c:pt idx="621">
                  <c:v>41878</c:v>
                </c:pt>
                <c:pt idx="622">
                  <c:v>41878</c:v>
                </c:pt>
                <c:pt idx="623">
                  <c:v>41878</c:v>
                </c:pt>
                <c:pt idx="624">
                  <c:v>41878</c:v>
                </c:pt>
                <c:pt idx="625">
                  <c:v>41878</c:v>
                </c:pt>
                <c:pt idx="626">
                  <c:v>41878</c:v>
                </c:pt>
                <c:pt idx="627">
                  <c:v>41878</c:v>
                </c:pt>
                <c:pt idx="628">
                  <c:v>41878</c:v>
                </c:pt>
                <c:pt idx="629">
                  <c:v>41878</c:v>
                </c:pt>
                <c:pt idx="630">
                  <c:v>41878</c:v>
                </c:pt>
                <c:pt idx="631">
                  <c:v>41878</c:v>
                </c:pt>
                <c:pt idx="632">
                  <c:v>41878</c:v>
                </c:pt>
                <c:pt idx="633">
                  <c:v>41879</c:v>
                </c:pt>
                <c:pt idx="634">
                  <c:v>41879</c:v>
                </c:pt>
                <c:pt idx="635">
                  <c:v>41879</c:v>
                </c:pt>
                <c:pt idx="636">
                  <c:v>41879</c:v>
                </c:pt>
                <c:pt idx="637">
                  <c:v>41879</c:v>
                </c:pt>
                <c:pt idx="638">
                  <c:v>41880</c:v>
                </c:pt>
                <c:pt idx="639">
                  <c:v>41880</c:v>
                </c:pt>
                <c:pt idx="640">
                  <c:v>41880</c:v>
                </c:pt>
                <c:pt idx="641">
                  <c:v>41880</c:v>
                </c:pt>
                <c:pt idx="642">
                  <c:v>41880</c:v>
                </c:pt>
                <c:pt idx="643">
                  <c:v>41880</c:v>
                </c:pt>
                <c:pt idx="644">
                  <c:v>41883</c:v>
                </c:pt>
                <c:pt idx="645">
                  <c:v>41883</c:v>
                </c:pt>
                <c:pt idx="646">
                  <c:v>41883</c:v>
                </c:pt>
                <c:pt idx="647">
                  <c:v>41883</c:v>
                </c:pt>
                <c:pt idx="648">
                  <c:v>41883</c:v>
                </c:pt>
                <c:pt idx="649">
                  <c:v>41883</c:v>
                </c:pt>
                <c:pt idx="650">
                  <c:v>41883</c:v>
                </c:pt>
                <c:pt idx="651">
                  <c:v>41883</c:v>
                </c:pt>
                <c:pt idx="652">
                  <c:v>41883</c:v>
                </c:pt>
                <c:pt idx="653">
                  <c:v>41883</c:v>
                </c:pt>
                <c:pt idx="654">
                  <c:v>41883</c:v>
                </c:pt>
                <c:pt idx="655">
                  <c:v>41883</c:v>
                </c:pt>
                <c:pt idx="656">
                  <c:v>41884</c:v>
                </c:pt>
                <c:pt idx="657">
                  <c:v>41884</c:v>
                </c:pt>
                <c:pt idx="658">
                  <c:v>41884</c:v>
                </c:pt>
                <c:pt idx="659">
                  <c:v>41884</c:v>
                </c:pt>
                <c:pt idx="660">
                  <c:v>41884</c:v>
                </c:pt>
                <c:pt idx="661">
                  <c:v>41884</c:v>
                </c:pt>
                <c:pt idx="662">
                  <c:v>41884</c:v>
                </c:pt>
                <c:pt idx="663">
                  <c:v>41884</c:v>
                </c:pt>
                <c:pt idx="664">
                  <c:v>41884</c:v>
                </c:pt>
                <c:pt idx="665">
                  <c:v>41884</c:v>
                </c:pt>
                <c:pt idx="666">
                  <c:v>41884</c:v>
                </c:pt>
                <c:pt idx="667">
                  <c:v>41884</c:v>
                </c:pt>
                <c:pt idx="668">
                  <c:v>41884</c:v>
                </c:pt>
                <c:pt idx="669">
                  <c:v>41884</c:v>
                </c:pt>
                <c:pt idx="670">
                  <c:v>41884</c:v>
                </c:pt>
                <c:pt idx="671">
                  <c:v>41884</c:v>
                </c:pt>
                <c:pt idx="672">
                  <c:v>41884</c:v>
                </c:pt>
                <c:pt idx="673">
                  <c:v>41884</c:v>
                </c:pt>
                <c:pt idx="674">
                  <c:v>41885</c:v>
                </c:pt>
                <c:pt idx="675">
                  <c:v>41885</c:v>
                </c:pt>
                <c:pt idx="676">
                  <c:v>41885</c:v>
                </c:pt>
                <c:pt idx="677">
                  <c:v>41885</c:v>
                </c:pt>
                <c:pt idx="678">
                  <c:v>41885</c:v>
                </c:pt>
                <c:pt idx="679">
                  <c:v>41885</c:v>
                </c:pt>
                <c:pt idx="680">
                  <c:v>41885</c:v>
                </c:pt>
                <c:pt idx="681">
                  <c:v>41885</c:v>
                </c:pt>
                <c:pt idx="682">
                  <c:v>41885</c:v>
                </c:pt>
                <c:pt idx="683">
                  <c:v>41885</c:v>
                </c:pt>
                <c:pt idx="684">
                  <c:v>41885</c:v>
                </c:pt>
                <c:pt idx="685">
                  <c:v>41885</c:v>
                </c:pt>
                <c:pt idx="686">
                  <c:v>41885</c:v>
                </c:pt>
                <c:pt idx="687">
                  <c:v>41885</c:v>
                </c:pt>
                <c:pt idx="688">
                  <c:v>41885</c:v>
                </c:pt>
                <c:pt idx="689">
                  <c:v>41885</c:v>
                </c:pt>
                <c:pt idx="690">
                  <c:v>41885</c:v>
                </c:pt>
                <c:pt idx="691">
                  <c:v>41885</c:v>
                </c:pt>
                <c:pt idx="692">
                  <c:v>41886</c:v>
                </c:pt>
                <c:pt idx="693">
                  <c:v>41886</c:v>
                </c:pt>
                <c:pt idx="694">
                  <c:v>41886</c:v>
                </c:pt>
                <c:pt idx="695">
                  <c:v>41886</c:v>
                </c:pt>
                <c:pt idx="696">
                  <c:v>41886</c:v>
                </c:pt>
                <c:pt idx="697">
                  <c:v>41887</c:v>
                </c:pt>
                <c:pt idx="698">
                  <c:v>41887</c:v>
                </c:pt>
                <c:pt idx="699">
                  <c:v>41887</c:v>
                </c:pt>
                <c:pt idx="700">
                  <c:v>41887</c:v>
                </c:pt>
                <c:pt idx="701">
                  <c:v>41887</c:v>
                </c:pt>
                <c:pt idx="702">
                  <c:v>41887</c:v>
                </c:pt>
                <c:pt idx="703">
                  <c:v>41887</c:v>
                </c:pt>
                <c:pt idx="704">
                  <c:v>41887</c:v>
                </c:pt>
                <c:pt idx="705">
                  <c:v>41887</c:v>
                </c:pt>
                <c:pt idx="706">
                  <c:v>41887</c:v>
                </c:pt>
                <c:pt idx="707">
                  <c:v>41887</c:v>
                </c:pt>
                <c:pt idx="708">
                  <c:v>41887</c:v>
                </c:pt>
                <c:pt idx="709">
                  <c:v>41887</c:v>
                </c:pt>
                <c:pt idx="710">
                  <c:v>41887</c:v>
                </c:pt>
                <c:pt idx="711">
                  <c:v>41887</c:v>
                </c:pt>
                <c:pt idx="712">
                  <c:v>41887</c:v>
                </c:pt>
                <c:pt idx="713">
                  <c:v>41890</c:v>
                </c:pt>
                <c:pt idx="714">
                  <c:v>41890</c:v>
                </c:pt>
                <c:pt idx="715">
                  <c:v>41890</c:v>
                </c:pt>
                <c:pt idx="716">
                  <c:v>41890</c:v>
                </c:pt>
                <c:pt idx="717">
                  <c:v>41890</c:v>
                </c:pt>
                <c:pt idx="718">
                  <c:v>41890</c:v>
                </c:pt>
                <c:pt idx="719">
                  <c:v>41890</c:v>
                </c:pt>
                <c:pt idx="720">
                  <c:v>41890</c:v>
                </c:pt>
                <c:pt idx="721">
                  <c:v>41890</c:v>
                </c:pt>
                <c:pt idx="722">
                  <c:v>41890</c:v>
                </c:pt>
                <c:pt idx="723">
                  <c:v>41890</c:v>
                </c:pt>
                <c:pt idx="724">
                  <c:v>41890</c:v>
                </c:pt>
                <c:pt idx="725">
                  <c:v>41890</c:v>
                </c:pt>
                <c:pt idx="726">
                  <c:v>41890</c:v>
                </c:pt>
                <c:pt idx="727">
                  <c:v>41891</c:v>
                </c:pt>
                <c:pt idx="728">
                  <c:v>41891</c:v>
                </c:pt>
                <c:pt idx="729">
                  <c:v>41891</c:v>
                </c:pt>
                <c:pt idx="730">
                  <c:v>41891</c:v>
                </c:pt>
                <c:pt idx="731">
                  <c:v>41891</c:v>
                </c:pt>
                <c:pt idx="732">
                  <c:v>41891</c:v>
                </c:pt>
                <c:pt idx="733">
                  <c:v>41891</c:v>
                </c:pt>
                <c:pt idx="734">
                  <c:v>41891</c:v>
                </c:pt>
                <c:pt idx="735">
                  <c:v>41891</c:v>
                </c:pt>
                <c:pt idx="736">
                  <c:v>41891</c:v>
                </c:pt>
                <c:pt idx="737">
                  <c:v>41891</c:v>
                </c:pt>
                <c:pt idx="738">
                  <c:v>41891</c:v>
                </c:pt>
                <c:pt idx="739">
                  <c:v>41891</c:v>
                </c:pt>
                <c:pt idx="740">
                  <c:v>41892</c:v>
                </c:pt>
                <c:pt idx="741">
                  <c:v>41892</c:v>
                </c:pt>
                <c:pt idx="742">
                  <c:v>41892</c:v>
                </c:pt>
                <c:pt idx="743">
                  <c:v>41892</c:v>
                </c:pt>
                <c:pt idx="744">
                  <c:v>41892</c:v>
                </c:pt>
                <c:pt idx="745">
                  <c:v>41892</c:v>
                </c:pt>
                <c:pt idx="746">
                  <c:v>41892</c:v>
                </c:pt>
                <c:pt idx="747">
                  <c:v>41892</c:v>
                </c:pt>
                <c:pt idx="748">
                  <c:v>41892</c:v>
                </c:pt>
                <c:pt idx="749">
                  <c:v>41892</c:v>
                </c:pt>
                <c:pt idx="750">
                  <c:v>41892</c:v>
                </c:pt>
                <c:pt idx="751">
                  <c:v>41892</c:v>
                </c:pt>
                <c:pt idx="752">
                  <c:v>41892</c:v>
                </c:pt>
                <c:pt idx="753">
                  <c:v>41892</c:v>
                </c:pt>
                <c:pt idx="754">
                  <c:v>41893</c:v>
                </c:pt>
                <c:pt idx="755">
                  <c:v>41893</c:v>
                </c:pt>
                <c:pt idx="756">
                  <c:v>41893</c:v>
                </c:pt>
                <c:pt idx="757">
                  <c:v>41893</c:v>
                </c:pt>
                <c:pt idx="758">
                  <c:v>41893</c:v>
                </c:pt>
                <c:pt idx="759">
                  <c:v>41893</c:v>
                </c:pt>
                <c:pt idx="760">
                  <c:v>41893</c:v>
                </c:pt>
                <c:pt idx="761">
                  <c:v>41893</c:v>
                </c:pt>
                <c:pt idx="762">
                  <c:v>41893</c:v>
                </c:pt>
                <c:pt idx="763">
                  <c:v>41893</c:v>
                </c:pt>
                <c:pt idx="764">
                  <c:v>41893</c:v>
                </c:pt>
                <c:pt idx="765">
                  <c:v>41893</c:v>
                </c:pt>
                <c:pt idx="766">
                  <c:v>41893</c:v>
                </c:pt>
                <c:pt idx="767">
                  <c:v>41893</c:v>
                </c:pt>
                <c:pt idx="768">
                  <c:v>41893</c:v>
                </c:pt>
                <c:pt idx="769">
                  <c:v>41893</c:v>
                </c:pt>
                <c:pt idx="770">
                  <c:v>41893</c:v>
                </c:pt>
                <c:pt idx="771">
                  <c:v>41894</c:v>
                </c:pt>
                <c:pt idx="772">
                  <c:v>41894</c:v>
                </c:pt>
                <c:pt idx="773">
                  <c:v>41894</c:v>
                </c:pt>
                <c:pt idx="774">
                  <c:v>41894</c:v>
                </c:pt>
                <c:pt idx="775">
                  <c:v>41894</c:v>
                </c:pt>
                <c:pt idx="776">
                  <c:v>41894</c:v>
                </c:pt>
                <c:pt idx="777">
                  <c:v>41895</c:v>
                </c:pt>
                <c:pt idx="778">
                  <c:v>41897</c:v>
                </c:pt>
                <c:pt idx="779">
                  <c:v>41897</c:v>
                </c:pt>
                <c:pt idx="780">
                  <c:v>41897</c:v>
                </c:pt>
                <c:pt idx="781">
                  <c:v>41897</c:v>
                </c:pt>
                <c:pt idx="782">
                  <c:v>41897</c:v>
                </c:pt>
                <c:pt idx="783">
                  <c:v>41897</c:v>
                </c:pt>
                <c:pt idx="784">
                  <c:v>41897</c:v>
                </c:pt>
                <c:pt idx="785">
                  <c:v>41897</c:v>
                </c:pt>
                <c:pt idx="786">
                  <c:v>41897</c:v>
                </c:pt>
                <c:pt idx="787">
                  <c:v>41897</c:v>
                </c:pt>
                <c:pt idx="788">
                  <c:v>41897</c:v>
                </c:pt>
                <c:pt idx="789">
                  <c:v>41897</c:v>
                </c:pt>
                <c:pt idx="790">
                  <c:v>41897</c:v>
                </c:pt>
                <c:pt idx="791">
                  <c:v>41897</c:v>
                </c:pt>
                <c:pt idx="792">
                  <c:v>41897</c:v>
                </c:pt>
                <c:pt idx="793">
                  <c:v>41897</c:v>
                </c:pt>
                <c:pt idx="794">
                  <c:v>41897</c:v>
                </c:pt>
                <c:pt idx="795">
                  <c:v>41897</c:v>
                </c:pt>
                <c:pt idx="796">
                  <c:v>41897</c:v>
                </c:pt>
                <c:pt idx="797">
                  <c:v>41897</c:v>
                </c:pt>
                <c:pt idx="798">
                  <c:v>41897</c:v>
                </c:pt>
                <c:pt idx="799">
                  <c:v>41897</c:v>
                </c:pt>
                <c:pt idx="800">
                  <c:v>41897</c:v>
                </c:pt>
                <c:pt idx="801">
                  <c:v>41898</c:v>
                </c:pt>
                <c:pt idx="802">
                  <c:v>41898</c:v>
                </c:pt>
                <c:pt idx="803">
                  <c:v>41898</c:v>
                </c:pt>
                <c:pt idx="804">
                  <c:v>41898</c:v>
                </c:pt>
                <c:pt idx="805">
                  <c:v>41898</c:v>
                </c:pt>
                <c:pt idx="806">
                  <c:v>41898</c:v>
                </c:pt>
                <c:pt idx="807">
                  <c:v>41898</c:v>
                </c:pt>
                <c:pt idx="808">
                  <c:v>41898</c:v>
                </c:pt>
                <c:pt idx="809">
                  <c:v>41898</c:v>
                </c:pt>
                <c:pt idx="810">
                  <c:v>41898</c:v>
                </c:pt>
                <c:pt idx="811">
                  <c:v>41898</c:v>
                </c:pt>
                <c:pt idx="812">
                  <c:v>41898</c:v>
                </c:pt>
                <c:pt idx="813">
                  <c:v>41898</c:v>
                </c:pt>
                <c:pt idx="814">
                  <c:v>41898</c:v>
                </c:pt>
                <c:pt idx="815">
                  <c:v>41898</c:v>
                </c:pt>
                <c:pt idx="816">
                  <c:v>41898</c:v>
                </c:pt>
                <c:pt idx="817">
                  <c:v>41898</c:v>
                </c:pt>
                <c:pt idx="818">
                  <c:v>41898</c:v>
                </c:pt>
                <c:pt idx="819">
                  <c:v>41898</c:v>
                </c:pt>
                <c:pt idx="820">
                  <c:v>41898</c:v>
                </c:pt>
                <c:pt idx="821">
                  <c:v>41898</c:v>
                </c:pt>
                <c:pt idx="822">
                  <c:v>41899</c:v>
                </c:pt>
                <c:pt idx="823">
                  <c:v>41899</c:v>
                </c:pt>
                <c:pt idx="824">
                  <c:v>41899</c:v>
                </c:pt>
                <c:pt idx="825">
                  <c:v>41899</c:v>
                </c:pt>
                <c:pt idx="826">
                  <c:v>41899</c:v>
                </c:pt>
                <c:pt idx="827">
                  <c:v>41899</c:v>
                </c:pt>
                <c:pt idx="828">
                  <c:v>41899</c:v>
                </c:pt>
                <c:pt idx="829">
                  <c:v>41899</c:v>
                </c:pt>
                <c:pt idx="830">
                  <c:v>41899</c:v>
                </c:pt>
                <c:pt idx="831">
                  <c:v>41899</c:v>
                </c:pt>
                <c:pt idx="832">
                  <c:v>41899</c:v>
                </c:pt>
                <c:pt idx="833">
                  <c:v>41899</c:v>
                </c:pt>
                <c:pt idx="834">
                  <c:v>41899</c:v>
                </c:pt>
                <c:pt idx="835">
                  <c:v>41899</c:v>
                </c:pt>
                <c:pt idx="836">
                  <c:v>41899</c:v>
                </c:pt>
                <c:pt idx="837">
                  <c:v>41899</c:v>
                </c:pt>
                <c:pt idx="838">
                  <c:v>41899</c:v>
                </c:pt>
                <c:pt idx="839">
                  <c:v>41899</c:v>
                </c:pt>
                <c:pt idx="840">
                  <c:v>41899</c:v>
                </c:pt>
                <c:pt idx="841">
                  <c:v>41899</c:v>
                </c:pt>
                <c:pt idx="842">
                  <c:v>41900</c:v>
                </c:pt>
                <c:pt idx="843">
                  <c:v>41900</c:v>
                </c:pt>
                <c:pt idx="844">
                  <c:v>41900</c:v>
                </c:pt>
                <c:pt idx="845">
                  <c:v>41900</c:v>
                </c:pt>
                <c:pt idx="846">
                  <c:v>41900</c:v>
                </c:pt>
                <c:pt idx="847">
                  <c:v>41900</c:v>
                </c:pt>
                <c:pt idx="848">
                  <c:v>41900</c:v>
                </c:pt>
                <c:pt idx="849">
                  <c:v>41900</c:v>
                </c:pt>
                <c:pt idx="850">
                  <c:v>41900</c:v>
                </c:pt>
                <c:pt idx="851">
                  <c:v>41901</c:v>
                </c:pt>
                <c:pt idx="852">
                  <c:v>41901</c:v>
                </c:pt>
                <c:pt idx="853">
                  <c:v>41901</c:v>
                </c:pt>
                <c:pt idx="854">
                  <c:v>41901</c:v>
                </c:pt>
                <c:pt idx="855">
                  <c:v>41901</c:v>
                </c:pt>
                <c:pt idx="856">
                  <c:v>41901</c:v>
                </c:pt>
                <c:pt idx="857">
                  <c:v>41901</c:v>
                </c:pt>
                <c:pt idx="858">
                  <c:v>41901</c:v>
                </c:pt>
                <c:pt idx="859">
                  <c:v>41901</c:v>
                </c:pt>
                <c:pt idx="860">
                  <c:v>41901</c:v>
                </c:pt>
                <c:pt idx="861">
                  <c:v>41901</c:v>
                </c:pt>
                <c:pt idx="862">
                  <c:v>41901</c:v>
                </c:pt>
                <c:pt idx="863">
                  <c:v>41901</c:v>
                </c:pt>
                <c:pt idx="864">
                  <c:v>41901</c:v>
                </c:pt>
                <c:pt idx="865">
                  <c:v>41901</c:v>
                </c:pt>
                <c:pt idx="866">
                  <c:v>41901</c:v>
                </c:pt>
                <c:pt idx="867">
                  <c:v>41904</c:v>
                </c:pt>
                <c:pt idx="868">
                  <c:v>41904</c:v>
                </c:pt>
                <c:pt idx="869">
                  <c:v>41904</c:v>
                </c:pt>
                <c:pt idx="870">
                  <c:v>41904</c:v>
                </c:pt>
                <c:pt idx="871">
                  <c:v>41904</c:v>
                </c:pt>
                <c:pt idx="872">
                  <c:v>41904</c:v>
                </c:pt>
                <c:pt idx="873">
                  <c:v>41904</c:v>
                </c:pt>
                <c:pt idx="874">
                  <c:v>41904</c:v>
                </c:pt>
                <c:pt idx="875">
                  <c:v>41904</c:v>
                </c:pt>
                <c:pt idx="876">
                  <c:v>41904</c:v>
                </c:pt>
                <c:pt idx="877">
                  <c:v>41905</c:v>
                </c:pt>
                <c:pt idx="878">
                  <c:v>41905</c:v>
                </c:pt>
                <c:pt idx="879">
                  <c:v>41905</c:v>
                </c:pt>
                <c:pt idx="880">
                  <c:v>41905</c:v>
                </c:pt>
                <c:pt idx="881">
                  <c:v>41905</c:v>
                </c:pt>
                <c:pt idx="882">
                  <c:v>41905</c:v>
                </c:pt>
                <c:pt idx="883">
                  <c:v>41905</c:v>
                </c:pt>
                <c:pt idx="884">
                  <c:v>41905</c:v>
                </c:pt>
                <c:pt idx="885">
                  <c:v>41905</c:v>
                </c:pt>
                <c:pt idx="886">
                  <c:v>41906</c:v>
                </c:pt>
                <c:pt idx="887">
                  <c:v>41906</c:v>
                </c:pt>
                <c:pt idx="888">
                  <c:v>41906</c:v>
                </c:pt>
                <c:pt idx="889">
                  <c:v>41906</c:v>
                </c:pt>
                <c:pt idx="890">
                  <c:v>41906</c:v>
                </c:pt>
                <c:pt idx="891">
                  <c:v>41906</c:v>
                </c:pt>
                <c:pt idx="892">
                  <c:v>41906</c:v>
                </c:pt>
                <c:pt idx="893">
                  <c:v>41906</c:v>
                </c:pt>
                <c:pt idx="894">
                  <c:v>41906</c:v>
                </c:pt>
                <c:pt idx="895">
                  <c:v>41906</c:v>
                </c:pt>
                <c:pt idx="896">
                  <c:v>41906</c:v>
                </c:pt>
                <c:pt idx="897">
                  <c:v>41906</c:v>
                </c:pt>
                <c:pt idx="898">
                  <c:v>41906</c:v>
                </c:pt>
                <c:pt idx="899">
                  <c:v>41906</c:v>
                </c:pt>
                <c:pt idx="900">
                  <c:v>41906</c:v>
                </c:pt>
                <c:pt idx="901">
                  <c:v>41906</c:v>
                </c:pt>
                <c:pt idx="902">
                  <c:v>41906</c:v>
                </c:pt>
                <c:pt idx="903">
                  <c:v>41906</c:v>
                </c:pt>
                <c:pt idx="904">
                  <c:v>41906</c:v>
                </c:pt>
                <c:pt idx="905">
                  <c:v>41907</c:v>
                </c:pt>
                <c:pt idx="906">
                  <c:v>41907</c:v>
                </c:pt>
                <c:pt idx="907">
                  <c:v>41907</c:v>
                </c:pt>
                <c:pt idx="908">
                  <c:v>41907</c:v>
                </c:pt>
                <c:pt idx="909">
                  <c:v>41907</c:v>
                </c:pt>
                <c:pt idx="910">
                  <c:v>41907</c:v>
                </c:pt>
                <c:pt idx="911">
                  <c:v>41907</c:v>
                </c:pt>
                <c:pt idx="912">
                  <c:v>41907</c:v>
                </c:pt>
                <c:pt idx="913">
                  <c:v>41907</c:v>
                </c:pt>
                <c:pt idx="914">
                  <c:v>41907</c:v>
                </c:pt>
                <c:pt idx="915">
                  <c:v>41907</c:v>
                </c:pt>
                <c:pt idx="916">
                  <c:v>41907</c:v>
                </c:pt>
                <c:pt idx="917">
                  <c:v>41908</c:v>
                </c:pt>
                <c:pt idx="918">
                  <c:v>41908</c:v>
                </c:pt>
                <c:pt idx="919">
                  <c:v>41908</c:v>
                </c:pt>
                <c:pt idx="920">
                  <c:v>41908</c:v>
                </c:pt>
                <c:pt idx="921">
                  <c:v>41908</c:v>
                </c:pt>
                <c:pt idx="922">
                  <c:v>41908</c:v>
                </c:pt>
                <c:pt idx="923">
                  <c:v>41908</c:v>
                </c:pt>
                <c:pt idx="924">
                  <c:v>41908</c:v>
                </c:pt>
                <c:pt idx="925">
                  <c:v>41908</c:v>
                </c:pt>
                <c:pt idx="926">
                  <c:v>41908</c:v>
                </c:pt>
                <c:pt idx="927">
                  <c:v>41911</c:v>
                </c:pt>
                <c:pt idx="928">
                  <c:v>41911</c:v>
                </c:pt>
                <c:pt idx="929">
                  <c:v>41911</c:v>
                </c:pt>
                <c:pt idx="930">
                  <c:v>41911</c:v>
                </c:pt>
                <c:pt idx="931">
                  <c:v>41911</c:v>
                </c:pt>
                <c:pt idx="932">
                  <c:v>41911</c:v>
                </c:pt>
                <c:pt idx="933">
                  <c:v>41911</c:v>
                </c:pt>
                <c:pt idx="934">
                  <c:v>41911</c:v>
                </c:pt>
                <c:pt idx="935">
                  <c:v>41911</c:v>
                </c:pt>
                <c:pt idx="936">
                  <c:v>41911</c:v>
                </c:pt>
                <c:pt idx="937">
                  <c:v>41911</c:v>
                </c:pt>
                <c:pt idx="938">
                  <c:v>41911</c:v>
                </c:pt>
                <c:pt idx="939">
                  <c:v>41911</c:v>
                </c:pt>
                <c:pt idx="940">
                  <c:v>41911</c:v>
                </c:pt>
                <c:pt idx="941">
                  <c:v>41911</c:v>
                </c:pt>
                <c:pt idx="942">
                  <c:v>41911</c:v>
                </c:pt>
                <c:pt idx="943">
                  <c:v>41912</c:v>
                </c:pt>
                <c:pt idx="944">
                  <c:v>41912</c:v>
                </c:pt>
                <c:pt idx="945">
                  <c:v>41912</c:v>
                </c:pt>
                <c:pt idx="946">
                  <c:v>41912</c:v>
                </c:pt>
                <c:pt idx="947">
                  <c:v>41912</c:v>
                </c:pt>
                <c:pt idx="948">
                  <c:v>41912</c:v>
                </c:pt>
                <c:pt idx="949">
                  <c:v>41912</c:v>
                </c:pt>
                <c:pt idx="950">
                  <c:v>41913</c:v>
                </c:pt>
                <c:pt idx="951">
                  <c:v>41913</c:v>
                </c:pt>
                <c:pt idx="952">
                  <c:v>41913</c:v>
                </c:pt>
                <c:pt idx="953">
                  <c:v>41913</c:v>
                </c:pt>
                <c:pt idx="954">
                  <c:v>41913</c:v>
                </c:pt>
                <c:pt idx="955">
                  <c:v>41913</c:v>
                </c:pt>
                <c:pt idx="956">
                  <c:v>41913</c:v>
                </c:pt>
                <c:pt idx="957">
                  <c:v>41913</c:v>
                </c:pt>
                <c:pt idx="958">
                  <c:v>41913</c:v>
                </c:pt>
                <c:pt idx="959">
                  <c:v>41913</c:v>
                </c:pt>
                <c:pt idx="960">
                  <c:v>41913</c:v>
                </c:pt>
                <c:pt idx="961">
                  <c:v>41914</c:v>
                </c:pt>
                <c:pt idx="962">
                  <c:v>41914</c:v>
                </c:pt>
                <c:pt idx="963">
                  <c:v>41914</c:v>
                </c:pt>
                <c:pt idx="964">
                  <c:v>41914</c:v>
                </c:pt>
                <c:pt idx="965">
                  <c:v>41914</c:v>
                </c:pt>
                <c:pt idx="966">
                  <c:v>41914</c:v>
                </c:pt>
                <c:pt idx="967">
                  <c:v>41914</c:v>
                </c:pt>
                <c:pt idx="968">
                  <c:v>41914</c:v>
                </c:pt>
                <c:pt idx="969">
                  <c:v>41914</c:v>
                </c:pt>
                <c:pt idx="970">
                  <c:v>41914</c:v>
                </c:pt>
                <c:pt idx="971">
                  <c:v>41914</c:v>
                </c:pt>
                <c:pt idx="972">
                  <c:v>41914</c:v>
                </c:pt>
                <c:pt idx="973">
                  <c:v>41914</c:v>
                </c:pt>
                <c:pt idx="974">
                  <c:v>41915</c:v>
                </c:pt>
                <c:pt idx="975">
                  <c:v>41915</c:v>
                </c:pt>
                <c:pt idx="976">
                  <c:v>41915</c:v>
                </c:pt>
                <c:pt idx="977">
                  <c:v>41915</c:v>
                </c:pt>
                <c:pt idx="978">
                  <c:v>41915</c:v>
                </c:pt>
                <c:pt idx="979">
                  <c:v>41915</c:v>
                </c:pt>
                <c:pt idx="980">
                  <c:v>41915</c:v>
                </c:pt>
                <c:pt idx="981">
                  <c:v>41915</c:v>
                </c:pt>
                <c:pt idx="982">
                  <c:v>41915</c:v>
                </c:pt>
                <c:pt idx="983">
                  <c:v>41915</c:v>
                </c:pt>
                <c:pt idx="984">
                  <c:v>41915</c:v>
                </c:pt>
                <c:pt idx="985">
                  <c:v>41915</c:v>
                </c:pt>
                <c:pt idx="986">
                  <c:v>41915</c:v>
                </c:pt>
                <c:pt idx="987">
                  <c:v>41915</c:v>
                </c:pt>
                <c:pt idx="988">
                  <c:v>41915</c:v>
                </c:pt>
                <c:pt idx="989">
                  <c:v>41915</c:v>
                </c:pt>
                <c:pt idx="990">
                  <c:v>41915</c:v>
                </c:pt>
                <c:pt idx="991">
                  <c:v>41915</c:v>
                </c:pt>
                <c:pt idx="992">
                  <c:v>41915</c:v>
                </c:pt>
                <c:pt idx="993">
                  <c:v>41918</c:v>
                </c:pt>
                <c:pt idx="994">
                  <c:v>41918</c:v>
                </c:pt>
                <c:pt idx="995">
                  <c:v>41918</c:v>
                </c:pt>
                <c:pt idx="996">
                  <c:v>41918</c:v>
                </c:pt>
                <c:pt idx="997">
                  <c:v>41918</c:v>
                </c:pt>
                <c:pt idx="998">
                  <c:v>41918</c:v>
                </c:pt>
                <c:pt idx="999">
                  <c:v>41918</c:v>
                </c:pt>
                <c:pt idx="1000">
                  <c:v>41918</c:v>
                </c:pt>
                <c:pt idx="1001">
                  <c:v>41919</c:v>
                </c:pt>
                <c:pt idx="1002">
                  <c:v>41919</c:v>
                </c:pt>
                <c:pt idx="1003">
                  <c:v>41919</c:v>
                </c:pt>
                <c:pt idx="1004">
                  <c:v>41919</c:v>
                </c:pt>
                <c:pt idx="1005">
                  <c:v>41919</c:v>
                </c:pt>
                <c:pt idx="1006">
                  <c:v>41919</c:v>
                </c:pt>
                <c:pt idx="1007">
                  <c:v>41919</c:v>
                </c:pt>
                <c:pt idx="1008">
                  <c:v>41919</c:v>
                </c:pt>
                <c:pt idx="1009">
                  <c:v>41919</c:v>
                </c:pt>
                <c:pt idx="1010">
                  <c:v>41919</c:v>
                </c:pt>
                <c:pt idx="1011">
                  <c:v>41919</c:v>
                </c:pt>
                <c:pt idx="1012">
                  <c:v>41919</c:v>
                </c:pt>
                <c:pt idx="1013">
                  <c:v>41920</c:v>
                </c:pt>
                <c:pt idx="1014">
                  <c:v>41920</c:v>
                </c:pt>
                <c:pt idx="1015">
                  <c:v>41920</c:v>
                </c:pt>
                <c:pt idx="1016">
                  <c:v>41920</c:v>
                </c:pt>
                <c:pt idx="1017">
                  <c:v>41920</c:v>
                </c:pt>
                <c:pt idx="1018">
                  <c:v>41920</c:v>
                </c:pt>
                <c:pt idx="1019">
                  <c:v>41920</c:v>
                </c:pt>
                <c:pt idx="1020">
                  <c:v>41920</c:v>
                </c:pt>
                <c:pt idx="1021">
                  <c:v>41920</c:v>
                </c:pt>
                <c:pt idx="1022">
                  <c:v>41920</c:v>
                </c:pt>
                <c:pt idx="1023">
                  <c:v>41920</c:v>
                </c:pt>
                <c:pt idx="1024">
                  <c:v>41921</c:v>
                </c:pt>
                <c:pt idx="1025">
                  <c:v>41921</c:v>
                </c:pt>
                <c:pt idx="1026">
                  <c:v>41921</c:v>
                </c:pt>
                <c:pt idx="1027">
                  <c:v>41921</c:v>
                </c:pt>
                <c:pt idx="1028">
                  <c:v>41921</c:v>
                </c:pt>
                <c:pt idx="1029">
                  <c:v>41921</c:v>
                </c:pt>
                <c:pt idx="1030">
                  <c:v>41921</c:v>
                </c:pt>
                <c:pt idx="1031">
                  <c:v>41921</c:v>
                </c:pt>
                <c:pt idx="1032">
                  <c:v>41922</c:v>
                </c:pt>
                <c:pt idx="1033">
                  <c:v>41922</c:v>
                </c:pt>
                <c:pt idx="1034">
                  <c:v>41922</c:v>
                </c:pt>
                <c:pt idx="1035">
                  <c:v>41922</c:v>
                </c:pt>
                <c:pt idx="1036">
                  <c:v>41922</c:v>
                </c:pt>
                <c:pt idx="1037">
                  <c:v>41922</c:v>
                </c:pt>
                <c:pt idx="1038">
                  <c:v>41922</c:v>
                </c:pt>
                <c:pt idx="1039">
                  <c:v>41922</c:v>
                </c:pt>
                <c:pt idx="1040">
                  <c:v>41922</c:v>
                </c:pt>
                <c:pt idx="1041">
                  <c:v>41922</c:v>
                </c:pt>
                <c:pt idx="1042">
                  <c:v>41922</c:v>
                </c:pt>
                <c:pt idx="1043">
                  <c:v>41922</c:v>
                </c:pt>
                <c:pt idx="1044">
                  <c:v>41922</c:v>
                </c:pt>
                <c:pt idx="1045">
                  <c:v>41922</c:v>
                </c:pt>
                <c:pt idx="1046">
                  <c:v>41922</c:v>
                </c:pt>
                <c:pt idx="1047">
                  <c:v>41925</c:v>
                </c:pt>
                <c:pt idx="1048">
                  <c:v>41925</c:v>
                </c:pt>
                <c:pt idx="1049">
                  <c:v>41925</c:v>
                </c:pt>
                <c:pt idx="1050">
                  <c:v>41925</c:v>
                </c:pt>
                <c:pt idx="1051">
                  <c:v>41925</c:v>
                </c:pt>
                <c:pt idx="1052">
                  <c:v>41925</c:v>
                </c:pt>
                <c:pt idx="1053">
                  <c:v>41925</c:v>
                </c:pt>
                <c:pt idx="1054">
                  <c:v>41925</c:v>
                </c:pt>
                <c:pt idx="1055">
                  <c:v>41925</c:v>
                </c:pt>
                <c:pt idx="1056">
                  <c:v>41925</c:v>
                </c:pt>
                <c:pt idx="1057">
                  <c:v>41925</c:v>
                </c:pt>
                <c:pt idx="1058">
                  <c:v>41925</c:v>
                </c:pt>
                <c:pt idx="1059">
                  <c:v>41925</c:v>
                </c:pt>
                <c:pt idx="1060">
                  <c:v>41925</c:v>
                </c:pt>
                <c:pt idx="1061">
                  <c:v>41925</c:v>
                </c:pt>
                <c:pt idx="1062">
                  <c:v>41925</c:v>
                </c:pt>
                <c:pt idx="1063">
                  <c:v>41925</c:v>
                </c:pt>
                <c:pt idx="1064">
                  <c:v>41925</c:v>
                </c:pt>
                <c:pt idx="1065">
                  <c:v>41925</c:v>
                </c:pt>
                <c:pt idx="1066">
                  <c:v>41925</c:v>
                </c:pt>
                <c:pt idx="1067">
                  <c:v>41926</c:v>
                </c:pt>
                <c:pt idx="1068">
                  <c:v>41926</c:v>
                </c:pt>
                <c:pt idx="1069">
                  <c:v>41926</c:v>
                </c:pt>
                <c:pt idx="1070">
                  <c:v>41926</c:v>
                </c:pt>
                <c:pt idx="1071">
                  <c:v>41926</c:v>
                </c:pt>
                <c:pt idx="1072">
                  <c:v>41926</c:v>
                </c:pt>
                <c:pt idx="1073">
                  <c:v>41926</c:v>
                </c:pt>
                <c:pt idx="1074">
                  <c:v>41926</c:v>
                </c:pt>
                <c:pt idx="1075">
                  <c:v>41927</c:v>
                </c:pt>
                <c:pt idx="1076">
                  <c:v>41927</c:v>
                </c:pt>
                <c:pt idx="1077">
                  <c:v>41927</c:v>
                </c:pt>
                <c:pt idx="1078">
                  <c:v>41927</c:v>
                </c:pt>
                <c:pt idx="1079">
                  <c:v>41927</c:v>
                </c:pt>
                <c:pt idx="1080">
                  <c:v>41927</c:v>
                </c:pt>
                <c:pt idx="1081">
                  <c:v>41927</c:v>
                </c:pt>
                <c:pt idx="1082">
                  <c:v>41927</c:v>
                </c:pt>
                <c:pt idx="1083">
                  <c:v>41928</c:v>
                </c:pt>
                <c:pt idx="1084">
                  <c:v>41928</c:v>
                </c:pt>
                <c:pt idx="1085">
                  <c:v>41928</c:v>
                </c:pt>
                <c:pt idx="1086">
                  <c:v>41928</c:v>
                </c:pt>
                <c:pt idx="1087">
                  <c:v>41928</c:v>
                </c:pt>
                <c:pt idx="1088">
                  <c:v>41928</c:v>
                </c:pt>
                <c:pt idx="1089">
                  <c:v>41928</c:v>
                </c:pt>
                <c:pt idx="1090">
                  <c:v>41928</c:v>
                </c:pt>
                <c:pt idx="1091">
                  <c:v>41928</c:v>
                </c:pt>
                <c:pt idx="1092">
                  <c:v>41929</c:v>
                </c:pt>
                <c:pt idx="1093">
                  <c:v>41929</c:v>
                </c:pt>
                <c:pt idx="1094">
                  <c:v>41929</c:v>
                </c:pt>
                <c:pt idx="1095">
                  <c:v>41929</c:v>
                </c:pt>
                <c:pt idx="1096">
                  <c:v>41929</c:v>
                </c:pt>
                <c:pt idx="1097">
                  <c:v>41929</c:v>
                </c:pt>
                <c:pt idx="1098">
                  <c:v>41929</c:v>
                </c:pt>
                <c:pt idx="1099">
                  <c:v>41929</c:v>
                </c:pt>
                <c:pt idx="1100">
                  <c:v>41929</c:v>
                </c:pt>
                <c:pt idx="1101">
                  <c:v>41929</c:v>
                </c:pt>
                <c:pt idx="1102">
                  <c:v>41929</c:v>
                </c:pt>
                <c:pt idx="1103">
                  <c:v>41929</c:v>
                </c:pt>
                <c:pt idx="1104">
                  <c:v>41929</c:v>
                </c:pt>
                <c:pt idx="1105">
                  <c:v>41929</c:v>
                </c:pt>
                <c:pt idx="1106">
                  <c:v>41929</c:v>
                </c:pt>
                <c:pt idx="1107">
                  <c:v>41929</c:v>
                </c:pt>
                <c:pt idx="1108">
                  <c:v>41932</c:v>
                </c:pt>
                <c:pt idx="1109">
                  <c:v>41932</c:v>
                </c:pt>
                <c:pt idx="1110">
                  <c:v>41932</c:v>
                </c:pt>
                <c:pt idx="1111">
                  <c:v>41932</c:v>
                </c:pt>
                <c:pt idx="1112">
                  <c:v>41932</c:v>
                </c:pt>
                <c:pt idx="1113">
                  <c:v>41932</c:v>
                </c:pt>
                <c:pt idx="1114">
                  <c:v>41932</c:v>
                </c:pt>
                <c:pt idx="1115">
                  <c:v>41932</c:v>
                </c:pt>
                <c:pt idx="1116">
                  <c:v>41932</c:v>
                </c:pt>
                <c:pt idx="1117">
                  <c:v>41932</c:v>
                </c:pt>
                <c:pt idx="1118">
                  <c:v>41933</c:v>
                </c:pt>
                <c:pt idx="1119">
                  <c:v>41933</c:v>
                </c:pt>
                <c:pt idx="1120">
                  <c:v>41933</c:v>
                </c:pt>
                <c:pt idx="1121">
                  <c:v>41933</c:v>
                </c:pt>
                <c:pt idx="1122">
                  <c:v>41933</c:v>
                </c:pt>
                <c:pt idx="1123">
                  <c:v>41933</c:v>
                </c:pt>
                <c:pt idx="1124">
                  <c:v>41933</c:v>
                </c:pt>
                <c:pt idx="1125">
                  <c:v>41933</c:v>
                </c:pt>
                <c:pt idx="1126">
                  <c:v>41933</c:v>
                </c:pt>
                <c:pt idx="1127">
                  <c:v>41934</c:v>
                </c:pt>
                <c:pt idx="1128">
                  <c:v>41934</c:v>
                </c:pt>
                <c:pt idx="1129">
                  <c:v>41934</c:v>
                </c:pt>
                <c:pt idx="1130">
                  <c:v>41934</c:v>
                </c:pt>
                <c:pt idx="1131">
                  <c:v>41934</c:v>
                </c:pt>
                <c:pt idx="1132">
                  <c:v>41934</c:v>
                </c:pt>
                <c:pt idx="1133">
                  <c:v>41934</c:v>
                </c:pt>
                <c:pt idx="1134">
                  <c:v>41934</c:v>
                </c:pt>
                <c:pt idx="1135">
                  <c:v>41934</c:v>
                </c:pt>
                <c:pt idx="1136">
                  <c:v>41934</c:v>
                </c:pt>
                <c:pt idx="1137">
                  <c:v>41934</c:v>
                </c:pt>
                <c:pt idx="1138">
                  <c:v>41934</c:v>
                </c:pt>
                <c:pt idx="1139">
                  <c:v>41935</c:v>
                </c:pt>
                <c:pt idx="1140">
                  <c:v>41935</c:v>
                </c:pt>
                <c:pt idx="1141">
                  <c:v>41935</c:v>
                </c:pt>
                <c:pt idx="1142">
                  <c:v>41935</c:v>
                </c:pt>
                <c:pt idx="1143">
                  <c:v>41935</c:v>
                </c:pt>
                <c:pt idx="1144">
                  <c:v>41935</c:v>
                </c:pt>
                <c:pt idx="1145">
                  <c:v>41935</c:v>
                </c:pt>
                <c:pt idx="1146">
                  <c:v>41935</c:v>
                </c:pt>
                <c:pt idx="1147">
                  <c:v>41935</c:v>
                </c:pt>
                <c:pt idx="1148">
                  <c:v>41935</c:v>
                </c:pt>
                <c:pt idx="1149">
                  <c:v>41935</c:v>
                </c:pt>
                <c:pt idx="1150">
                  <c:v>41935</c:v>
                </c:pt>
                <c:pt idx="1151">
                  <c:v>41935</c:v>
                </c:pt>
                <c:pt idx="1152">
                  <c:v>41936</c:v>
                </c:pt>
                <c:pt idx="1153">
                  <c:v>41936</c:v>
                </c:pt>
                <c:pt idx="1154">
                  <c:v>41936</c:v>
                </c:pt>
                <c:pt idx="1155">
                  <c:v>41936</c:v>
                </c:pt>
                <c:pt idx="1156">
                  <c:v>41936</c:v>
                </c:pt>
                <c:pt idx="1157">
                  <c:v>41936</c:v>
                </c:pt>
                <c:pt idx="1158">
                  <c:v>41936</c:v>
                </c:pt>
                <c:pt idx="1159">
                  <c:v>41936</c:v>
                </c:pt>
                <c:pt idx="1160">
                  <c:v>41936</c:v>
                </c:pt>
                <c:pt idx="1161">
                  <c:v>41936</c:v>
                </c:pt>
                <c:pt idx="1162">
                  <c:v>41939</c:v>
                </c:pt>
                <c:pt idx="1163">
                  <c:v>41939</c:v>
                </c:pt>
                <c:pt idx="1164">
                  <c:v>41939</c:v>
                </c:pt>
                <c:pt idx="1165">
                  <c:v>41939</c:v>
                </c:pt>
                <c:pt idx="1166">
                  <c:v>41939</c:v>
                </c:pt>
                <c:pt idx="1167">
                  <c:v>41939</c:v>
                </c:pt>
                <c:pt idx="1168">
                  <c:v>41939</c:v>
                </c:pt>
                <c:pt idx="1169">
                  <c:v>41939</c:v>
                </c:pt>
                <c:pt idx="1170">
                  <c:v>41939</c:v>
                </c:pt>
                <c:pt idx="1171">
                  <c:v>41939</c:v>
                </c:pt>
                <c:pt idx="1172">
                  <c:v>41939</c:v>
                </c:pt>
                <c:pt idx="1173">
                  <c:v>41939</c:v>
                </c:pt>
                <c:pt idx="1174">
                  <c:v>41939</c:v>
                </c:pt>
                <c:pt idx="1175">
                  <c:v>41940</c:v>
                </c:pt>
                <c:pt idx="1176">
                  <c:v>41940</c:v>
                </c:pt>
                <c:pt idx="1177">
                  <c:v>41940</c:v>
                </c:pt>
                <c:pt idx="1178">
                  <c:v>41940</c:v>
                </c:pt>
                <c:pt idx="1179">
                  <c:v>41940</c:v>
                </c:pt>
                <c:pt idx="1180">
                  <c:v>41940</c:v>
                </c:pt>
                <c:pt idx="1181">
                  <c:v>41940</c:v>
                </c:pt>
                <c:pt idx="1182">
                  <c:v>41940</c:v>
                </c:pt>
                <c:pt idx="1183">
                  <c:v>41940</c:v>
                </c:pt>
                <c:pt idx="1184">
                  <c:v>41941</c:v>
                </c:pt>
                <c:pt idx="1185">
                  <c:v>41941</c:v>
                </c:pt>
                <c:pt idx="1186">
                  <c:v>41941</c:v>
                </c:pt>
                <c:pt idx="1187">
                  <c:v>41941</c:v>
                </c:pt>
                <c:pt idx="1188">
                  <c:v>41941</c:v>
                </c:pt>
                <c:pt idx="1189">
                  <c:v>41941</c:v>
                </c:pt>
                <c:pt idx="1190">
                  <c:v>41941</c:v>
                </c:pt>
                <c:pt idx="1191">
                  <c:v>41941</c:v>
                </c:pt>
                <c:pt idx="1192">
                  <c:v>41941</c:v>
                </c:pt>
                <c:pt idx="1193">
                  <c:v>41941</c:v>
                </c:pt>
                <c:pt idx="1194">
                  <c:v>41941</c:v>
                </c:pt>
                <c:pt idx="1195">
                  <c:v>41941</c:v>
                </c:pt>
                <c:pt idx="1196">
                  <c:v>41941</c:v>
                </c:pt>
                <c:pt idx="1197">
                  <c:v>41941</c:v>
                </c:pt>
                <c:pt idx="1198">
                  <c:v>41941</c:v>
                </c:pt>
                <c:pt idx="1199">
                  <c:v>41941</c:v>
                </c:pt>
                <c:pt idx="1200">
                  <c:v>41941</c:v>
                </c:pt>
                <c:pt idx="1201">
                  <c:v>41941</c:v>
                </c:pt>
                <c:pt idx="1202">
                  <c:v>41942</c:v>
                </c:pt>
                <c:pt idx="1203">
                  <c:v>41942</c:v>
                </c:pt>
                <c:pt idx="1204">
                  <c:v>41942</c:v>
                </c:pt>
                <c:pt idx="1205">
                  <c:v>41942</c:v>
                </c:pt>
                <c:pt idx="1206">
                  <c:v>41942</c:v>
                </c:pt>
                <c:pt idx="1207">
                  <c:v>41942</c:v>
                </c:pt>
                <c:pt idx="1208">
                  <c:v>41942</c:v>
                </c:pt>
                <c:pt idx="1209">
                  <c:v>41942</c:v>
                </c:pt>
                <c:pt idx="1210">
                  <c:v>41943</c:v>
                </c:pt>
                <c:pt idx="1211">
                  <c:v>41943</c:v>
                </c:pt>
                <c:pt idx="1212">
                  <c:v>41943</c:v>
                </c:pt>
                <c:pt idx="1213">
                  <c:v>41943</c:v>
                </c:pt>
                <c:pt idx="1214">
                  <c:v>41943</c:v>
                </c:pt>
                <c:pt idx="1215">
                  <c:v>41943</c:v>
                </c:pt>
                <c:pt idx="1216">
                  <c:v>41943</c:v>
                </c:pt>
                <c:pt idx="1217">
                  <c:v>41946</c:v>
                </c:pt>
                <c:pt idx="1218">
                  <c:v>41946</c:v>
                </c:pt>
                <c:pt idx="1219">
                  <c:v>41946</c:v>
                </c:pt>
                <c:pt idx="1220">
                  <c:v>41946</c:v>
                </c:pt>
                <c:pt idx="1221">
                  <c:v>41946</c:v>
                </c:pt>
                <c:pt idx="1222">
                  <c:v>41946</c:v>
                </c:pt>
                <c:pt idx="1223">
                  <c:v>41946</c:v>
                </c:pt>
                <c:pt idx="1224">
                  <c:v>41946</c:v>
                </c:pt>
                <c:pt idx="1225">
                  <c:v>41946</c:v>
                </c:pt>
                <c:pt idx="1226">
                  <c:v>41946</c:v>
                </c:pt>
                <c:pt idx="1227">
                  <c:v>41946</c:v>
                </c:pt>
                <c:pt idx="1228">
                  <c:v>41946</c:v>
                </c:pt>
                <c:pt idx="1229">
                  <c:v>41947</c:v>
                </c:pt>
                <c:pt idx="1230">
                  <c:v>41947</c:v>
                </c:pt>
                <c:pt idx="1231">
                  <c:v>41947</c:v>
                </c:pt>
                <c:pt idx="1232">
                  <c:v>41947</c:v>
                </c:pt>
                <c:pt idx="1233">
                  <c:v>41947</c:v>
                </c:pt>
                <c:pt idx="1234">
                  <c:v>41947</c:v>
                </c:pt>
                <c:pt idx="1235">
                  <c:v>41947</c:v>
                </c:pt>
                <c:pt idx="1236">
                  <c:v>41947</c:v>
                </c:pt>
                <c:pt idx="1237">
                  <c:v>41947</c:v>
                </c:pt>
                <c:pt idx="1238">
                  <c:v>41947</c:v>
                </c:pt>
                <c:pt idx="1239">
                  <c:v>41947</c:v>
                </c:pt>
                <c:pt idx="1240">
                  <c:v>41947</c:v>
                </c:pt>
                <c:pt idx="1241">
                  <c:v>41947</c:v>
                </c:pt>
                <c:pt idx="1242">
                  <c:v>41947</c:v>
                </c:pt>
                <c:pt idx="1243">
                  <c:v>41947</c:v>
                </c:pt>
                <c:pt idx="1244">
                  <c:v>41948</c:v>
                </c:pt>
                <c:pt idx="1245">
                  <c:v>41948</c:v>
                </c:pt>
                <c:pt idx="1246">
                  <c:v>41948</c:v>
                </c:pt>
                <c:pt idx="1247">
                  <c:v>41948</c:v>
                </c:pt>
                <c:pt idx="1248">
                  <c:v>41948</c:v>
                </c:pt>
                <c:pt idx="1249">
                  <c:v>41948</c:v>
                </c:pt>
                <c:pt idx="1250">
                  <c:v>41949</c:v>
                </c:pt>
                <c:pt idx="1251">
                  <c:v>41949</c:v>
                </c:pt>
                <c:pt idx="1252">
                  <c:v>41949</c:v>
                </c:pt>
                <c:pt idx="1253">
                  <c:v>41949</c:v>
                </c:pt>
                <c:pt idx="1254">
                  <c:v>41949</c:v>
                </c:pt>
                <c:pt idx="1255">
                  <c:v>41949</c:v>
                </c:pt>
                <c:pt idx="1256">
                  <c:v>41949</c:v>
                </c:pt>
                <c:pt idx="1257">
                  <c:v>41949</c:v>
                </c:pt>
                <c:pt idx="1258">
                  <c:v>41949</c:v>
                </c:pt>
                <c:pt idx="1259">
                  <c:v>41949</c:v>
                </c:pt>
                <c:pt idx="1260">
                  <c:v>41949</c:v>
                </c:pt>
                <c:pt idx="1261">
                  <c:v>41949</c:v>
                </c:pt>
                <c:pt idx="1262">
                  <c:v>41949</c:v>
                </c:pt>
                <c:pt idx="1263">
                  <c:v>41949</c:v>
                </c:pt>
                <c:pt idx="1264">
                  <c:v>41950</c:v>
                </c:pt>
                <c:pt idx="1265">
                  <c:v>41950</c:v>
                </c:pt>
                <c:pt idx="1266">
                  <c:v>41950</c:v>
                </c:pt>
                <c:pt idx="1267">
                  <c:v>41950</c:v>
                </c:pt>
                <c:pt idx="1268">
                  <c:v>41950</c:v>
                </c:pt>
                <c:pt idx="1269">
                  <c:v>41950</c:v>
                </c:pt>
                <c:pt idx="1270">
                  <c:v>41950</c:v>
                </c:pt>
                <c:pt idx="1271">
                  <c:v>41950</c:v>
                </c:pt>
                <c:pt idx="1272">
                  <c:v>41950</c:v>
                </c:pt>
                <c:pt idx="1273">
                  <c:v>41950</c:v>
                </c:pt>
                <c:pt idx="1274">
                  <c:v>41950</c:v>
                </c:pt>
                <c:pt idx="1275">
                  <c:v>41950</c:v>
                </c:pt>
                <c:pt idx="1276">
                  <c:v>41950</c:v>
                </c:pt>
                <c:pt idx="1277">
                  <c:v>41953</c:v>
                </c:pt>
                <c:pt idx="1278">
                  <c:v>41953</c:v>
                </c:pt>
                <c:pt idx="1279">
                  <c:v>41953</c:v>
                </c:pt>
                <c:pt idx="1280">
                  <c:v>41953</c:v>
                </c:pt>
                <c:pt idx="1281">
                  <c:v>41953</c:v>
                </c:pt>
                <c:pt idx="1282">
                  <c:v>41953</c:v>
                </c:pt>
                <c:pt idx="1283">
                  <c:v>41953</c:v>
                </c:pt>
                <c:pt idx="1284">
                  <c:v>41953</c:v>
                </c:pt>
                <c:pt idx="1285">
                  <c:v>41953</c:v>
                </c:pt>
                <c:pt idx="1286">
                  <c:v>41953</c:v>
                </c:pt>
                <c:pt idx="1287">
                  <c:v>41953</c:v>
                </c:pt>
                <c:pt idx="1288">
                  <c:v>41953</c:v>
                </c:pt>
                <c:pt idx="1289">
                  <c:v>41953</c:v>
                </c:pt>
                <c:pt idx="1290">
                  <c:v>41953</c:v>
                </c:pt>
                <c:pt idx="1291">
                  <c:v>41954</c:v>
                </c:pt>
                <c:pt idx="1292">
                  <c:v>41954</c:v>
                </c:pt>
                <c:pt idx="1293">
                  <c:v>41954</c:v>
                </c:pt>
                <c:pt idx="1294">
                  <c:v>41954</c:v>
                </c:pt>
                <c:pt idx="1295">
                  <c:v>41954</c:v>
                </c:pt>
                <c:pt idx="1296">
                  <c:v>41954</c:v>
                </c:pt>
                <c:pt idx="1297">
                  <c:v>41954</c:v>
                </c:pt>
                <c:pt idx="1298">
                  <c:v>41954</c:v>
                </c:pt>
                <c:pt idx="1299">
                  <c:v>41954</c:v>
                </c:pt>
                <c:pt idx="1300">
                  <c:v>41954</c:v>
                </c:pt>
                <c:pt idx="1301">
                  <c:v>41954</c:v>
                </c:pt>
                <c:pt idx="1302">
                  <c:v>41954</c:v>
                </c:pt>
                <c:pt idx="1303">
                  <c:v>41954</c:v>
                </c:pt>
                <c:pt idx="1304">
                  <c:v>41955</c:v>
                </c:pt>
                <c:pt idx="1305">
                  <c:v>41955</c:v>
                </c:pt>
                <c:pt idx="1306">
                  <c:v>41955</c:v>
                </c:pt>
                <c:pt idx="1307">
                  <c:v>41955</c:v>
                </c:pt>
                <c:pt idx="1308">
                  <c:v>41955</c:v>
                </c:pt>
                <c:pt idx="1309">
                  <c:v>41955</c:v>
                </c:pt>
                <c:pt idx="1310">
                  <c:v>41955</c:v>
                </c:pt>
                <c:pt idx="1311">
                  <c:v>41955</c:v>
                </c:pt>
                <c:pt idx="1312">
                  <c:v>41956</c:v>
                </c:pt>
                <c:pt idx="1313">
                  <c:v>41956</c:v>
                </c:pt>
                <c:pt idx="1314">
                  <c:v>41956</c:v>
                </c:pt>
                <c:pt idx="1315">
                  <c:v>41956</c:v>
                </c:pt>
                <c:pt idx="1316">
                  <c:v>41956</c:v>
                </c:pt>
                <c:pt idx="1317">
                  <c:v>41956</c:v>
                </c:pt>
                <c:pt idx="1318">
                  <c:v>41956</c:v>
                </c:pt>
                <c:pt idx="1319">
                  <c:v>41956</c:v>
                </c:pt>
                <c:pt idx="1320">
                  <c:v>41956</c:v>
                </c:pt>
                <c:pt idx="1321">
                  <c:v>41956</c:v>
                </c:pt>
                <c:pt idx="1322">
                  <c:v>41956</c:v>
                </c:pt>
                <c:pt idx="1323">
                  <c:v>41956</c:v>
                </c:pt>
                <c:pt idx="1324">
                  <c:v>41956</c:v>
                </c:pt>
                <c:pt idx="1325">
                  <c:v>41956</c:v>
                </c:pt>
                <c:pt idx="1326">
                  <c:v>41956</c:v>
                </c:pt>
                <c:pt idx="1327">
                  <c:v>41956</c:v>
                </c:pt>
                <c:pt idx="1328">
                  <c:v>41956</c:v>
                </c:pt>
                <c:pt idx="1329">
                  <c:v>41956</c:v>
                </c:pt>
                <c:pt idx="1330">
                  <c:v>41957</c:v>
                </c:pt>
                <c:pt idx="1331">
                  <c:v>41957</c:v>
                </c:pt>
                <c:pt idx="1332">
                  <c:v>41957</c:v>
                </c:pt>
                <c:pt idx="1333">
                  <c:v>41957</c:v>
                </c:pt>
                <c:pt idx="1334">
                  <c:v>41957</c:v>
                </c:pt>
                <c:pt idx="1335">
                  <c:v>41957</c:v>
                </c:pt>
                <c:pt idx="1336">
                  <c:v>41957</c:v>
                </c:pt>
                <c:pt idx="1337">
                  <c:v>41957</c:v>
                </c:pt>
                <c:pt idx="1338">
                  <c:v>41957</c:v>
                </c:pt>
                <c:pt idx="1339">
                  <c:v>41957</c:v>
                </c:pt>
                <c:pt idx="1340">
                  <c:v>41957</c:v>
                </c:pt>
                <c:pt idx="1341">
                  <c:v>41957</c:v>
                </c:pt>
                <c:pt idx="1342">
                  <c:v>41957</c:v>
                </c:pt>
                <c:pt idx="1343">
                  <c:v>41957</c:v>
                </c:pt>
                <c:pt idx="1344">
                  <c:v>41957</c:v>
                </c:pt>
                <c:pt idx="1345">
                  <c:v>41957</c:v>
                </c:pt>
                <c:pt idx="1346">
                  <c:v>41957</c:v>
                </c:pt>
                <c:pt idx="1347">
                  <c:v>41957</c:v>
                </c:pt>
                <c:pt idx="1348">
                  <c:v>41957</c:v>
                </c:pt>
                <c:pt idx="1349">
                  <c:v>41960</c:v>
                </c:pt>
                <c:pt idx="1350">
                  <c:v>41960</c:v>
                </c:pt>
                <c:pt idx="1351">
                  <c:v>41960</c:v>
                </c:pt>
                <c:pt idx="1352">
                  <c:v>41960</c:v>
                </c:pt>
                <c:pt idx="1353">
                  <c:v>41960</c:v>
                </c:pt>
                <c:pt idx="1354">
                  <c:v>41960</c:v>
                </c:pt>
                <c:pt idx="1355">
                  <c:v>41960</c:v>
                </c:pt>
                <c:pt idx="1356">
                  <c:v>41960</c:v>
                </c:pt>
                <c:pt idx="1357">
                  <c:v>41960</c:v>
                </c:pt>
                <c:pt idx="1358">
                  <c:v>41960</c:v>
                </c:pt>
                <c:pt idx="1359">
                  <c:v>41960</c:v>
                </c:pt>
                <c:pt idx="1360">
                  <c:v>41960</c:v>
                </c:pt>
                <c:pt idx="1361">
                  <c:v>41960</c:v>
                </c:pt>
                <c:pt idx="1362">
                  <c:v>41961</c:v>
                </c:pt>
                <c:pt idx="1363">
                  <c:v>41961</c:v>
                </c:pt>
                <c:pt idx="1364">
                  <c:v>41961</c:v>
                </c:pt>
                <c:pt idx="1365">
                  <c:v>41961</c:v>
                </c:pt>
                <c:pt idx="1366">
                  <c:v>41961</c:v>
                </c:pt>
                <c:pt idx="1367">
                  <c:v>41961</c:v>
                </c:pt>
                <c:pt idx="1368">
                  <c:v>41961</c:v>
                </c:pt>
                <c:pt idx="1369">
                  <c:v>41961</c:v>
                </c:pt>
                <c:pt idx="1370">
                  <c:v>41961</c:v>
                </c:pt>
                <c:pt idx="1371">
                  <c:v>41961</c:v>
                </c:pt>
                <c:pt idx="1372">
                  <c:v>41961</c:v>
                </c:pt>
                <c:pt idx="1373">
                  <c:v>41961</c:v>
                </c:pt>
                <c:pt idx="1374">
                  <c:v>41961</c:v>
                </c:pt>
                <c:pt idx="1375">
                  <c:v>41961</c:v>
                </c:pt>
                <c:pt idx="1376">
                  <c:v>41961</c:v>
                </c:pt>
                <c:pt idx="1377">
                  <c:v>41961</c:v>
                </c:pt>
                <c:pt idx="1378">
                  <c:v>41961</c:v>
                </c:pt>
                <c:pt idx="1379">
                  <c:v>41961</c:v>
                </c:pt>
                <c:pt idx="1380">
                  <c:v>41961</c:v>
                </c:pt>
                <c:pt idx="1381">
                  <c:v>41961</c:v>
                </c:pt>
                <c:pt idx="1382">
                  <c:v>41962</c:v>
                </c:pt>
                <c:pt idx="1383">
                  <c:v>41962</c:v>
                </c:pt>
                <c:pt idx="1384">
                  <c:v>41962</c:v>
                </c:pt>
                <c:pt idx="1385">
                  <c:v>41962</c:v>
                </c:pt>
                <c:pt idx="1386">
                  <c:v>41962</c:v>
                </c:pt>
                <c:pt idx="1387">
                  <c:v>41962</c:v>
                </c:pt>
                <c:pt idx="1388">
                  <c:v>41962</c:v>
                </c:pt>
                <c:pt idx="1389">
                  <c:v>41962</c:v>
                </c:pt>
                <c:pt idx="1390">
                  <c:v>41962</c:v>
                </c:pt>
                <c:pt idx="1391">
                  <c:v>41962</c:v>
                </c:pt>
                <c:pt idx="1392">
                  <c:v>41962</c:v>
                </c:pt>
                <c:pt idx="1393">
                  <c:v>41962</c:v>
                </c:pt>
                <c:pt idx="1394">
                  <c:v>41962</c:v>
                </c:pt>
                <c:pt idx="1395">
                  <c:v>41963</c:v>
                </c:pt>
                <c:pt idx="1396">
                  <c:v>41963</c:v>
                </c:pt>
                <c:pt idx="1397">
                  <c:v>41963</c:v>
                </c:pt>
                <c:pt idx="1398">
                  <c:v>41963</c:v>
                </c:pt>
                <c:pt idx="1399">
                  <c:v>41963</c:v>
                </c:pt>
                <c:pt idx="1400">
                  <c:v>41963</c:v>
                </c:pt>
                <c:pt idx="1401">
                  <c:v>41963</c:v>
                </c:pt>
                <c:pt idx="1402">
                  <c:v>41963</c:v>
                </c:pt>
                <c:pt idx="1403">
                  <c:v>41963</c:v>
                </c:pt>
                <c:pt idx="1404">
                  <c:v>41963</c:v>
                </c:pt>
                <c:pt idx="1405">
                  <c:v>41963</c:v>
                </c:pt>
                <c:pt idx="1406">
                  <c:v>41963</c:v>
                </c:pt>
                <c:pt idx="1407">
                  <c:v>41964</c:v>
                </c:pt>
                <c:pt idx="1408">
                  <c:v>41964</c:v>
                </c:pt>
                <c:pt idx="1409">
                  <c:v>41964</c:v>
                </c:pt>
                <c:pt idx="1410">
                  <c:v>41964</c:v>
                </c:pt>
                <c:pt idx="1411">
                  <c:v>41964</c:v>
                </c:pt>
                <c:pt idx="1412">
                  <c:v>41964</c:v>
                </c:pt>
                <c:pt idx="1413">
                  <c:v>41964</c:v>
                </c:pt>
                <c:pt idx="1414">
                  <c:v>41964</c:v>
                </c:pt>
                <c:pt idx="1415">
                  <c:v>41964</c:v>
                </c:pt>
                <c:pt idx="1416">
                  <c:v>41964</c:v>
                </c:pt>
                <c:pt idx="1417">
                  <c:v>41964</c:v>
                </c:pt>
                <c:pt idx="1418">
                  <c:v>41964</c:v>
                </c:pt>
                <c:pt idx="1419">
                  <c:v>41964</c:v>
                </c:pt>
                <c:pt idx="1420">
                  <c:v>41964</c:v>
                </c:pt>
                <c:pt idx="1421">
                  <c:v>41964</c:v>
                </c:pt>
                <c:pt idx="1422">
                  <c:v>41967</c:v>
                </c:pt>
                <c:pt idx="1423">
                  <c:v>41967</c:v>
                </c:pt>
                <c:pt idx="1424">
                  <c:v>41967</c:v>
                </c:pt>
                <c:pt idx="1425">
                  <c:v>41967</c:v>
                </c:pt>
                <c:pt idx="1426">
                  <c:v>41967</c:v>
                </c:pt>
                <c:pt idx="1427">
                  <c:v>41967</c:v>
                </c:pt>
                <c:pt idx="1428">
                  <c:v>41967</c:v>
                </c:pt>
                <c:pt idx="1429">
                  <c:v>41967</c:v>
                </c:pt>
                <c:pt idx="1430">
                  <c:v>41967</c:v>
                </c:pt>
                <c:pt idx="1431">
                  <c:v>41967</c:v>
                </c:pt>
                <c:pt idx="1432">
                  <c:v>41967</c:v>
                </c:pt>
                <c:pt idx="1433">
                  <c:v>41967</c:v>
                </c:pt>
                <c:pt idx="1434">
                  <c:v>41967</c:v>
                </c:pt>
                <c:pt idx="1435">
                  <c:v>41967</c:v>
                </c:pt>
                <c:pt idx="1436">
                  <c:v>41967</c:v>
                </c:pt>
                <c:pt idx="1437">
                  <c:v>41967</c:v>
                </c:pt>
                <c:pt idx="1438">
                  <c:v>41967</c:v>
                </c:pt>
                <c:pt idx="1439">
                  <c:v>41967</c:v>
                </c:pt>
                <c:pt idx="1440">
                  <c:v>41967</c:v>
                </c:pt>
                <c:pt idx="1441">
                  <c:v>41967</c:v>
                </c:pt>
                <c:pt idx="1442">
                  <c:v>41967</c:v>
                </c:pt>
                <c:pt idx="1443">
                  <c:v>41967</c:v>
                </c:pt>
                <c:pt idx="1444">
                  <c:v>41967</c:v>
                </c:pt>
                <c:pt idx="1445">
                  <c:v>41968</c:v>
                </c:pt>
                <c:pt idx="1446">
                  <c:v>41968</c:v>
                </c:pt>
                <c:pt idx="1447">
                  <c:v>41968</c:v>
                </c:pt>
                <c:pt idx="1448">
                  <c:v>41968</c:v>
                </c:pt>
                <c:pt idx="1449">
                  <c:v>41968</c:v>
                </c:pt>
                <c:pt idx="1450">
                  <c:v>41968</c:v>
                </c:pt>
                <c:pt idx="1451">
                  <c:v>41968</c:v>
                </c:pt>
                <c:pt idx="1452">
                  <c:v>41968</c:v>
                </c:pt>
                <c:pt idx="1453">
                  <c:v>41968</c:v>
                </c:pt>
                <c:pt idx="1454">
                  <c:v>41968</c:v>
                </c:pt>
                <c:pt idx="1455">
                  <c:v>41968</c:v>
                </c:pt>
                <c:pt idx="1456">
                  <c:v>41968</c:v>
                </c:pt>
                <c:pt idx="1457">
                  <c:v>41968</c:v>
                </c:pt>
                <c:pt idx="1458">
                  <c:v>41968</c:v>
                </c:pt>
                <c:pt idx="1459">
                  <c:v>41968</c:v>
                </c:pt>
                <c:pt idx="1460">
                  <c:v>41968</c:v>
                </c:pt>
                <c:pt idx="1461">
                  <c:v>41968</c:v>
                </c:pt>
                <c:pt idx="1462">
                  <c:v>41968</c:v>
                </c:pt>
                <c:pt idx="1463">
                  <c:v>41968</c:v>
                </c:pt>
                <c:pt idx="1464">
                  <c:v>41968</c:v>
                </c:pt>
                <c:pt idx="1465">
                  <c:v>41968</c:v>
                </c:pt>
                <c:pt idx="1466">
                  <c:v>41968</c:v>
                </c:pt>
                <c:pt idx="1467">
                  <c:v>41968</c:v>
                </c:pt>
                <c:pt idx="1468">
                  <c:v>41968</c:v>
                </c:pt>
                <c:pt idx="1469">
                  <c:v>41968</c:v>
                </c:pt>
                <c:pt idx="1470">
                  <c:v>41968</c:v>
                </c:pt>
                <c:pt idx="1471">
                  <c:v>41969</c:v>
                </c:pt>
                <c:pt idx="1472">
                  <c:v>41969</c:v>
                </c:pt>
                <c:pt idx="1473">
                  <c:v>41969</c:v>
                </c:pt>
                <c:pt idx="1474">
                  <c:v>41969</c:v>
                </c:pt>
                <c:pt idx="1475">
                  <c:v>41969</c:v>
                </c:pt>
                <c:pt idx="1476">
                  <c:v>41969</c:v>
                </c:pt>
                <c:pt idx="1477">
                  <c:v>41969</c:v>
                </c:pt>
                <c:pt idx="1478">
                  <c:v>41969</c:v>
                </c:pt>
                <c:pt idx="1479">
                  <c:v>41969</c:v>
                </c:pt>
                <c:pt idx="1480">
                  <c:v>41969</c:v>
                </c:pt>
                <c:pt idx="1481">
                  <c:v>41970</c:v>
                </c:pt>
                <c:pt idx="1482">
                  <c:v>41970</c:v>
                </c:pt>
                <c:pt idx="1483">
                  <c:v>41970</c:v>
                </c:pt>
              </c:numCache>
            </c:numRef>
          </c:cat>
          <c:val>
            <c:numRef>
              <c:f>'Whole service from July 2014'!$F$2:$F$1485</c:f>
              <c:numCache>
                <c:formatCode>0</c:formatCode>
                <c:ptCount val="1484"/>
                <c:pt idx="0">
                  <c:v>297.97281712053768</c:v>
                </c:pt>
                <c:pt idx="1">
                  <c:v>297.97281712053768</c:v>
                </c:pt>
                <c:pt idx="2">
                  <c:v>297.97281712053768</c:v>
                </c:pt>
                <c:pt idx="3">
                  <c:v>297.97281712053768</c:v>
                </c:pt>
                <c:pt idx="4">
                  <c:v>297.97281712053768</c:v>
                </c:pt>
                <c:pt idx="5">
                  <c:v>297.97281712053768</c:v>
                </c:pt>
                <c:pt idx="6">
                  <c:v>297.97281712053768</c:v>
                </c:pt>
                <c:pt idx="7">
                  <c:v>297.97281712053768</c:v>
                </c:pt>
                <c:pt idx="8">
                  <c:v>297.97281712053768</c:v>
                </c:pt>
                <c:pt idx="9">
                  <c:v>297.97281712053768</c:v>
                </c:pt>
                <c:pt idx="10">
                  <c:v>297.97281712053768</c:v>
                </c:pt>
                <c:pt idx="11">
                  <c:v>297.97281712053768</c:v>
                </c:pt>
                <c:pt idx="12">
                  <c:v>297.97281712053768</c:v>
                </c:pt>
                <c:pt idx="13">
                  <c:v>297.97281712053768</c:v>
                </c:pt>
                <c:pt idx="14">
                  <c:v>297.97281712053768</c:v>
                </c:pt>
                <c:pt idx="15">
                  <c:v>297.97281712053768</c:v>
                </c:pt>
                <c:pt idx="16">
                  <c:v>297.97281712053768</c:v>
                </c:pt>
                <c:pt idx="17">
                  <c:v>297.97281712053768</c:v>
                </c:pt>
                <c:pt idx="18">
                  <c:v>297.97281712053768</c:v>
                </c:pt>
                <c:pt idx="19">
                  <c:v>297.97281712053768</c:v>
                </c:pt>
                <c:pt idx="20">
                  <c:v>297.97281712053768</c:v>
                </c:pt>
                <c:pt idx="21">
                  <c:v>297.97281712053768</c:v>
                </c:pt>
                <c:pt idx="22">
                  <c:v>297.97281712053768</c:v>
                </c:pt>
                <c:pt idx="23">
                  <c:v>297.97281712053768</c:v>
                </c:pt>
                <c:pt idx="24">
                  <c:v>297.97281712053768</c:v>
                </c:pt>
                <c:pt idx="25">
                  <c:v>297.97281712053768</c:v>
                </c:pt>
                <c:pt idx="26">
                  <c:v>297.97281712053768</c:v>
                </c:pt>
                <c:pt idx="27">
                  <c:v>297.97281712053768</c:v>
                </c:pt>
                <c:pt idx="28">
                  <c:v>297.97281712053768</c:v>
                </c:pt>
                <c:pt idx="29">
                  <c:v>297.97281712053768</c:v>
                </c:pt>
                <c:pt idx="30">
                  <c:v>297.97281712053768</c:v>
                </c:pt>
                <c:pt idx="31">
                  <c:v>297.97281712053768</c:v>
                </c:pt>
                <c:pt idx="32">
                  <c:v>297.97281712053768</c:v>
                </c:pt>
                <c:pt idx="33">
                  <c:v>297.97281712053768</c:v>
                </c:pt>
                <c:pt idx="34">
                  <c:v>297.97281712053768</c:v>
                </c:pt>
                <c:pt idx="35">
                  <c:v>297.97281712053768</c:v>
                </c:pt>
                <c:pt idx="36">
                  <c:v>297.97281712053768</c:v>
                </c:pt>
                <c:pt idx="37">
                  <c:v>297.97281712053768</c:v>
                </c:pt>
                <c:pt idx="38">
                  <c:v>297.97281712053768</c:v>
                </c:pt>
                <c:pt idx="39">
                  <c:v>297.97281712053768</c:v>
                </c:pt>
                <c:pt idx="40">
                  <c:v>297.97281712053768</c:v>
                </c:pt>
                <c:pt idx="41">
                  <c:v>297.97281712053768</c:v>
                </c:pt>
                <c:pt idx="42">
                  <c:v>297.97281712053768</c:v>
                </c:pt>
                <c:pt idx="43">
                  <c:v>297.97281712053768</c:v>
                </c:pt>
                <c:pt idx="44">
                  <c:v>297.97281712053768</c:v>
                </c:pt>
                <c:pt idx="45">
                  <c:v>297.97281712053768</c:v>
                </c:pt>
                <c:pt idx="46">
                  <c:v>297.97281712053768</c:v>
                </c:pt>
                <c:pt idx="47">
                  <c:v>297.97281712053768</c:v>
                </c:pt>
                <c:pt idx="48">
                  <c:v>297.97281712053768</c:v>
                </c:pt>
                <c:pt idx="49">
                  <c:v>297.97281712053768</c:v>
                </c:pt>
                <c:pt idx="50">
                  <c:v>297.97281712053768</c:v>
                </c:pt>
                <c:pt idx="51">
                  <c:v>297.97281712053768</c:v>
                </c:pt>
                <c:pt idx="52">
                  <c:v>297.97281712053768</c:v>
                </c:pt>
                <c:pt idx="53">
                  <c:v>297.97281712053768</c:v>
                </c:pt>
                <c:pt idx="54">
                  <c:v>297.97281712053768</c:v>
                </c:pt>
                <c:pt idx="55">
                  <c:v>297.97281712053768</c:v>
                </c:pt>
                <c:pt idx="56">
                  <c:v>297.97281712053768</c:v>
                </c:pt>
                <c:pt idx="57">
                  <c:v>297.97281712053768</c:v>
                </c:pt>
                <c:pt idx="58">
                  <c:v>297.97281712053768</c:v>
                </c:pt>
                <c:pt idx="59">
                  <c:v>297.97281712053768</c:v>
                </c:pt>
                <c:pt idx="60">
                  <c:v>297.97281712053768</c:v>
                </c:pt>
                <c:pt idx="61">
                  <c:v>297.97281712053768</c:v>
                </c:pt>
                <c:pt idx="62">
                  <c:v>297.97281712053768</c:v>
                </c:pt>
                <c:pt idx="63">
                  <c:v>297.97281712053768</c:v>
                </c:pt>
                <c:pt idx="64">
                  <c:v>297.97281712053768</c:v>
                </c:pt>
                <c:pt idx="65">
                  <c:v>297.97281712053768</c:v>
                </c:pt>
                <c:pt idx="66">
                  <c:v>297.97281712053768</c:v>
                </c:pt>
                <c:pt idx="67">
                  <c:v>297.97281712053768</c:v>
                </c:pt>
                <c:pt idx="68">
                  <c:v>297.97281712053768</c:v>
                </c:pt>
                <c:pt idx="69">
                  <c:v>297.97281712053768</c:v>
                </c:pt>
                <c:pt idx="70">
                  <c:v>297.97281712053768</c:v>
                </c:pt>
                <c:pt idx="71">
                  <c:v>297.97281712053768</c:v>
                </c:pt>
                <c:pt idx="72">
                  <c:v>297.97281712053768</c:v>
                </c:pt>
                <c:pt idx="73">
                  <c:v>297.97281712053768</c:v>
                </c:pt>
                <c:pt idx="74">
                  <c:v>297.97281712053768</c:v>
                </c:pt>
                <c:pt idx="75">
                  <c:v>297.97281712053768</c:v>
                </c:pt>
                <c:pt idx="76">
                  <c:v>297.97281712053768</c:v>
                </c:pt>
                <c:pt idx="77">
                  <c:v>297.97281712053768</c:v>
                </c:pt>
                <c:pt idx="78">
                  <c:v>297.97281712053768</c:v>
                </c:pt>
                <c:pt idx="79">
                  <c:v>297.97281712053768</c:v>
                </c:pt>
                <c:pt idx="80">
                  <c:v>297.97281712053768</c:v>
                </c:pt>
                <c:pt idx="81">
                  <c:v>297.97281712053768</c:v>
                </c:pt>
                <c:pt idx="82">
                  <c:v>297.97281712053768</c:v>
                </c:pt>
                <c:pt idx="83">
                  <c:v>297.97281712053768</c:v>
                </c:pt>
                <c:pt idx="84">
                  <c:v>297.97281712053768</c:v>
                </c:pt>
                <c:pt idx="85">
                  <c:v>297.97281712053768</c:v>
                </c:pt>
                <c:pt idx="86">
                  <c:v>297.97281712053768</c:v>
                </c:pt>
                <c:pt idx="87">
                  <c:v>297.97281712053768</c:v>
                </c:pt>
                <c:pt idx="88">
                  <c:v>297.97281712053768</c:v>
                </c:pt>
                <c:pt idx="89">
                  <c:v>297.97281712053768</c:v>
                </c:pt>
                <c:pt idx="90">
                  <c:v>297.97281712053768</c:v>
                </c:pt>
                <c:pt idx="91">
                  <c:v>297.97281712053768</c:v>
                </c:pt>
                <c:pt idx="92">
                  <c:v>297.97281712053768</c:v>
                </c:pt>
                <c:pt idx="93">
                  <c:v>297.97281712053768</c:v>
                </c:pt>
                <c:pt idx="94">
                  <c:v>297.97281712053768</c:v>
                </c:pt>
                <c:pt idx="95">
                  <c:v>297.97281712053768</c:v>
                </c:pt>
                <c:pt idx="96">
                  <c:v>297.97281712053768</c:v>
                </c:pt>
                <c:pt idx="97">
                  <c:v>297.97281712053768</c:v>
                </c:pt>
                <c:pt idx="98">
                  <c:v>297.97281712053768</c:v>
                </c:pt>
                <c:pt idx="99">
                  <c:v>297.97281712053768</c:v>
                </c:pt>
                <c:pt idx="100">
                  <c:v>297.97281712053768</c:v>
                </c:pt>
                <c:pt idx="101">
                  <c:v>297.97281712053768</c:v>
                </c:pt>
                <c:pt idx="102">
                  <c:v>297.97281712053768</c:v>
                </c:pt>
                <c:pt idx="103">
                  <c:v>297.97281712053768</c:v>
                </c:pt>
                <c:pt idx="104">
                  <c:v>297.97281712053768</c:v>
                </c:pt>
                <c:pt idx="105">
                  <c:v>297.97281712053768</c:v>
                </c:pt>
                <c:pt idx="106">
                  <c:v>297.97281712053768</c:v>
                </c:pt>
                <c:pt idx="107">
                  <c:v>297.97281712053768</c:v>
                </c:pt>
                <c:pt idx="108">
                  <c:v>297.97281712053768</c:v>
                </c:pt>
                <c:pt idx="109">
                  <c:v>297.97281712053768</c:v>
                </c:pt>
                <c:pt idx="110">
                  <c:v>297.97281712053768</c:v>
                </c:pt>
                <c:pt idx="111">
                  <c:v>297.97281712053768</c:v>
                </c:pt>
                <c:pt idx="112">
                  <c:v>297.97281712053768</c:v>
                </c:pt>
                <c:pt idx="113">
                  <c:v>297.97281712053768</c:v>
                </c:pt>
                <c:pt idx="114">
                  <c:v>297.97281712053768</c:v>
                </c:pt>
                <c:pt idx="115">
                  <c:v>297.97281712053768</c:v>
                </c:pt>
                <c:pt idx="116">
                  <c:v>297.97281712053768</c:v>
                </c:pt>
                <c:pt idx="117">
                  <c:v>297.97281712053768</c:v>
                </c:pt>
                <c:pt idx="118">
                  <c:v>297.97281712053768</c:v>
                </c:pt>
                <c:pt idx="119">
                  <c:v>297.97281712053768</c:v>
                </c:pt>
                <c:pt idx="120">
                  <c:v>297.97281712053768</c:v>
                </c:pt>
                <c:pt idx="121">
                  <c:v>297.97281712053768</c:v>
                </c:pt>
                <c:pt idx="122">
                  <c:v>297.97281712053768</c:v>
                </c:pt>
                <c:pt idx="123">
                  <c:v>297.97281712053768</c:v>
                </c:pt>
                <c:pt idx="124">
                  <c:v>297.97281712053768</c:v>
                </c:pt>
                <c:pt idx="125">
                  <c:v>297.97281712053768</c:v>
                </c:pt>
                <c:pt idx="126">
                  <c:v>297.97281712053768</c:v>
                </c:pt>
                <c:pt idx="127">
                  <c:v>297.97281712053768</c:v>
                </c:pt>
                <c:pt idx="128">
                  <c:v>297.97281712053768</c:v>
                </c:pt>
                <c:pt idx="129">
                  <c:v>297.97281712053768</c:v>
                </c:pt>
                <c:pt idx="130">
                  <c:v>297.97281712053768</c:v>
                </c:pt>
                <c:pt idx="131">
                  <c:v>297.97281712053768</c:v>
                </c:pt>
                <c:pt idx="132">
                  <c:v>297.97281712053768</c:v>
                </c:pt>
                <c:pt idx="133">
                  <c:v>297.97281712053768</c:v>
                </c:pt>
                <c:pt idx="134">
                  <c:v>297.97281712053768</c:v>
                </c:pt>
                <c:pt idx="135">
                  <c:v>297.97281712053768</c:v>
                </c:pt>
                <c:pt idx="136">
                  <c:v>297.97281712053768</c:v>
                </c:pt>
                <c:pt idx="137">
                  <c:v>297.97281712053768</c:v>
                </c:pt>
                <c:pt idx="138">
                  <c:v>297.97281712053768</c:v>
                </c:pt>
                <c:pt idx="139">
                  <c:v>297.97281712053768</c:v>
                </c:pt>
                <c:pt idx="140">
                  <c:v>297.97281712053768</c:v>
                </c:pt>
                <c:pt idx="141">
                  <c:v>297.97281712053768</c:v>
                </c:pt>
                <c:pt idx="142">
                  <c:v>297.97281712053768</c:v>
                </c:pt>
                <c:pt idx="143">
                  <c:v>297.97281712053768</c:v>
                </c:pt>
                <c:pt idx="144">
                  <c:v>297.97281712053768</c:v>
                </c:pt>
                <c:pt idx="145">
                  <c:v>297.97281712053768</c:v>
                </c:pt>
                <c:pt idx="146">
                  <c:v>297.97281712053768</c:v>
                </c:pt>
                <c:pt idx="147">
                  <c:v>297.97281712053768</c:v>
                </c:pt>
                <c:pt idx="148">
                  <c:v>297.97281712053768</c:v>
                </c:pt>
                <c:pt idx="149">
                  <c:v>297.97281712053768</c:v>
                </c:pt>
                <c:pt idx="150">
                  <c:v>297.97281712053768</c:v>
                </c:pt>
                <c:pt idx="151">
                  <c:v>297.97281712053768</c:v>
                </c:pt>
                <c:pt idx="152">
                  <c:v>297.97281712053768</c:v>
                </c:pt>
                <c:pt idx="153">
                  <c:v>297.97281712053768</c:v>
                </c:pt>
                <c:pt idx="154">
                  <c:v>297.97281712053768</c:v>
                </c:pt>
                <c:pt idx="155">
                  <c:v>297.97281712053768</c:v>
                </c:pt>
                <c:pt idx="156">
                  <c:v>297.97281712053768</c:v>
                </c:pt>
                <c:pt idx="157">
                  <c:v>297.97281712053768</c:v>
                </c:pt>
                <c:pt idx="158">
                  <c:v>297.97281712053768</c:v>
                </c:pt>
                <c:pt idx="159">
                  <c:v>297.97281712053768</c:v>
                </c:pt>
                <c:pt idx="160">
                  <c:v>297.97281712053768</c:v>
                </c:pt>
                <c:pt idx="161">
                  <c:v>297.97281712053768</c:v>
                </c:pt>
                <c:pt idx="162">
                  <c:v>297.97281712053768</c:v>
                </c:pt>
                <c:pt idx="163">
                  <c:v>297.97281712053768</c:v>
                </c:pt>
                <c:pt idx="164">
                  <c:v>297.97281712053768</c:v>
                </c:pt>
                <c:pt idx="165">
                  <c:v>297.97281712053768</c:v>
                </c:pt>
                <c:pt idx="166">
                  <c:v>297.97281712053768</c:v>
                </c:pt>
                <c:pt idx="167">
                  <c:v>297.97281712053768</c:v>
                </c:pt>
                <c:pt idx="168">
                  <c:v>297.97281712053768</c:v>
                </c:pt>
                <c:pt idx="169">
                  <c:v>297.97281712053768</c:v>
                </c:pt>
                <c:pt idx="170">
                  <c:v>297.97281712053768</c:v>
                </c:pt>
                <c:pt idx="171">
                  <c:v>297.97281712053768</c:v>
                </c:pt>
                <c:pt idx="172">
                  <c:v>297.97281712053768</c:v>
                </c:pt>
                <c:pt idx="173">
                  <c:v>297.97281712053768</c:v>
                </c:pt>
                <c:pt idx="174">
                  <c:v>297.97281712053768</c:v>
                </c:pt>
                <c:pt idx="175">
                  <c:v>297.97281712053768</c:v>
                </c:pt>
                <c:pt idx="176">
                  <c:v>297.97281712053768</c:v>
                </c:pt>
                <c:pt idx="177">
                  <c:v>297.97281712053768</c:v>
                </c:pt>
                <c:pt idx="178">
                  <c:v>297.97281712053768</c:v>
                </c:pt>
                <c:pt idx="179">
                  <c:v>297.97281712053768</c:v>
                </c:pt>
                <c:pt idx="180">
                  <c:v>297.97281712053768</c:v>
                </c:pt>
                <c:pt idx="181">
                  <c:v>297.97281712053768</c:v>
                </c:pt>
                <c:pt idx="182">
                  <c:v>297.97281712053768</c:v>
                </c:pt>
                <c:pt idx="183">
                  <c:v>297.97281712053768</c:v>
                </c:pt>
                <c:pt idx="184">
                  <c:v>297.97281712053768</c:v>
                </c:pt>
                <c:pt idx="185">
                  <c:v>297.97281712053768</c:v>
                </c:pt>
                <c:pt idx="186">
                  <c:v>297.97281712053768</c:v>
                </c:pt>
                <c:pt idx="187">
                  <c:v>297.97281712053768</c:v>
                </c:pt>
                <c:pt idx="188">
                  <c:v>297.97281712053768</c:v>
                </c:pt>
                <c:pt idx="189">
                  <c:v>297.97281712053768</c:v>
                </c:pt>
                <c:pt idx="190">
                  <c:v>297.97281712053768</c:v>
                </c:pt>
                <c:pt idx="191">
                  <c:v>297.97281712053768</c:v>
                </c:pt>
                <c:pt idx="192">
                  <c:v>297.97281712053768</c:v>
                </c:pt>
                <c:pt idx="193">
                  <c:v>297.97281712053768</c:v>
                </c:pt>
                <c:pt idx="194">
                  <c:v>297.97281712053768</c:v>
                </c:pt>
                <c:pt idx="195">
                  <c:v>297.97281712053768</c:v>
                </c:pt>
                <c:pt idx="196">
                  <c:v>297.97281712053768</c:v>
                </c:pt>
                <c:pt idx="197">
                  <c:v>297.97281712053768</c:v>
                </c:pt>
                <c:pt idx="198">
                  <c:v>297.97281712053768</c:v>
                </c:pt>
                <c:pt idx="199">
                  <c:v>297.97281712053768</c:v>
                </c:pt>
                <c:pt idx="200">
                  <c:v>297.97281712053768</c:v>
                </c:pt>
                <c:pt idx="201">
                  <c:v>297.97281712053768</c:v>
                </c:pt>
                <c:pt idx="202">
                  <c:v>297.97281712053768</c:v>
                </c:pt>
                <c:pt idx="203">
                  <c:v>297.97281712053768</c:v>
                </c:pt>
                <c:pt idx="204">
                  <c:v>297.97281712053768</c:v>
                </c:pt>
                <c:pt idx="205">
                  <c:v>297.97281712053768</c:v>
                </c:pt>
                <c:pt idx="206">
                  <c:v>297.97281712053768</c:v>
                </c:pt>
                <c:pt idx="207">
                  <c:v>297.97281712053768</c:v>
                </c:pt>
                <c:pt idx="208">
                  <c:v>297.97281712053768</c:v>
                </c:pt>
                <c:pt idx="209">
                  <c:v>297.97281712053768</c:v>
                </c:pt>
                <c:pt idx="210">
                  <c:v>297.97281712053768</c:v>
                </c:pt>
                <c:pt idx="211">
                  <c:v>297.97281712053768</c:v>
                </c:pt>
                <c:pt idx="212">
                  <c:v>297.97281712053768</c:v>
                </c:pt>
                <c:pt idx="213">
                  <c:v>297.97281712053768</c:v>
                </c:pt>
                <c:pt idx="214">
                  <c:v>297.97281712053768</c:v>
                </c:pt>
                <c:pt idx="215">
                  <c:v>297.97281712053768</c:v>
                </c:pt>
                <c:pt idx="216">
                  <c:v>297.97281712053768</c:v>
                </c:pt>
                <c:pt idx="217">
                  <c:v>297.97281712053768</c:v>
                </c:pt>
                <c:pt idx="218">
                  <c:v>297.97281712053768</c:v>
                </c:pt>
                <c:pt idx="219">
                  <c:v>297.97281712053768</c:v>
                </c:pt>
                <c:pt idx="220">
                  <c:v>297.97281712053768</c:v>
                </c:pt>
                <c:pt idx="221">
                  <c:v>297.97281712053768</c:v>
                </c:pt>
                <c:pt idx="222">
                  <c:v>297.97281712053768</c:v>
                </c:pt>
                <c:pt idx="223">
                  <c:v>297.97281712053768</c:v>
                </c:pt>
                <c:pt idx="224">
                  <c:v>297.97281712053768</c:v>
                </c:pt>
                <c:pt idx="225">
                  <c:v>297.97281712053768</c:v>
                </c:pt>
                <c:pt idx="226">
                  <c:v>297.97281712053768</c:v>
                </c:pt>
                <c:pt idx="227">
                  <c:v>297.97281712053768</c:v>
                </c:pt>
                <c:pt idx="228">
                  <c:v>297.97281712053768</c:v>
                </c:pt>
                <c:pt idx="229">
                  <c:v>297.97281712053768</c:v>
                </c:pt>
                <c:pt idx="230">
                  <c:v>297.97281712053768</c:v>
                </c:pt>
                <c:pt idx="231">
                  <c:v>297.97281712053768</c:v>
                </c:pt>
                <c:pt idx="232">
                  <c:v>297.97281712053768</c:v>
                </c:pt>
                <c:pt idx="233">
                  <c:v>297.97281712053768</c:v>
                </c:pt>
                <c:pt idx="234">
                  <c:v>297.97281712053768</c:v>
                </c:pt>
                <c:pt idx="235">
                  <c:v>297.97281712053768</c:v>
                </c:pt>
                <c:pt idx="236">
                  <c:v>297.97281712053768</c:v>
                </c:pt>
                <c:pt idx="237">
                  <c:v>297.97281712053768</c:v>
                </c:pt>
                <c:pt idx="238">
                  <c:v>297.97281712053768</c:v>
                </c:pt>
                <c:pt idx="239">
                  <c:v>297.97281712053768</c:v>
                </c:pt>
                <c:pt idx="240">
                  <c:v>297.97281712053768</c:v>
                </c:pt>
                <c:pt idx="241">
                  <c:v>297.97281712053768</c:v>
                </c:pt>
                <c:pt idx="242">
                  <c:v>297.97281712053768</c:v>
                </c:pt>
                <c:pt idx="243">
                  <c:v>297.97281712053768</c:v>
                </c:pt>
                <c:pt idx="244">
                  <c:v>297.97281712053768</c:v>
                </c:pt>
                <c:pt idx="245">
                  <c:v>297.97281712053768</c:v>
                </c:pt>
                <c:pt idx="246">
                  <c:v>297.97281712053768</c:v>
                </c:pt>
                <c:pt idx="247">
                  <c:v>297.97281712053768</c:v>
                </c:pt>
                <c:pt idx="248">
                  <c:v>297.97281712053768</c:v>
                </c:pt>
                <c:pt idx="249">
                  <c:v>297.97281712053768</c:v>
                </c:pt>
                <c:pt idx="250">
                  <c:v>297.97281712053768</c:v>
                </c:pt>
                <c:pt idx="251">
                  <c:v>297.97281712053768</c:v>
                </c:pt>
                <c:pt idx="252">
                  <c:v>297.97281712053768</c:v>
                </c:pt>
                <c:pt idx="253">
                  <c:v>297.97281712053768</c:v>
                </c:pt>
                <c:pt idx="254">
                  <c:v>297.97281712053768</c:v>
                </c:pt>
                <c:pt idx="255">
                  <c:v>297.97281712053768</c:v>
                </c:pt>
                <c:pt idx="256">
                  <c:v>297.97281712053768</c:v>
                </c:pt>
                <c:pt idx="257">
                  <c:v>297.97281712053768</c:v>
                </c:pt>
                <c:pt idx="258">
                  <c:v>297.97281712053768</c:v>
                </c:pt>
                <c:pt idx="259">
                  <c:v>297.97281712053768</c:v>
                </c:pt>
                <c:pt idx="260">
                  <c:v>297.97281712053768</c:v>
                </c:pt>
                <c:pt idx="261">
                  <c:v>297.97281712053768</c:v>
                </c:pt>
                <c:pt idx="262">
                  <c:v>297.97281712053768</c:v>
                </c:pt>
                <c:pt idx="263">
                  <c:v>297.97281712053768</c:v>
                </c:pt>
                <c:pt idx="264">
                  <c:v>297.97281712053768</c:v>
                </c:pt>
                <c:pt idx="265">
                  <c:v>297.97281712053768</c:v>
                </c:pt>
                <c:pt idx="266">
                  <c:v>297.97281712053768</c:v>
                </c:pt>
                <c:pt idx="267">
                  <c:v>297.97281712053768</c:v>
                </c:pt>
                <c:pt idx="268">
                  <c:v>297.97281712053768</c:v>
                </c:pt>
                <c:pt idx="269">
                  <c:v>297.97281712053768</c:v>
                </c:pt>
                <c:pt idx="270">
                  <c:v>297.97281712053768</c:v>
                </c:pt>
                <c:pt idx="271">
                  <c:v>297.97281712053768</c:v>
                </c:pt>
                <c:pt idx="272">
                  <c:v>297.97281712053768</c:v>
                </c:pt>
                <c:pt idx="273">
                  <c:v>297.97281712053768</c:v>
                </c:pt>
                <c:pt idx="274">
                  <c:v>297.97281712053768</c:v>
                </c:pt>
                <c:pt idx="275">
                  <c:v>297.97281712053768</c:v>
                </c:pt>
                <c:pt idx="276">
                  <c:v>297.97281712053768</c:v>
                </c:pt>
                <c:pt idx="277">
                  <c:v>297.97281712053768</c:v>
                </c:pt>
                <c:pt idx="278">
                  <c:v>297.97281712053768</c:v>
                </c:pt>
                <c:pt idx="279">
                  <c:v>297.97281712053768</c:v>
                </c:pt>
                <c:pt idx="280">
                  <c:v>297.97281712053768</c:v>
                </c:pt>
                <c:pt idx="281">
                  <c:v>297.97281712053768</c:v>
                </c:pt>
                <c:pt idx="282">
                  <c:v>297.97281712053768</c:v>
                </c:pt>
                <c:pt idx="283">
                  <c:v>297.97281712053768</c:v>
                </c:pt>
                <c:pt idx="284">
                  <c:v>297.97281712053768</c:v>
                </c:pt>
                <c:pt idx="285">
                  <c:v>297.97281712053768</c:v>
                </c:pt>
                <c:pt idx="286">
                  <c:v>297.97281712053768</c:v>
                </c:pt>
                <c:pt idx="287">
                  <c:v>297.97281712053768</c:v>
                </c:pt>
                <c:pt idx="288">
                  <c:v>297.97281712053768</c:v>
                </c:pt>
                <c:pt idx="289">
                  <c:v>297.97281712053768</c:v>
                </c:pt>
                <c:pt idx="290">
                  <c:v>297.97281712053768</c:v>
                </c:pt>
                <c:pt idx="291">
                  <c:v>297.97281712053768</c:v>
                </c:pt>
                <c:pt idx="292">
                  <c:v>297.97281712053768</c:v>
                </c:pt>
                <c:pt idx="293">
                  <c:v>297.97281712053768</c:v>
                </c:pt>
                <c:pt idx="294">
                  <c:v>297.97281712053768</c:v>
                </c:pt>
                <c:pt idx="295">
                  <c:v>297.97281712053768</c:v>
                </c:pt>
                <c:pt idx="296">
                  <c:v>297.97281712053768</c:v>
                </c:pt>
                <c:pt idx="297">
                  <c:v>297.97281712053768</c:v>
                </c:pt>
                <c:pt idx="298">
                  <c:v>297.97281712053768</c:v>
                </c:pt>
                <c:pt idx="299">
                  <c:v>297.97281712053768</c:v>
                </c:pt>
                <c:pt idx="300">
                  <c:v>297.97281712053768</c:v>
                </c:pt>
                <c:pt idx="301">
                  <c:v>297.97281712053768</c:v>
                </c:pt>
                <c:pt idx="302">
                  <c:v>297.97281712053768</c:v>
                </c:pt>
                <c:pt idx="303">
                  <c:v>297.97281712053768</c:v>
                </c:pt>
                <c:pt idx="304">
                  <c:v>297.97281712053768</c:v>
                </c:pt>
                <c:pt idx="305">
                  <c:v>297.97281712053768</c:v>
                </c:pt>
                <c:pt idx="306">
                  <c:v>297.97281712053768</c:v>
                </c:pt>
                <c:pt idx="307">
                  <c:v>297.97281712053768</c:v>
                </c:pt>
                <c:pt idx="308">
                  <c:v>297.97281712053768</c:v>
                </c:pt>
                <c:pt idx="309">
                  <c:v>297.97281712053768</c:v>
                </c:pt>
                <c:pt idx="310">
                  <c:v>297.97281712053768</c:v>
                </c:pt>
                <c:pt idx="311">
                  <c:v>297.97281712053768</c:v>
                </c:pt>
                <c:pt idx="312">
                  <c:v>297.97281712053768</c:v>
                </c:pt>
                <c:pt idx="313">
                  <c:v>297.97281712053768</c:v>
                </c:pt>
                <c:pt idx="314">
                  <c:v>297.97281712053768</c:v>
                </c:pt>
                <c:pt idx="315">
                  <c:v>297.97281712053768</c:v>
                </c:pt>
                <c:pt idx="316">
                  <c:v>297.97281712053768</c:v>
                </c:pt>
                <c:pt idx="317">
                  <c:v>297.97281712053768</c:v>
                </c:pt>
                <c:pt idx="318">
                  <c:v>297.97281712053768</c:v>
                </c:pt>
                <c:pt idx="319">
                  <c:v>297.97281712053768</c:v>
                </c:pt>
                <c:pt idx="320">
                  <c:v>297.97281712053768</c:v>
                </c:pt>
                <c:pt idx="321">
                  <c:v>297.97281712053768</c:v>
                </c:pt>
                <c:pt idx="322">
                  <c:v>297.97281712053768</c:v>
                </c:pt>
                <c:pt idx="323">
                  <c:v>297.97281712053768</c:v>
                </c:pt>
                <c:pt idx="324">
                  <c:v>297.97281712053768</c:v>
                </c:pt>
                <c:pt idx="325">
                  <c:v>297.97281712053768</c:v>
                </c:pt>
                <c:pt idx="326">
                  <c:v>297.97281712053768</c:v>
                </c:pt>
                <c:pt idx="327">
                  <c:v>297.97281712053768</c:v>
                </c:pt>
                <c:pt idx="328">
                  <c:v>297.97281712053768</c:v>
                </c:pt>
                <c:pt idx="329">
                  <c:v>297.97281712053768</c:v>
                </c:pt>
                <c:pt idx="330">
                  <c:v>297.97281712053768</c:v>
                </c:pt>
                <c:pt idx="331">
                  <c:v>297.97281712053768</c:v>
                </c:pt>
                <c:pt idx="332">
                  <c:v>297.97281712053768</c:v>
                </c:pt>
                <c:pt idx="333">
                  <c:v>297.97281712053768</c:v>
                </c:pt>
                <c:pt idx="334">
                  <c:v>297.97281712053768</c:v>
                </c:pt>
                <c:pt idx="335">
                  <c:v>297.97281712053768</c:v>
                </c:pt>
                <c:pt idx="336">
                  <c:v>297.97281712053768</c:v>
                </c:pt>
                <c:pt idx="337">
                  <c:v>297.97281712053768</c:v>
                </c:pt>
                <c:pt idx="338">
                  <c:v>297.97281712053768</c:v>
                </c:pt>
                <c:pt idx="339">
                  <c:v>297.97281712053768</c:v>
                </c:pt>
                <c:pt idx="340">
                  <c:v>297.97281712053768</c:v>
                </c:pt>
                <c:pt idx="341">
                  <c:v>297.97281712053768</c:v>
                </c:pt>
                <c:pt idx="342">
                  <c:v>297.97281712053768</c:v>
                </c:pt>
                <c:pt idx="343">
                  <c:v>297.97281712053768</c:v>
                </c:pt>
                <c:pt idx="344">
                  <c:v>297.97281712053768</c:v>
                </c:pt>
                <c:pt idx="345">
                  <c:v>297.97281712053768</c:v>
                </c:pt>
                <c:pt idx="346">
                  <c:v>297.97281712053768</c:v>
                </c:pt>
                <c:pt idx="347">
                  <c:v>297.97281712053768</c:v>
                </c:pt>
                <c:pt idx="348">
                  <c:v>297.97281712053768</c:v>
                </c:pt>
                <c:pt idx="349">
                  <c:v>297.97281712053768</c:v>
                </c:pt>
                <c:pt idx="350">
                  <c:v>297.97281712053768</c:v>
                </c:pt>
                <c:pt idx="351">
                  <c:v>297.97281712053768</c:v>
                </c:pt>
                <c:pt idx="352">
                  <c:v>297.97281712053768</c:v>
                </c:pt>
                <c:pt idx="353">
                  <c:v>297.97281712053768</c:v>
                </c:pt>
                <c:pt idx="354">
                  <c:v>297.97281712053768</c:v>
                </c:pt>
                <c:pt idx="355">
                  <c:v>297.97281712053768</c:v>
                </c:pt>
                <c:pt idx="356">
                  <c:v>297.97281712053768</c:v>
                </c:pt>
                <c:pt idx="357">
                  <c:v>297.97281712053768</c:v>
                </c:pt>
                <c:pt idx="358">
                  <c:v>297.97281712053768</c:v>
                </c:pt>
                <c:pt idx="359">
                  <c:v>297.97281712053768</c:v>
                </c:pt>
                <c:pt idx="360">
                  <c:v>297.97281712053768</c:v>
                </c:pt>
                <c:pt idx="361">
                  <c:v>297.97281712053768</c:v>
                </c:pt>
                <c:pt idx="362">
                  <c:v>297.97281712053768</c:v>
                </c:pt>
                <c:pt idx="363">
                  <c:v>297.97281712053768</c:v>
                </c:pt>
                <c:pt idx="364">
                  <c:v>297.97281712053768</c:v>
                </c:pt>
                <c:pt idx="365">
                  <c:v>297.97281712053768</c:v>
                </c:pt>
                <c:pt idx="366">
                  <c:v>297.97281712053768</c:v>
                </c:pt>
                <c:pt idx="367">
                  <c:v>297.97281712053768</c:v>
                </c:pt>
                <c:pt idx="368">
                  <c:v>297.97281712053768</c:v>
                </c:pt>
                <c:pt idx="369">
                  <c:v>297.97281712053768</c:v>
                </c:pt>
                <c:pt idx="370">
                  <c:v>297.97281712053768</c:v>
                </c:pt>
                <c:pt idx="371">
                  <c:v>297.97281712053768</c:v>
                </c:pt>
                <c:pt idx="372">
                  <c:v>297.97281712053768</c:v>
                </c:pt>
                <c:pt idx="373">
                  <c:v>297.97281712053768</c:v>
                </c:pt>
                <c:pt idx="374">
                  <c:v>297.97281712053768</c:v>
                </c:pt>
                <c:pt idx="375">
                  <c:v>297.97281712053768</c:v>
                </c:pt>
                <c:pt idx="376">
                  <c:v>297.97281712053768</c:v>
                </c:pt>
                <c:pt idx="377">
                  <c:v>297.97281712053768</c:v>
                </c:pt>
                <c:pt idx="378">
                  <c:v>297.97281712053768</c:v>
                </c:pt>
                <c:pt idx="379">
                  <c:v>297.97281712053768</c:v>
                </c:pt>
                <c:pt idx="380">
                  <c:v>297.97281712053768</c:v>
                </c:pt>
                <c:pt idx="381">
                  <c:v>297.97281712053768</c:v>
                </c:pt>
                <c:pt idx="382">
                  <c:v>297.97281712053768</c:v>
                </c:pt>
                <c:pt idx="383">
                  <c:v>297.97281712053768</c:v>
                </c:pt>
                <c:pt idx="384">
                  <c:v>297.97281712053768</c:v>
                </c:pt>
                <c:pt idx="385">
                  <c:v>297.97281712053768</c:v>
                </c:pt>
                <c:pt idx="386">
                  <c:v>297.97281712053768</c:v>
                </c:pt>
                <c:pt idx="387">
                  <c:v>297.97281712053768</c:v>
                </c:pt>
                <c:pt idx="388">
                  <c:v>297.97281712053768</c:v>
                </c:pt>
                <c:pt idx="389">
                  <c:v>297.97281712053768</c:v>
                </c:pt>
                <c:pt idx="390">
                  <c:v>297.97281712053768</c:v>
                </c:pt>
                <c:pt idx="391">
                  <c:v>297.97281712053768</c:v>
                </c:pt>
                <c:pt idx="392">
                  <c:v>297.97281712053768</c:v>
                </c:pt>
                <c:pt idx="393">
                  <c:v>297.97281712053768</c:v>
                </c:pt>
                <c:pt idx="394">
                  <c:v>297.97281712053768</c:v>
                </c:pt>
                <c:pt idx="395">
                  <c:v>297.97281712053768</c:v>
                </c:pt>
                <c:pt idx="396">
                  <c:v>297.97281712053768</c:v>
                </c:pt>
                <c:pt idx="397">
                  <c:v>297.97281712053768</c:v>
                </c:pt>
                <c:pt idx="398">
                  <c:v>297.97281712053768</c:v>
                </c:pt>
                <c:pt idx="399">
                  <c:v>297.97281712053768</c:v>
                </c:pt>
                <c:pt idx="400">
                  <c:v>297.97281712053768</c:v>
                </c:pt>
                <c:pt idx="401">
                  <c:v>297.97281712053768</c:v>
                </c:pt>
                <c:pt idx="402">
                  <c:v>297.97281712053768</c:v>
                </c:pt>
                <c:pt idx="403">
                  <c:v>297.97281712053768</c:v>
                </c:pt>
                <c:pt idx="404">
                  <c:v>297.97281712053768</c:v>
                </c:pt>
                <c:pt idx="405">
                  <c:v>297.97281712053768</c:v>
                </c:pt>
                <c:pt idx="406">
                  <c:v>297.97281712053768</c:v>
                </c:pt>
                <c:pt idx="407">
                  <c:v>297.97281712053768</c:v>
                </c:pt>
                <c:pt idx="408">
                  <c:v>297.97281712053768</c:v>
                </c:pt>
                <c:pt idx="409">
                  <c:v>297.97281712053768</c:v>
                </c:pt>
                <c:pt idx="410">
                  <c:v>297.97281712053768</c:v>
                </c:pt>
                <c:pt idx="411">
                  <c:v>297.97281712053768</c:v>
                </c:pt>
                <c:pt idx="412">
                  <c:v>297.97281712053768</c:v>
                </c:pt>
                <c:pt idx="413">
                  <c:v>297.97281712053768</c:v>
                </c:pt>
                <c:pt idx="414">
                  <c:v>297.97281712053768</c:v>
                </c:pt>
                <c:pt idx="415">
                  <c:v>297.97281712053768</c:v>
                </c:pt>
                <c:pt idx="416">
                  <c:v>297.97281712053768</c:v>
                </c:pt>
                <c:pt idx="417">
                  <c:v>297.97281712053768</c:v>
                </c:pt>
                <c:pt idx="418">
                  <c:v>297.97281712053768</c:v>
                </c:pt>
                <c:pt idx="419">
                  <c:v>297.97281712053768</c:v>
                </c:pt>
                <c:pt idx="420">
                  <c:v>297.97281712053768</c:v>
                </c:pt>
                <c:pt idx="421">
                  <c:v>297.97281712053768</c:v>
                </c:pt>
                <c:pt idx="422">
                  <c:v>297.97281712053768</c:v>
                </c:pt>
                <c:pt idx="423">
                  <c:v>297.97281712053768</c:v>
                </c:pt>
                <c:pt idx="424">
                  <c:v>297.97281712053768</c:v>
                </c:pt>
                <c:pt idx="425">
                  <c:v>297.97281712053768</c:v>
                </c:pt>
                <c:pt idx="426">
                  <c:v>297.97281712053768</c:v>
                </c:pt>
                <c:pt idx="427">
                  <c:v>297.97281712053768</c:v>
                </c:pt>
                <c:pt idx="428">
                  <c:v>297.97281712053768</c:v>
                </c:pt>
                <c:pt idx="429">
                  <c:v>297.97281712053768</c:v>
                </c:pt>
                <c:pt idx="430">
                  <c:v>297.97281712053768</c:v>
                </c:pt>
                <c:pt idx="431">
                  <c:v>297.97281712053768</c:v>
                </c:pt>
                <c:pt idx="432">
                  <c:v>297.97281712053768</c:v>
                </c:pt>
                <c:pt idx="433">
                  <c:v>297.97281712053768</c:v>
                </c:pt>
                <c:pt idx="434">
                  <c:v>297.97281712053768</c:v>
                </c:pt>
                <c:pt idx="435">
                  <c:v>297.97281712053768</c:v>
                </c:pt>
                <c:pt idx="436">
                  <c:v>297.97281712053768</c:v>
                </c:pt>
                <c:pt idx="437">
                  <c:v>297.97281712053768</c:v>
                </c:pt>
                <c:pt idx="438">
                  <c:v>297.97281712053768</c:v>
                </c:pt>
                <c:pt idx="439">
                  <c:v>297.97281712053768</c:v>
                </c:pt>
                <c:pt idx="440">
                  <c:v>297.97281712053768</c:v>
                </c:pt>
                <c:pt idx="441">
                  <c:v>297.97281712053768</c:v>
                </c:pt>
                <c:pt idx="442">
                  <c:v>297.97281712053768</c:v>
                </c:pt>
                <c:pt idx="443">
                  <c:v>297.97281712053768</c:v>
                </c:pt>
                <c:pt idx="444">
                  <c:v>297.97281712053768</c:v>
                </c:pt>
                <c:pt idx="445">
                  <c:v>297.97281712053768</c:v>
                </c:pt>
                <c:pt idx="446">
                  <c:v>297.97281712053768</c:v>
                </c:pt>
                <c:pt idx="447">
                  <c:v>297.97281712053768</c:v>
                </c:pt>
                <c:pt idx="448">
                  <c:v>297.97281712053768</c:v>
                </c:pt>
                <c:pt idx="449">
                  <c:v>297.97281712053768</c:v>
                </c:pt>
                <c:pt idx="450">
                  <c:v>297.97281712053768</c:v>
                </c:pt>
                <c:pt idx="451">
                  <c:v>297.97281712053768</c:v>
                </c:pt>
                <c:pt idx="452">
                  <c:v>297.97281712053768</c:v>
                </c:pt>
                <c:pt idx="453">
                  <c:v>297.97281712053768</c:v>
                </c:pt>
                <c:pt idx="454">
                  <c:v>297.97281712053768</c:v>
                </c:pt>
                <c:pt idx="455">
                  <c:v>297.97281712053768</c:v>
                </c:pt>
                <c:pt idx="456">
                  <c:v>297.97281712053768</c:v>
                </c:pt>
                <c:pt idx="457">
                  <c:v>297.97281712053768</c:v>
                </c:pt>
                <c:pt idx="458">
                  <c:v>297.97281712053768</c:v>
                </c:pt>
                <c:pt idx="459">
                  <c:v>297.97281712053768</c:v>
                </c:pt>
                <c:pt idx="460">
                  <c:v>297.97281712053768</c:v>
                </c:pt>
                <c:pt idx="461">
                  <c:v>297.97281712053768</c:v>
                </c:pt>
                <c:pt idx="462">
                  <c:v>297.97281712053768</c:v>
                </c:pt>
                <c:pt idx="463">
                  <c:v>297.97281712053768</c:v>
                </c:pt>
                <c:pt idx="464">
                  <c:v>297.97281712053768</c:v>
                </c:pt>
                <c:pt idx="465">
                  <c:v>297.97281712053768</c:v>
                </c:pt>
                <c:pt idx="466">
                  <c:v>297.97281712053768</c:v>
                </c:pt>
                <c:pt idx="467">
                  <c:v>297.97281712053768</c:v>
                </c:pt>
                <c:pt idx="468">
                  <c:v>297.97281712053768</c:v>
                </c:pt>
                <c:pt idx="469">
                  <c:v>297.97281712053768</c:v>
                </c:pt>
                <c:pt idx="470">
                  <c:v>297.97281712053768</c:v>
                </c:pt>
                <c:pt idx="471">
                  <c:v>297.97281712053768</c:v>
                </c:pt>
                <c:pt idx="472">
                  <c:v>297.97281712053768</c:v>
                </c:pt>
                <c:pt idx="473">
                  <c:v>297.97281712053768</c:v>
                </c:pt>
                <c:pt idx="474">
                  <c:v>297.97281712053768</c:v>
                </c:pt>
                <c:pt idx="475">
                  <c:v>297.97281712053768</c:v>
                </c:pt>
                <c:pt idx="476">
                  <c:v>297.97281712053768</c:v>
                </c:pt>
                <c:pt idx="477">
                  <c:v>297.97281712053768</c:v>
                </c:pt>
                <c:pt idx="478">
                  <c:v>297.97281712053768</c:v>
                </c:pt>
                <c:pt idx="479">
                  <c:v>297.97281712053768</c:v>
                </c:pt>
                <c:pt idx="480">
                  <c:v>297.97281712053768</c:v>
                </c:pt>
                <c:pt idx="481">
                  <c:v>297.97281712053768</c:v>
                </c:pt>
                <c:pt idx="482">
                  <c:v>297.97281712053768</c:v>
                </c:pt>
                <c:pt idx="483">
                  <c:v>297.97281712053768</c:v>
                </c:pt>
                <c:pt idx="484">
                  <c:v>297.97281712053768</c:v>
                </c:pt>
                <c:pt idx="485">
                  <c:v>297.97281712053768</c:v>
                </c:pt>
                <c:pt idx="486">
                  <c:v>297.97281712053768</c:v>
                </c:pt>
                <c:pt idx="487">
                  <c:v>297.97281712053768</c:v>
                </c:pt>
                <c:pt idx="488">
                  <c:v>297.97281712053768</c:v>
                </c:pt>
                <c:pt idx="489">
                  <c:v>297.97281712053768</c:v>
                </c:pt>
                <c:pt idx="490">
                  <c:v>297.97281712053768</c:v>
                </c:pt>
                <c:pt idx="491">
                  <c:v>297.97281712053768</c:v>
                </c:pt>
                <c:pt idx="492">
                  <c:v>297.97281712053768</c:v>
                </c:pt>
                <c:pt idx="493">
                  <c:v>297.97281712053768</c:v>
                </c:pt>
                <c:pt idx="494">
                  <c:v>297.97281712053768</c:v>
                </c:pt>
                <c:pt idx="495">
                  <c:v>297.97281712053768</c:v>
                </c:pt>
                <c:pt idx="496">
                  <c:v>297.97281712053768</c:v>
                </c:pt>
                <c:pt idx="497">
                  <c:v>297.97281712053768</c:v>
                </c:pt>
                <c:pt idx="498">
                  <c:v>297.97281712053768</c:v>
                </c:pt>
                <c:pt idx="499">
                  <c:v>297.97281712053768</c:v>
                </c:pt>
                <c:pt idx="500">
                  <c:v>297.97281712053768</c:v>
                </c:pt>
                <c:pt idx="501">
                  <c:v>297.97281712053768</c:v>
                </c:pt>
                <c:pt idx="502">
                  <c:v>297.97281712053768</c:v>
                </c:pt>
                <c:pt idx="503">
                  <c:v>297.97281712053768</c:v>
                </c:pt>
                <c:pt idx="504">
                  <c:v>297.97281712053768</c:v>
                </c:pt>
                <c:pt idx="505">
                  <c:v>297.97281712053768</c:v>
                </c:pt>
                <c:pt idx="506">
                  <c:v>297.97281712053768</c:v>
                </c:pt>
                <c:pt idx="507">
                  <c:v>297.97281712053768</c:v>
                </c:pt>
                <c:pt idx="508">
                  <c:v>297.97281712053768</c:v>
                </c:pt>
                <c:pt idx="509">
                  <c:v>297.97281712053768</c:v>
                </c:pt>
                <c:pt idx="510">
                  <c:v>297.97281712053768</c:v>
                </c:pt>
                <c:pt idx="511">
                  <c:v>297.97281712053768</c:v>
                </c:pt>
                <c:pt idx="512">
                  <c:v>297.97281712053768</c:v>
                </c:pt>
                <c:pt idx="513">
                  <c:v>297.97281712053768</c:v>
                </c:pt>
                <c:pt idx="514">
                  <c:v>297.97281712053768</c:v>
                </c:pt>
                <c:pt idx="515">
                  <c:v>297.97281712053768</c:v>
                </c:pt>
                <c:pt idx="516">
                  <c:v>297.97281712053768</c:v>
                </c:pt>
                <c:pt idx="517">
                  <c:v>297.97281712053768</c:v>
                </c:pt>
                <c:pt idx="518">
                  <c:v>297.97281712053768</c:v>
                </c:pt>
                <c:pt idx="519">
                  <c:v>297.97281712053768</c:v>
                </c:pt>
                <c:pt idx="520">
                  <c:v>297.97281712053768</c:v>
                </c:pt>
                <c:pt idx="521">
                  <c:v>297.97281712053768</c:v>
                </c:pt>
                <c:pt idx="522">
                  <c:v>297.97281712053768</c:v>
                </c:pt>
                <c:pt idx="523">
                  <c:v>297.97281712053768</c:v>
                </c:pt>
                <c:pt idx="524">
                  <c:v>297.97281712053768</c:v>
                </c:pt>
                <c:pt idx="525">
                  <c:v>297.97281712053768</c:v>
                </c:pt>
                <c:pt idx="526">
                  <c:v>297.97281712053768</c:v>
                </c:pt>
                <c:pt idx="527">
                  <c:v>297.97281712053768</c:v>
                </c:pt>
                <c:pt idx="528">
                  <c:v>297.97281712053768</c:v>
                </c:pt>
                <c:pt idx="529">
                  <c:v>297.97281712053768</c:v>
                </c:pt>
                <c:pt idx="530">
                  <c:v>297.97281712053768</c:v>
                </c:pt>
                <c:pt idx="531">
                  <c:v>297.97281712053768</c:v>
                </c:pt>
                <c:pt idx="532">
                  <c:v>297.97281712053768</c:v>
                </c:pt>
                <c:pt idx="533">
                  <c:v>297.97281712053768</c:v>
                </c:pt>
                <c:pt idx="534">
                  <c:v>297.97281712053768</c:v>
                </c:pt>
                <c:pt idx="535">
                  <c:v>297.97281712053768</c:v>
                </c:pt>
                <c:pt idx="536">
                  <c:v>297.97281712053768</c:v>
                </c:pt>
                <c:pt idx="537">
                  <c:v>297.97281712053768</c:v>
                </c:pt>
                <c:pt idx="538">
                  <c:v>297.97281712053768</c:v>
                </c:pt>
                <c:pt idx="539">
                  <c:v>297.97281712053768</c:v>
                </c:pt>
                <c:pt idx="540">
                  <c:v>297.97281712053768</c:v>
                </c:pt>
                <c:pt idx="541">
                  <c:v>297.97281712053768</c:v>
                </c:pt>
                <c:pt idx="542">
                  <c:v>297.97281712053768</c:v>
                </c:pt>
                <c:pt idx="543">
                  <c:v>297.97281712053768</c:v>
                </c:pt>
                <c:pt idx="544">
                  <c:v>297.97281712053768</c:v>
                </c:pt>
                <c:pt idx="545">
                  <c:v>297.97281712053768</c:v>
                </c:pt>
                <c:pt idx="546">
                  <c:v>297.97281712053768</c:v>
                </c:pt>
                <c:pt idx="547">
                  <c:v>297.97281712053768</c:v>
                </c:pt>
                <c:pt idx="548">
                  <c:v>297.97281712053768</c:v>
                </c:pt>
                <c:pt idx="549">
                  <c:v>297.97281712053768</c:v>
                </c:pt>
                <c:pt idx="550">
                  <c:v>297.97281712053768</c:v>
                </c:pt>
                <c:pt idx="551">
                  <c:v>297.97281712053768</c:v>
                </c:pt>
                <c:pt idx="552">
                  <c:v>297.97281712053768</c:v>
                </c:pt>
                <c:pt idx="553">
                  <c:v>297.97281712053768</c:v>
                </c:pt>
                <c:pt idx="554">
                  <c:v>297.97281712053768</c:v>
                </c:pt>
                <c:pt idx="555">
                  <c:v>297.97281712053768</c:v>
                </c:pt>
                <c:pt idx="556">
                  <c:v>297.97281712053768</c:v>
                </c:pt>
                <c:pt idx="557">
                  <c:v>297.97281712053768</c:v>
                </c:pt>
                <c:pt idx="558">
                  <c:v>297.97281712053768</c:v>
                </c:pt>
                <c:pt idx="559">
                  <c:v>297.97281712053768</c:v>
                </c:pt>
                <c:pt idx="560">
                  <c:v>297.97281712053768</c:v>
                </c:pt>
                <c:pt idx="561">
                  <c:v>297.97281712053768</c:v>
                </c:pt>
                <c:pt idx="562">
                  <c:v>297.97281712053768</c:v>
                </c:pt>
                <c:pt idx="563">
                  <c:v>297.97281712053768</c:v>
                </c:pt>
                <c:pt idx="564">
                  <c:v>297.97281712053768</c:v>
                </c:pt>
                <c:pt idx="565">
                  <c:v>297.97281712053768</c:v>
                </c:pt>
                <c:pt idx="566">
                  <c:v>297.97281712053768</c:v>
                </c:pt>
                <c:pt idx="567">
                  <c:v>297.97281712053768</c:v>
                </c:pt>
                <c:pt idx="568">
                  <c:v>297.97281712053768</c:v>
                </c:pt>
                <c:pt idx="569">
                  <c:v>297.97281712053768</c:v>
                </c:pt>
                <c:pt idx="570">
                  <c:v>297.97281712053768</c:v>
                </c:pt>
                <c:pt idx="571">
                  <c:v>297.97281712053768</c:v>
                </c:pt>
                <c:pt idx="572">
                  <c:v>297.97281712053768</c:v>
                </c:pt>
                <c:pt idx="573">
                  <c:v>297.97281712053768</c:v>
                </c:pt>
                <c:pt idx="574">
                  <c:v>297.97281712053768</c:v>
                </c:pt>
                <c:pt idx="575">
                  <c:v>297.97281712053768</c:v>
                </c:pt>
                <c:pt idx="576">
                  <c:v>297.97281712053768</c:v>
                </c:pt>
                <c:pt idx="577">
                  <c:v>297.97281712053768</c:v>
                </c:pt>
                <c:pt idx="578">
                  <c:v>297.97281712053768</c:v>
                </c:pt>
                <c:pt idx="579">
                  <c:v>297.97281712053768</c:v>
                </c:pt>
                <c:pt idx="580">
                  <c:v>297.97281712053768</c:v>
                </c:pt>
                <c:pt idx="581">
                  <c:v>297.97281712053768</c:v>
                </c:pt>
                <c:pt idx="582">
                  <c:v>297.97281712053768</c:v>
                </c:pt>
                <c:pt idx="583">
                  <c:v>297.97281712053768</c:v>
                </c:pt>
                <c:pt idx="584">
                  <c:v>297.97281712053768</c:v>
                </c:pt>
                <c:pt idx="585">
                  <c:v>297.97281712053768</c:v>
                </c:pt>
                <c:pt idx="586">
                  <c:v>297.97281712053768</c:v>
                </c:pt>
                <c:pt idx="587">
                  <c:v>297.97281712053768</c:v>
                </c:pt>
                <c:pt idx="588">
                  <c:v>297.97281712053768</c:v>
                </c:pt>
                <c:pt idx="589">
                  <c:v>297.97281712053768</c:v>
                </c:pt>
                <c:pt idx="590">
                  <c:v>297.97281712053768</c:v>
                </c:pt>
                <c:pt idx="591">
                  <c:v>297.97281712053768</c:v>
                </c:pt>
                <c:pt idx="592">
                  <c:v>297.97281712053768</c:v>
                </c:pt>
                <c:pt idx="593">
                  <c:v>297.97281712053768</c:v>
                </c:pt>
                <c:pt idx="594">
                  <c:v>297.97281712053768</c:v>
                </c:pt>
                <c:pt idx="595">
                  <c:v>297.97281712053768</c:v>
                </c:pt>
                <c:pt idx="596">
                  <c:v>297.97281712053768</c:v>
                </c:pt>
                <c:pt idx="597">
                  <c:v>297.97281712053768</c:v>
                </c:pt>
                <c:pt idx="598">
                  <c:v>297.97281712053768</c:v>
                </c:pt>
                <c:pt idx="599">
                  <c:v>297.97281712053768</c:v>
                </c:pt>
                <c:pt idx="600">
                  <c:v>297.97281712053768</c:v>
                </c:pt>
                <c:pt idx="601">
                  <c:v>297.97281712053768</c:v>
                </c:pt>
                <c:pt idx="602">
                  <c:v>297.97281712053768</c:v>
                </c:pt>
                <c:pt idx="603">
                  <c:v>297.97281712053768</c:v>
                </c:pt>
                <c:pt idx="604">
                  <c:v>297.97281712053768</c:v>
                </c:pt>
                <c:pt idx="605">
                  <c:v>297.97281712053768</c:v>
                </c:pt>
                <c:pt idx="606">
                  <c:v>297.97281712053768</c:v>
                </c:pt>
                <c:pt idx="607">
                  <c:v>297.97281712053768</c:v>
                </c:pt>
                <c:pt idx="608">
                  <c:v>297.97281712053768</c:v>
                </c:pt>
                <c:pt idx="609">
                  <c:v>297.97281712053768</c:v>
                </c:pt>
                <c:pt idx="610">
                  <c:v>297.97281712053768</c:v>
                </c:pt>
                <c:pt idx="611">
                  <c:v>297.97281712053768</c:v>
                </c:pt>
                <c:pt idx="612">
                  <c:v>297.97281712053768</c:v>
                </c:pt>
                <c:pt idx="613">
                  <c:v>297.97281712053768</c:v>
                </c:pt>
                <c:pt idx="614">
                  <c:v>297.97281712053768</c:v>
                </c:pt>
                <c:pt idx="615">
                  <c:v>297.97281712053768</c:v>
                </c:pt>
                <c:pt idx="616">
                  <c:v>297.97281712053768</c:v>
                </c:pt>
                <c:pt idx="617">
                  <c:v>297.97281712053768</c:v>
                </c:pt>
                <c:pt idx="618">
                  <c:v>297.97281712053768</c:v>
                </c:pt>
                <c:pt idx="619">
                  <c:v>297.97281712053768</c:v>
                </c:pt>
                <c:pt idx="620">
                  <c:v>297.97281712053768</c:v>
                </c:pt>
                <c:pt idx="621">
                  <c:v>297.97281712053768</c:v>
                </c:pt>
                <c:pt idx="622">
                  <c:v>297.97281712053768</c:v>
                </c:pt>
                <c:pt idx="623">
                  <c:v>297.97281712053768</c:v>
                </c:pt>
                <c:pt idx="624">
                  <c:v>297.97281712053768</c:v>
                </c:pt>
                <c:pt idx="625">
                  <c:v>297.97281712053768</c:v>
                </c:pt>
                <c:pt idx="626">
                  <c:v>297.97281712053768</c:v>
                </c:pt>
                <c:pt idx="627">
                  <c:v>297.97281712053768</c:v>
                </c:pt>
                <c:pt idx="628">
                  <c:v>297.97281712053768</c:v>
                </c:pt>
                <c:pt idx="629">
                  <c:v>297.97281712053768</c:v>
                </c:pt>
                <c:pt idx="630">
                  <c:v>297.97281712053768</c:v>
                </c:pt>
                <c:pt idx="631">
                  <c:v>297.97281712053768</c:v>
                </c:pt>
                <c:pt idx="632">
                  <c:v>297.97281712053768</c:v>
                </c:pt>
                <c:pt idx="633">
                  <c:v>297.97281712053768</c:v>
                </c:pt>
                <c:pt idx="634">
                  <c:v>297.97281712053768</c:v>
                </c:pt>
                <c:pt idx="635">
                  <c:v>297.97281712053768</c:v>
                </c:pt>
                <c:pt idx="636">
                  <c:v>297.97281712053768</c:v>
                </c:pt>
                <c:pt idx="637">
                  <c:v>297.97281712053768</c:v>
                </c:pt>
                <c:pt idx="638">
                  <c:v>297.97281712053768</c:v>
                </c:pt>
                <c:pt idx="639">
                  <c:v>297.97281712053768</c:v>
                </c:pt>
                <c:pt idx="640">
                  <c:v>297.97281712053768</c:v>
                </c:pt>
                <c:pt idx="641">
                  <c:v>297.97281712053768</c:v>
                </c:pt>
                <c:pt idx="642">
                  <c:v>297.97281712053768</c:v>
                </c:pt>
                <c:pt idx="643">
                  <c:v>297.97281712053768</c:v>
                </c:pt>
                <c:pt idx="644">
                  <c:v>297.97281712053768</c:v>
                </c:pt>
                <c:pt idx="645">
                  <c:v>297.97281712053768</c:v>
                </c:pt>
                <c:pt idx="646">
                  <c:v>297.97281712053768</c:v>
                </c:pt>
                <c:pt idx="647">
                  <c:v>297.97281712053768</c:v>
                </c:pt>
                <c:pt idx="648">
                  <c:v>297.97281712053768</c:v>
                </c:pt>
                <c:pt idx="649">
                  <c:v>297.97281712053768</c:v>
                </c:pt>
                <c:pt idx="650">
                  <c:v>297.97281712053768</c:v>
                </c:pt>
                <c:pt idx="651">
                  <c:v>297.97281712053768</c:v>
                </c:pt>
                <c:pt idx="652">
                  <c:v>297.97281712053768</c:v>
                </c:pt>
                <c:pt idx="653">
                  <c:v>297.97281712053768</c:v>
                </c:pt>
                <c:pt idx="654">
                  <c:v>297.97281712053768</c:v>
                </c:pt>
                <c:pt idx="655">
                  <c:v>297.97281712053768</c:v>
                </c:pt>
                <c:pt idx="656">
                  <c:v>297.97281712053768</c:v>
                </c:pt>
                <c:pt idx="657">
                  <c:v>297.97281712053768</c:v>
                </c:pt>
                <c:pt idx="658">
                  <c:v>297.97281712053768</c:v>
                </c:pt>
                <c:pt idx="659">
                  <c:v>297.97281712053768</c:v>
                </c:pt>
                <c:pt idx="660">
                  <c:v>297.97281712053768</c:v>
                </c:pt>
                <c:pt idx="661">
                  <c:v>297.97281712053768</c:v>
                </c:pt>
                <c:pt idx="662">
                  <c:v>297.97281712053768</c:v>
                </c:pt>
                <c:pt idx="663">
                  <c:v>297.97281712053768</c:v>
                </c:pt>
                <c:pt idx="664">
                  <c:v>297.97281712053768</c:v>
                </c:pt>
                <c:pt idx="665">
                  <c:v>297.97281712053768</c:v>
                </c:pt>
                <c:pt idx="666">
                  <c:v>297.97281712053768</c:v>
                </c:pt>
                <c:pt idx="667">
                  <c:v>297.97281712053768</c:v>
                </c:pt>
                <c:pt idx="668">
                  <c:v>297.97281712053768</c:v>
                </c:pt>
                <c:pt idx="669">
                  <c:v>297.97281712053768</c:v>
                </c:pt>
                <c:pt idx="670">
                  <c:v>297.97281712053768</c:v>
                </c:pt>
                <c:pt idx="671">
                  <c:v>297.97281712053768</c:v>
                </c:pt>
                <c:pt idx="672">
                  <c:v>297.97281712053768</c:v>
                </c:pt>
                <c:pt idx="673">
                  <c:v>297.97281712053768</c:v>
                </c:pt>
                <c:pt idx="674">
                  <c:v>297.97281712053768</c:v>
                </c:pt>
                <c:pt idx="675">
                  <c:v>297.97281712053768</c:v>
                </c:pt>
                <c:pt idx="676">
                  <c:v>297.97281712053768</c:v>
                </c:pt>
                <c:pt idx="677">
                  <c:v>297.97281712053768</c:v>
                </c:pt>
                <c:pt idx="678">
                  <c:v>297.97281712053768</c:v>
                </c:pt>
                <c:pt idx="679">
                  <c:v>297.97281712053768</c:v>
                </c:pt>
                <c:pt idx="680">
                  <c:v>297.97281712053768</c:v>
                </c:pt>
                <c:pt idx="681">
                  <c:v>297.97281712053768</c:v>
                </c:pt>
                <c:pt idx="682">
                  <c:v>297.97281712053768</c:v>
                </c:pt>
                <c:pt idx="683">
                  <c:v>297.97281712053768</c:v>
                </c:pt>
                <c:pt idx="684">
                  <c:v>297.97281712053768</c:v>
                </c:pt>
                <c:pt idx="685">
                  <c:v>297.97281712053768</c:v>
                </c:pt>
                <c:pt idx="686">
                  <c:v>297.97281712053768</c:v>
                </c:pt>
                <c:pt idx="687">
                  <c:v>297.97281712053768</c:v>
                </c:pt>
                <c:pt idx="688">
                  <c:v>297.97281712053768</c:v>
                </c:pt>
                <c:pt idx="689">
                  <c:v>297.97281712053768</c:v>
                </c:pt>
                <c:pt idx="690">
                  <c:v>297.97281712053768</c:v>
                </c:pt>
                <c:pt idx="691">
                  <c:v>297.97281712053768</c:v>
                </c:pt>
                <c:pt idx="692">
                  <c:v>297.97281712053768</c:v>
                </c:pt>
                <c:pt idx="693">
                  <c:v>297.97281712053768</c:v>
                </c:pt>
                <c:pt idx="694">
                  <c:v>297.97281712053768</c:v>
                </c:pt>
                <c:pt idx="695">
                  <c:v>297.97281712053768</c:v>
                </c:pt>
                <c:pt idx="696">
                  <c:v>297.97281712053768</c:v>
                </c:pt>
                <c:pt idx="697">
                  <c:v>297.97281712053768</c:v>
                </c:pt>
                <c:pt idx="698">
                  <c:v>297.97281712053768</c:v>
                </c:pt>
                <c:pt idx="699">
                  <c:v>297.97281712053768</c:v>
                </c:pt>
                <c:pt idx="700">
                  <c:v>297.97281712053768</c:v>
                </c:pt>
                <c:pt idx="701">
                  <c:v>297.97281712053768</c:v>
                </c:pt>
                <c:pt idx="702">
                  <c:v>297.97281712053768</c:v>
                </c:pt>
                <c:pt idx="703">
                  <c:v>297.97281712053768</c:v>
                </c:pt>
                <c:pt idx="704">
                  <c:v>297.97281712053768</c:v>
                </c:pt>
                <c:pt idx="705">
                  <c:v>297.97281712053768</c:v>
                </c:pt>
                <c:pt idx="706">
                  <c:v>297.97281712053768</c:v>
                </c:pt>
                <c:pt idx="707">
                  <c:v>297.97281712053768</c:v>
                </c:pt>
                <c:pt idx="708">
                  <c:v>297.97281712053768</c:v>
                </c:pt>
                <c:pt idx="709">
                  <c:v>297.97281712053768</c:v>
                </c:pt>
                <c:pt idx="710">
                  <c:v>297.97281712053768</c:v>
                </c:pt>
                <c:pt idx="711">
                  <c:v>297.97281712053768</c:v>
                </c:pt>
                <c:pt idx="712">
                  <c:v>297.97281712053768</c:v>
                </c:pt>
                <c:pt idx="713">
                  <c:v>297.97281712053768</c:v>
                </c:pt>
                <c:pt idx="714">
                  <c:v>297.97281712053768</c:v>
                </c:pt>
                <c:pt idx="715">
                  <c:v>297.97281712053768</c:v>
                </c:pt>
                <c:pt idx="716">
                  <c:v>297.97281712053768</c:v>
                </c:pt>
                <c:pt idx="717">
                  <c:v>297.97281712053768</c:v>
                </c:pt>
                <c:pt idx="718">
                  <c:v>297.97281712053768</c:v>
                </c:pt>
                <c:pt idx="719">
                  <c:v>297.97281712053768</c:v>
                </c:pt>
                <c:pt idx="720">
                  <c:v>297.97281712053768</c:v>
                </c:pt>
                <c:pt idx="721">
                  <c:v>297.97281712053768</c:v>
                </c:pt>
                <c:pt idx="722">
                  <c:v>297.97281712053768</c:v>
                </c:pt>
                <c:pt idx="723">
                  <c:v>297.97281712053768</c:v>
                </c:pt>
                <c:pt idx="724">
                  <c:v>297.97281712053768</c:v>
                </c:pt>
                <c:pt idx="725">
                  <c:v>297.97281712053768</c:v>
                </c:pt>
                <c:pt idx="726">
                  <c:v>297.97281712053768</c:v>
                </c:pt>
                <c:pt idx="727">
                  <c:v>297.97281712053768</c:v>
                </c:pt>
                <c:pt idx="728">
                  <c:v>297.97281712053768</c:v>
                </c:pt>
                <c:pt idx="729">
                  <c:v>297.97281712053768</c:v>
                </c:pt>
                <c:pt idx="730">
                  <c:v>297.97281712053768</c:v>
                </c:pt>
                <c:pt idx="731">
                  <c:v>297.97281712053768</c:v>
                </c:pt>
                <c:pt idx="732">
                  <c:v>297.97281712053768</c:v>
                </c:pt>
                <c:pt idx="733">
                  <c:v>297.97281712053768</c:v>
                </c:pt>
                <c:pt idx="734">
                  <c:v>297.97281712053768</c:v>
                </c:pt>
                <c:pt idx="735">
                  <c:v>297.97281712053768</c:v>
                </c:pt>
                <c:pt idx="736">
                  <c:v>297.97281712053768</c:v>
                </c:pt>
                <c:pt idx="737">
                  <c:v>297.97281712053768</c:v>
                </c:pt>
                <c:pt idx="738">
                  <c:v>297.97281712053768</c:v>
                </c:pt>
                <c:pt idx="739">
                  <c:v>297.97281712053768</c:v>
                </c:pt>
                <c:pt idx="740">
                  <c:v>297.97281712053768</c:v>
                </c:pt>
                <c:pt idx="741">
                  <c:v>297.97281712053768</c:v>
                </c:pt>
                <c:pt idx="742">
                  <c:v>297.97281712053768</c:v>
                </c:pt>
                <c:pt idx="743">
                  <c:v>297.97281712053768</c:v>
                </c:pt>
                <c:pt idx="744">
                  <c:v>297.97281712053768</c:v>
                </c:pt>
                <c:pt idx="745">
                  <c:v>297.97281712053768</c:v>
                </c:pt>
                <c:pt idx="746">
                  <c:v>297.97281712053768</c:v>
                </c:pt>
                <c:pt idx="747">
                  <c:v>297.97281712053768</c:v>
                </c:pt>
                <c:pt idx="748">
                  <c:v>297.97281712053768</c:v>
                </c:pt>
                <c:pt idx="749">
                  <c:v>297.97281712053768</c:v>
                </c:pt>
                <c:pt idx="750">
                  <c:v>297.97281712053768</c:v>
                </c:pt>
                <c:pt idx="751">
                  <c:v>297.97281712053768</c:v>
                </c:pt>
                <c:pt idx="752">
                  <c:v>297.97281712053768</c:v>
                </c:pt>
                <c:pt idx="753">
                  <c:v>297.97281712053768</c:v>
                </c:pt>
                <c:pt idx="754">
                  <c:v>297.97281712053768</c:v>
                </c:pt>
                <c:pt idx="755">
                  <c:v>297.97281712053768</c:v>
                </c:pt>
                <c:pt idx="756">
                  <c:v>297.97281712053768</c:v>
                </c:pt>
                <c:pt idx="757">
                  <c:v>297.97281712053768</c:v>
                </c:pt>
                <c:pt idx="758">
                  <c:v>297.97281712053768</c:v>
                </c:pt>
                <c:pt idx="759">
                  <c:v>297.97281712053768</c:v>
                </c:pt>
                <c:pt idx="760">
                  <c:v>297.97281712053768</c:v>
                </c:pt>
                <c:pt idx="761">
                  <c:v>297.97281712053768</c:v>
                </c:pt>
                <c:pt idx="762">
                  <c:v>297.97281712053768</c:v>
                </c:pt>
                <c:pt idx="763">
                  <c:v>297.97281712053768</c:v>
                </c:pt>
                <c:pt idx="764">
                  <c:v>297.97281712053768</c:v>
                </c:pt>
                <c:pt idx="765">
                  <c:v>297.97281712053768</c:v>
                </c:pt>
                <c:pt idx="766">
                  <c:v>297.97281712053768</c:v>
                </c:pt>
                <c:pt idx="767">
                  <c:v>297.97281712053768</c:v>
                </c:pt>
                <c:pt idx="768">
                  <c:v>297.97281712053768</c:v>
                </c:pt>
                <c:pt idx="769">
                  <c:v>297.97281712053768</c:v>
                </c:pt>
                <c:pt idx="770">
                  <c:v>297.97281712053768</c:v>
                </c:pt>
                <c:pt idx="771">
                  <c:v>297.97281712053768</c:v>
                </c:pt>
                <c:pt idx="772">
                  <c:v>297.97281712053768</c:v>
                </c:pt>
                <c:pt idx="773">
                  <c:v>297.97281712053768</c:v>
                </c:pt>
                <c:pt idx="774">
                  <c:v>297.97281712053768</c:v>
                </c:pt>
                <c:pt idx="775">
                  <c:v>297.97281712053768</c:v>
                </c:pt>
                <c:pt idx="776">
                  <c:v>297.97281712053768</c:v>
                </c:pt>
                <c:pt idx="777">
                  <c:v>297.97281712053768</c:v>
                </c:pt>
                <c:pt idx="778">
                  <c:v>297.97281712053768</c:v>
                </c:pt>
                <c:pt idx="779">
                  <c:v>297.97281712053768</c:v>
                </c:pt>
                <c:pt idx="780">
                  <c:v>297.97281712053768</c:v>
                </c:pt>
                <c:pt idx="781">
                  <c:v>297.97281712053768</c:v>
                </c:pt>
                <c:pt idx="782">
                  <c:v>297.97281712053768</c:v>
                </c:pt>
                <c:pt idx="783">
                  <c:v>297.97281712053768</c:v>
                </c:pt>
                <c:pt idx="784">
                  <c:v>297.97281712053768</c:v>
                </c:pt>
                <c:pt idx="785">
                  <c:v>297.97281712053768</c:v>
                </c:pt>
                <c:pt idx="786">
                  <c:v>297.97281712053768</c:v>
                </c:pt>
                <c:pt idx="787">
                  <c:v>297.97281712053768</c:v>
                </c:pt>
                <c:pt idx="788">
                  <c:v>297.97281712053768</c:v>
                </c:pt>
                <c:pt idx="789">
                  <c:v>297.97281712053768</c:v>
                </c:pt>
                <c:pt idx="790">
                  <c:v>297.97281712053768</c:v>
                </c:pt>
                <c:pt idx="791">
                  <c:v>297.97281712053768</c:v>
                </c:pt>
                <c:pt idx="792">
                  <c:v>297.97281712053768</c:v>
                </c:pt>
                <c:pt idx="793">
                  <c:v>297.97281712053768</c:v>
                </c:pt>
                <c:pt idx="794">
                  <c:v>297.97281712053768</c:v>
                </c:pt>
                <c:pt idx="795">
                  <c:v>297.97281712053768</c:v>
                </c:pt>
                <c:pt idx="796">
                  <c:v>297.97281712053768</c:v>
                </c:pt>
                <c:pt idx="797">
                  <c:v>297.97281712053768</c:v>
                </c:pt>
                <c:pt idx="798">
                  <c:v>297.97281712053768</c:v>
                </c:pt>
                <c:pt idx="799">
                  <c:v>297.97281712053768</c:v>
                </c:pt>
                <c:pt idx="800">
                  <c:v>297.97281712053768</c:v>
                </c:pt>
                <c:pt idx="801">
                  <c:v>297.97281712053768</c:v>
                </c:pt>
                <c:pt idx="802">
                  <c:v>297.97281712053768</c:v>
                </c:pt>
                <c:pt idx="803">
                  <c:v>297.97281712053768</c:v>
                </c:pt>
                <c:pt idx="804">
                  <c:v>297.97281712053768</c:v>
                </c:pt>
                <c:pt idx="805">
                  <c:v>297.97281712053768</c:v>
                </c:pt>
                <c:pt idx="806">
                  <c:v>297.97281712053768</c:v>
                </c:pt>
                <c:pt idx="807">
                  <c:v>297.97281712053768</c:v>
                </c:pt>
                <c:pt idx="808">
                  <c:v>297.97281712053768</c:v>
                </c:pt>
                <c:pt idx="809">
                  <c:v>297.97281712053768</c:v>
                </c:pt>
                <c:pt idx="810">
                  <c:v>297.97281712053768</c:v>
                </c:pt>
                <c:pt idx="811">
                  <c:v>297.97281712053768</c:v>
                </c:pt>
                <c:pt idx="812">
                  <c:v>297.97281712053768</c:v>
                </c:pt>
                <c:pt idx="813">
                  <c:v>297.97281712053768</c:v>
                </c:pt>
                <c:pt idx="814">
                  <c:v>297.97281712053768</c:v>
                </c:pt>
                <c:pt idx="815">
                  <c:v>297.97281712053768</c:v>
                </c:pt>
                <c:pt idx="816">
                  <c:v>297.97281712053768</c:v>
                </c:pt>
                <c:pt idx="817">
                  <c:v>297.97281712053768</c:v>
                </c:pt>
                <c:pt idx="818">
                  <c:v>297.97281712053768</c:v>
                </c:pt>
                <c:pt idx="819">
                  <c:v>297.97281712053768</c:v>
                </c:pt>
                <c:pt idx="820">
                  <c:v>297.97281712053768</c:v>
                </c:pt>
                <c:pt idx="821">
                  <c:v>297.97281712053768</c:v>
                </c:pt>
                <c:pt idx="822">
                  <c:v>297.97281712053768</c:v>
                </c:pt>
                <c:pt idx="823">
                  <c:v>297.97281712053768</c:v>
                </c:pt>
                <c:pt idx="824">
                  <c:v>297.97281712053768</c:v>
                </c:pt>
                <c:pt idx="825">
                  <c:v>297.97281712053768</c:v>
                </c:pt>
                <c:pt idx="826">
                  <c:v>297.97281712053768</c:v>
                </c:pt>
                <c:pt idx="827">
                  <c:v>297.97281712053768</c:v>
                </c:pt>
                <c:pt idx="828">
                  <c:v>297.97281712053768</c:v>
                </c:pt>
                <c:pt idx="829">
                  <c:v>297.97281712053768</c:v>
                </c:pt>
                <c:pt idx="830">
                  <c:v>297.97281712053768</c:v>
                </c:pt>
                <c:pt idx="831">
                  <c:v>297.97281712053768</c:v>
                </c:pt>
                <c:pt idx="832">
                  <c:v>297.97281712053768</c:v>
                </c:pt>
                <c:pt idx="833">
                  <c:v>297.97281712053768</c:v>
                </c:pt>
                <c:pt idx="834">
                  <c:v>297.97281712053768</c:v>
                </c:pt>
                <c:pt idx="835">
                  <c:v>297.97281712053768</c:v>
                </c:pt>
                <c:pt idx="836">
                  <c:v>297.97281712053768</c:v>
                </c:pt>
                <c:pt idx="837">
                  <c:v>297.97281712053768</c:v>
                </c:pt>
                <c:pt idx="838">
                  <c:v>297.97281712053768</c:v>
                </c:pt>
                <c:pt idx="839">
                  <c:v>297.97281712053768</c:v>
                </c:pt>
                <c:pt idx="840">
                  <c:v>297.97281712053768</c:v>
                </c:pt>
                <c:pt idx="841">
                  <c:v>297.97281712053768</c:v>
                </c:pt>
                <c:pt idx="842">
                  <c:v>297.97281712053768</c:v>
                </c:pt>
                <c:pt idx="843">
                  <c:v>297.97281712053768</c:v>
                </c:pt>
                <c:pt idx="844">
                  <c:v>297.97281712053768</c:v>
                </c:pt>
                <c:pt idx="845">
                  <c:v>297.97281712053768</c:v>
                </c:pt>
                <c:pt idx="846">
                  <c:v>297.97281712053768</c:v>
                </c:pt>
                <c:pt idx="847">
                  <c:v>297.97281712053768</c:v>
                </c:pt>
                <c:pt idx="848">
                  <c:v>297.97281712053768</c:v>
                </c:pt>
                <c:pt idx="849">
                  <c:v>297.97281712053768</c:v>
                </c:pt>
                <c:pt idx="850">
                  <c:v>297.97281712053768</c:v>
                </c:pt>
                <c:pt idx="851">
                  <c:v>297.97281712053768</c:v>
                </c:pt>
                <c:pt idx="852">
                  <c:v>297.97281712053768</c:v>
                </c:pt>
                <c:pt idx="853">
                  <c:v>297.97281712053768</c:v>
                </c:pt>
                <c:pt idx="854">
                  <c:v>297.97281712053768</c:v>
                </c:pt>
                <c:pt idx="855">
                  <c:v>297.97281712053768</c:v>
                </c:pt>
                <c:pt idx="856">
                  <c:v>297.97281712053768</c:v>
                </c:pt>
                <c:pt idx="857">
                  <c:v>297.97281712053768</c:v>
                </c:pt>
                <c:pt idx="858">
                  <c:v>297.97281712053768</c:v>
                </c:pt>
                <c:pt idx="859">
                  <c:v>297.97281712053768</c:v>
                </c:pt>
                <c:pt idx="860">
                  <c:v>297.97281712053768</c:v>
                </c:pt>
                <c:pt idx="861">
                  <c:v>297.97281712053768</c:v>
                </c:pt>
                <c:pt idx="862">
                  <c:v>297.97281712053768</c:v>
                </c:pt>
                <c:pt idx="863">
                  <c:v>297.97281712053768</c:v>
                </c:pt>
                <c:pt idx="864">
                  <c:v>297.97281712053768</c:v>
                </c:pt>
                <c:pt idx="865">
                  <c:v>297.97281712053768</c:v>
                </c:pt>
                <c:pt idx="866">
                  <c:v>297.97281712053768</c:v>
                </c:pt>
                <c:pt idx="867">
                  <c:v>297.97281712053768</c:v>
                </c:pt>
                <c:pt idx="868">
                  <c:v>297.97281712053768</c:v>
                </c:pt>
                <c:pt idx="869">
                  <c:v>297.97281712053768</c:v>
                </c:pt>
                <c:pt idx="870">
                  <c:v>297.97281712053768</c:v>
                </c:pt>
                <c:pt idx="871">
                  <c:v>297.97281712053768</c:v>
                </c:pt>
                <c:pt idx="872">
                  <c:v>297.97281712053768</c:v>
                </c:pt>
                <c:pt idx="873">
                  <c:v>297.97281712053768</c:v>
                </c:pt>
                <c:pt idx="874">
                  <c:v>297.97281712053768</c:v>
                </c:pt>
                <c:pt idx="875">
                  <c:v>297.97281712053768</c:v>
                </c:pt>
                <c:pt idx="876">
                  <c:v>297.97281712053768</c:v>
                </c:pt>
                <c:pt idx="877">
                  <c:v>297.97281712053768</c:v>
                </c:pt>
                <c:pt idx="878">
                  <c:v>297.97281712053768</c:v>
                </c:pt>
                <c:pt idx="879">
                  <c:v>297.97281712053768</c:v>
                </c:pt>
                <c:pt idx="880">
                  <c:v>297.97281712053768</c:v>
                </c:pt>
                <c:pt idx="881">
                  <c:v>297.97281712053768</c:v>
                </c:pt>
                <c:pt idx="882">
                  <c:v>297.97281712053768</c:v>
                </c:pt>
                <c:pt idx="883">
                  <c:v>297.97281712053768</c:v>
                </c:pt>
                <c:pt idx="884">
                  <c:v>297.97281712053768</c:v>
                </c:pt>
                <c:pt idx="885">
                  <c:v>297.97281712053768</c:v>
                </c:pt>
                <c:pt idx="886">
                  <c:v>297.97281712053768</c:v>
                </c:pt>
                <c:pt idx="887">
                  <c:v>297.97281712053768</c:v>
                </c:pt>
                <c:pt idx="888">
                  <c:v>297.97281712053768</c:v>
                </c:pt>
                <c:pt idx="889">
                  <c:v>297.97281712053768</c:v>
                </c:pt>
                <c:pt idx="890">
                  <c:v>297.97281712053768</c:v>
                </c:pt>
                <c:pt idx="891">
                  <c:v>297.97281712053768</c:v>
                </c:pt>
                <c:pt idx="892">
                  <c:v>297.97281712053768</c:v>
                </c:pt>
                <c:pt idx="893">
                  <c:v>297.97281712053768</c:v>
                </c:pt>
                <c:pt idx="894">
                  <c:v>297.97281712053768</c:v>
                </c:pt>
                <c:pt idx="895">
                  <c:v>297.97281712053768</c:v>
                </c:pt>
                <c:pt idx="896">
                  <c:v>297.97281712053768</c:v>
                </c:pt>
                <c:pt idx="897">
                  <c:v>297.97281712053768</c:v>
                </c:pt>
                <c:pt idx="898">
                  <c:v>297.97281712053768</c:v>
                </c:pt>
                <c:pt idx="899">
                  <c:v>297.97281712053768</c:v>
                </c:pt>
                <c:pt idx="900">
                  <c:v>297.97281712053768</c:v>
                </c:pt>
                <c:pt idx="901">
                  <c:v>297.97281712053768</c:v>
                </c:pt>
                <c:pt idx="902">
                  <c:v>297.97281712053768</c:v>
                </c:pt>
                <c:pt idx="903">
                  <c:v>297.97281712053768</c:v>
                </c:pt>
                <c:pt idx="904">
                  <c:v>297.97281712053768</c:v>
                </c:pt>
                <c:pt idx="905">
                  <c:v>297.97281712053768</c:v>
                </c:pt>
                <c:pt idx="906">
                  <c:v>297.97281712053768</c:v>
                </c:pt>
                <c:pt idx="907">
                  <c:v>297.97281712053768</c:v>
                </c:pt>
                <c:pt idx="908">
                  <c:v>297.97281712053768</c:v>
                </c:pt>
                <c:pt idx="909">
                  <c:v>297.97281712053768</c:v>
                </c:pt>
                <c:pt idx="910">
                  <c:v>297.97281712053768</c:v>
                </c:pt>
                <c:pt idx="911">
                  <c:v>297.97281712053768</c:v>
                </c:pt>
                <c:pt idx="912">
                  <c:v>297.97281712053768</c:v>
                </c:pt>
                <c:pt idx="913">
                  <c:v>297.97281712053768</c:v>
                </c:pt>
                <c:pt idx="914">
                  <c:v>297.97281712053768</c:v>
                </c:pt>
                <c:pt idx="915">
                  <c:v>297.97281712053768</c:v>
                </c:pt>
                <c:pt idx="916">
                  <c:v>297.97281712053768</c:v>
                </c:pt>
                <c:pt idx="917">
                  <c:v>297.97281712053768</c:v>
                </c:pt>
                <c:pt idx="918">
                  <c:v>297.97281712053768</c:v>
                </c:pt>
                <c:pt idx="919">
                  <c:v>297.97281712053768</c:v>
                </c:pt>
                <c:pt idx="920">
                  <c:v>297.97281712053768</c:v>
                </c:pt>
                <c:pt idx="921">
                  <c:v>297.97281712053768</c:v>
                </c:pt>
                <c:pt idx="922">
                  <c:v>297.97281712053768</c:v>
                </c:pt>
                <c:pt idx="923">
                  <c:v>297.97281712053768</c:v>
                </c:pt>
                <c:pt idx="924">
                  <c:v>297.97281712053768</c:v>
                </c:pt>
                <c:pt idx="925">
                  <c:v>297.97281712053768</c:v>
                </c:pt>
                <c:pt idx="926">
                  <c:v>297.97281712053768</c:v>
                </c:pt>
                <c:pt idx="927">
                  <c:v>297.97281712053768</c:v>
                </c:pt>
                <c:pt idx="928">
                  <c:v>297.97281712053768</c:v>
                </c:pt>
                <c:pt idx="929">
                  <c:v>297.97281712053768</c:v>
                </c:pt>
                <c:pt idx="930">
                  <c:v>297.97281712053768</c:v>
                </c:pt>
                <c:pt idx="931">
                  <c:v>297.97281712053768</c:v>
                </c:pt>
                <c:pt idx="932">
                  <c:v>297.97281712053768</c:v>
                </c:pt>
                <c:pt idx="933">
                  <c:v>297.97281712053768</c:v>
                </c:pt>
                <c:pt idx="934">
                  <c:v>297.97281712053768</c:v>
                </c:pt>
                <c:pt idx="935">
                  <c:v>297.97281712053768</c:v>
                </c:pt>
                <c:pt idx="936">
                  <c:v>297.97281712053768</c:v>
                </c:pt>
                <c:pt idx="937">
                  <c:v>297.97281712053768</c:v>
                </c:pt>
                <c:pt idx="938">
                  <c:v>297.97281712053768</c:v>
                </c:pt>
                <c:pt idx="939">
                  <c:v>297.97281712053768</c:v>
                </c:pt>
                <c:pt idx="940">
                  <c:v>297.97281712053768</c:v>
                </c:pt>
                <c:pt idx="941">
                  <c:v>297.97281712053768</c:v>
                </c:pt>
                <c:pt idx="942">
                  <c:v>297.97281712053768</c:v>
                </c:pt>
                <c:pt idx="943">
                  <c:v>297.97281712053768</c:v>
                </c:pt>
                <c:pt idx="944">
                  <c:v>297.97281712053768</c:v>
                </c:pt>
                <c:pt idx="945">
                  <c:v>297.97281712053768</c:v>
                </c:pt>
                <c:pt idx="946">
                  <c:v>297.97281712053768</c:v>
                </c:pt>
                <c:pt idx="947">
                  <c:v>297.97281712053768</c:v>
                </c:pt>
                <c:pt idx="948">
                  <c:v>297.97281712053768</c:v>
                </c:pt>
                <c:pt idx="949">
                  <c:v>297.97281712053768</c:v>
                </c:pt>
                <c:pt idx="950">
                  <c:v>297.97281712053768</c:v>
                </c:pt>
                <c:pt idx="951">
                  <c:v>297.97281712053768</c:v>
                </c:pt>
                <c:pt idx="952">
                  <c:v>297.97281712053768</c:v>
                </c:pt>
                <c:pt idx="953">
                  <c:v>297.97281712053768</c:v>
                </c:pt>
                <c:pt idx="954">
                  <c:v>297.97281712053768</c:v>
                </c:pt>
                <c:pt idx="955">
                  <c:v>297.97281712053768</c:v>
                </c:pt>
                <c:pt idx="956">
                  <c:v>297.97281712053768</c:v>
                </c:pt>
                <c:pt idx="957">
                  <c:v>297.97281712053768</c:v>
                </c:pt>
                <c:pt idx="958">
                  <c:v>297.97281712053768</c:v>
                </c:pt>
                <c:pt idx="959">
                  <c:v>297.97281712053768</c:v>
                </c:pt>
                <c:pt idx="960">
                  <c:v>297.97281712053768</c:v>
                </c:pt>
                <c:pt idx="961">
                  <c:v>297.97281712053768</c:v>
                </c:pt>
                <c:pt idx="962">
                  <c:v>297.97281712053768</c:v>
                </c:pt>
                <c:pt idx="963">
                  <c:v>297.97281712053768</c:v>
                </c:pt>
                <c:pt idx="964">
                  <c:v>297.97281712053768</c:v>
                </c:pt>
                <c:pt idx="965">
                  <c:v>297.97281712053768</c:v>
                </c:pt>
                <c:pt idx="966">
                  <c:v>297.97281712053768</c:v>
                </c:pt>
                <c:pt idx="967">
                  <c:v>297.97281712053768</c:v>
                </c:pt>
                <c:pt idx="968">
                  <c:v>297.97281712053768</c:v>
                </c:pt>
                <c:pt idx="969">
                  <c:v>297.97281712053768</c:v>
                </c:pt>
                <c:pt idx="970">
                  <c:v>297.97281712053768</c:v>
                </c:pt>
                <c:pt idx="971">
                  <c:v>297.97281712053768</c:v>
                </c:pt>
                <c:pt idx="972">
                  <c:v>297.97281712053768</c:v>
                </c:pt>
                <c:pt idx="973">
                  <c:v>297.97281712053768</c:v>
                </c:pt>
                <c:pt idx="974">
                  <c:v>297.97281712053768</c:v>
                </c:pt>
                <c:pt idx="975">
                  <c:v>297.97281712053768</c:v>
                </c:pt>
                <c:pt idx="976">
                  <c:v>297.97281712053768</c:v>
                </c:pt>
                <c:pt idx="977">
                  <c:v>297.97281712053768</c:v>
                </c:pt>
                <c:pt idx="978">
                  <c:v>297.97281712053768</c:v>
                </c:pt>
                <c:pt idx="979">
                  <c:v>297.97281712053768</c:v>
                </c:pt>
                <c:pt idx="980">
                  <c:v>297.97281712053768</c:v>
                </c:pt>
                <c:pt idx="981">
                  <c:v>297.97281712053768</c:v>
                </c:pt>
                <c:pt idx="982">
                  <c:v>297.97281712053768</c:v>
                </c:pt>
                <c:pt idx="983">
                  <c:v>297.97281712053768</c:v>
                </c:pt>
                <c:pt idx="984">
                  <c:v>297.97281712053768</c:v>
                </c:pt>
                <c:pt idx="985">
                  <c:v>297.97281712053768</c:v>
                </c:pt>
                <c:pt idx="986">
                  <c:v>297.97281712053768</c:v>
                </c:pt>
                <c:pt idx="987">
                  <c:v>297.97281712053768</c:v>
                </c:pt>
                <c:pt idx="988">
                  <c:v>297.97281712053768</c:v>
                </c:pt>
                <c:pt idx="989">
                  <c:v>297.97281712053768</c:v>
                </c:pt>
                <c:pt idx="990">
                  <c:v>297.97281712053768</c:v>
                </c:pt>
                <c:pt idx="991">
                  <c:v>297.97281712053768</c:v>
                </c:pt>
                <c:pt idx="992">
                  <c:v>297.97281712053768</c:v>
                </c:pt>
                <c:pt idx="993">
                  <c:v>297.97281712053768</c:v>
                </c:pt>
                <c:pt idx="994">
                  <c:v>297.97281712053768</c:v>
                </c:pt>
                <c:pt idx="995">
                  <c:v>297.97281712053768</c:v>
                </c:pt>
                <c:pt idx="996">
                  <c:v>297.97281712053768</c:v>
                </c:pt>
                <c:pt idx="997">
                  <c:v>297.97281712053768</c:v>
                </c:pt>
                <c:pt idx="998">
                  <c:v>297.97281712053768</c:v>
                </c:pt>
                <c:pt idx="999">
                  <c:v>297.97281712053768</c:v>
                </c:pt>
                <c:pt idx="1000">
                  <c:v>297.97281712053768</c:v>
                </c:pt>
                <c:pt idx="1001">
                  <c:v>297.97281712053768</c:v>
                </c:pt>
                <c:pt idx="1002">
                  <c:v>297.97281712053768</c:v>
                </c:pt>
                <c:pt idx="1003">
                  <c:v>297.97281712053768</c:v>
                </c:pt>
                <c:pt idx="1004">
                  <c:v>297.97281712053768</c:v>
                </c:pt>
                <c:pt idx="1005">
                  <c:v>297.97281712053768</c:v>
                </c:pt>
                <c:pt idx="1006">
                  <c:v>297.97281712053768</c:v>
                </c:pt>
                <c:pt idx="1007">
                  <c:v>297.97281712053768</c:v>
                </c:pt>
                <c:pt idx="1008">
                  <c:v>297.97281712053768</c:v>
                </c:pt>
                <c:pt idx="1009">
                  <c:v>297.97281712053768</c:v>
                </c:pt>
                <c:pt idx="1010">
                  <c:v>297.97281712053768</c:v>
                </c:pt>
                <c:pt idx="1011">
                  <c:v>297.97281712053768</c:v>
                </c:pt>
                <c:pt idx="1012">
                  <c:v>297.97281712053768</c:v>
                </c:pt>
                <c:pt idx="1013">
                  <c:v>297.97281712053768</c:v>
                </c:pt>
                <c:pt idx="1014">
                  <c:v>297.97281712053768</c:v>
                </c:pt>
                <c:pt idx="1015">
                  <c:v>297.97281712053768</c:v>
                </c:pt>
                <c:pt idx="1016">
                  <c:v>297.97281712053768</c:v>
                </c:pt>
                <c:pt idx="1017">
                  <c:v>297.97281712053768</c:v>
                </c:pt>
                <c:pt idx="1018">
                  <c:v>297.97281712053768</c:v>
                </c:pt>
                <c:pt idx="1019">
                  <c:v>297.97281712053768</c:v>
                </c:pt>
                <c:pt idx="1020">
                  <c:v>297.97281712053768</c:v>
                </c:pt>
                <c:pt idx="1021">
                  <c:v>297.97281712053768</c:v>
                </c:pt>
                <c:pt idx="1022">
                  <c:v>297.97281712053768</c:v>
                </c:pt>
                <c:pt idx="1023">
                  <c:v>297.97281712053768</c:v>
                </c:pt>
                <c:pt idx="1024">
                  <c:v>297.97281712053768</c:v>
                </c:pt>
                <c:pt idx="1025">
                  <c:v>297.97281712053768</c:v>
                </c:pt>
                <c:pt idx="1026">
                  <c:v>297.97281712053768</c:v>
                </c:pt>
                <c:pt idx="1027">
                  <c:v>297.97281712053768</c:v>
                </c:pt>
                <c:pt idx="1028">
                  <c:v>297.97281712053768</c:v>
                </c:pt>
                <c:pt idx="1029">
                  <c:v>297.97281712053768</c:v>
                </c:pt>
                <c:pt idx="1030">
                  <c:v>297.97281712053768</c:v>
                </c:pt>
                <c:pt idx="1031">
                  <c:v>297.97281712053768</c:v>
                </c:pt>
                <c:pt idx="1032">
                  <c:v>297.97281712053768</c:v>
                </c:pt>
                <c:pt idx="1033">
                  <c:v>297.97281712053768</c:v>
                </c:pt>
                <c:pt idx="1034">
                  <c:v>297.97281712053768</c:v>
                </c:pt>
                <c:pt idx="1035">
                  <c:v>297.97281712053768</c:v>
                </c:pt>
                <c:pt idx="1036">
                  <c:v>297.97281712053768</c:v>
                </c:pt>
                <c:pt idx="1037">
                  <c:v>297.97281712053768</c:v>
                </c:pt>
                <c:pt idx="1038">
                  <c:v>297.97281712053768</c:v>
                </c:pt>
                <c:pt idx="1039">
                  <c:v>297.97281712053768</c:v>
                </c:pt>
                <c:pt idx="1040">
                  <c:v>297.97281712053768</c:v>
                </c:pt>
                <c:pt idx="1041">
                  <c:v>297.97281712053768</c:v>
                </c:pt>
                <c:pt idx="1042">
                  <c:v>297.97281712053768</c:v>
                </c:pt>
                <c:pt idx="1043">
                  <c:v>297.97281712053768</c:v>
                </c:pt>
                <c:pt idx="1044">
                  <c:v>297.97281712053768</c:v>
                </c:pt>
                <c:pt idx="1045">
                  <c:v>297.97281712053768</c:v>
                </c:pt>
                <c:pt idx="1046">
                  <c:v>297.97281712053768</c:v>
                </c:pt>
                <c:pt idx="1047">
                  <c:v>297.97281712053768</c:v>
                </c:pt>
                <c:pt idx="1048">
                  <c:v>297.97281712053768</c:v>
                </c:pt>
                <c:pt idx="1049">
                  <c:v>297.97281712053768</c:v>
                </c:pt>
                <c:pt idx="1050">
                  <c:v>297.97281712053768</c:v>
                </c:pt>
                <c:pt idx="1051">
                  <c:v>297.97281712053768</c:v>
                </c:pt>
                <c:pt idx="1052">
                  <c:v>297.97281712053768</c:v>
                </c:pt>
                <c:pt idx="1053">
                  <c:v>297.97281712053768</c:v>
                </c:pt>
                <c:pt idx="1054">
                  <c:v>297.97281712053768</c:v>
                </c:pt>
                <c:pt idx="1055">
                  <c:v>297.97281712053768</c:v>
                </c:pt>
                <c:pt idx="1056">
                  <c:v>297.97281712053768</c:v>
                </c:pt>
                <c:pt idx="1057">
                  <c:v>297.97281712053768</c:v>
                </c:pt>
                <c:pt idx="1058">
                  <c:v>297.97281712053768</c:v>
                </c:pt>
                <c:pt idx="1059">
                  <c:v>297.97281712053768</c:v>
                </c:pt>
                <c:pt idx="1060">
                  <c:v>297.97281712053768</c:v>
                </c:pt>
                <c:pt idx="1061">
                  <c:v>297.97281712053768</c:v>
                </c:pt>
                <c:pt idx="1062">
                  <c:v>297.97281712053768</c:v>
                </c:pt>
                <c:pt idx="1063">
                  <c:v>297.97281712053768</c:v>
                </c:pt>
                <c:pt idx="1064">
                  <c:v>297.97281712053768</c:v>
                </c:pt>
                <c:pt idx="1065">
                  <c:v>297.97281712053768</c:v>
                </c:pt>
                <c:pt idx="1066">
                  <c:v>297.97281712053768</c:v>
                </c:pt>
                <c:pt idx="1067">
                  <c:v>297.97281712053768</c:v>
                </c:pt>
                <c:pt idx="1068">
                  <c:v>297.97281712053768</c:v>
                </c:pt>
                <c:pt idx="1069">
                  <c:v>297.97281712053768</c:v>
                </c:pt>
                <c:pt idx="1070">
                  <c:v>297.97281712053768</c:v>
                </c:pt>
                <c:pt idx="1071">
                  <c:v>297.97281712053768</c:v>
                </c:pt>
                <c:pt idx="1072">
                  <c:v>297.97281712053768</c:v>
                </c:pt>
                <c:pt idx="1073">
                  <c:v>297.97281712053768</c:v>
                </c:pt>
                <c:pt idx="1074">
                  <c:v>297.97281712053768</c:v>
                </c:pt>
                <c:pt idx="1075">
                  <c:v>297.97281712053768</c:v>
                </c:pt>
                <c:pt idx="1076">
                  <c:v>297.97281712053768</c:v>
                </c:pt>
                <c:pt idx="1077">
                  <c:v>297.97281712053768</c:v>
                </c:pt>
                <c:pt idx="1078">
                  <c:v>297.97281712053768</c:v>
                </c:pt>
                <c:pt idx="1079">
                  <c:v>297.97281712053768</c:v>
                </c:pt>
                <c:pt idx="1080">
                  <c:v>297.97281712053768</c:v>
                </c:pt>
                <c:pt idx="1081">
                  <c:v>297.97281712053768</c:v>
                </c:pt>
                <c:pt idx="1082">
                  <c:v>297.97281712053768</c:v>
                </c:pt>
                <c:pt idx="1083">
                  <c:v>297.97281712053768</c:v>
                </c:pt>
                <c:pt idx="1084">
                  <c:v>297.97281712053768</c:v>
                </c:pt>
                <c:pt idx="1085">
                  <c:v>297.97281712053768</c:v>
                </c:pt>
                <c:pt idx="1086">
                  <c:v>297.97281712053768</c:v>
                </c:pt>
                <c:pt idx="1087">
                  <c:v>297.97281712053768</c:v>
                </c:pt>
                <c:pt idx="1088">
                  <c:v>297.97281712053768</c:v>
                </c:pt>
                <c:pt idx="1089">
                  <c:v>297.97281712053768</c:v>
                </c:pt>
                <c:pt idx="1090">
                  <c:v>297.97281712053768</c:v>
                </c:pt>
                <c:pt idx="1091">
                  <c:v>297.97281712053768</c:v>
                </c:pt>
                <c:pt idx="1092">
                  <c:v>297.97281712053768</c:v>
                </c:pt>
                <c:pt idx="1093">
                  <c:v>297.97281712053768</c:v>
                </c:pt>
                <c:pt idx="1094">
                  <c:v>297.97281712053768</c:v>
                </c:pt>
                <c:pt idx="1095">
                  <c:v>297.97281712053768</c:v>
                </c:pt>
                <c:pt idx="1096">
                  <c:v>297.97281712053768</c:v>
                </c:pt>
                <c:pt idx="1097">
                  <c:v>297.97281712053768</c:v>
                </c:pt>
                <c:pt idx="1098">
                  <c:v>297.97281712053768</c:v>
                </c:pt>
                <c:pt idx="1099">
                  <c:v>297.97281712053768</c:v>
                </c:pt>
                <c:pt idx="1100">
                  <c:v>297.97281712053768</c:v>
                </c:pt>
                <c:pt idx="1101">
                  <c:v>297.97281712053768</c:v>
                </c:pt>
                <c:pt idx="1102">
                  <c:v>297.97281712053768</c:v>
                </c:pt>
                <c:pt idx="1103">
                  <c:v>297.97281712053768</c:v>
                </c:pt>
                <c:pt idx="1104">
                  <c:v>297.97281712053768</c:v>
                </c:pt>
                <c:pt idx="1105">
                  <c:v>297.97281712053768</c:v>
                </c:pt>
                <c:pt idx="1106">
                  <c:v>297.97281712053768</c:v>
                </c:pt>
                <c:pt idx="1107">
                  <c:v>297.97281712053768</c:v>
                </c:pt>
                <c:pt idx="1108">
                  <c:v>297.97281712053768</c:v>
                </c:pt>
                <c:pt idx="1109">
                  <c:v>297.97281712053768</c:v>
                </c:pt>
                <c:pt idx="1110">
                  <c:v>297.97281712053768</c:v>
                </c:pt>
                <c:pt idx="1111">
                  <c:v>297.97281712053768</c:v>
                </c:pt>
                <c:pt idx="1112">
                  <c:v>297.97281712053768</c:v>
                </c:pt>
                <c:pt idx="1113">
                  <c:v>297.97281712053768</c:v>
                </c:pt>
                <c:pt idx="1114">
                  <c:v>297.97281712053768</c:v>
                </c:pt>
                <c:pt idx="1115">
                  <c:v>297.97281712053768</c:v>
                </c:pt>
                <c:pt idx="1116">
                  <c:v>297.97281712053768</c:v>
                </c:pt>
                <c:pt idx="1117">
                  <c:v>297.97281712053768</c:v>
                </c:pt>
                <c:pt idx="1118">
                  <c:v>297.97281712053768</c:v>
                </c:pt>
                <c:pt idx="1119">
                  <c:v>297.97281712053768</c:v>
                </c:pt>
                <c:pt idx="1120">
                  <c:v>297.97281712053768</c:v>
                </c:pt>
                <c:pt idx="1121">
                  <c:v>297.97281712053768</c:v>
                </c:pt>
                <c:pt idx="1122">
                  <c:v>297.97281712053768</c:v>
                </c:pt>
                <c:pt idx="1123">
                  <c:v>297.97281712053768</c:v>
                </c:pt>
                <c:pt idx="1124">
                  <c:v>297.97281712053768</c:v>
                </c:pt>
                <c:pt idx="1125">
                  <c:v>297.97281712053768</c:v>
                </c:pt>
                <c:pt idx="1126">
                  <c:v>297.97281712053768</c:v>
                </c:pt>
                <c:pt idx="1127">
                  <c:v>297.97281712053768</c:v>
                </c:pt>
                <c:pt idx="1128">
                  <c:v>297.97281712053768</c:v>
                </c:pt>
                <c:pt idx="1129">
                  <c:v>297.97281712053768</c:v>
                </c:pt>
                <c:pt idx="1130">
                  <c:v>297.97281712053768</c:v>
                </c:pt>
                <c:pt idx="1131">
                  <c:v>297.97281712053768</c:v>
                </c:pt>
                <c:pt idx="1132">
                  <c:v>297.97281712053768</c:v>
                </c:pt>
                <c:pt idx="1133">
                  <c:v>297.97281712053768</c:v>
                </c:pt>
                <c:pt idx="1134">
                  <c:v>297.97281712053768</c:v>
                </c:pt>
                <c:pt idx="1135">
                  <c:v>297.97281712053768</c:v>
                </c:pt>
                <c:pt idx="1136">
                  <c:v>297.97281712053768</c:v>
                </c:pt>
                <c:pt idx="1137">
                  <c:v>297.97281712053768</c:v>
                </c:pt>
                <c:pt idx="1138">
                  <c:v>297.97281712053768</c:v>
                </c:pt>
                <c:pt idx="1139">
                  <c:v>297.97281712053768</c:v>
                </c:pt>
                <c:pt idx="1140">
                  <c:v>297.97281712053768</c:v>
                </c:pt>
                <c:pt idx="1141">
                  <c:v>297.97281712053768</c:v>
                </c:pt>
                <c:pt idx="1142">
                  <c:v>297.97281712053768</c:v>
                </c:pt>
                <c:pt idx="1143">
                  <c:v>297.97281712053768</c:v>
                </c:pt>
                <c:pt idx="1144">
                  <c:v>297.97281712053768</c:v>
                </c:pt>
                <c:pt idx="1145">
                  <c:v>297.97281712053768</c:v>
                </c:pt>
                <c:pt idx="1146">
                  <c:v>297.97281712053768</c:v>
                </c:pt>
                <c:pt idx="1147">
                  <c:v>297.97281712053768</c:v>
                </c:pt>
                <c:pt idx="1148">
                  <c:v>297.97281712053768</c:v>
                </c:pt>
                <c:pt idx="1149">
                  <c:v>297.97281712053768</c:v>
                </c:pt>
                <c:pt idx="1150">
                  <c:v>297.97281712053768</c:v>
                </c:pt>
                <c:pt idx="1151">
                  <c:v>297.97281712053768</c:v>
                </c:pt>
                <c:pt idx="1152">
                  <c:v>297.97281712053768</c:v>
                </c:pt>
                <c:pt idx="1153">
                  <c:v>297.97281712053768</c:v>
                </c:pt>
                <c:pt idx="1154">
                  <c:v>297.97281712053768</c:v>
                </c:pt>
                <c:pt idx="1155">
                  <c:v>297.97281712053768</c:v>
                </c:pt>
                <c:pt idx="1156">
                  <c:v>297.97281712053768</c:v>
                </c:pt>
                <c:pt idx="1157">
                  <c:v>297.97281712053768</c:v>
                </c:pt>
                <c:pt idx="1158">
                  <c:v>297.97281712053768</c:v>
                </c:pt>
                <c:pt idx="1159">
                  <c:v>297.97281712053768</c:v>
                </c:pt>
                <c:pt idx="1160">
                  <c:v>297.97281712053768</c:v>
                </c:pt>
                <c:pt idx="1161">
                  <c:v>297.97281712053768</c:v>
                </c:pt>
                <c:pt idx="1162">
                  <c:v>297.97281712053768</c:v>
                </c:pt>
                <c:pt idx="1163">
                  <c:v>297.97281712053768</c:v>
                </c:pt>
                <c:pt idx="1164">
                  <c:v>297.97281712053768</c:v>
                </c:pt>
                <c:pt idx="1165">
                  <c:v>297.97281712053768</c:v>
                </c:pt>
                <c:pt idx="1166">
                  <c:v>297.97281712053768</c:v>
                </c:pt>
                <c:pt idx="1167">
                  <c:v>297.97281712053768</c:v>
                </c:pt>
                <c:pt idx="1168">
                  <c:v>297.97281712053768</c:v>
                </c:pt>
                <c:pt idx="1169">
                  <c:v>297.97281712053768</c:v>
                </c:pt>
                <c:pt idx="1170">
                  <c:v>297.97281712053768</c:v>
                </c:pt>
                <c:pt idx="1171">
                  <c:v>297.97281712053768</c:v>
                </c:pt>
                <c:pt idx="1172">
                  <c:v>297.97281712053768</c:v>
                </c:pt>
                <c:pt idx="1173">
                  <c:v>297.97281712053768</c:v>
                </c:pt>
                <c:pt idx="1174">
                  <c:v>297.97281712053768</c:v>
                </c:pt>
                <c:pt idx="1175">
                  <c:v>297.97281712053768</c:v>
                </c:pt>
                <c:pt idx="1176">
                  <c:v>297.97281712053768</c:v>
                </c:pt>
                <c:pt idx="1177">
                  <c:v>297.97281712053768</c:v>
                </c:pt>
                <c:pt idx="1178">
                  <c:v>297.97281712053768</c:v>
                </c:pt>
                <c:pt idx="1179">
                  <c:v>297.97281712053768</c:v>
                </c:pt>
                <c:pt idx="1180">
                  <c:v>297.97281712053768</c:v>
                </c:pt>
                <c:pt idx="1181">
                  <c:v>297.97281712053768</c:v>
                </c:pt>
                <c:pt idx="1182">
                  <c:v>297.97281712053768</c:v>
                </c:pt>
                <c:pt idx="1183">
                  <c:v>297.97281712053768</c:v>
                </c:pt>
                <c:pt idx="1184">
                  <c:v>297.97281712053768</c:v>
                </c:pt>
                <c:pt idx="1185">
                  <c:v>297.97281712053768</c:v>
                </c:pt>
                <c:pt idx="1186">
                  <c:v>297.97281712053768</c:v>
                </c:pt>
                <c:pt idx="1187">
                  <c:v>297.97281712053768</c:v>
                </c:pt>
                <c:pt idx="1188">
                  <c:v>297.97281712053768</c:v>
                </c:pt>
                <c:pt idx="1189">
                  <c:v>297.97281712053768</c:v>
                </c:pt>
                <c:pt idx="1190">
                  <c:v>297.97281712053768</c:v>
                </c:pt>
                <c:pt idx="1191">
                  <c:v>297.97281712053768</c:v>
                </c:pt>
                <c:pt idx="1192">
                  <c:v>297.97281712053768</c:v>
                </c:pt>
                <c:pt idx="1193">
                  <c:v>297.97281712053768</c:v>
                </c:pt>
                <c:pt idx="1194">
                  <c:v>297.97281712053768</c:v>
                </c:pt>
                <c:pt idx="1195">
                  <c:v>297.97281712053768</c:v>
                </c:pt>
                <c:pt idx="1196">
                  <c:v>297.97281712053768</c:v>
                </c:pt>
                <c:pt idx="1197">
                  <c:v>297.97281712053768</c:v>
                </c:pt>
                <c:pt idx="1198">
                  <c:v>297.97281712053768</c:v>
                </c:pt>
                <c:pt idx="1199">
                  <c:v>297.97281712053768</c:v>
                </c:pt>
                <c:pt idx="1200">
                  <c:v>297.97281712053768</c:v>
                </c:pt>
                <c:pt idx="1201">
                  <c:v>297.97281712053768</c:v>
                </c:pt>
                <c:pt idx="1202">
                  <c:v>297.97281712053768</c:v>
                </c:pt>
                <c:pt idx="1203">
                  <c:v>297.97281712053768</c:v>
                </c:pt>
                <c:pt idx="1204">
                  <c:v>297.97281712053768</c:v>
                </c:pt>
                <c:pt idx="1205">
                  <c:v>297.97281712053768</c:v>
                </c:pt>
                <c:pt idx="1206">
                  <c:v>297.97281712053768</c:v>
                </c:pt>
                <c:pt idx="1207">
                  <c:v>297.97281712053768</c:v>
                </c:pt>
                <c:pt idx="1208">
                  <c:v>297.97281712053768</c:v>
                </c:pt>
                <c:pt idx="1209">
                  <c:v>297.97281712053768</c:v>
                </c:pt>
                <c:pt idx="1210">
                  <c:v>297.97281712053768</c:v>
                </c:pt>
                <c:pt idx="1211">
                  <c:v>297.97281712053768</c:v>
                </c:pt>
                <c:pt idx="1212">
                  <c:v>297.97281712053768</c:v>
                </c:pt>
                <c:pt idx="1213">
                  <c:v>297.97281712053768</c:v>
                </c:pt>
                <c:pt idx="1214">
                  <c:v>297.97281712053768</c:v>
                </c:pt>
                <c:pt idx="1215">
                  <c:v>297.97281712053768</c:v>
                </c:pt>
                <c:pt idx="1216">
                  <c:v>297.97281712053768</c:v>
                </c:pt>
                <c:pt idx="1217">
                  <c:v>297.97281712053768</c:v>
                </c:pt>
                <c:pt idx="1218">
                  <c:v>297.97281712053768</c:v>
                </c:pt>
                <c:pt idx="1219">
                  <c:v>297.97281712053768</c:v>
                </c:pt>
                <c:pt idx="1220">
                  <c:v>297.97281712053768</c:v>
                </c:pt>
                <c:pt idx="1221">
                  <c:v>297.97281712053768</c:v>
                </c:pt>
                <c:pt idx="1222">
                  <c:v>297.97281712053768</c:v>
                </c:pt>
                <c:pt idx="1223">
                  <c:v>297.97281712053768</c:v>
                </c:pt>
                <c:pt idx="1224">
                  <c:v>297.97281712053768</c:v>
                </c:pt>
                <c:pt idx="1225">
                  <c:v>297.97281712053768</c:v>
                </c:pt>
                <c:pt idx="1226">
                  <c:v>297.97281712053768</c:v>
                </c:pt>
                <c:pt idx="1227">
                  <c:v>297.97281712053768</c:v>
                </c:pt>
                <c:pt idx="1228">
                  <c:v>297.97281712053768</c:v>
                </c:pt>
                <c:pt idx="1229">
                  <c:v>297.97281712053768</c:v>
                </c:pt>
                <c:pt idx="1230">
                  <c:v>297.97281712053768</c:v>
                </c:pt>
                <c:pt idx="1231">
                  <c:v>297.97281712053768</c:v>
                </c:pt>
                <c:pt idx="1232">
                  <c:v>297.97281712053768</c:v>
                </c:pt>
                <c:pt idx="1233">
                  <c:v>297.97281712053768</c:v>
                </c:pt>
                <c:pt idx="1234">
                  <c:v>297.97281712053768</c:v>
                </c:pt>
                <c:pt idx="1235">
                  <c:v>297.97281712053768</c:v>
                </c:pt>
                <c:pt idx="1236">
                  <c:v>297.97281712053768</c:v>
                </c:pt>
                <c:pt idx="1237">
                  <c:v>297.97281712053768</c:v>
                </c:pt>
                <c:pt idx="1238">
                  <c:v>297.97281712053768</c:v>
                </c:pt>
                <c:pt idx="1239">
                  <c:v>297.97281712053768</c:v>
                </c:pt>
                <c:pt idx="1240">
                  <c:v>297.97281712053768</c:v>
                </c:pt>
                <c:pt idx="1241">
                  <c:v>297.97281712053768</c:v>
                </c:pt>
                <c:pt idx="1242">
                  <c:v>297.97281712053768</c:v>
                </c:pt>
                <c:pt idx="1243">
                  <c:v>297.97281712053768</c:v>
                </c:pt>
                <c:pt idx="1244">
                  <c:v>297.97281712053768</c:v>
                </c:pt>
                <c:pt idx="1245">
                  <c:v>297.97281712053768</c:v>
                </c:pt>
                <c:pt idx="1246">
                  <c:v>297.97281712053768</c:v>
                </c:pt>
                <c:pt idx="1247">
                  <c:v>297.97281712053768</c:v>
                </c:pt>
                <c:pt idx="1248">
                  <c:v>297.97281712053768</c:v>
                </c:pt>
                <c:pt idx="1249">
                  <c:v>297.97281712053768</c:v>
                </c:pt>
                <c:pt idx="1250">
                  <c:v>297.97281712053768</c:v>
                </c:pt>
                <c:pt idx="1251">
                  <c:v>297.97281712053768</c:v>
                </c:pt>
                <c:pt idx="1252">
                  <c:v>297.97281712053768</c:v>
                </c:pt>
                <c:pt idx="1253">
                  <c:v>297.97281712053768</c:v>
                </c:pt>
                <c:pt idx="1254">
                  <c:v>297.97281712053768</c:v>
                </c:pt>
                <c:pt idx="1255">
                  <c:v>297.97281712053768</c:v>
                </c:pt>
                <c:pt idx="1256">
                  <c:v>297.97281712053768</c:v>
                </c:pt>
                <c:pt idx="1257">
                  <c:v>297.97281712053768</c:v>
                </c:pt>
                <c:pt idx="1258">
                  <c:v>297.97281712053768</c:v>
                </c:pt>
                <c:pt idx="1259">
                  <c:v>297.97281712053768</c:v>
                </c:pt>
                <c:pt idx="1260">
                  <c:v>297.97281712053768</c:v>
                </c:pt>
                <c:pt idx="1261">
                  <c:v>297.97281712053768</c:v>
                </c:pt>
                <c:pt idx="1262">
                  <c:v>297.97281712053768</c:v>
                </c:pt>
                <c:pt idx="1263">
                  <c:v>297.97281712053768</c:v>
                </c:pt>
                <c:pt idx="1264">
                  <c:v>297.97281712053768</c:v>
                </c:pt>
                <c:pt idx="1265">
                  <c:v>297.97281712053768</c:v>
                </c:pt>
                <c:pt idx="1266">
                  <c:v>297.97281712053768</c:v>
                </c:pt>
                <c:pt idx="1267">
                  <c:v>297.97281712053768</c:v>
                </c:pt>
                <c:pt idx="1268">
                  <c:v>297.97281712053768</c:v>
                </c:pt>
                <c:pt idx="1269">
                  <c:v>297.97281712053768</c:v>
                </c:pt>
                <c:pt idx="1270">
                  <c:v>297.97281712053768</c:v>
                </c:pt>
                <c:pt idx="1271">
                  <c:v>297.97281712053768</c:v>
                </c:pt>
                <c:pt idx="1272">
                  <c:v>297.97281712053768</c:v>
                </c:pt>
                <c:pt idx="1273">
                  <c:v>297.97281712053768</c:v>
                </c:pt>
                <c:pt idx="1274">
                  <c:v>297.97281712053768</c:v>
                </c:pt>
                <c:pt idx="1275">
                  <c:v>297.97281712053768</c:v>
                </c:pt>
                <c:pt idx="1276">
                  <c:v>297.97281712053768</c:v>
                </c:pt>
                <c:pt idx="1277">
                  <c:v>297.97281712053768</c:v>
                </c:pt>
                <c:pt idx="1278">
                  <c:v>297.97281712053768</c:v>
                </c:pt>
                <c:pt idx="1279">
                  <c:v>297.97281712053768</c:v>
                </c:pt>
                <c:pt idx="1280">
                  <c:v>297.97281712053768</c:v>
                </c:pt>
                <c:pt idx="1281">
                  <c:v>297.97281712053768</c:v>
                </c:pt>
                <c:pt idx="1282">
                  <c:v>297.97281712053768</c:v>
                </c:pt>
                <c:pt idx="1283">
                  <c:v>297.97281712053768</c:v>
                </c:pt>
                <c:pt idx="1284">
                  <c:v>297.97281712053768</c:v>
                </c:pt>
                <c:pt idx="1285">
                  <c:v>297.97281712053768</c:v>
                </c:pt>
                <c:pt idx="1286">
                  <c:v>297.97281712053768</c:v>
                </c:pt>
                <c:pt idx="1287">
                  <c:v>297.97281712053768</c:v>
                </c:pt>
                <c:pt idx="1288">
                  <c:v>297.97281712053768</c:v>
                </c:pt>
                <c:pt idx="1289">
                  <c:v>297.97281712053768</c:v>
                </c:pt>
                <c:pt idx="1290">
                  <c:v>297.97281712053768</c:v>
                </c:pt>
                <c:pt idx="1291">
                  <c:v>297.97281712053768</c:v>
                </c:pt>
                <c:pt idx="1292">
                  <c:v>297.97281712053768</c:v>
                </c:pt>
                <c:pt idx="1293">
                  <c:v>297.97281712053768</c:v>
                </c:pt>
                <c:pt idx="1294">
                  <c:v>297.97281712053768</c:v>
                </c:pt>
                <c:pt idx="1295">
                  <c:v>297.97281712053768</c:v>
                </c:pt>
                <c:pt idx="1296">
                  <c:v>297.97281712053768</c:v>
                </c:pt>
                <c:pt idx="1297">
                  <c:v>297.97281712053768</c:v>
                </c:pt>
                <c:pt idx="1298">
                  <c:v>297.97281712053768</c:v>
                </c:pt>
                <c:pt idx="1299">
                  <c:v>297.97281712053768</c:v>
                </c:pt>
                <c:pt idx="1300">
                  <c:v>297.97281712053768</c:v>
                </c:pt>
                <c:pt idx="1301">
                  <c:v>297.97281712053768</c:v>
                </c:pt>
                <c:pt idx="1302">
                  <c:v>297.97281712053768</c:v>
                </c:pt>
                <c:pt idx="1303">
                  <c:v>297.97281712053768</c:v>
                </c:pt>
                <c:pt idx="1304">
                  <c:v>297.97281712053768</c:v>
                </c:pt>
                <c:pt idx="1305">
                  <c:v>297.97281712053768</c:v>
                </c:pt>
                <c:pt idx="1306">
                  <c:v>297.97281712053768</c:v>
                </c:pt>
                <c:pt idx="1307">
                  <c:v>297.97281712053768</c:v>
                </c:pt>
                <c:pt idx="1308">
                  <c:v>297.97281712053768</c:v>
                </c:pt>
                <c:pt idx="1309">
                  <c:v>297.97281712053768</c:v>
                </c:pt>
                <c:pt idx="1310">
                  <c:v>297.97281712053768</c:v>
                </c:pt>
                <c:pt idx="1311">
                  <c:v>297.97281712053768</c:v>
                </c:pt>
                <c:pt idx="1312">
                  <c:v>297.97281712053768</c:v>
                </c:pt>
                <c:pt idx="1313">
                  <c:v>297.97281712053768</c:v>
                </c:pt>
                <c:pt idx="1314">
                  <c:v>297.97281712053768</c:v>
                </c:pt>
                <c:pt idx="1315">
                  <c:v>297.97281712053768</c:v>
                </c:pt>
                <c:pt idx="1316">
                  <c:v>297.97281712053768</c:v>
                </c:pt>
                <c:pt idx="1317">
                  <c:v>297.97281712053768</c:v>
                </c:pt>
                <c:pt idx="1318">
                  <c:v>297.97281712053768</c:v>
                </c:pt>
                <c:pt idx="1319">
                  <c:v>297.97281712053768</c:v>
                </c:pt>
                <c:pt idx="1320">
                  <c:v>297.97281712053768</c:v>
                </c:pt>
                <c:pt idx="1321">
                  <c:v>297.97281712053768</c:v>
                </c:pt>
                <c:pt idx="1322">
                  <c:v>297.97281712053768</c:v>
                </c:pt>
                <c:pt idx="1323">
                  <c:v>297.97281712053768</c:v>
                </c:pt>
                <c:pt idx="1324">
                  <c:v>297.97281712053768</c:v>
                </c:pt>
                <c:pt idx="1325">
                  <c:v>297.97281712053768</c:v>
                </c:pt>
                <c:pt idx="1326">
                  <c:v>297.97281712053768</c:v>
                </c:pt>
                <c:pt idx="1327">
                  <c:v>297.97281712053768</c:v>
                </c:pt>
                <c:pt idx="1328">
                  <c:v>297.97281712053768</c:v>
                </c:pt>
                <c:pt idx="1329">
                  <c:v>297.97281712053768</c:v>
                </c:pt>
                <c:pt idx="1330">
                  <c:v>297.97281712053768</c:v>
                </c:pt>
                <c:pt idx="1331">
                  <c:v>297.97281712053768</c:v>
                </c:pt>
                <c:pt idx="1332">
                  <c:v>297.97281712053768</c:v>
                </c:pt>
                <c:pt idx="1333">
                  <c:v>297.97281712053768</c:v>
                </c:pt>
                <c:pt idx="1334">
                  <c:v>297.97281712053768</c:v>
                </c:pt>
                <c:pt idx="1335">
                  <c:v>297.97281712053768</c:v>
                </c:pt>
                <c:pt idx="1336">
                  <c:v>297.97281712053768</c:v>
                </c:pt>
                <c:pt idx="1337">
                  <c:v>297.97281712053768</c:v>
                </c:pt>
                <c:pt idx="1338">
                  <c:v>297.97281712053768</c:v>
                </c:pt>
                <c:pt idx="1339">
                  <c:v>297.97281712053768</c:v>
                </c:pt>
                <c:pt idx="1340">
                  <c:v>297.97281712053768</c:v>
                </c:pt>
                <c:pt idx="1341">
                  <c:v>297.97281712053768</c:v>
                </c:pt>
                <c:pt idx="1342">
                  <c:v>297.97281712053768</c:v>
                </c:pt>
                <c:pt idx="1343">
                  <c:v>297.97281712053768</c:v>
                </c:pt>
                <c:pt idx="1344">
                  <c:v>297.97281712053768</c:v>
                </c:pt>
                <c:pt idx="1345">
                  <c:v>297.97281712053768</c:v>
                </c:pt>
                <c:pt idx="1346">
                  <c:v>297.97281712053768</c:v>
                </c:pt>
                <c:pt idx="1347">
                  <c:v>297.97281712053768</c:v>
                </c:pt>
                <c:pt idx="1348">
                  <c:v>297.97281712053768</c:v>
                </c:pt>
                <c:pt idx="1349">
                  <c:v>297.97281712053768</c:v>
                </c:pt>
                <c:pt idx="1350">
                  <c:v>297.97281712053768</c:v>
                </c:pt>
                <c:pt idx="1351">
                  <c:v>297.97281712053768</c:v>
                </c:pt>
                <c:pt idx="1352">
                  <c:v>297.97281712053768</c:v>
                </c:pt>
                <c:pt idx="1353">
                  <c:v>297.97281712053768</c:v>
                </c:pt>
                <c:pt idx="1354">
                  <c:v>297.97281712053768</c:v>
                </c:pt>
                <c:pt idx="1355">
                  <c:v>297.97281712053768</c:v>
                </c:pt>
                <c:pt idx="1356">
                  <c:v>297.97281712053768</c:v>
                </c:pt>
                <c:pt idx="1357">
                  <c:v>297.97281712053768</c:v>
                </c:pt>
                <c:pt idx="1358">
                  <c:v>297.97281712053768</c:v>
                </c:pt>
                <c:pt idx="1359">
                  <c:v>297.97281712053768</c:v>
                </c:pt>
                <c:pt idx="1360">
                  <c:v>297.97281712053768</c:v>
                </c:pt>
                <c:pt idx="1361">
                  <c:v>297.97281712053768</c:v>
                </c:pt>
                <c:pt idx="1362">
                  <c:v>297.97281712053768</c:v>
                </c:pt>
                <c:pt idx="1363">
                  <c:v>297.97281712053768</c:v>
                </c:pt>
                <c:pt idx="1364">
                  <c:v>297.97281712053768</c:v>
                </c:pt>
                <c:pt idx="1365">
                  <c:v>297.97281712053768</c:v>
                </c:pt>
                <c:pt idx="1366">
                  <c:v>297.97281712053768</c:v>
                </c:pt>
                <c:pt idx="1367">
                  <c:v>297.97281712053768</c:v>
                </c:pt>
                <c:pt idx="1368">
                  <c:v>297.97281712053768</c:v>
                </c:pt>
                <c:pt idx="1369">
                  <c:v>297.97281712053768</c:v>
                </c:pt>
                <c:pt idx="1370">
                  <c:v>297.97281712053768</c:v>
                </c:pt>
                <c:pt idx="1371">
                  <c:v>297.97281712053768</c:v>
                </c:pt>
                <c:pt idx="1372">
                  <c:v>297.97281712053768</c:v>
                </c:pt>
                <c:pt idx="1373">
                  <c:v>297.97281712053768</c:v>
                </c:pt>
                <c:pt idx="1374">
                  <c:v>297.97281712053768</c:v>
                </c:pt>
                <c:pt idx="1375">
                  <c:v>297.97281712053768</c:v>
                </c:pt>
                <c:pt idx="1376">
                  <c:v>297.97281712053768</c:v>
                </c:pt>
                <c:pt idx="1377">
                  <c:v>297.97281712053768</c:v>
                </c:pt>
                <c:pt idx="1378">
                  <c:v>297.97281712053768</c:v>
                </c:pt>
                <c:pt idx="1379">
                  <c:v>297.97281712053768</c:v>
                </c:pt>
                <c:pt idx="1380">
                  <c:v>297.97281712053768</c:v>
                </c:pt>
                <c:pt idx="1381">
                  <c:v>297.97281712053768</c:v>
                </c:pt>
                <c:pt idx="1382">
                  <c:v>297.97281712053768</c:v>
                </c:pt>
                <c:pt idx="1383">
                  <c:v>297.97281712053768</c:v>
                </c:pt>
                <c:pt idx="1384">
                  <c:v>297.97281712053768</c:v>
                </c:pt>
                <c:pt idx="1385">
                  <c:v>297.97281712053768</c:v>
                </c:pt>
                <c:pt idx="1386">
                  <c:v>297.97281712053768</c:v>
                </c:pt>
                <c:pt idx="1387">
                  <c:v>297.97281712053768</c:v>
                </c:pt>
                <c:pt idx="1388">
                  <c:v>297.97281712053768</c:v>
                </c:pt>
                <c:pt idx="1389">
                  <c:v>297.97281712053768</c:v>
                </c:pt>
                <c:pt idx="1390">
                  <c:v>297.97281712053768</c:v>
                </c:pt>
                <c:pt idx="1391">
                  <c:v>297.97281712053768</c:v>
                </c:pt>
                <c:pt idx="1392">
                  <c:v>297.97281712053768</c:v>
                </c:pt>
                <c:pt idx="1393">
                  <c:v>297.97281712053768</c:v>
                </c:pt>
                <c:pt idx="1394">
                  <c:v>297.97281712053768</c:v>
                </c:pt>
                <c:pt idx="1395">
                  <c:v>297.97281712053768</c:v>
                </c:pt>
                <c:pt idx="1396">
                  <c:v>297.97281712053768</c:v>
                </c:pt>
                <c:pt idx="1397">
                  <c:v>297.97281712053768</c:v>
                </c:pt>
                <c:pt idx="1398">
                  <c:v>297.97281712053768</c:v>
                </c:pt>
                <c:pt idx="1399">
                  <c:v>297.97281712053768</c:v>
                </c:pt>
                <c:pt idx="1400">
                  <c:v>297.97281712053768</c:v>
                </c:pt>
                <c:pt idx="1401">
                  <c:v>297.97281712053768</c:v>
                </c:pt>
                <c:pt idx="1402">
                  <c:v>297.97281712053768</c:v>
                </c:pt>
                <c:pt idx="1403">
                  <c:v>297.97281712053768</c:v>
                </c:pt>
                <c:pt idx="1404">
                  <c:v>297.97281712053768</c:v>
                </c:pt>
                <c:pt idx="1405">
                  <c:v>297.97281712053768</c:v>
                </c:pt>
                <c:pt idx="1406">
                  <c:v>297.97281712053768</c:v>
                </c:pt>
                <c:pt idx="1407">
                  <c:v>297.97281712053768</c:v>
                </c:pt>
                <c:pt idx="1408">
                  <c:v>297.97281712053768</c:v>
                </c:pt>
                <c:pt idx="1409">
                  <c:v>297.97281712053768</c:v>
                </c:pt>
                <c:pt idx="1410">
                  <c:v>297.97281712053768</c:v>
                </c:pt>
                <c:pt idx="1411">
                  <c:v>297.97281712053768</c:v>
                </c:pt>
                <c:pt idx="1412">
                  <c:v>297.97281712053768</c:v>
                </c:pt>
                <c:pt idx="1413">
                  <c:v>297.97281712053768</c:v>
                </c:pt>
                <c:pt idx="1414">
                  <c:v>297.97281712053768</c:v>
                </c:pt>
                <c:pt idx="1415">
                  <c:v>297.97281712053768</c:v>
                </c:pt>
                <c:pt idx="1416">
                  <c:v>297.97281712053768</c:v>
                </c:pt>
                <c:pt idx="1417">
                  <c:v>297.97281712053768</c:v>
                </c:pt>
                <c:pt idx="1418">
                  <c:v>297.97281712053768</c:v>
                </c:pt>
                <c:pt idx="1419">
                  <c:v>297.97281712053768</c:v>
                </c:pt>
                <c:pt idx="1420">
                  <c:v>297.97281712053768</c:v>
                </c:pt>
                <c:pt idx="1421">
                  <c:v>297.97281712053768</c:v>
                </c:pt>
                <c:pt idx="1422">
                  <c:v>297.97281712053768</c:v>
                </c:pt>
                <c:pt idx="1423">
                  <c:v>297.97281712053768</c:v>
                </c:pt>
                <c:pt idx="1424">
                  <c:v>297.97281712053768</c:v>
                </c:pt>
                <c:pt idx="1425">
                  <c:v>297.97281712053768</c:v>
                </c:pt>
                <c:pt idx="1426">
                  <c:v>297.97281712053768</c:v>
                </c:pt>
                <c:pt idx="1427">
                  <c:v>297.97281712053768</c:v>
                </c:pt>
                <c:pt idx="1428">
                  <c:v>297.97281712053768</c:v>
                </c:pt>
                <c:pt idx="1429">
                  <c:v>297.97281712053768</c:v>
                </c:pt>
                <c:pt idx="1430">
                  <c:v>297.97281712053768</c:v>
                </c:pt>
                <c:pt idx="1431">
                  <c:v>297.97281712053768</c:v>
                </c:pt>
                <c:pt idx="1432">
                  <c:v>297.97281712053768</c:v>
                </c:pt>
                <c:pt idx="1433">
                  <c:v>297.97281712053768</c:v>
                </c:pt>
                <c:pt idx="1434">
                  <c:v>297.97281712053768</c:v>
                </c:pt>
                <c:pt idx="1435">
                  <c:v>297.97281712053768</c:v>
                </c:pt>
                <c:pt idx="1436">
                  <c:v>297.97281712053768</c:v>
                </c:pt>
                <c:pt idx="1437">
                  <c:v>297.97281712053768</c:v>
                </c:pt>
                <c:pt idx="1438">
                  <c:v>297.97281712053768</c:v>
                </c:pt>
                <c:pt idx="1439">
                  <c:v>297.97281712053768</c:v>
                </c:pt>
                <c:pt idx="1440">
                  <c:v>297.97281712053768</c:v>
                </c:pt>
                <c:pt idx="1441">
                  <c:v>297.97281712053768</c:v>
                </c:pt>
                <c:pt idx="1442">
                  <c:v>297.97281712053768</c:v>
                </c:pt>
                <c:pt idx="1443">
                  <c:v>297.97281712053768</c:v>
                </c:pt>
                <c:pt idx="1444">
                  <c:v>297.97281712053768</c:v>
                </c:pt>
                <c:pt idx="1445">
                  <c:v>297.97281712053768</c:v>
                </c:pt>
                <c:pt idx="1446">
                  <c:v>297.97281712053768</c:v>
                </c:pt>
                <c:pt idx="1447">
                  <c:v>297.97281712053768</c:v>
                </c:pt>
                <c:pt idx="1448">
                  <c:v>297.97281712053768</c:v>
                </c:pt>
                <c:pt idx="1449">
                  <c:v>297.97281712053768</c:v>
                </c:pt>
                <c:pt idx="1450">
                  <c:v>297.97281712053768</c:v>
                </c:pt>
                <c:pt idx="1451">
                  <c:v>297.97281712053768</c:v>
                </c:pt>
                <c:pt idx="1452">
                  <c:v>297.97281712053768</c:v>
                </c:pt>
                <c:pt idx="1453">
                  <c:v>297.97281712053768</c:v>
                </c:pt>
                <c:pt idx="1454">
                  <c:v>297.97281712053768</c:v>
                </c:pt>
                <c:pt idx="1455">
                  <c:v>297.97281712053768</c:v>
                </c:pt>
                <c:pt idx="1456">
                  <c:v>297.97281712053768</c:v>
                </c:pt>
                <c:pt idx="1457">
                  <c:v>297.97281712053768</c:v>
                </c:pt>
                <c:pt idx="1458">
                  <c:v>297.97281712053768</c:v>
                </c:pt>
                <c:pt idx="1459">
                  <c:v>297.97281712053768</c:v>
                </c:pt>
                <c:pt idx="1460">
                  <c:v>297.97281712053768</c:v>
                </c:pt>
                <c:pt idx="1461">
                  <c:v>297.97281712053768</c:v>
                </c:pt>
                <c:pt idx="1462">
                  <c:v>297.97281712053768</c:v>
                </c:pt>
                <c:pt idx="1463">
                  <c:v>297.97281712053768</c:v>
                </c:pt>
                <c:pt idx="1464">
                  <c:v>297.97281712053768</c:v>
                </c:pt>
                <c:pt idx="1465">
                  <c:v>297.97281712053768</c:v>
                </c:pt>
                <c:pt idx="1466">
                  <c:v>297.97281712053768</c:v>
                </c:pt>
                <c:pt idx="1467">
                  <c:v>297.97281712053768</c:v>
                </c:pt>
                <c:pt idx="1468">
                  <c:v>297.97281712053768</c:v>
                </c:pt>
                <c:pt idx="1469">
                  <c:v>297.97281712053768</c:v>
                </c:pt>
                <c:pt idx="1470">
                  <c:v>297.97281712053768</c:v>
                </c:pt>
                <c:pt idx="1471">
                  <c:v>297.97281712053768</c:v>
                </c:pt>
                <c:pt idx="1472">
                  <c:v>297.97281712053768</c:v>
                </c:pt>
                <c:pt idx="1473">
                  <c:v>297.97281712053768</c:v>
                </c:pt>
                <c:pt idx="1474">
                  <c:v>297.97281712053768</c:v>
                </c:pt>
                <c:pt idx="1475">
                  <c:v>297.97281712053768</c:v>
                </c:pt>
                <c:pt idx="1476">
                  <c:v>297.97281712053768</c:v>
                </c:pt>
                <c:pt idx="1477">
                  <c:v>297.97281712053768</c:v>
                </c:pt>
                <c:pt idx="1478">
                  <c:v>297.97281712053768</c:v>
                </c:pt>
                <c:pt idx="1479">
                  <c:v>297.97281712053768</c:v>
                </c:pt>
                <c:pt idx="1480">
                  <c:v>297.97281712053768</c:v>
                </c:pt>
                <c:pt idx="1481">
                  <c:v>297.97281712053768</c:v>
                </c:pt>
                <c:pt idx="1482">
                  <c:v>297.97281712053768</c:v>
                </c:pt>
                <c:pt idx="1483">
                  <c:v>297.97281712053768</c:v>
                </c:pt>
              </c:numCache>
            </c:numRef>
          </c:val>
          <c:smooth val="0"/>
        </c:ser>
        <c:ser>
          <c:idx val="3"/>
          <c:order val="3"/>
          <c:tx>
            <c:strRef>
              <c:f>'Whole service from July 2014'!$G$1</c:f>
              <c:strCache>
                <c:ptCount val="1"/>
                <c:pt idx="0">
                  <c:v>LCL = 1 day</c:v>
                </c:pt>
              </c:strCache>
            </c:strRef>
          </c:tx>
          <c:spPr>
            <a:ln w="25400">
              <a:solidFill>
                <a:srgbClr val="00B050"/>
              </a:solidFill>
            </a:ln>
          </c:spPr>
          <c:marker>
            <c:symbol val="none"/>
          </c:marker>
          <c:cat>
            <c:numRef>
              <c:f>'Whole service from July 2014'!$C$2:$C$1485</c:f>
              <c:numCache>
                <c:formatCode>m/d/yyyy</c:formatCode>
                <c:ptCount val="1484"/>
                <c:pt idx="0">
                  <c:v>41821</c:v>
                </c:pt>
                <c:pt idx="1">
                  <c:v>41821</c:v>
                </c:pt>
                <c:pt idx="2">
                  <c:v>41821</c:v>
                </c:pt>
                <c:pt idx="3">
                  <c:v>41821</c:v>
                </c:pt>
                <c:pt idx="4">
                  <c:v>41821</c:v>
                </c:pt>
                <c:pt idx="5">
                  <c:v>41821</c:v>
                </c:pt>
                <c:pt idx="6">
                  <c:v>41821</c:v>
                </c:pt>
                <c:pt idx="7">
                  <c:v>41821</c:v>
                </c:pt>
                <c:pt idx="8">
                  <c:v>41821</c:v>
                </c:pt>
                <c:pt idx="9">
                  <c:v>41821</c:v>
                </c:pt>
                <c:pt idx="10">
                  <c:v>41821</c:v>
                </c:pt>
                <c:pt idx="11">
                  <c:v>41821</c:v>
                </c:pt>
                <c:pt idx="12">
                  <c:v>41821</c:v>
                </c:pt>
                <c:pt idx="13">
                  <c:v>41821</c:v>
                </c:pt>
                <c:pt idx="14">
                  <c:v>41821</c:v>
                </c:pt>
                <c:pt idx="15">
                  <c:v>41821</c:v>
                </c:pt>
                <c:pt idx="16">
                  <c:v>41822</c:v>
                </c:pt>
                <c:pt idx="17">
                  <c:v>41822</c:v>
                </c:pt>
                <c:pt idx="18">
                  <c:v>41822</c:v>
                </c:pt>
                <c:pt idx="19">
                  <c:v>41822</c:v>
                </c:pt>
                <c:pt idx="20">
                  <c:v>41822</c:v>
                </c:pt>
                <c:pt idx="21">
                  <c:v>41822</c:v>
                </c:pt>
                <c:pt idx="22">
                  <c:v>41822</c:v>
                </c:pt>
                <c:pt idx="23">
                  <c:v>41822</c:v>
                </c:pt>
                <c:pt idx="24">
                  <c:v>41822</c:v>
                </c:pt>
                <c:pt idx="25">
                  <c:v>41822</c:v>
                </c:pt>
                <c:pt idx="26">
                  <c:v>41822</c:v>
                </c:pt>
                <c:pt idx="27">
                  <c:v>41822</c:v>
                </c:pt>
                <c:pt idx="28">
                  <c:v>41822</c:v>
                </c:pt>
                <c:pt idx="29">
                  <c:v>41822</c:v>
                </c:pt>
                <c:pt idx="30">
                  <c:v>41822</c:v>
                </c:pt>
                <c:pt idx="31">
                  <c:v>41822</c:v>
                </c:pt>
                <c:pt idx="32">
                  <c:v>41822</c:v>
                </c:pt>
                <c:pt idx="33">
                  <c:v>41822</c:v>
                </c:pt>
                <c:pt idx="34">
                  <c:v>41822</c:v>
                </c:pt>
                <c:pt idx="35">
                  <c:v>41822</c:v>
                </c:pt>
                <c:pt idx="36">
                  <c:v>41822</c:v>
                </c:pt>
                <c:pt idx="37">
                  <c:v>41822</c:v>
                </c:pt>
                <c:pt idx="38">
                  <c:v>41822</c:v>
                </c:pt>
                <c:pt idx="39">
                  <c:v>41823</c:v>
                </c:pt>
                <c:pt idx="40">
                  <c:v>41823</c:v>
                </c:pt>
                <c:pt idx="41">
                  <c:v>41823</c:v>
                </c:pt>
                <c:pt idx="42">
                  <c:v>41823</c:v>
                </c:pt>
                <c:pt idx="43">
                  <c:v>41823</c:v>
                </c:pt>
                <c:pt idx="44">
                  <c:v>41823</c:v>
                </c:pt>
                <c:pt idx="45">
                  <c:v>41823</c:v>
                </c:pt>
                <c:pt idx="46">
                  <c:v>41823</c:v>
                </c:pt>
                <c:pt idx="47">
                  <c:v>41823</c:v>
                </c:pt>
                <c:pt idx="48">
                  <c:v>41823</c:v>
                </c:pt>
                <c:pt idx="49">
                  <c:v>41823</c:v>
                </c:pt>
                <c:pt idx="50">
                  <c:v>41823</c:v>
                </c:pt>
                <c:pt idx="51">
                  <c:v>41823</c:v>
                </c:pt>
                <c:pt idx="52">
                  <c:v>41823</c:v>
                </c:pt>
                <c:pt idx="53">
                  <c:v>41823</c:v>
                </c:pt>
                <c:pt idx="54">
                  <c:v>41823</c:v>
                </c:pt>
                <c:pt idx="55">
                  <c:v>41823</c:v>
                </c:pt>
                <c:pt idx="56">
                  <c:v>41823</c:v>
                </c:pt>
                <c:pt idx="57">
                  <c:v>41823</c:v>
                </c:pt>
                <c:pt idx="58">
                  <c:v>41823</c:v>
                </c:pt>
                <c:pt idx="59">
                  <c:v>41823</c:v>
                </c:pt>
                <c:pt idx="60">
                  <c:v>41823</c:v>
                </c:pt>
                <c:pt idx="61">
                  <c:v>41823</c:v>
                </c:pt>
                <c:pt idx="62">
                  <c:v>41824</c:v>
                </c:pt>
                <c:pt idx="63">
                  <c:v>41824</c:v>
                </c:pt>
                <c:pt idx="64">
                  <c:v>41824</c:v>
                </c:pt>
                <c:pt idx="65">
                  <c:v>41824</c:v>
                </c:pt>
                <c:pt idx="66">
                  <c:v>41824</c:v>
                </c:pt>
                <c:pt idx="67">
                  <c:v>41824</c:v>
                </c:pt>
                <c:pt idx="68">
                  <c:v>41824</c:v>
                </c:pt>
                <c:pt idx="69">
                  <c:v>41824</c:v>
                </c:pt>
                <c:pt idx="70">
                  <c:v>41824</c:v>
                </c:pt>
                <c:pt idx="71">
                  <c:v>41824</c:v>
                </c:pt>
                <c:pt idx="72">
                  <c:v>41827</c:v>
                </c:pt>
                <c:pt idx="73">
                  <c:v>41827</c:v>
                </c:pt>
                <c:pt idx="74">
                  <c:v>41827</c:v>
                </c:pt>
                <c:pt idx="75">
                  <c:v>41827</c:v>
                </c:pt>
                <c:pt idx="76">
                  <c:v>41827</c:v>
                </c:pt>
                <c:pt idx="77">
                  <c:v>41827</c:v>
                </c:pt>
                <c:pt idx="78">
                  <c:v>41827</c:v>
                </c:pt>
                <c:pt idx="79">
                  <c:v>41827</c:v>
                </c:pt>
                <c:pt idx="80">
                  <c:v>41827</c:v>
                </c:pt>
                <c:pt idx="81">
                  <c:v>41827</c:v>
                </c:pt>
                <c:pt idx="82">
                  <c:v>41827</c:v>
                </c:pt>
                <c:pt idx="83">
                  <c:v>41827</c:v>
                </c:pt>
                <c:pt idx="84">
                  <c:v>41828</c:v>
                </c:pt>
                <c:pt idx="85">
                  <c:v>41828</c:v>
                </c:pt>
                <c:pt idx="86">
                  <c:v>41828</c:v>
                </c:pt>
                <c:pt idx="87">
                  <c:v>41828</c:v>
                </c:pt>
                <c:pt idx="88">
                  <c:v>41828</c:v>
                </c:pt>
                <c:pt idx="89">
                  <c:v>41828</c:v>
                </c:pt>
                <c:pt idx="90">
                  <c:v>41828</c:v>
                </c:pt>
                <c:pt idx="91">
                  <c:v>41828</c:v>
                </c:pt>
                <c:pt idx="92">
                  <c:v>41828</c:v>
                </c:pt>
                <c:pt idx="93">
                  <c:v>41828</c:v>
                </c:pt>
                <c:pt idx="94">
                  <c:v>41828</c:v>
                </c:pt>
                <c:pt idx="95">
                  <c:v>41828</c:v>
                </c:pt>
                <c:pt idx="96">
                  <c:v>41828</c:v>
                </c:pt>
                <c:pt idx="97">
                  <c:v>41828</c:v>
                </c:pt>
                <c:pt idx="98">
                  <c:v>41829</c:v>
                </c:pt>
                <c:pt idx="99">
                  <c:v>41829</c:v>
                </c:pt>
                <c:pt idx="100">
                  <c:v>41829</c:v>
                </c:pt>
                <c:pt idx="101">
                  <c:v>41829</c:v>
                </c:pt>
                <c:pt idx="102">
                  <c:v>41829</c:v>
                </c:pt>
                <c:pt idx="103">
                  <c:v>41829</c:v>
                </c:pt>
                <c:pt idx="104">
                  <c:v>41829</c:v>
                </c:pt>
                <c:pt idx="105">
                  <c:v>41829</c:v>
                </c:pt>
                <c:pt idx="106">
                  <c:v>41829</c:v>
                </c:pt>
                <c:pt idx="107">
                  <c:v>41829</c:v>
                </c:pt>
                <c:pt idx="108">
                  <c:v>41829</c:v>
                </c:pt>
                <c:pt idx="109">
                  <c:v>41829</c:v>
                </c:pt>
                <c:pt idx="110">
                  <c:v>41830</c:v>
                </c:pt>
                <c:pt idx="111">
                  <c:v>41830</c:v>
                </c:pt>
                <c:pt idx="112">
                  <c:v>41830</c:v>
                </c:pt>
                <c:pt idx="113">
                  <c:v>41830</c:v>
                </c:pt>
                <c:pt idx="114">
                  <c:v>41830</c:v>
                </c:pt>
                <c:pt idx="115">
                  <c:v>41830</c:v>
                </c:pt>
                <c:pt idx="116">
                  <c:v>41830</c:v>
                </c:pt>
                <c:pt idx="117">
                  <c:v>41830</c:v>
                </c:pt>
                <c:pt idx="118">
                  <c:v>41830</c:v>
                </c:pt>
                <c:pt idx="119">
                  <c:v>41830</c:v>
                </c:pt>
                <c:pt idx="120">
                  <c:v>41830</c:v>
                </c:pt>
                <c:pt idx="121">
                  <c:v>41830</c:v>
                </c:pt>
                <c:pt idx="122">
                  <c:v>41830</c:v>
                </c:pt>
                <c:pt idx="123">
                  <c:v>41830</c:v>
                </c:pt>
                <c:pt idx="124">
                  <c:v>41831</c:v>
                </c:pt>
                <c:pt idx="125">
                  <c:v>41831</c:v>
                </c:pt>
                <c:pt idx="126">
                  <c:v>41831</c:v>
                </c:pt>
                <c:pt idx="127">
                  <c:v>41831</c:v>
                </c:pt>
                <c:pt idx="128">
                  <c:v>41831</c:v>
                </c:pt>
                <c:pt idx="129">
                  <c:v>41831</c:v>
                </c:pt>
                <c:pt idx="130">
                  <c:v>41831</c:v>
                </c:pt>
                <c:pt idx="131">
                  <c:v>41831</c:v>
                </c:pt>
                <c:pt idx="132">
                  <c:v>41831</c:v>
                </c:pt>
                <c:pt idx="133">
                  <c:v>41831</c:v>
                </c:pt>
                <c:pt idx="134">
                  <c:v>41831</c:v>
                </c:pt>
                <c:pt idx="135">
                  <c:v>41831</c:v>
                </c:pt>
                <c:pt idx="136">
                  <c:v>41831</c:v>
                </c:pt>
                <c:pt idx="137">
                  <c:v>41831</c:v>
                </c:pt>
                <c:pt idx="138">
                  <c:v>41831</c:v>
                </c:pt>
                <c:pt idx="139">
                  <c:v>41831</c:v>
                </c:pt>
                <c:pt idx="140">
                  <c:v>41831</c:v>
                </c:pt>
                <c:pt idx="141">
                  <c:v>41831</c:v>
                </c:pt>
                <c:pt idx="142">
                  <c:v>41831</c:v>
                </c:pt>
                <c:pt idx="143">
                  <c:v>41831</c:v>
                </c:pt>
                <c:pt idx="144">
                  <c:v>41834</c:v>
                </c:pt>
                <c:pt idx="145">
                  <c:v>41834</c:v>
                </c:pt>
                <c:pt idx="146">
                  <c:v>41834</c:v>
                </c:pt>
                <c:pt idx="147">
                  <c:v>41834</c:v>
                </c:pt>
                <c:pt idx="148">
                  <c:v>41834</c:v>
                </c:pt>
                <c:pt idx="149">
                  <c:v>41834</c:v>
                </c:pt>
                <c:pt idx="150">
                  <c:v>41834</c:v>
                </c:pt>
                <c:pt idx="151">
                  <c:v>41834</c:v>
                </c:pt>
                <c:pt idx="152">
                  <c:v>41834</c:v>
                </c:pt>
                <c:pt idx="153">
                  <c:v>41834</c:v>
                </c:pt>
                <c:pt idx="154">
                  <c:v>41834</c:v>
                </c:pt>
                <c:pt idx="155">
                  <c:v>41834</c:v>
                </c:pt>
                <c:pt idx="156">
                  <c:v>41834</c:v>
                </c:pt>
                <c:pt idx="157">
                  <c:v>41834</c:v>
                </c:pt>
                <c:pt idx="158">
                  <c:v>41834</c:v>
                </c:pt>
                <c:pt idx="159">
                  <c:v>41834</c:v>
                </c:pt>
                <c:pt idx="160">
                  <c:v>41834</c:v>
                </c:pt>
                <c:pt idx="161">
                  <c:v>41834</c:v>
                </c:pt>
                <c:pt idx="162">
                  <c:v>41835</c:v>
                </c:pt>
                <c:pt idx="163">
                  <c:v>41835</c:v>
                </c:pt>
                <c:pt idx="164">
                  <c:v>41835</c:v>
                </c:pt>
                <c:pt idx="165">
                  <c:v>41835</c:v>
                </c:pt>
                <c:pt idx="166">
                  <c:v>41835</c:v>
                </c:pt>
                <c:pt idx="167">
                  <c:v>41835</c:v>
                </c:pt>
                <c:pt idx="168">
                  <c:v>41835</c:v>
                </c:pt>
                <c:pt idx="169">
                  <c:v>41835</c:v>
                </c:pt>
                <c:pt idx="170">
                  <c:v>41835</c:v>
                </c:pt>
                <c:pt idx="171">
                  <c:v>41835</c:v>
                </c:pt>
                <c:pt idx="172">
                  <c:v>41835</c:v>
                </c:pt>
                <c:pt idx="173">
                  <c:v>41835</c:v>
                </c:pt>
                <c:pt idx="174">
                  <c:v>41835</c:v>
                </c:pt>
                <c:pt idx="175">
                  <c:v>41835</c:v>
                </c:pt>
                <c:pt idx="176">
                  <c:v>41835</c:v>
                </c:pt>
                <c:pt idx="177">
                  <c:v>41835</c:v>
                </c:pt>
                <c:pt idx="178">
                  <c:v>41836</c:v>
                </c:pt>
                <c:pt idx="179">
                  <c:v>41836</c:v>
                </c:pt>
                <c:pt idx="180">
                  <c:v>41836</c:v>
                </c:pt>
                <c:pt idx="181">
                  <c:v>41836</c:v>
                </c:pt>
                <c:pt idx="182">
                  <c:v>41836</c:v>
                </c:pt>
                <c:pt idx="183">
                  <c:v>41836</c:v>
                </c:pt>
                <c:pt idx="184">
                  <c:v>41836</c:v>
                </c:pt>
                <c:pt idx="185">
                  <c:v>41836</c:v>
                </c:pt>
                <c:pt idx="186">
                  <c:v>41836</c:v>
                </c:pt>
                <c:pt idx="187">
                  <c:v>41836</c:v>
                </c:pt>
                <c:pt idx="188">
                  <c:v>41836</c:v>
                </c:pt>
                <c:pt idx="189">
                  <c:v>41837</c:v>
                </c:pt>
                <c:pt idx="190">
                  <c:v>41837</c:v>
                </c:pt>
                <c:pt idx="191">
                  <c:v>41837</c:v>
                </c:pt>
                <c:pt idx="192">
                  <c:v>41837</c:v>
                </c:pt>
                <c:pt idx="193">
                  <c:v>41837</c:v>
                </c:pt>
                <c:pt idx="194">
                  <c:v>41837</c:v>
                </c:pt>
                <c:pt idx="195">
                  <c:v>41837</c:v>
                </c:pt>
                <c:pt idx="196">
                  <c:v>41837</c:v>
                </c:pt>
                <c:pt idx="197">
                  <c:v>41837</c:v>
                </c:pt>
                <c:pt idx="198">
                  <c:v>41838</c:v>
                </c:pt>
                <c:pt idx="199">
                  <c:v>41838</c:v>
                </c:pt>
                <c:pt idx="200">
                  <c:v>41838</c:v>
                </c:pt>
                <c:pt idx="201">
                  <c:v>41838</c:v>
                </c:pt>
                <c:pt idx="202">
                  <c:v>41838</c:v>
                </c:pt>
                <c:pt idx="203">
                  <c:v>41838</c:v>
                </c:pt>
                <c:pt idx="204">
                  <c:v>41838</c:v>
                </c:pt>
                <c:pt idx="205">
                  <c:v>41838</c:v>
                </c:pt>
                <c:pt idx="206">
                  <c:v>41838</c:v>
                </c:pt>
                <c:pt idx="207">
                  <c:v>41838</c:v>
                </c:pt>
                <c:pt idx="208">
                  <c:v>41838</c:v>
                </c:pt>
                <c:pt idx="209">
                  <c:v>41838</c:v>
                </c:pt>
                <c:pt idx="210">
                  <c:v>41838</c:v>
                </c:pt>
                <c:pt idx="211">
                  <c:v>41838</c:v>
                </c:pt>
                <c:pt idx="212">
                  <c:v>41838</c:v>
                </c:pt>
                <c:pt idx="213">
                  <c:v>41841</c:v>
                </c:pt>
                <c:pt idx="214">
                  <c:v>41841</c:v>
                </c:pt>
                <c:pt idx="215">
                  <c:v>41841</c:v>
                </c:pt>
                <c:pt idx="216">
                  <c:v>41841</c:v>
                </c:pt>
                <c:pt idx="217">
                  <c:v>41841</c:v>
                </c:pt>
                <c:pt idx="218">
                  <c:v>41841</c:v>
                </c:pt>
                <c:pt idx="219">
                  <c:v>41841</c:v>
                </c:pt>
                <c:pt idx="220">
                  <c:v>41841</c:v>
                </c:pt>
                <c:pt idx="221">
                  <c:v>41841</c:v>
                </c:pt>
                <c:pt idx="222">
                  <c:v>41841</c:v>
                </c:pt>
                <c:pt idx="223">
                  <c:v>41841</c:v>
                </c:pt>
                <c:pt idx="224">
                  <c:v>41841</c:v>
                </c:pt>
                <c:pt idx="225">
                  <c:v>41841</c:v>
                </c:pt>
                <c:pt idx="226">
                  <c:v>41841</c:v>
                </c:pt>
                <c:pt idx="227">
                  <c:v>41841</c:v>
                </c:pt>
                <c:pt idx="228">
                  <c:v>41842</c:v>
                </c:pt>
                <c:pt idx="229">
                  <c:v>41842</c:v>
                </c:pt>
                <c:pt idx="230">
                  <c:v>41842</c:v>
                </c:pt>
                <c:pt idx="231">
                  <c:v>41842</c:v>
                </c:pt>
                <c:pt idx="232">
                  <c:v>41842</c:v>
                </c:pt>
                <c:pt idx="233">
                  <c:v>41842</c:v>
                </c:pt>
                <c:pt idx="234">
                  <c:v>41842</c:v>
                </c:pt>
                <c:pt idx="235">
                  <c:v>41842</c:v>
                </c:pt>
                <c:pt idx="236">
                  <c:v>41842</c:v>
                </c:pt>
                <c:pt idx="237">
                  <c:v>41842</c:v>
                </c:pt>
                <c:pt idx="238">
                  <c:v>41842</c:v>
                </c:pt>
                <c:pt idx="239">
                  <c:v>41842</c:v>
                </c:pt>
                <c:pt idx="240">
                  <c:v>41843</c:v>
                </c:pt>
                <c:pt idx="241">
                  <c:v>41843</c:v>
                </c:pt>
                <c:pt idx="242">
                  <c:v>41843</c:v>
                </c:pt>
                <c:pt idx="243">
                  <c:v>41843</c:v>
                </c:pt>
                <c:pt idx="244">
                  <c:v>41843</c:v>
                </c:pt>
                <c:pt idx="245">
                  <c:v>41843</c:v>
                </c:pt>
                <c:pt idx="246">
                  <c:v>41843</c:v>
                </c:pt>
                <c:pt idx="247">
                  <c:v>41843</c:v>
                </c:pt>
                <c:pt idx="248">
                  <c:v>41843</c:v>
                </c:pt>
                <c:pt idx="249">
                  <c:v>41843</c:v>
                </c:pt>
                <c:pt idx="250">
                  <c:v>41843</c:v>
                </c:pt>
                <c:pt idx="251">
                  <c:v>41843</c:v>
                </c:pt>
                <c:pt idx="252">
                  <c:v>41843</c:v>
                </c:pt>
                <c:pt idx="253">
                  <c:v>41843</c:v>
                </c:pt>
                <c:pt idx="254">
                  <c:v>41843</c:v>
                </c:pt>
                <c:pt idx="255">
                  <c:v>41843</c:v>
                </c:pt>
                <c:pt idx="256">
                  <c:v>41843</c:v>
                </c:pt>
                <c:pt idx="257">
                  <c:v>41843</c:v>
                </c:pt>
                <c:pt idx="258">
                  <c:v>41843</c:v>
                </c:pt>
                <c:pt idx="259">
                  <c:v>41843</c:v>
                </c:pt>
                <c:pt idx="260">
                  <c:v>41843</c:v>
                </c:pt>
                <c:pt idx="261">
                  <c:v>41843</c:v>
                </c:pt>
                <c:pt idx="262">
                  <c:v>41843</c:v>
                </c:pt>
                <c:pt idx="263">
                  <c:v>41843</c:v>
                </c:pt>
                <c:pt idx="264">
                  <c:v>41843</c:v>
                </c:pt>
                <c:pt idx="265">
                  <c:v>41844</c:v>
                </c:pt>
                <c:pt idx="266">
                  <c:v>41844</c:v>
                </c:pt>
                <c:pt idx="267">
                  <c:v>41844</c:v>
                </c:pt>
                <c:pt idx="268">
                  <c:v>41844</c:v>
                </c:pt>
                <c:pt idx="269">
                  <c:v>41844</c:v>
                </c:pt>
                <c:pt idx="270">
                  <c:v>41844</c:v>
                </c:pt>
                <c:pt idx="271">
                  <c:v>41844</c:v>
                </c:pt>
                <c:pt idx="272">
                  <c:v>41844</c:v>
                </c:pt>
                <c:pt idx="273">
                  <c:v>41844</c:v>
                </c:pt>
                <c:pt idx="274">
                  <c:v>41844</c:v>
                </c:pt>
                <c:pt idx="275">
                  <c:v>41844</c:v>
                </c:pt>
                <c:pt idx="276">
                  <c:v>41844</c:v>
                </c:pt>
                <c:pt idx="277">
                  <c:v>41844</c:v>
                </c:pt>
                <c:pt idx="278">
                  <c:v>41844</c:v>
                </c:pt>
                <c:pt idx="279">
                  <c:v>41844</c:v>
                </c:pt>
                <c:pt idx="280">
                  <c:v>41845</c:v>
                </c:pt>
                <c:pt idx="281">
                  <c:v>41845</c:v>
                </c:pt>
                <c:pt idx="282">
                  <c:v>41845</c:v>
                </c:pt>
                <c:pt idx="283">
                  <c:v>41845</c:v>
                </c:pt>
                <c:pt idx="284">
                  <c:v>41845</c:v>
                </c:pt>
                <c:pt idx="285">
                  <c:v>41845</c:v>
                </c:pt>
                <c:pt idx="286">
                  <c:v>41845</c:v>
                </c:pt>
                <c:pt idx="287">
                  <c:v>41845</c:v>
                </c:pt>
                <c:pt idx="288">
                  <c:v>41845</c:v>
                </c:pt>
                <c:pt idx="289">
                  <c:v>41845</c:v>
                </c:pt>
                <c:pt idx="290">
                  <c:v>41845</c:v>
                </c:pt>
                <c:pt idx="291">
                  <c:v>41845</c:v>
                </c:pt>
                <c:pt idx="292">
                  <c:v>41845</c:v>
                </c:pt>
                <c:pt idx="293">
                  <c:v>41845</c:v>
                </c:pt>
                <c:pt idx="294">
                  <c:v>41845</c:v>
                </c:pt>
                <c:pt idx="295">
                  <c:v>41845</c:v>
                </c:pt>
                <c:pt idx="296">
                  <c:v>41845</c:v>
                </c:pt>
                <c:pt idx="297">
                  <c:v>41845</c:v>
                </c:pt>
                <c:pt idx="298">
                  <c:v>41845</c:v>
                </c:pt>
                <c:pt idx="299">
                  <c:v>41845</c:v>
                </c:pt>
                <c:pt idx="300">
                  <c:v>41845</c:v>
                </c:pt>
                <c:pt idx="301">
                  <c:v>41845</c:v>
                </c:pt>
                <c:pt idx="302">
                  <c:v>41845</c:v>
                </c:pt>
                <c:pt idx="303">
                  <c:v>41845</c:v>
                </c:pt>
                <c:pt idx="304">
                  <c:v>41848</c:v>
                </c:pt>
                <c:pt idx="305">
                  <c:v>41848</c:v>
                </c:pt>
                <c:pt idx="306">
                  <c:v>41848</c:v>
                </c:pt>
                <c:pt idx="307">
                  <c:v>41848</c:v>
                </c:pt>
                <c:pt idx="308">
                  <c:v>41848</c:v>
                </c:pt>
                <c:pt idx="309">
                  <c:v>41848</c:v>
                </c:pt>
                <c:pt idx="310">
                  <c:v>41848</c:v>
                </c:pt>
                <c:pt idx="311">
                  <c:v>41848</c:v>
                </c:pt>
                <c:pt idx="312">
                  <c:v>41848</c:v>
                </c:pt>
                <c:pt idx="313">
                  <c:v>41848</c:v>
                </c:pt>
                <c:pt idx="314">
                  <c:v>41848</c:v>
                </c:pt>
                <c:pt idx="315">
                  <c:v>41848</c:v>
                </c:pt>
                <c:pt idx="316">
                  <c:v>41848</c:v>
                </c:pt>
                <c:pt idx="317">
                  <c:v>41848</c:v>
                </c:pt>
                <c:pt idx="318">
                  <c:v>41848</c:v>
                </c:pt>
                <c:pt idx="319">
                  <c:v>41849</c:v>
                </c:pt>
                <c:pt idx="320">
                  <c:v>41849</c:v>
                </c:pt>
                <c:pt idx="321">
                  <c:v>41849</c:v>
                </c:pt>
                <c:pt idx="322">
                  <c:v>41849</c:v>
                </c:pt>
                <c:pt idx="323">
                  <c:v>41849</c:v>
                </c:pt>
                <c:pt idx="324">
                  <c:v>41849</c:v>
                </c:pt>
                <c:pt idx="325">
                  <c:v>41849</c:v>
                </c:pt>
                <c:pt idx="326">
                  <c:v>41849</c:v>
                </c:pt>
                <c:pt idx="327">
                  <c:v>41849</c:v>
                </c:pt>
                <c:pt idx="328">
                  <c:v>41849</c:v>
                </c:pt>
                <c:pt idx="329">
                  <c:v>41849</c:v>
                </c:pt>
                <c:pt idx="330">
                  <c:v>41849</c:v>
                </c:pt>
                <c:pt idx="331">
                  <c:v>41849</c:v>
                </c:pt>
                <c:pt idx="332">
                  <c:v>41849</c:v>
                </c:pt>
                <c:pt idx="333">
                  <c:v>41849</c:v>
                </c:pt>
                <c:pt idx="334">
                  <c:v>41849</c:v>
                </c:pt>
                <c:pt idx="335">
                  <c:v>41849</c:v>
                </c:pt>
                <c:pt idx="336">
                  <c:v>41849</c:v>
                </c:pt>
                <c:pt idx="337">
                  <c:v>41849</c:v>
                </c:pt>
                <c:pt idx="338">
                  <c:v>41849</c:v>
                </c:pt>
                <c:pt idx="339">
                  <c:v>41849</c:v>
                </c:pt>
                <c:pt idx="340">
                  <c:v>41849</c:v>
                </c:pt>
                <c:pt idx="341">
                  <c:v>41849</c:v>
                </c:pt>
                <c:pt idx="342">
                  <c:v>41849</c:v>
                </c:pt>
                <c:pt idx="343">
                  <c:v>41849</c:v>
                </c:pt>
                <c:pt idx="344">
                  <c:v>41850</c:v>
                </c:pt>
                <c:pt idx="345">
                  <c:v>41850</c:v>
                </c:pt>
                <c:pt idx="346">
                  <c:v>41850</c:v>
                </c:pt>
                <c:pt idx="347">
                  <c:v>41850</c:v>
                </c:pt>
                <c:pt idx="348">
                  <c:v>41850</c:v>
                </c:pt>
                <c:pt idx="349">
                  <c:v>41850</c:v>
                </c:pt>
                <c:pt idx="350">
                  <c:v>41850</c:v>
                </c:pt>
                <c:pt idx="351">
                  <c:v>41850</c:v>
                </c:pt>
                <c:pt idx="352">
                  <c:v>41850</c:v>
                </c:pt>
                <c:pt idx="353">
                  <c:v>41850</c:v>
                </c:pt>
                <c:pt idx="354">
                  <c:v>41850</c:v>
                </c:pt>
                <c:pt idx="355">
                  <c:v>41850</c:v>
                </c:pt>
                <c:pt idx="356">
                  <c:v>41850</c:v>
                </c:pt>
                <c:pt idx="357">
                  <c:v>41850</c:v>
                </c:pt>
                <c:pt idx="358">
                  <c:v>41850</c:v>
                </c:pt>
                <c:pt idx="359">
                  <c:v>41851</c:v>
                </c:pt>
                <c:pt idx="360">
                  <c:v>41851</c:v>
                </c:pt>
                <c:pt idx="361">
                  <c:v>41851</c:v>
                </c:pt>
                <c:pt idx="362">
                  <c:v>41851</c:v>
                </c:pt>
                <c:pt idx="363">
                  <c:v>41851</c:v>
                </c:pt>
                <c:pt idx="364">
                  <c:v>41851</c:v>
                </c:pt>
                <c:pt idx="365">
                  <c:v>41851</c:v>
                </c:pt>
                <c:pt idx="366">
                  <c:v>41851</c:v>
                </c:pt>
                <c:pt idx="367">
                  <c:v>41852</c:v>
                </c:pt>
                <c:pt idx="368">
                  <c:v>41852</c:v>
                </c:pt>
                <c:pt idx="369">
                  <c:v>41852</c:v>
                </c:pt>
                <c:pt idx="370">
                  <c:v>41852</c:v>
                </c:pt>
                <c:pt idx="371">
                  <c:v>41852</c:v>
                </c:pt>
                <c:pt idx="372">
                  <c:v>41852</c:v>
                </c:pt>
                <c:pt idx="373">
                  <c:v>41852</c:v>
                </c:pt>
                <c:pt idx="374">
                  <c:v>41852</c:v>
                </c:pt>
                <c:pt idx="375">
                  <c:v>41852</c:v>
                </c:pt>
                <c:pt idx="376">
                  <c:v>41852</c:v>
                </c:pt>
                <c:pt idx="377">
                  <c:v>41852</c:v>
                </c:pt>
                <c:pt idx="378">
                  <c:v>41852</c:v>
                </c:pt>
                <c:pt idx="379">
                  <c:v>41852</c:v>
                </c:pt>
                <c:pt idx="380">
                  <c:v>41852</c:v>
                </c:pt>
                <c:pt idx="381">
                  <c:v>41852</c:v>
                </c:pt>
                <c:pt idx="382">
                  <c:v>41852</c:v>
                </c:pt>
                <c:pt idx="383">
                  <c:v>41852</c:v>
                </c:pt>
                <c:pt idx="384">
                  <c:v>41852</c:v>
                </c:pt>
                <c:pt idx="385">
                  <c:v>41852</c:v>
                </c:pt>
                <c:pt idx="386">
                  <c:v>41852</c:v>
                </c:pt>
                <c:pt idx="387">
                  <c:v>41852</c:v>
                </c:pt>
                <c:pt idx="388">
                  <c:v>41852</c:v>
                </c:pt>
                <c:pt idx="389">
                  <c:v>41855</c:v>
                </c:pt>
                <c:pt idx="390">
                  <c:v>41855</c:v>
                </c:pt>
                <c:pt idx="391">
                  <c:v>41855</c:v>
                </c:pt>
                <c:pt idx="392">
                  <c:v>41855</c:v>
                </c:pt>
                <c:pt idx="393">
                  <c:v>41855</c:v>
                </c:pt>
                <c:pt idx="394">
                  <c:v>41855</c:v>
                </c:pt>
                <c:pt idx="395">
                  <c:v>41855</c:v>
                </c:pt>
                <c:pt idx="396">
                  <c:v>41855</c:v>
                </c:pt>
                <c:pt idx="397">
                  <c:v>41855</c:v>
                </c:pt>
                <c:pt idx="398">
                  <c:v>41855</c:v>
                </c:pt>
                <c:pt idx="399">
                  <c:v>41855</c:v>
                </c:pt>
                <c:pt idx="400">
                  <c:v>41856</c:v>
                </c:pt>
                <c:pt idx="401">
                  <c:v>41856</c:v>
                </c:pt>
                <c:pt idx="402">
                  <c:v>41856</c:v>
                </c:pt>
                <c:pt idx="403">
                  <c:v>41856</c:v>
                </c:pt>
                <c:pt idx="404">
                  <c:v>41856</c:v>
                </c:pt>
                <c:pt idx="405">
                  <c:v>41856</c:v>
                </c:pt>
                <c:pt idx="406">
                  <c:v>41856</c:v>
                </c:pt>
                <c:pt idx="407">
                  <c:v>41856</c:v>
                </c:pt>
                <c:pt idx="408">
                  <c:v>41856</c:v>
                </c:pt>
                <c:pt idx="409">
                  <c:v>41856</c:v>
                </c:pt>
                <c:pt idx="410">
                  <c:v>41856</c:v>
                </c:pt>
                <c:pt idx="411">
                  <c:v>41856</c:v>
                </c:pt>
                <c:pt idx="412">
                  <c:v>41856</c:v>
                </c:pt>
                <c:pt idx="413">
                  <c:v>41856</c:v>
                </c:pt>
                <c:pt idx="414">
                  <c:v>41856</c:v>
                </c:pt>
                <c:pt idx="415">
                  <c:v>41856</c:v>
                </c:pt>
                <c:pt idx="416">
                  <c:v>41856</c:v>
                </c:pt>
                <c:pt idx="417">
                  <c:v>41856</c:v>
                </c:pt>
                <c:pt idx="418">
                  <c:v>41857</c:v>
                </c:pt>
                <c:pt idx="419">
                  <c:v>41857</c:v>
                </c:pt>
                <c:pt idx="420">
                  <c:v>41857</c:v>
                </c:pt>
                <c:pt idx="421">
                  <c:v>41857</c:v>
                </c:pt>
                <c:pt idx="422">
                  <c:v>41857</c:v>
                </c:pt>
                <c:pt idx="423">
                  <c:v>41857</c:v>
                </c:pt>
                <c:pt idx="424">
                  <c:v>41857</c:v>
                </c:pt>
                <c:pt idx="425">
                  <c:v>41857</c:v>
                </c:pt>
                <c:pt idx="426">
                  <c:v>41857</c:v>
                </c:pt>
                <c:pt idx="427">
                  <c:v>41857</c:v>
                </c:pt>
                <c:pt idx="428">
                  <c:v>41857</c:v>
                </c:pt>
                <c:pt idx="429">
                  <c:v>41857</c:v>
                </c:pt>
                <c:pt idx="430">
                  <c:v>41857</c:v>
                </c:pt>
                <c:pt idx="431">
                  <c:v>41857</c:v>
                </c:pt>
                <c:pt idx="432">
                  <c:v>41857</c:v>
                </c:pt>
                <c:pt idx="433">
                  <c:v>41857</c:v>
                </c:pt>
                <c:pt idx="434">
                  <c:v>41857</c:v>
                </c:pt>
                <c:pt idx="435">
                  <c:v>41857</c:v>
                </c:pt>
                <c:pt idx="436">
                  <c:v>41857</c:v>
                </c:pt>
                <c:pt idx="437">
                  <c:v>41857</c:v>
                </c:pt>
                <c:pt idx="438">
                  <c:v>41857</c:v>
                </c:pt>
                <c:pt idx="439">
                  <c:v>41857</c:v>
                </c:pt>
                <c:pt idx="440">
                  <c:v>41857</c:v>
                </c:pt>
                <c:pt idx="441">
                  <c:v>41858</c:v>
                </c:pt>
                <c:pt idx="442">
                  <c:v>41858</c:v>
                </c:pt>
                <c:pt idx="443">
                  <c:v>41858</c:v>
                </c:pt>
                <c:pt idx="444">
                  <c:v>41858</c:v>
                </c:pt>
                <c:pt idx="445">
                  <c:v>41858</c:v>
                </c:pt>
                <c:pt idx="446">
                  <c:v>41858</c:v>
                </c:pt>
                <c:pt idx="447">
                  <c:v>41858</c:v>
                </c:pt>
                <c:pt idx="448">
                  <c:v>41858</c:v>
                </c:pt>
                <c:pt idx="449">
                  <c:v>41858</c:v>
                </c:pt>
                <c:pt idx="450">
                  <c:v>41858</c:v>
                </c:pt>
                <c:pt idx="451">
                  <c:v>41858</c:v>
                </c:pt>
                <c:pt idx="452">
                  <c:v>41858</c:v>
                </c:pt>
                <c:pt idx="453">
                  <c:v>41858</c:v>
                </c:pt>
                <c:pt idx="454">
                  <c:v>41858</c:v>
                </c:pt>
                <c:pt idx="455">
                  <c:v>41859</c:v>
                </c:pt>
                <c:pt idx="456">
                  <c:v>41859</c:v>
                </c:pt>
                <c:pt idx="457">
                  <c:v>41859</c:v>
                </c:pt>
                <c:pt idx="458">
                  <c:v>41859</c:v>
                </c:pt>
                <c:pt idx="459">
                  <c:v>41859</c:v>
                </c:pt>
                <c:pt idx="460">
                  <c:v>41859</c:v>
                </c:pt>
                <c:pt idx="461">
                  <c:v>41859</c:v>
                </c:pt>
                <c:pt idx="462">
                  <c:v>41859</c:v>
                </c:pt>
                <c:pt idx="463">
                  <c:v>41859</c:v>
                </c:pt>
                <c:pt idx="464">
                  <c:v>41859</c:v>
                </c:pt>
                <c:pt idx="465">
                  <c:v>41859</c:v>
                </c:pt>
                <c:pt idx="466">
                  <c:v>41859</c:v>
                </c:pt>
                <c:pt idx="467">
                  <c:v>41859</c:v>
                </c:pt>
                <c:pt idx="468">
                  <c:v>41859</c:v>
                </c:pt>
                <c:pt idx="469">
                  <c:v>41859</c:v>
                </c:pt>
                <c:pt idx="470">
                  <c:v>41859</c:v>
                </c:pt>
                <c:pt idx="471">
                  <c:v>41859</c:v>
                </c:pt>
                <c:pt idx="472">
                  <c:v>41859</c:v>
                </c:pt>
                <c:pt idx="473">
                  <c:v>41862</c:v>
                </c:pt>
                <c:pt idx="474">
                  <c:v>41862</c:v>
                </c:pt>
                <c:pt idx="475">
                  <c:v>41862</c:v>
                </c:pt>
                <c:pt idx="476">
                  <c:v>41862</c:v>
                </c:pt>
                <c:pt idx="477">
                  <c:v>41862</c:v>
                </c:pt>
                <c:pt idx="478">
                  <c:v>41862</c:v>
                </c:pt>
                <c:pt idx="479">
                  <c:v>41862</c:v>
                </c:pt>
                <c:pt idx="480">
                  <c:v>41862</c:v>
                </c:pt>
                <c:pt idx="481">
                  <c:v>41862</c:v>
                </c:pt>
                <c:pt idx="482">
                  <c:v>41862</c:v>
                </c:pt>
                <c:pt idx="483">
                  <c:v>41862</c:v>
                </c:pt>
                <c:pt idx="484">
                  <c:v>41862</c:v>
                </c:pt>
                <c:pt idx="485">
                  <c:v>41862</c:v>
                </c:pt>
                <c:pt idx="486">
                  <c:v>41862</c:v>
                </c:pt>
                <c:pt idx="487">
                  <c:v>41862</c:v>
                </c:pt>
                <c:pt idx="488">
                  <c:v>41862</c:v>
                </c:pt>
                <c:pt idx="489">
                  <c:v>41862</c:v>
                </c:pt>
                <c:pt idx="490">
                  <c:v>41862</c:v>
                </c:pt>
                <c:pt idx="491">
                  <c:v>41862</c:v>
                </c:pt>
                <c:pt idx="492">
                  <c:v>41862</c:v>
                </c:pt>
                <c:pt idx="493">
                  <c:v>41862</c:v>
                </c:pt>
                <c:pt idx="494">
                  <c:v>41863</c:v>
                </c:pt>
                <c:pt idx="495">
                  <c:v>41863</c:v>
                </c:pt>
                <c:pt idx="496">
                  <c:v>41863</c:v>
                </c:pt>
                <c:pt idx="497">
                  <c:v>41863</c:v>
                </c:pt>
                <c:pt idx="498">
                  <c:v>41863</c:v>
                </c:pt>
                <c:pt idx="499">
                  <c:v>41863</c:v>
                </c:pt>
                <c:pt idx="500">
                  <c:v>41863</c:v>
                </c:pt>
                <c:pt idx="501">
                  <c:v>41863</c:v>
                </c:pt>
                <c:pt idx="502">
                  <c:v>41863</c:v>
                </c:pt>
                <c:pt idx="503">
                  <c:v>41863</c:v>
                </c:pt>
                <c:pt idx="504">
                  <c:v>41863</c:v>
                </c:pt>
                <c:pt idx="505">
                  <c:v>41863</c:v>
                </c:pt>
                <c:pt idx="506">
                  <c:v>41864</c:v>
                </c:pt>
                <c:pt idx="507">
                  <c:v>41864</c:v>
                </c:pt>
                <c:pt idx="508">
                  <c:v>41864</c:v>
                </c:pt>
                <c:pt idx="509">
                  <c:v>41864</c:v>
                </c:pt>
                <c:pt idx="510">
                  <c:v>41864</c:v>
                </c:pt>
                <c:pt idx="511">
                  <c:v>41864</c:v>
                </c:pt>
                <c:pt idx="512">
                  <c:v>41864</c:v>
                </c:pt>
                <c:pt idx="513">
                  <c:v>41864</c:v>
                </c:pt>
                <c:pt idx="514">
                  <c:v>41864</c:v>
                </c:pt>
                <c:pt idx="515">
                  <c:v>41864</c:v>
                </c:pt>
                <c:pt idx="516">
                  <c:v>41864</c:v>
                </c:pt>
                <c:pt idx="517">
                  <c:v>41864</c:v>
                </c:pt>
                <c:pt idx="518">
                  <c:v>41864</c:v>
                </c:pt>
                <c:pt idx="519">
                  <c:v>41864</c:v>
                </c:pt>
                <c:pt idx="520">
                  <c:v>41864</c:v>
                </c:pt>
                <c:pt idx="521">
                  <c:v>41864</c:v>
                </c:pt>
                <c:pt idx="522">
                  <c:v>41864</c:v>
                </c:pt>
                <c:pt idx="523">
                  <c:v>41864</c:v>
                </c:pt>
                <c:pt idx="524">
                  <c:v>41864</c:v>
                </c:pt>
                <c:pt idx="525">
                  <c:v>41864</c:v>
                </c:pt>
                <c:pt idx="526">
                  <c:v>41865</c:v>
                </c:pt>
                <c:pt idx="527">
                  <c:v>41865</c:v>
                </c:pt>
                <c:pt idx="528">
                  <c:v>41865</c:v>
                </c:pt>
                <c:pt idx="529">
                  <c:v>41865</c:v>
                </c:pt>
                <c:pt idx="530">
                  <c:v>41865</c:v>
                </c:pt>
                <c:pt idx="531">
                  <c:v>41865</c:v>
                </c:pt>
                <c:pt idx="532">
                  <c:v>41865</c:v>
                </c:pt>
                <c:pt idx="533">
                  <c:v>41865</c:v>
                </c:pt>
                <c:pt idx="534">
                  <c:v>41865</c:v>
                </c:pt>
                <c:pt idx="535">
                  <c:v>41865</c:v>
                </c:pt>
                <c:pt idx="536">
                  <c:v>41865</c:v>
                </c:pt>
                <c:pt idx="537">
                  <c:v>41865</c:v>
                </c:pt>
                <c:pt idx="538">
                  <c:v>41865</c:v>
                </c:pt>
                <c:pt idx="539">
                  <c:v>41865</c:v>
                </c:pt>
                <c:pt idx="540">
                  <c:v>41866</c:v>
                </c:pt>
                <c:pt idx="541">
                  <c:v>41866</c:v>
                </c:pt>
                <c:pt idx="542">
                  <c:v>41866</c:v>
                </c:pt>
                <c:pt idx="543">
                  <c:v>41866</c:v>
                </c:pt>
                <c:pt idx="544">
                  <c:v>41866</c:v>
                </c:pt>
                <c:pt idx="545">
                  <c:v>41866</c:v>
                </c:pt>
                <c:pt idx="546">
                  <c:v>41866</c:v>
                </c:pt>
                <c:pt idx="547">
                  <c:v>41866</c:v>
                </c:pt>
                <c:pt idx="548">
                  <c:v>41866</c:v>
                </c:pt>
                <c:pt idx="549">
                  <c:v>41866</c:v>
                </c:pt>
                <c:pt idx="550">
                  <c:v>41866</c:v>
                </c:pt>
                <c:pt idx="551">
                  <c:v>41869</c:v>
                </c:pt>
                <c:pt idx="552">
                  <c:v>41869</c:v>
                </c:pt>
                <c:pt idx="553">
                  <c:v>41869</c:v>
                </c:pt>
                <c:pt idx="554">
                  <c:v>41869</c:v>
                </c:pt>
                <c:pt idx="555">
                  <c:v>41870</c:v>
                </c:pt>
                <c:pt idx="556">
                  <c:v>41870</c:v>
                </c:pt>
                <c:pt idx="557">
                  <c:v>41870</c:v>
                </c:pt>
                <c:pt idx="558">
                  <c:v>41870</c:v>
                </c:pt>
                <c:pt idx="559">
                  <c:v>41870</c:v>
                </c:pt>
                <c:pt idx="560">
                  <c:v>41871</c:v>
                </c:pt>
                <c:pt idx="561">
                  <c:v>41871</c:v>
                </c:pt>
                <c:pt idx="562">
                  <c:v>41871</c:v>
                </c:pt>
                <c:pt idx="563">
                  <c:v>41871</c:v>
                </c:pt>
                <c:pt idx="564">
                  <c:v>41871</c:v>
                </c:pt>
                <c:pt idx="565">
                  <c:v>41871</c:v>
                </c:pt>
                <c:pt idx="566">
                  <c:v>41871</c:v>
                </c:pt>
                <c:pt idx="567">
                  <c:v>41871</c:v>
                </c:pt>
                <c:pt idx="568">
                  <c:v>41871</c:v>
                </c:pt>
                <c:pt idx="569">
                  <c:v>41871</c:v>
                </c:pt>
                <c:pt idx="570">
                  <c:v>41871</c:v>
                </c:pt>
                <c:pt idx="571">
                  <c:v>41871</c:v>
                </c:pt>
                <c:pt idx="572">
                  <c:v>41871</c:v>
                </c:pt>
                <c:pt idx="573">
                  <c:v>41871</c:v>
                </c:pt>
                <c:pt idx="574">
                  <c:v>41871</c:v>
                </c:pt>
                <c:pt idx="575">
                  <c:v>41871</c:v>
                </c:pt>
                <c:pt idx="576">
                  <c:v>41871</c:v>
                </c:pt>
                <c:pt idx="577">
                  <c:v>41871</c:v>
                </c:pt>
                <c:pt idx="578">
                  <c:v>41871</c:v>
                </c:pt>
                <c:pt idx="579">
                  <c:v>41871</c:v>
                </c:pt>
                <c:pt idx="580">
                  <c:v>41871</c:v>
                </c:pt>
                <c:pt idx="581">
                  <c:v>41871</c:v>
                </c:pt>
                <c:pt idx="582">
                  <c:v>41871</c:v>
                </c:pt>
                <c:pt idx="583">
                  <c:v>41871</c:v>
                </c:pt>
                <c:pt idx="584">
                  <c:v>41871</c:v>
                </c:pt>
                <c:pt idx="585">
                  <c:v>41872</c:v>
                </c:pt>
                <c:pt idx="586">
                  <c:v>41872</c:v>
                </c:pt>
                <c:pt idx="587">
                  <c:v>41872</c:v>
                </c:pt>
                <c:pt idx="588">
                  <c:v>41872</c:v>
                </c:pt>
                <c:pt idx="589">
                  <c:v>41872</c:v>
                </c:pt>
                <c:pt idx="590">
                  <c:v>41872</c:v>
                </c:pt>
                <c:pt idx="591">
                  <c:v>41872</c:v>
                </c:pt>
                <c:pt idx="592">
                  <c:v>41872</c:v>
                </c:pt>
                <c:pt idx="593">
                  <c:v>41872</c:v>
                </c:pt>
                <c:pt idx="594">
                  <c:v>41872</c:v>
                </c:pt>
                <c:pt idx="595">
                  <c:v>41872</c:v>
                </c:pt>
                <c:pt idx="596">
                  <c:v>41872</c:v>
                </c:pt>
                <c:pt idx="597">
                  <c:v>41872</c:v>
                </c:pt>
                <c:pt idx="598">
                  <c:v>41872</c:v>
                </c:pt>
                <c:pt idx="599">
                  <c:v>41872</c:v>
                </c:pt>
                <c:pt idx="600">
                  <c:v>41872</c:v>
                </c:pt>
                <c:pt idx="601">
                  <c:v>41873</c:v>
                </c:pt>
                <c:pt idx="602">
                  <c:v>41873</c:v>
                </c:pt>
                <c:pt idx="603">
                  <c:v>41873</c:v>
                </c:pt>
                <c:pt idx="604">
                  <c:v>41873</c:v>
                </c:pt>
                <c:pt idx="605">
                  <c:v>41873</c:v>
                </c:pt>
                <c:pt idx="606">
                  <c:v>41873</c:v>
                </c:pt>
                <c:pt idx="607">
                  <c:v>41873</c:v>
                </c:pt>
                <c:pt idx="608">
                  <c:v>41873</c:v>
                </c:pt>
                <c:pt idx="609">
                  <c:v>41873</c:v>
                </c:pt>
                <c:pt idx="610">
                  <c:v>41877</c:v>
                </c:pt>
                <c:pt idx="611">
                  <c:v>41877</c:v>
                </c:pt>
                <c:pt idx="612">
                  <c:v>41877</c:v>
                </c:pt>
                <c:pt idx="613">
                  <c:v>41877</c:v>
                </c:pt>
                <c:pt idx="614">
                  <c:v>41877</c:v>
                </c:pt>
                <c:pt idx="615">
                  <c:v>41877</c:v>
                </c:pt>
                <c:pt idx="616">
                  <c:v>41877</c:v>
                </c:pt>
                <c:pt idx="617">
                  <c:v>41877</c:v>
                </c:pt>
                <c:pt idx="618">
                  <c:v>41877</c:v>
                </c:pt>
                <c:pt idx="619">
                  <c:v>41878</c:v>
                </c:pt>
                <c:pt idx="620">
                  <c:v>41878</c:v>
                </c:pt>
                <c:pt idx="621">
                  <c:v>41878</c:v>
                </c:pt>
                <c:pt idx="622">
                  <c:v>41878</c:v>
                </c:pt>
                <c:pt idx="623">
                  <c:v>41878</c:v>
                </c:pt>
                <c:pt idx="624">
                  <c:v>41878</c:v>
                </c:pt>
                <c:pt idx="625">
                  <c:v>41878</c:v>
                </c:pt>
                <c:pt idx="626">
                  <c:v>41878</c:v>
                </c:pt>
                <c:pt idx="627">
                  <c:v>41878</c:v>
                </c:pt>
                <c:pt idx="628">
                  <c:v>41878</c:v>
                </c:pt>
                <c:pt idx="629">
                  <c:v>41878</c:v>
                </c:pt>
                <c:pt idx="630">
                  <c:v>41878</c:v>
                </c:pt>
                <c:pt idx="631">
                  <c:v>41878</c:v>
                </c:pt>
                <c:pt idx="632">
                  <c:v>41878</c:v>
                </c:pt>
                <c:pt idx="633">
                  <c:v>41879</c:v>
                </c:pt>
                <c:pt idx="634">
                  <c:v>41879</c:v>
                </c:pt>
                <c:pt idx="635">
                  <c:v>41879</c:v>
                </c:pt>
                <c:pt idx="636">
                  <c:v>41879</c:v>
                </c:pt>
                <c:pt idx="637">
                  <c:v>41879</c:v>
                </c:pt>
                <c:pt idx="638">
                  <c:v>41880</c:v>
                </c:pt>
                <c:pt idx="639">
                  <c:v>41880</c:v>
                </c:pt>
                <c:pt idx="640">
                  <c:v>41880</c:v>
                </c:pt>
                <c:pt idx="641">
                  <c:v>41880</c:v>
                </c:pt>
                <c:pt idx="642">
                  <c:v>41880</c:v>
                </c:pt>
                <c:pt idx="643">
                  <c:v>41880</c:v>
                </c:pt>
                <c:pt idx="644">
                  <c:v>41883</c:v>
                </c:pt>
                <c:pt idx="645">
                  <c:v>41883</c:v>
                </c:pt>
                <c:pt idx="646">
                  <c:v>41883</c:v>
                </c:pt>
                <c:pt idx="647">
                  <c:v>41883</c:v>
                </c:pt>
                <c:pt idx="648">
                  <c:v>41883</c:v>
                </c:pt>
                <c:pt idx="649">
                  <c:v>41883</c:v>
                </c:pt>
                <c:pt idx="650">
                  <c:v>41883</c:v>
                </c:pt>
                <c:pt idx="651">
                  <c:v>41883</c:v>
                </c:pt>
                <c:pt idx="652">
                  <c:v>41883</c:v>
                </c:pt>
                <c:pt idx="653">
                  <c:v>41883</c:v>
                </c:pt>
                <c:pt idx="654">
                  <c:v>41883</c:v>
                </c:pt>
                <c:pt idx="655">
                  <c:v>41883</c:v>
                </c:pt>
                <c:pt idx="656">
                  <c:v>41884</c:v>
                </c:pt>
                <c:pt idx="657">
                  <c:v>41884</c:v>
                </c:pt>
                <c:pt idx="658">
                  <c:v>41884</c:v>
                </c:pt>
                <c:pt idx="659">
                  <c:v>41884</c:v>
                </c:pt>
                <c:pt idx="660">
                  <c:v>41884</c:v>
                </c:pt>
                <c:pt idx="661">
                  <c:v>41884</c:v>
                </c:pt>
                <c:pt idx="662">
                  <c:v>41884</c:v>
                </c:pt>
                <c:pt idx="663">
                  <c:v>41884</c:v>
                </c:pt>
                <c:pt idx="664">
                  <c:v>41884</c:v>
                </c:pt>
                <c:pt idx="665">
                  <c:v>41884</c:v>
                </c:pt>
                <c:pt idx="666">
                  <c:v>41884</c:v>
                </c:pt>
                <c:pt idx="667">
                  <c:v>41884</c:v>
                </c:pt>
                <c:pt idx="668">
                  <c:v>41884</c:v>
                </c:pt>
                <c:pt idx="669">
                  <c:v>41884</c:v>
                </c:pt>
                <c:pt idx="670">
                  <c:v>41884</c:v>
                </c:pt>
                <c:pt idx="671">
                  <c:v>41884</c:v>
                </c:pt>
                <c:pt idx="672">
                  <c:v>41884</c:v>
                </c:pt>
                <c:pt idx="673">
                  <c:v>41884</c:v>
                </c:pt>
                <c:pt idx="674">
                  <c:v>41885</c:v>
                </c:pt>
                <c:pt idx="675">
                  <c:v>41885</c:v>
                </c:pt>
                <c:pt idx="676">
                  <c:v>41885</c:v>
                </c:pt>
                <c:pt idx="677">
                  <c:v>41885</c:v>
                </c:pt>
                <c:pt idx="678">
                  <c:v>41885</c:v>
                </c:pt>
                <c:pt idx="679">
                  <c:v>41885</c:v>
                </c:pt>
                <c:pt idx="680">
                  <c:v>41885</c:v>
                </c:pt>
                <c:pt idx="681">
                  <c:v>41885</c:v>
                </c:pt>
                <c:pt idx="682">
                  <c:v>41885</c:v>
                </c:pt>
                <c:pt idx="683">
                  <c:v>41885</c:v>
                </c:pt>
                <c:pt idx="684">
                  <c:v>41885</c:v>
                </c:pt>
                <c:pt idx="685">
                  <c:v>41885</c:v>
                </c:pt>
                <c:pt idx="686">
                  <c:v>41885</c:v>
                </c:pt>
                <c:pt idx="687">
                  <c:v>41885</c:v>
                </c:pt>
                <c:pt idx="688">
                  <c:v>41885</c:v>
                </c:pt>
                <c:pt idx="689">
                  <c:v>41885</c:v>
                </c:pt>
                <c:pt idx="690">
                  <c:v>41885</c:v>
                </c:pt>
                <c:pt idx="691">
                  <c:v>41885</c:v>
                </c:pt>
                <c:pt idx="692">
                  <c:v>41886</c:v>
                </c:pt>
                <c:pt idx="693">
                  <c:v>41886</c:v>
                </c:pt>
                <c:pt idx="694">
                  <c:v>41886</c:v>
                </c:pt>
                <c:pt idx="695">
                  <c:v>41886</c:v>
                </c:pt>
                <c:pt idx="696">
                  <c:v>41886</c:v>
                </c:pt>
                <c:pt idx="697">
                  <c:v>41887</c:v>
                </c:pt>
                <c:pt idx="698">
                  <c:v>41887</c:v>
                </c:pt>
                <c:pt idx="699">
                  <c:v>41887</c:v>
                </c:pt>
                <c:pt idx="700">
                  <c:v>41887</c:v>
                </c:pt>
                <c:pt idx="701">
                  <c:v>41887</c:v>
                </c:pt>
                <c:pt idx="702">
                  <c:v>41887</c:v>
                </c:pt>
                <c:pt idx="703">
                  <c:v>41887</c:v>
                </c:pt>
                <c:pt idx="704">
                  <c:v>41887</c:v>
                </c:pt>
                <c:pt idx="705">
                  <c:v>41887</c:v>
                </c:pt>
                <c:pt idx="706">
                  <c:v>41887</c:v>
                </c:pt>
                <c:pt idx="707">
                  <c:v>41887</c:v>
                </c:pt>
                <c:pt idx="708">
                  <c:v>41887</c:v>
                </c:pt>
                <c:pt idx="709">
                  <c:v>41887</c:v>
                </c:pt>
                <c:pt idx="710">
                  <c:v>41887</c:v>
                </c:pt>
                <c:pt idx="711">
                  <c:v>41887</c:v>
                </c:pt>
                <c:pt idx="712">
                  <c:v>41887</c:v>
                </c:pt>
                <c:pt idx="713">
                  <c:v>41890</c:v>
                </c:pt>
                <c:pt idx="714">
                  <c:v>41890</c:v>
                </c:pt>
                <c:pt idx="715">
                  <c:v>41890</c:v>
                </c:pt>
                <c:pt idx="716">
                  <c:v>41890</c:v>
                </c:pt>
                <c:pt idx="717">
                  <c:v>41890</c:v>
                </c:pt>
                <c:pt idx="718">
                  <c:v>41890</c:v>
                </c:pt>
                <c:pt idx="719">
                  <c:v>41890</c:v>
                </c:pt>
                <c:pt idx="720">
                  <c:v>41890</c:v>
                </c:pt>
                <c:pt idx="721">
                  <c:v>41890</c:v>
                </c:pt>
                <c:pt idx="722">
                  <c:v>41890</c:v>
                </c:pt>
                <c:pt idx="723">
                  <c:v>41890</c:v>
                </c:pt>
                <c:pt idx="724">
                  <c:v>41890</c:v>
                </c:pt>
                <c:pt idx="725">
                  <c:v>41890</c:v>
                </c:pt>
                <c:pt idx="726">
                  <c:v>41890</c:v>
                </c:pt>
                <c:pt idx="727">
                  <c:v>41891</c:v>
                </c:pt>
                <c:pt idx="728">
                  <c:v>41891</c:v>
                </c:pt>
                <c:pt idx="729">
                  <c:v>41891</c:v>
                </c:pt>
                <c:pt idx="730">
                  <c:v>41891</c:v>
                </c:pt>
                <c:pt idx="731">
                  <c:v>41891</c:v>
                </c:pt>
                <c:pt idx="732">
                  <c:v>41891</c:v>
                </c:pt>
                <c:pt idx="733">
                  <c:v>41891</c:v>
                </c:pt>
                <c:pt idx="734">
                  <c:v>41891</c:v>
                </c:pt>
                <c:pt idx="735">
                  <c:v>41891</c:v>
                </c:pt>
                <c:pt idx="736">
                  <c:v>41891</c:v>
                </c:pt>
                <c:pt idx="737">
                  <c:v>41891</c:v>
                </c:pt>
                <c:pt idx="738">
                  <c:v>41891</c:v>
                </c:pt>
                <c:pt idx="739">
                  <c:v>41891</c:v>
                </c:pt>
                <c:pt idx="740">
                  <c:v>41892</c:v>
                </c:pt>
                <c:pt idx="741">
                  <c:v>41892</c:v>
                </c:pt>
                <c:pt idx="742">
                  <c:v>41892</c:v>
                </c:pt>
                <c:pt idx="743">
                  <c:v>41892</c:v>
                </c:pt>
                <c:pt idx="744">
                  <c:v>41892</c:v>
                </c:pt>
                <c:pt idx="745">
                  <c:v>41892</c:v>
                </c:pt>
                <c:pt idx="746">
                  <c:v>41892</c:v>
                </c:pt>
                <c:pt idx="747">
                  <c:v>41892</c:v>
                </c:pt>
                <c:pt idx="748">
                  <c:v>41892</c:v>
                </c:pt>
                <c:pt idx="749">
                  <c:v>41892</c:v>
                </c:pt>
                <c:pt idx="750">
                  <c:v>41892</c:v>
                </c:pt>
                <c:pt idx="751">
                  <c:v>41892</c:v>
                </c:pt>
                <c:pt idx="752">
                  <c:v>41892</c:v>
                </c:pt>
                <c:pt idx="753">
                  <c:v>41892</c:v>
                </c:pt>
                <c:pt idx="754">
                  <c:v>41893</c:v>
                </c:pt>
                <c:pt idx="755">
                  <c:v>41893</c:v>
                </c:pt>
                <c:pt idx="756">
                  <c:v>41893</c:v>
                </c:pt>
                <c:pt idx="757">
                  <c:v>41893</c:v>
                </c:pt>
                <c:pt idx="758">
                  <c:v>41893</c:v>
                </c:pt>
                <c:pt idx="759">
                  <c:v>41893</c:v>
                </c:pt>
                <c:pt idx="760">
                  <c:v>41893</c:v>
                </c:pt>
                <c:pt idx="761">
                  <c:v>41893</c:v>
                </c:pt>
                <c:pt idx="762">
                  <c:v>41893</c:v>
                </c:pt>
                <c:pt idx="763">
                  <c:v>41893</c:v>
                </c:pt>
                <c:pt idx="764">
                  <c:v>41893</c:v>
                </c:pt>
                <c:pt idx="765">
                  <c:v>41893</c:v>
                </c:pt>
                <c:pt idx="766">
                  <c:v>41893</c:v>
                </c:pt>
                <c:pt idx="767">
                  <c:v>41893</c:v>
                </c:pt>
                <c:pt idx="768">
                  <c:v>41893</c:v>
                </c:pt>
                <c:pt idx="769">
                  <c:v>41893</c:v>
                </c:pt>
                <c:pt idx="770">
                  <c:v>41893</c:v>
                </c:pt>
                <c:pt idx="771">
                  <c:v>41894</c:v>
                </c:pt>
                <c:pt idx="772">
                  <c:v>41894</c:v>
                </c:pt>
                <c:pt idx="773">
                  <c:v>41894</c:v>
                </c:pt>
                <c:pt idx="774">
                  <c:v>41894</c:v>
                </c:pt>
                <c:pt idx="775">
                  <c:v>41894</c:v>
                </c:pt>
                <c:pt idx="776">
                  <c:v>41894</c:v>
                </c:pt>
                <c:pt idx="777">
                  <c:v>41895</c:v>
                </c:pt>
                <c:pt idx="778">
                  <c:v>41897</c:v>
                </c:pt>
                <c:pt idx="779">
                  <c:v>41897</c:v>
                </c:pt>
                <c:pt idx="780">
                  <c:v>41897</c:v>
                </c:pt>
                <c:pt idx="781">
                  <c:v>41897</c:v>
                </c:pt>
                <c:pt idx="782">
                  <c:v>41897</c:v>
                </c:pt>
                <c:pt idx="783">
                  <c:v>41897</c:v>
                </c:pt>
                <c:pt idx="784">
                  <c:v>41897</c:v>
                </c:pt>
                <c:pt idx="785">
                  <c:v>41897</c:v>
                </c:pt>
                <c:pt idx="786">
                  <c:v>41897</c:v>
                </c:pt>
                <c:pt idx="787">
                  <c:v>41897</c:v>
                </c:pt>
                <c:pt idx="788">
                  <c:v>41897</c:v>
                </c:pt>
                <c:pt idx="789">
                  <c:v>41897</c:v>
                </c:pt>
                <c:pt idx="790">
                  <c:v>41897</c:v>
                </c:pt>
                <c:pt idx="791">
                  <c:v>41897</c:v>
                </c:pt>
                <c:pt idx="792">
                  <c:v>41897</c:v>
                </c:pt>
                <c:pt idx="793">
                  <c:v>41897</c:v>
                </c:pt>
                <c:pt idx="794">
                  <c:v>41897</c:v>
                </c:pt>
                <c:pt idx="795">
                  <c:v>41897</c:v>
                </c:pt>
                <c:pt idx="796">
                  <c:v>41897</c:v>
                </c:pt>
                <c:pt idx="797">
                  <c:v>41897</c:v>
                </c:pt>
                <c:pt idx="798">
                  <c:v>41897</c:v>
                </c:pt>
                <c:pt idx="799">
                  <c:v>41897</c:v>
                </c:pt>
                <c:pt idx="800">
                  <c:v>41897</c:v>
                </c:pt>
                <c:pt idx="801">
                  <c:v>41898</c:v>
                </c:pt>
                <c:pt idx="802">
                  <c:v>41898</c:v>
                </c:pt>
                <c:pt idx="803">
                  <c:v>41898</c:v>
                </c:pt>
                <c:pt idx="804">
                  <c:v>41898</c:v>
                </c:pt>
                <c:pt idx="805">
                  <c:v>41898</c:v>
                </c:pt>
                <c:pt idx="806">
                  <c:v>41898</c:v>
                </c:pt>
                <c:pt idx="807">
                  <c:v>41898</c:v>
                </c:pt>
                <c:pt idx="808">
                  <c:v>41898</c:v>
                </c:pt>
                <c:pt idx="809">
                  <c:v>41898</c:v>
                </c:pt>
                <c:pt idx="810">
                  <c:v>41898</c:v>
                </c:pt>
                <c:pt idx="811">
                  <c:v>41898</c:v>
                </c:pt>
                <c:pt idx="812">
                  <c:v>41898</c:v>
                </c:pt>
                <c:pt idx="813">
                  <c:v>41898</c:v>
                </c:pt>
                <c:pt idx="814">
                  <c:v>41898</c:v>
                </c:pt>
                <c:pt idx="815">
                  <c:v>41898</c:v>
                </c:pt>
                <c:pt idx="816">
                  <c:v>41898</c:v>
                </c:pt>
                <c:pt idx="817">
                  <c:v>41898</c:v>
                </c:pt>
                <c:pt idx="818">
                  <c:v>41898</c:v>
                </c:pt>
                <c:pt idx="819">
                  <c:v>41898</c:v>
                </c:pt>
                <c:pt idx="820">
                  <c:v>41898</c:v>
                </c:pt>
                <c:pt idx="821">
                  <c:v>41898</c:v>
                </c:pt>
                <c:pt idx="822">
                  <c:v>41899</c:v>
                </c:pt>
                <c:pt idx="823">
                  <c:v>41899</c:v>
                </c:pt>
                <c:pt idx="824">
                  <c:v>41899</c:v>
                </c:pt>
                <c:pt idx="825">
                  <c:v>41899</c:v>
                </c:pt>
                <c:pt idx="826">
                  <c:v>41899</c:v>
                </c:pt>
                <c:pt idx="827">
                  <c:v>41899</c:v>
                </c:pt>
                <c:pt idx="828">
                  <c:v>41899</c:v>
                </c:pt>
                <c:pt idx="829">
                  <c:v>41899</c:v>
                </c:pt>
                <c:pt idx="830">
                  <c:v>41899</c:v>
                </c:pt>
                <c:pt idx="831">
                  <c:v>41899</c:v>
                </c:pt>
                <c:pt idx="832">
                  <c:v>41899</c:v>
                </c:pt>
                <c:pt idx="833">
                  <c:v>41899</c:v>
                </c:pt>
                <c:pt idx="834">
                  <c:v>41899</c:v>
                </c:pt>
                <c:pt idx="835">
                  <c:v>41899</c:v>
                </c:pt>
                <c:pt idx="836">
                  <c:v>41899</c:v>
                </c:pt>
                <c:pt idx="837">
                  <c:v>41899</c:v>
                </c:pt>
                <c:pt idx="838">
                  <c:v>41899</c:v>
                </c:pt>
                <c:pt idx="839">
                  <c:v>41899</c:v>
                </c:pt>
                <c:pt idx="840">
                  <c:v>41899</c:v>
                </c:pt>
                <c:pt idx="841">
                  <c:v>41899</c:v>
                </c:pt>
                <c:pt idx="842">
                  <c:v>41900</c:v>
                </c:pt>
                <c:pt idx="843">
                  <c:v>41900</c:v>
                </c:pt>
                <c:pt idx="844">
                  <c:v>41900</c:v>
                </c:pt>
                <c:pt idx="845">
                  <c:v>41900</c:v>
                </c:pt>
                <c:pt idx="846">
                  <c:v>41900</c:v>
                </c:pt>
                <c:pt idx="847">
                  <c:v>41900</c:v>
                </c:pt>
                <c:pt idx="848">
                  <c:v>41900</c:v>
                </c:pt>
                <c:pt idx="849">
                  <c:v>41900</c:v>
                </c:pt>
                <c:pt idx="850">
                  <c:v>41900</c:v>
                </c:pt>
                <c:pt idx="851">
                  <c:v>41901</c:v>
                </c:pt>
                <c:pt idx="852">
                  <c:v>41901</c:v>
                </c:pt>
                <c:pt idx="853">
                  <c:v>41901</c:v>
                </c:pt>
                <c:pt idx="854">
                  <c:v>41901</c:v>
                </c:pt>
                <c:pt idx="855">
                  <c:v>41901</c:v>
                </c:pt>
                <c:pt idx="856">
                  <c:v>41901</c:v>
                </c:pt>
                <c:pt idx="857">
                  <c:v>41901</c:v>
                </c:pt>
                <c:pt idx="858">
                  <c:v>41901</c:v>
                </c:pt>
                <c:pt idx="859">
                  <c:v>41901</c:v>
                </c:pt>
                <c:pt idx="860">
                  <c:v>41901</c:v>
                </c:pt>
                <c:pt idx="861">
                  <c:v>41901</c:v>
                </c:pt>
                <c:pt idx="862">
                  <c:v>41901</c:v>
                </c:pt>
                <c:pt idx="863">
                  <c:v>41901</c:v>
                </c:pt>
                <c:pt idx="864">
                  <c:v>41901</c:v>
                </c:pt>
                <c:pt idx="865">
                  <c:v>41901</c:v>
                </c:pt>
                <c:pt idx="866">
                  <c:v>41901</c:v>
                </c:pt>
                <c:pt idx="867">
                  <c:v>41904</c:v>
                </c:pt>
                <c:pt idx="868">
                  <c:v>41904</c:v>
                </c:pt>
                <c:pt idx="869">
                  <c:v>41904</c:v>
                </c:pt>
                <c:pt idx="870">
                  <c:v>41904</c:v>
                </c:pt>
                <c:pt idx="871">
                  <c:v>41904</c:v>
                </c:pt>
                <c:pt idx="872">
                  <c:v>41904</c:v>
                </c:pt>
                <c:pt idx="873">
                  <c:v>41904</c:v>
                </c:pt>
                <c:pt idx="874">
                  <c:v>41904</c:v>
                </c:pt>
                <c:pt idx="875">
                  <c:v>41904</c:v>
                </c:pt>
                <c:pt idx="876">
                  <c:v>41904</c:v>
                </c:pt>
                <c:pt idx="877">
                  <c:v>41905</c:v>
                </c:pt>
                <c:pt idx="878">
                  <c:v>41905</c:v>
                </c:pt>
                <c:pt idx="879">
                  <c:v>41905</c:v>
                </c:pt>
                <c:pt idx="880">
                  <c:v>41905</c:v>
                </c:pt>
                <c:pt idx="881">
                  <c:v>41905</c:v>
                </c:pt>
                <c:pt idx="882">
                  <c:v>41905</c:v>
                </c:pt>
                <c:pt idx="883">
                  <c:v>41905</c:v>
                </c:pt>
                <c:pt idx="884">
                  <c:v>41905</c:v>
                </c:pt>
                <c:pt idx="885">
                  <c:v>41905</c:v>
                </c:pt>
                <c:pt idx="886">
                  <c:v>41906</c:v>
                </c:pt>
                <c:pt idx="887">
                  <c:v>41906</c:v>
                </c:pt>
                <c:pt idx="888">
                  <c:v>41906</c:v>
                </c:pt>
                <c:pt idx="889">
                  <c:v>41906</c:v>
                </c:pt>
                <c:pt idx="890">
                  <c:v>41906</c:v>
                </c:pt>
                <c:pt idx="891">
                  <c:v>41906</c:v>
                </c:pt>
                <c:pt idx="892">
                  <c:v>41906</c:v>
                </c:pt>
                <c:pt idx="893">
                  <c:v>41906</c:v>
                </c:pt>
                <c:pt idx="894">
                  <c:v>41906</c:v>
                </c:pt>
                <c:pt idx="895">
                  <c:v>41906</c:v>
                </c:pt>
                <c:pt idx="896">
                  <c:v>41906</c:v>
                </c:pt>
                <c:pt idx="897">
                  <c:v>41906</c:v>
                </c:pt>
                <c:pt idx="898">
                  <c:v>41906</c:v>
                </c:pt>
                <c:pt idx="899">
                  <c:v>41906</c:v>
                </c:pt>
                <c:pt idx="900">
                  <c:v>41906</c:v>
                </c:pt>
                <c:pt idx="901">
                  <c:v>41906</c:v>
                </c:pt>
                <c:pt idx="902">
                  <c:v>41906</c:v>
                </c:pt>
                <c:pt idx="903">
                  <c:v>41906</c:v>
                </c:pt>
                <c:pt idx="904">
                  <c:v>41906</c:v>
                </c:pt>
                <c:pt idx="905">
                  <c:v>41907</c:v>
                </c:pt>
                <c:pt idx="906">
                  <c:v>41907</c:v>
                </c:pt>
                <c:pt idx="907">
                  <c:v>41907</c:v>
                </c:pt>
                <c:pt idx="908">
                  <c:v>41907</c:v>
                </c:pt>
                <c:pt idx="909">
                  <c:v>41907</c:v>
                </c:pt>
                <c:pt idx="910">
                  <c:v>41907</c:v>
                </c:pt>
                <c:pt idx="911">
                  <c:v>41907</c:v>
                </c:pt>
                <c:pt idx="912">
                  <c:v>41907</c:v>
                </c:pt>
                <c:pt idx="913">
                  <c:v>41907</c:v>
                </c:pt>
                <c:pt idx="914">
                  <c:v>41907</c:v>
                </c:pt>
                <c:pt idx="915">
                  <c:v>41907</c:v>
                </c:pt>
                <c:pt idx="916">
                  <c:v>41907</c:v>
                </c:pt>
                <c:pt idx="917">
                  <c:v>41908</c:v>
                </c:pt>
                <c:pt idx="918">
                  <c:v>41908</c:v>
                </c:pt>
                <c:pt idx="919">
                  <c:v>41908</c:v>
                </c:pt>
                <c:pt idx="920">
                  <c:v>41908</c:v>
                </c:pt>
                <c:pt idx="921">
                  <c:v>41908</c:v>
                </c:pt>
                <c:pt idx="922">
                  <c:v>41908</c:v>
                </c:pt>
                <c:pt idx="923">
                  <c:v>41908</c:v>
                </c:pt>
                <c:pt idx="924">
                  <c:v>41908</c:v>
                </c:pt>
                <c:pt idx="925">
                  <c:v>41908</c:v>
                </c:pt>
                <c:pt idx="926">
                  <c:v>41908</c:v>
                </c:pt>
                <c:pt idx="927">
                  <c:v>41911</c:v>
                </c:pt>
                <c:pt idx="928">
                  <c:v>41911</c:v>
                </c:pt>
                <c:pt idx="929">
                  <c:v>41911</c:v>
                </c:pt>
                <c:pt idx="930">
                  <c:v>41911</c:v>
                </c:pt>
                <c:pt idx="931">
                  <c:v>41911</c:v>
                </c:pt>
                <c:pt idx="932">
                  <c:v>41911</c:v>
                </c:pt>
                <c:pt idx="933">
                  <c:v>41911</c:v>
                </c:pt>
                <c:pt idx="934">
                  <c:v>41911</c:v>
                </c:pt>
                <c:pt idx="935">
                  <c:v>41911</c:v>
                </c:pt>
                <c:pt idx="936">
                  <c:v>41911</c:v>
                </c:pt>
                <c:pt idx="937">
                  <c:v>41911</c:v>
                </c:pt>
                <c:pt idx="938">
                  <c:v>41911</c:v>
                </c:pt>
                <c:pt idx="939">
                  <c:v>41911</c:v>
                </c:pt>
                <c:pt idx="940">
                  <c:v>41911</c:v>
                </c:pt>
                <c:pt idx="941">
                  <c:v>41911</c:v>
                </c:pt>
                <c:pt idx="942">
                  <c:v>41911</c:v>
                </c:pt>
                <c:pt idx="943">
                  <c:v>41912</c:v>
                </c:pt>
                <c:pt idx="944">
                  <c:v>41912</c:v>
                </c:pt>
                <c:pt idx="945">
                  <c:v>41912</c:v>
                </c:pt>
                <c:pt idx="946">
                  <c:v>41912</c:v>
                </c:pt>
                <c:pt idx="947">
                  <c:v>41912</c:v>
                </c:pt>
                <c:pt idx="948">
                  <c:v>41912</c:v>
                </c:pt>
                <c:pt idx="949">
                  <c:v>41912</c:v>
                </c:pt>
                <c:pt idx="950">
                  <c:v>41913</c:v>
                </c:pt>
                <c:pt idx="951">
                  <c:v>41913</c:v>
                </c:pt>
                <c:pt idx="952">
                  <c:v>41913</c:v>
                </c:pt>
                <c:pt idx="953">
                  <c:v>41913</c:v>
                </c:pt>
                <c:pt idx="954">
                  <c:v>41913</c:v>
                </c:pt>
                <c:pt idx="955">
                  <c:v>41913</c:v>
                </c:pt>
                <c:pt idx="956">
                  <c:v>41913</c:v>
                </c:pt>
                <c:pt idx="957">
                  <c:v>41913</c:v>
                </c:pt>
                <c:pt idx="958">
                  <c:v>41913</c:v>
                </c:pt>
                <c:pt idx="959">
                  <c:v>41913</c:v>
                </c:pt>
                <c:pt idx="960">
                  <c:v>41913</c:v>
                </c:pt>
                <c:pt idx="961">
                  <c:v>41914</c:v>
                </c:pt>
                <c:pt idx="962">
                  <c:v>41914</c:v>
                </c:pt>
                <c:pt idx="963">
                  <c:v>41914</c:v>
                </c:pt>
                <c:pt idx="964">
                  <c:v>41914</c:v>
                </c:pt>
                <c:pt idx="965">
                  <c:v>41914</c:v>
                </c:pt>
                <c:pt idx="966">
                  <c:v>41914</c:v>
                </c:pt>
                <c:pt idx="967">
                  <c:v>41914</c:v>
                </c:pt>
                <c:pt idx="968">
                  <c:v>41914</c:v>
                </c:pt>
                <c:pt idx="969">
                  <c:v>41914</c:v>
                </c:pt>
                <c:pt idx="970">
                  <c:v>41914</c:v>
                </c:pt>
                <c:pt idx="971">
                  <c:v>41914</c:v>
                </c:pt>
                <c:pt idx="972">
                  <c:v>41914</c:v>
                </c:pt>
                <c:pt idx="973">
                  <c:v>41914</c:v>
                </c:pt>
                <c:pt idx="974">
                  <c:v>41915</c:v>
                </c:pt>
                <c:pt idx="975">
                  <c:v>41915</c:v>
                </c:pt>
                <c:pt idx="976">
                  <c:v>41915</c:v>
                </c:pt>
                <c:pt idx="977">
                  <c:v>41915</c:v>
                </c:pt>
                <c:pt idx="978">
                  <c:v>41915</c:v>
                </c:pt>
                <c:pt idx="979">
                  <c:v>41915</c:v>
                </c:pt>
                <c:pt idx="980">
                  <c:v>41915</c:v>
                </c:pt>
                <c:pt idx="981">
                  <c:v>41915</c:v>
                </c:pt>
                <c:pt idx="982">
                  <c:v>41915</c:v>
                </c:pt>
                <c:pt idx="983">
                  <c:v>41915</c:v>
                </c:pt>
                <c:pt idx="984">
                  <c:v>41915</c:v>
                </c:pt>
                <c:pt idx="985">
                  <c:v>41915</c:v>
                </c:pt>
                <c:pt idx="986">
                  <c:v>41915</c:v>
                </c:pt>
                <c:pt idx="987">
                  <c:v>41915</c:v>
                </c:pt>
                <c:pt idx="988">
                  <c:v>41915</c:v>
                </c:pt>
                <c:pt idx="989">
                  <c:v>41915</c:v>
                </c:pt>
                <c:pt idx="990">
                  <c:v>41915</c:v>
                </c:pt>
                <c:pt idx="991">
                  <c:v>41915</c:v>
                </c:pt>
                <c:pt idx="992">
                  <c:v>41915</c:v>
                </c:pt>
                <c:pt idx="993">
                  <c:v>41918</c:v>
                </c:pt>
                <c:pt idx="994">
                  <c:v>41918</c:v>
                </c:pt>
                <c:pt idx="995">
                  <c:v>41918</c:v>
                </c:pt>
                <c:pt idx="996">
                  <c:v>41918</c:v>
                </c:pt>
                <c:pt idx="997">
                  <c:v>41918</c:v>
                </c:pt>
                <c:pt idx="998">
                  <c:v>41918</c:v>
                </c:pt>
                <c:pt idx="999">
                  <c:v>41918</c:v>
                </c:pt>
                <c:pt idx="1000">
                  <c:v>41918</c:v>
                </c:pt>
                <c:pt idx="1001">
                  <c:v>41919</c:v>
                </c:pt>
                <c:pt idx="1002">
                  <c:v>41919</c:v>
                </c:pt>
                <c:pt idx="1003">
                  <c:v>41919</c:v>
                </c:pt>
                <c:pt idx="1004">
                  <c:v>41919</c:v>
                </c:pt>
                <c:pt idx="1005">
                  <c:v>41919</c:v>
                </c:pt>
                <c:pt idx="1006">
                  <c:v>41919</c:v>
                </c:pt>
                <c:pt idx="1007">
                  <c:v>41919</c:v>
                </c:pt>
                <c:pt idx="1008">
                  <c:v>41919</c:v>
                </c:pt>
                <c:pt idx="1009">
                  <c:v>41919</c:v>
                </c:pt>
                <c:pt idx="1010">
                  <c:v>41919</c:v>
                </c:pt>
                <c:pt idx="1011">
                  <c:v>41919</c:v>
                </c:pt>
                <c:pt idx="1012">
                  <c:v>41919</c:v>
                </c:pt>
                <c:pt idx="1013">
                  <c:v>41920</c:v>
                </c:pt>
                <c:pt idx="1014">
                  <c:v>41920</c:v>
                </c:pt>
                <c:pt idx="1015">
                  <c:v>41920</c:v>
                </c:pt>
                <c:pt idx="1016">
                  <c:v>41920</c:v>
                </c:pt>
                <c:pt idx="1017">
                  <c:v>41920</c:v>
                </c:pt>
                <c:pt idx="1018">
                  <c:v>41920</c:v>
                </c:pt>
                <c:pt idx="1019">
                  <c:v>41920</c:v>
                </c:pt>
                <c:pt idx="1020">
                  <c:v>41920</c:v>
                </c:pt>
                <c:pt idx="1021">
                  <c:v>41920</c:v>
                </c:pt>
                <c:pt idx="1022">
                  <c:v>41920</c:v>
                </c:pt>
                <c:pt idx="1023">
                  <c:v>41920</c:v>
                </c:pt>
                <c:pt idx="1024">
                  <c:v>41921</c:v>
                </c:pt>
                <c:pt idx="1025">
                  <c:v>41921</c:v>
                </c:pt>
                <c:pt idx="1026">
                  <c:v>41921</c:v>
                </c:pt>
                <c:pt idx="1027">
                  <c:v>41921</c:v>
                </c:pt>
                <c:pt idx="1028">
                  <c:v>41921</c:v>
                </c:pt>
                <c:pt idx="1029">
                  <c:v>41921</c:v>
                </c:pt>
                <c:pt idx="1030">
                  <c:v>41921</c:v>
                </c:pt>
                <c:pt idx="1031">
                  <c:v>41921</c:v>
                </c:pt>
                <c:pt idx="1032">
                  <c:v>41922</c:v>
                </c:pt>
                <c:pt idx="1033">
                  <c:v>41922</c:v>
                </c:pt>
                <c:pt idx="1034">
                  <c:v>41922</c:v>
                </c:pt>
                <c:pt idx="1035">
                  <c:v>41922</c:v>
                </c:pt>
                <c:pt idx="1036">
                  <c:v>41922</c:v>
                </c:pt>
                <c:pt idx="1037">
                  <c:v>41922</c:v>
                </c:pt>
                <c:pt idx="1038">
                  <c:v>41922</c:v>
                </c:pt>
                <c:pt idx="1039">
                  <c:v>41922</c:v>
                </c:pt>
                <c:pt idx="1040">
                  <c:v>41922</c:v>
                </c:pt>
                <c:pt idx="1041">
                  <c:v>41922</c:v>
                </c:pt>
                <c:pt idx="1042">
                  <c:v>41922</c:v>
                </c:pt>
                <c:pt idx="1043">
                  <c:v>41922</c:v>
                </c:pt>
                <c:pt idx="1044">
                  <c:v>41922</c:v>
                </c:pt>
                <c:pt idx="1045">
                  <c:v>41922</c:v>
                </c:pt>
                <c:pt idx="1046">
                  <c:v>41922</c:v>
                </c:pt>
                <c:pt idx="1047">
                  <c:v>41925</c:v>
                </c:pt>
                <c:pt idx="1048">
                  <c:v>41925</c:v>
                </c:pt>
                <c:pt idx="1049">
                  <c:v>41925</c:v>
                </c:pt>
                <c:pt idx="1050">
                  <c:v>41925</c:v>
                </c:pt>
                <c:pt idx="1051">
                  <c:v>41925</c:v>
                </c:pt>
                <c:pt idx="1052">
                  <c:v>41925</c:v>
                </c:pt>
                <c:pt idx="1053">
                  <c:v>41925</c:v>
                </c:pt>
                <c:pt idx="1054">
                  <c:v>41925</c:v>
                </c:pt>
                <c:pt idx="1055">
                  <c:v>41925</c:v>
                </c:pt>
                <c:pt idx="1056">
                  <c:v>41925</c:v>
                </c:pt>
                <c:pt idx="1057">
                  <c:v>41925</c:v>
                </c:pt>
                <c:pt idx="1058">
                  <c:v>41925</c:v>
                </c:pt>
                <c:pt idx="1059">
                  <c:v>41925</c:v>
                </c:pt>
                <c:pt idx="1060">
                  <c:v>41925</c:v>
                </c:pt>
                <c:pt idx="1061">
                  <c:v>41925</c:v>
                </c:pt>
                <c:pt idx="1062">
                  <c:v>41925</c:v>
                </c:pt>
                <c:pt idx="1063">
                  <c:v>41925</c:v>
                </c:pt>
                <c:pt idx="1064">
                  <c:v>41925</c:v>
                </c:pt>
                <c:pt idx="1065">
                  <c:v>41925</c:v>
                </c:pt>
                <c:pt idx="1066">
                  <c:v>41925</c:v>
                </c:pt>
                <c:pt idx="1067">
                  <c:v>41926</c:v>
                </c:pt>
                <c:pt idx="1068">
                  <c:v>41926</c:v>
                </c:pt>
                <c:pt idx="1069">
                  <c:v>41926</c:v>
                </c:pt>
                <c:pt idx="1070">
                  <c:v>41926</c:v>
                </c:pt>
                <c:pt idx="1071">
                  <c:v>41926</c:v>
                </c:pt>
                <c:pt idx="1072">
                  <c:v>41926</c:v>
                </c:pt>
                <c:pt idx="1073">
                  <c:v>41926</c:v>
                </c:pt>
                <c:pt idx="1074">
                  <c:v>41926</c:v>
                </c:pt>
                <c:pt idx="1075">
                  <c:v>41927</c:v>
                </c:pt>
                <c:pt idx="1076">
                  <c:v>41927</c:v>
                </c:pt>
                <c:pt idx="1077">
                  <c:v>41927</c:v>
                </c:pt>
                <c:pt idx="1078">
                  <c:v>41927</c:v>
                </c:pt>
                <c:pt idx="1079">
                  <c:v>41927</c:v>
                </c:pt>
                <c:pt idx="1080">
                  <c:v>41927</c:v>
                </c:pt>
                <c:pt idx="1081">
                  <c:v>41927</c:v>
                </c:pt>
                <c:pt idx="1082">
                  <c:v>41927</c:v>
                </c:pt>
                <c:pt idx="1083">
                  <c:v>41928</c:v>
                </c:pt>
                <c:pt idx="1084">
                  <c:v>41928</c:v>
                </c:pt>
                <c:pt idx="1085">
                  <c:v>41928</c:v>
                </c:pt>
                <c:pt idx="1086">
                  <c:v>41928</c:v>
                </c:pt>
                <c:pt idx="1087">
                  <c:v>41928</c:v>
                </c:pt>
                <c:pt idx="1088">
                  <c:v>41928</c:v>
                </c:pt>
                <c:pt idx="1089">
                  <c:v>41928</c:v>
                </c:pt>
                <c:pt idx="1090">
                  <c:v>41928</c:v>
                </c:pt>
                <c:pt idx="1091">
                  <c:v>41928</c:v>
                </c:pt>
                <c:pt idx="1092">
                  <c:v>41929</c:v>
                </c:pt>
                <c:pt idx="1093">
                  <c:v>41929</c:v>
                </c:pt>
                <c:pt idx="1094">
                  <c:v>41929</c:v>
                </c:pt>
                <c:pt idx="1095">
                  <c:v>41929</c:v>
                </c:pt>
                <c:pt idx="1096">
                  <c:v>41929</c:v>
                </c:pt>
                <c:pt idx="1097">
                  <c:v>41929</c:v>
                </c:pt>
                <c:pt idx="1098">
                  <c:v>41929</c:v>
                </c:pt>
                <c:pt idx="1099">
                  <c:v>41929</c:v>
                </c:pt>
                <c:pt idx="1100">
                  <c:v>41929</c:v>
                </c:pt>
                <c:pt idx="1101">
                  <c:v>41929</c:v>
                </c:pt>
                <c:pt idx="1102">
                  <c:v>41929</c:v>
                </c:pt>
                <c:pt idx="1103">
                  <c:v>41929</c:v>
                </c:pt>
                <c:pt idx="1104">
                  <c:v>41929</c:v>
                </c:pt>
                <c:pt idx="1105">
                  <c:v>41929</c:v>
                </c:pt>
                <c:pt idx="1106">
                  <c:v>41929</c:v>
                </c:pt>
                <c:pt idx="1107">
                  <c:v>41929</c:v>
                </c:pt>
                <c:pt idx="1108">
                  <c:v>41932</c:v>
                </c:pt>
                <c:pt idx="1109">
                  <c:v>41932</c:v>
                </c:pt>
                <c:pt idx="1110">
                  <c:v>41932</c:v>
                </c:pt>
                <c:pt idx="1111">
                  <c:v>41932</c:v>
                </c:pt>
                <c:pt idx="1112">
                  <c:v>41932</c:v>
                </c:pt>
                <c:pt idx="1113">
                  <c:v>41932</c:v>
                </c:pt>
                <c:pt idx="1114">
                  <c:v>41932</c:v>
                </c:pt>
                <c:pt idx="1115">
                  <c:v>41932</c:v>
                </c:pt>
                <c:pt idx="1116">
                  <c:v>41932</c:v>
                </c:pt>
                <c:pt idx="1117">
                  <c:v>41932</c:v>
                </c:pt>
                <c:pt idx="1118">
                  <c:v>41933</c:v>
                </c:pt>
                <c:pt idx="1119">
                  <c:v>41933</c:v>
                </c:pt>
                <c:pt idx="1120">
                  <c:v>41933</c:v>
                </c:pt>
                <c:pt idx="1121">
                  <c:v>41933</c:v>
                </c:pt>
                <c:pt idx="1122">
                  <c:v>41933</c:v>
                </c:pt>
                <c:pt idx="1123">
                  <c:v>41933</c:v>
                </c:pt>
                <c:pt idx="1124">
                  <c:v>41933</c:v>
                </c:pt>
                <c:pt idx="1125">
                  <c:v>41933</c:v>
                </c:pt>
                <c:pt idx="1126">
                  <c:v>41933</c:v>
                </c:pt>
                <c:pt idx="1127">
                  <c:v>41934</c:v>
                </c:pt>
                <c:pt idx="1128">
                  <c:v>41934</c:v>
                </c:pt>
                <c:pt idx="1129">
                  <c:v>41934</c:v>
                </c:pt>
                <c:pt idx="1130">
                  <c:v>41934</c:v>
                </c:pt>
                <c:pt idx="1131">
                  <c:v>41934</c:v>
                </c:pt>
                <c:pt idx="1132">
                  <c:v>41934</c:v>
                </c:pt>
                <c:pt idx="1133">
                  <c:v>41934</c:v>
                </c:pt>
                <c:pt idx="1134">
                  <c:v>41934</c:v>
                </c:pt>
                <c:pt idx="1135">
                  <c:v>41934</c:v>
                </c:pt>
                <c:pt idx="1136">
                  <c:v>41934</c:v>
                </c:pt>
                <c:pt idx="1137">
                  <c:v>41934</c:v>
                </c:pt>
                <c:pt idx="1138">
                  <c:v>41934</c:v>
                </c:pt>
                <c:pt idx="1139">
                  <c:v>41935</c:v>
                </c:pt>
                <c:pt idx="1140">
                  <c:v>41935</c:v>
                </c:pt>
                <c:pt idx="1141">
                  <c:v>41935</c:v>
                </c:pt>
                <c:pt idx="1142">
                  <c:v>41935</c:v>
                </c:pt>
                <c:pt idx="1143">
                  <c:v>41935</c:v>
                </c:pt>
                <c:pt idx="1144">
                  <c:v>41935</c:v>
                </c:pt>
                <c:pt idx="1145">
                  <c:v>41935</c:v>
                </c:pt>
                <c:pt idx="1146">
                  <c:v>41935</c:v>
                </c:pt>
                <c:pt idx="1147">
                  <c:v>41935</c:v>
                </c:pt>
                <c:pt idx="1148">
                  <c:v>41935</c:v>
                </c:pt>
                <c:pt idx="1149">
                  <c:v>41935</c:v>
                </c:pt>
                <c:pt idx="1150">
                  <c:v>41935</c:v>
                </c:pt>
                <c:pt idx="1151">
                  <c:v>41935</c:v>
                </c:pt>
                <c:pt idx="1152">
                  <c:v>41936</c:v>
                </c:pt>
                <c:pt idx="1153">
                  <c:v>41936</c:v>
                </c:pt>
                <c:pt idx="1154">
                  <c:v>41936</c:v>
                </c:pt>
                <c:pt idx="1155">
                  <c:v>41936</c:v>
                </c:pt>
                <c:pt idx="1156">
                  <c:v>41936</c:v>
                </c:pt>
                <c:pt idx="1157">
                  <c:v>41936</c:v>
                </c:pt>
                <c:pt idx="1158">
                  <c:v>41936</c:v>
                </c:pt>
                <c:pt idx="1159">
                  <c:v>41936</c:v>
                </c:pt>
                <c:pt idx="1160">
                  <c:v>41936</c:v>
                </c:pt>
                <c:pt idx="1161">
                  <c:v>41936</c:v>
                </c:pt>
                <c:pt idx="1162">
                  <c:v>41939</c:v>
                </c:pt>
                <c:pt idx="1163">
                  <c:v>41939</c:v>
                </c:pt>
                <c:pt idx="1164">
                  <c:v>41939</c:v>
                </c:pt>
                <c:pt idx="1165">
                  <c:v>41939</c:v>
                </c:pt>
                <c:pt idx="1166">
                  <c:v>41939</c:v>
                </c:pt>
                <c:pt idx="1167">
                  <c:v>41939</c:v>
                </c:pt>
                <c:pt idx="1168">
                  <c:v>41939</c:v>
                </c:pt>
                <c:pt idx="1169">
                  <c:v>41939</c:v>
                </c:pt>
                <c:pt idx="1170">
                  <c:v>41939</c:v>
                </c:pt>
                <c:pt idx="1171">
                  <c:v>41939</c:v>
                </c:pt>
                <c:pt idx="1172">
                  <c:v>41939</c:v>
                </c:pt>
                <c:pt idx="1173">
                  <c:v>41939</c:v>
                </c:pt>
                <c:pt idx="1174">
                  <c:v>41939</c:v>
                </c:pt>
                <c:pt idx="1175">
                  <c:v>41940</c:v>
                </c:pt>
                <c:pt idx="1176">
                  <c:v>41940</c:v>
                </c:pt>
                <c:pt idx="1177">
                  <c:v>41940</c:v>
                </c:pt>
                <c:pt idx="1178">
                  <c:v>41940</c:v>
                </c:pt>
                <c:pt idx="1179">
                  <c:v>41940</c:v>
                </c:pt>
                <c:pt idx="1180">
                  <c:v>41940</c:v>
                </c:pt>
                <c:pt idx="1181">
                  <c:v>41940</c:v>
                </c:pt>
                <c:pt idx="1182">
                  <c:v>41940</c:v>
                </c:pt>
                <c:pt idx="1183">
                  <c:v>41940</c:v>
                </c:pt>
                <c:pt idx="1184">
                  <c:v>41941</c:v>
                </c:pt>
                <c:pt idx="1185">
                  <c:v>41941</c:v>
                </c:pt>
                <c:pt idx="1186">
                  <c:v>41941</c:v>
                </c:pt>
                <c:pt idx="1187">
                  <c:v>41941</c:v>
                </c:pt>
                <c:pt idx="1188">
                  <c:v>41941</c:v>
                </c:pt>
                <c:pt idx="1189">
                  <c:v>41941</c:v>
                </c:pt>
                <c:pt idx="1190">
                  <c:v>41941</c:v>
                </c:pt>
                <c:pt idx="1191">
                  <c:v>41941</c:v>
                </c:pt>
                <c:pt idx="1192">
                  <c:v>41941</c:v>
                </c:pt>
                <c:pt idx="1193">
                  <c:v>41941</c:v>
                </c:pt>
                <c:pt idx="1194">
                  <c:v>41941</c:v>
                </c:pt>
                <c:pt idx="1195">
                  <c:v>41941</c:v>
                </c:pt>
                <c:pt idx="1196">
                  <c:v>41941</c:v>
                </c:pt>
                <c:pt idx="1197">
                  <c:v>41941</c:v>
                </c:pt>
                <c:pt idx="1198">
                  <c:v>41941</c:v>
                </c:pt>
                <c:pt idx="1199">
                  <c:v>41941</c:v>
                </c:pt>
                <c:pt idx="1200">
                  <c:v>41941</c:v>
                </c:pt>
                <c:pt idx="1201">
                  <c:v>41941</c:v>
                </c:pt>
                <c:pt idx="1202">
                  <c:v>41942</c:v>
                </c:pt>
                <c:pt idx="1203">
                  <c:v>41942</c:v>
                </c:pt>
                <c:pt idx="1204">
                  <c:v>41942</c:v>
                </c:pt>
                <c:pt idx="1205">
                  <c:v>41942</c:v>
                </c:pt>
                <c:pt idx="1206">
                  <c:v>41942</c:v>
                </c:pt>
                <c:pt idx="1207">
                  <c:v>41942</c:v>
                </c:pt>
                <c:pt idx="1208">
                  <c:v>41942</c:v>
                </c:pt>
                <c:pt idx="1209">
                  <c:v>41942</c:v>
                </c:pt>
                <c:pt idx="1210">
                  <c:v>41943</c:v>
                </c:pt>
                <c:pt idx="1211">
                  <c:v>41943</c:v>
                </c:pt>
                <c:pt idx="1212">
                  <c:v>41943</c:v>
                </c:pt>
                <c:pt idx="1213">
                  <c:v>41943</c:v>
                </c:pt>
                <c:pt idx="1214">
                  <c:v>41943</c:v>
                </c:pt>
                <c:pt idx="1215">
                  <c:v>41943</c:v>
                </c:pt>
                <c:pt idx="1216">
                  <c:v>41943</c:v>
                </c:pt>
                <c:pt idx="1217">
                  <c:v>41946</c:v>
                </c:pt>
                <c:pt idx="1218">
                  <c:v>41946</c:v>
                </c:pt>
                <c:pt idx="1219">
                  <c:v>41946</c:v>
                </c:pt>
                <c:pt idx="1220">
                  <c:v>41946</c:v>
                </c:pt>
                <c:pt idx="1221">
                  <c:v>41946</c:v>
                </c:pt>
                <c:pt idx="1222">
                  <c:v>41946</c:v>
                </c:pt>
                <c:pt idx="1223">
                  <c:v>41946</c:v>
                </c:pt>
                <c:pt idx="1224">
                  <c:v>41946</c:v>
                </c:pt>
                <c:pt idx="1225">
                  <c:v>41946</c:v>
                </c:pt>
                <c:pt idx="1226">
                  <c:v>41946</c:v>
                </c:pt>
                <c:pt idx="1227">
                  <c:v>41946</c:v>
                </c:pt>
                <c:pt idx="1228">
                  <c:v>41946</c:v>
                </c:pt>
                <c:pt idx="1229">
                  <c:v>41947</c:v>
                </c:pt>
                <c:pt idx="1230">
                  <c:v>41947</c:v>
                </c:pt>
                <c:pt idx="1231">
                  <c:v>41947</c:v>
                </c:pt>
                <c:pt idx="1232">
                  <c:v>41947</c:v>
                </c:pt>
                <c:pt idx="1233">
                  <c:v>41947</c:v>
                </c:pt>
                <c:pt idx="1234">
                  <c:v>41947</c:v>
                </c:pt>
                <c:pt idx="1235">
                  <c:v>41947</c:v>
                </c:pt>
                <c:pt idx="1236">
                  <c:v>41947</c:v>
                </c:pt>
                <c:pt idx="1237">
                  <c:v>41947</c:v>
                </c:pt>
                <c:pt idx="1238">
                  <c:v>41947</c:v>
                </c:pt>
                <c:pt idx="1239">
                  <c:v>41947</c:v>
                </c:pt>
                <c:pt idx="1240">
                  <c:v>41947</c:v>
                </c:pt>
                <c:pt idx="1241">
                  <c:v>41947</c:v>
                </c:pt>
                <c:pt idx="1242">
                  <c:v>41947</c:v>
                </c:pt>
                <c:pt idx="1243">
                  <c:v>41947</c:v>
                </c:pt>
                <c:pt idx="1244">
                  <c:v>41948</c:v>
                </c:pt>
                <c:pt idx="1245">
                  <c:v>41948</c:v>
                </c:pt>
                <c:pt idx="1246">
                  <c:v>41948</c:v>
                </c:pt>
                <c:pt idx="1247">
                  <c:v>41948</c:v>
                </c:pt>
                <c:pt idx="1248">
                  <c:v>41948</c:v>
                </c:pt>
                <c:pt idx="1249">
                  <c:v>41948</c:v>
                </c:pt>
                <c:pt idx="1250">
                  <c:v>41949</c:v>
                </c:pt>
                <c:pt idx="1251">
                  <c:v>41949</c:v>
                </c:pt>
                <c:pt idx="1252">
                  <c:v>41949</c:v>
                </c:pt>
                <c:pt idx="1253">
                  <c:v>41949</c:v>
                </c:pt>
                <c:pt idx="1254">
                  <c:v>41949</c:v>
                </c:pt>
                <c:pt idx="1255">
                  <c:v>41949</c:v>
                </c:pt>
                <c:pt idx="1256">
                  <c:v>41949</c:v>
                </c:pt>
                <c:pt idx="1257">
                  <c:v>41949</c:v>
                </c:pt>
                <c:pt idx="1258">
                  <c:v>41949</c:v>
                </c:pt>
                <c:pt idx="1259">
                  <c:v>41949</c:v>
                </c:pt>
                <c:pt idx="1260">
                  <c:v>41949</c:v>
                </c:pt>
                <c:pt idx="1261">
                  <c:v>41949</c:v>
                </c:pt>
                <c:pt idx="1262">
                  <c:v>41949</c:v>
                </c:pt>
                <c:pt idx="1263">
                  <c:v>41949</c:v>
                </c:pt>
                <c:pt idx="1264">
                  <c:v>41950</c:v>
                </c:pt>
                <c:pt idx="1265">
                  <c:v>41950</c:v>
                </c:pt>
                <c:pt idx="1266">
                  <c:v>41950</c:v>
                </c:pt>
                <c:pt idx="1267">
                  <c:v>41950</c:v>
                </c:pt>
                <c:pt idx="1268">
                  <c:v>41950</c:v>
                </c:pt>
                <c:pt idx="1269">
                  <c:v>41950</c:v>
                </c:pt>
                <c:pt idx="1270">
                  <c:v>41950</c:v>
                </c:pt>
                <c:pt idx="1271">
                  <c:v>41950</c:v>
                </c:pt>
                <c:pt idx="1272">
                  <c:v>41950</c:v>
                </c:pt>
                <c:pt idx="1273">
                  <c:v>41950</c:v>
                </c:pt>
                <c:pt idx="1274">
                  <c:v>41950</c:v>
                </c:pt>
                <c:pt idx="1275">
                  <c:v>41950</c:v>
                </c:pt>
                <c:pt idx="1276">
                  <c:v>41950</c:v>
                </c:pt>
                <c:pt idx="1277">
                  <c:v>41953</c:v>
                </c:pt>
                <c:pt idx="1278">
                  <c:v>41953</c:v>
                </c:pt>
                <c:pt idx="1279">
                  <c:v>41953</c:v>
                </c:pt>
                <c:pt idx="1280">
                  <c:v>41953</c:v>
                </c:pt>
                <c:pt idx="1281">
                  <c:v>41953</c:v>
                </c:pt>
                <c:pt idx="1282">
                  <c:v>41953</c:v>
                </c:pt>
                <c:pt idx="1283">
                  <c:v>41953</c:v>
                </c:pt>
                <c:pt idx="1284">
                  <c:v>41953</c:v>
                </c:pt>
                <c:pt idx="1285">
                  <c:v>41953</c:v>
                </c:pt>
                <c:pt idx="1286">
                  <c:v>41953</c:v>
                </c:pt>
                <c:pt idx="1287">
                  <c:v>41953</c:v>
                </c:pt>
                <c:pt idx="1288">
                  <c:v>41953</c:v>
                </c:pt>
                <c:pt idx="1289">
                  <c:v>41953</c:v>
                </c:pt>
                <c:pt idx="1290">
                  <c:v>41953</c:v>
                </c:pt>
                <c:pt idx="1291">
                  <c:v>41954</c:v>
                </c:pt>
                <c:pt idx="1292">
                  <c:v>41954</c:v>
                </c:pt>
                <c:pt idx="1293">
                  <c:v>41954</c:v>
                </c:pt>
                <c:pt idx="1294">
                  <c:v>41954</c:v>
                </c:pt>
                <c:pt idx="1295">
                  <c:v>41954</c:v>
                </c:pt>
                <c:pt idx="1296">
                  <c:v>41954</c:v>
                </c:pt>
                <c:pt idx="1297">
                  <c:v>41954</c:v>
                </c:pt>
                <c:pt idx="1298">
                  <c:v>41954</c:v>
                </c:pt>
                <c:pt idx="1299">
                  <c:v>41954</c:v>
                </c:pt>
                <c:pt idx="1300">
                  <c:v>41954</c:v>
                </c:pt>
                <c:pt idx="1301">
                  <c:v>41954</c:v>
                </c:pt>
                <c:pt idx="1302">
                  <c:v>41954</c:v>
                </c:pt>
                <c:pt idx="1303">
                  <c:v>41954</c:v>
                </c:pt>
                <c:pt idx="1304">
                  <c:v>41955</c:v>
                </c:pt>
                <c:pt idx="1305">
                  <c:v>41955</c:v>
                </c:pt>
                <c:pt idx="1306">
                  <c:v>41955</c:v>
                </c:pt>
                <c:pt idx="1307">
                  <c:v>41955</c:v>
                </c:pt>
                <c:pt idx="1308">
                  <c:v>41955</c:v>
                </c:pt>
                <c:pt idx="1309">
                  <c:v>41955</c:v>
                </c:pt>
                <c:pt idx="1310">
                  <c:v>41955</c:v>
                </c:pt>
                <c:pt idx="1311">
                  <c:v>41955</c:v>
                </c:pt>
                <c:pt idx="1312">
                  <c:v>41956</c:v>
                </c:pt>
                <c:pt idx="1313">
                  <c:v>41956</c:v>
                </c:pt>
                <c:pt idx="1314">
                  <c:v>41956</c:v>
                </c:pt>
                <c:pt idx="1315">
                  <c:v>41956</c:v>
                </c:pt>
                <c:pt idx="1316">
                  <c:v>41956</c:v>
                </c:pt>
                <c:pt idx="1317">
                  <c:v>41956</c:v>
                </c:pt>
                <c:pt idx="1318">
                  <c:v>41956</c:v>
                </c:pt>
                <c:pt idx="1319">
                  <c:v>41956</c:v>
                </c:pt>
                <c:pt idx="1320">
                  <c:v>41956</c:v>
                </c:pt>
                <c:pt idx="1321">
                  <c:v>41956</c:v>
                </c:pt>
                <c:pt idx="1322">
                  <c:v>41956</c:v>
                </c:pt>
                <c:pt idx="1323">
                  <c:v>41956</c:v>
                </c:pt>
                <c:pt idx="1324">
                  <c:v>41956</c:v>
                </c:pt>
                <c:pt idx="1325">
                  <c:v>41956</c:v>
                </c:pt>
                <c:pt idx="1326">
                  <c:v>41956</c:v>
                </c:pt>
                <c:pt idx="1327">
                  <c:v>41956</c:v>
                </c:pt>
                <c:pt idx="1328">
                  <c:v>41956</c:v>
                </c:pt>
                <c:pt idx="1329">
                  <c:v>41956</c:v>
                </c:pt>
                <c:pt idx="1330">
                  <c:v>41957</c:v>
                </c:pt>
                <c:pt idx="1331">
                  <c:v>41957</c:v>
                </c:pt>
                <c:pt idx="1332">
                  <c:v>41957</c:v>
                </c:pt>
                <c:pt idx="1333">
                  <c:v>41957</c:v>
                </c:pt>
                <c:pt idx="1334">
                  <c:v>41957</c:v>
                </c:pt>
                <c:pt idx="1335">
                  <c:v>41957</c:v>
                </c:pt>
                <c:pt idx="1336">
                  <c:v>41957</c:v>
                </c:pt>
                <c:pt idx="1337">
                  <c:v>41957</c:v>
                </c:pt>
                <c:pt idx="1338">
                  <c:v>41957</c:v>
                </c:pt>
                <c:pt idx="1339">
                  <c:v>41957</c:v>
                </c:pt>
                <c:pt idx="1340">
                  <c:v>41957</c:v>
                </c:pt>
                <c:pt idx="1341">
                  <c:v>41957</c:v>
                </c:pt>
                <c:pt idx="1342">
                  <c:v>41957</c:v>
                </c:pt>
                <c:pt idx="1343">
                  <c:v>41957</c:v>
                </c:pt>
                <c:pt idx="1344">
                  <c:v>41957</c:v>
                </c:pt>
                <c:pt idx="1345">
                  <c:v>41957</c:v>
                </c:pt>
                <c:pt idx="1346">
                  <c:v>41957</c:v>
                </c:pt>
                <c:pt idx="1347">
                  <c:v>41957</c:v>
                </c:pt>
                <c:pt idx="1348">
                  <c:v>41957</c:v>
                </c:pt>
                <c:pt idx="1349">
                  <c:v>41960</c:v>
                </c:pt>
                <c:pt idx="1350">
                  <c:v>41960</c:v>
                </c:pt>
                <c:pt idx="1351">
                  <c:v>41960</c:v>
                </c:pt>
                <c:pt idx="1352">
                  <c:v>41960</c:v>
                </c:pt>
                <c:pt idx="1353">
                  <c:v>41960</c:v>
                </c:pt>
                <c:pt idx="1354">
                  <c:v>41960</c:v>
                </c:pt>
                <c:pt idx="1355">
                  <c:v>41960</c:v>
                </c:pt>
                <c:pt idx="1356">
                  <c:v>41960</c:v>
                </c:pt>
                <c:pt idx="1357">
                  <c:v>41960</c:v>
                </c:pt>
                <c:pt idx="1358">
                  <c:v>41960</c:v>
                </c:pt>
                <c:pt idx="1359">
                  <c:v>41960</c:v>
                </c:pt>
                <c:pt idx="1360">
                  <c:v>41960</c:v>
                </c:pt>
                <c:pt idx="1361">
                  <c:v>41960</c:v>
                </c:pt>
                <c:pt idx="1362">
                  <c:v>41961</c:v>
                </c:pt>
                <c:pt idx="1363">
                  <c:v>41961</c:v>
                </c:pt>
                <c:pt idx="1364">
                  <c:v>41961</c:v>
                </c:pt>
                <c:pt idx="1365">
                  <c:v>41961</c:v>
                </c:pt>
                <c:pt idx="1366">
                  <c:v>41961</c:v>
                </c:pt>
                <c:pt idx="1367">
                  <c:v>41961</c:v>
                </c:pt>
                <c:pt idx="1368">
                  <c:v>41961</c:v>
                </c:pt>
                <c:pt idx="1369">
                  <c:v>41961</c:v>
                </c:pt>
                <c:pt idx="1370">
                  <c:v>41961</c:v>
                </c:pt>
                <c:pt idx="1371">
                  <c:v>41961</c:v>
                </c:pt>
                <c:pt idx="1372">
                  <c:v>41961</c:v>
                </c:pt>
                <c:pt idx="1373">
                  <c:v>41961</c:v>
                </c:pt>
                <c:pt idx="1374">
                  <c:v>41961</c:v>
                </c:pt>
                <c:pt idx="1375">
                  <c:v>41961</c:v>
                </c:pt>
                <c:pt idx="1376">
                  <c:v>41961</c:v>
                </c:pt>
                <c:pt idx="1377">
                  <c:v>41961</c:v>
                </c:pt>
                <c:pt idx="1378">
                  <c:v>41961</c:v>
                </c:pt>
                <c:pt idx="1379">
                  <c:v>41961</c:v>
                </c:pt>
                <c:pt idx="1380">
                  <c:v>41961</c:v>
                </c:pt>
                <c:pt idx="1381">
                  <c:v>41961</c:v>
                </c:pt>
                <c:pt idx="1382">
                  <c:v>41962</c:v>
                </c:pt>
                <c:pt idx="1383">
                  <c:v>41962</c:v>
                </c:pt>
                <c:pt idx="1384">
                  <c:v>41962</c:v>
                </c:pt>
                <c:pt idx="1385">
                  <c:v>41962</c:v>
                </c:pt>
                <c:pt idx="1386">
                  <c:v>41962</c:v>
                </c:pt>
                <c:pt idx="1387">
                  <c:v>41962</c:v>
                </c:pt>
                <c:pt idx="1388">
                  <c:v>41962</c:v>
                </c:pt>
                <c:pt idx="1389">
                  <c:v>41962</c:v>
                </c:pt>
                <c:pt idx="1390">
                  <c:v>41962</c:v>
                </c:pt>
                <c:pt idx="1391">
                  <c:v>41962</c:v>
                </c:pt>
                <c:pt idx="1392">
                  <c:v>41962</c:v>
                </c:pt>
                <c:pt idx="1393">
                  <c:v>41962</c:v>
                </c:pt>
                <c:pt idx="1394">
                  <c:v>41962</c:v>
                </c:pt>
                <c:pt idx="1395">
                  <c:v>41963</c:v>
                </c:pt>
                <c:pt idx="1396">
                  <c:v>41963</c:v>
                </c:pt>
                <c:pt idx="1397">
                  <c:v>41963</c:v>
                </c:pt>
                <c:pt idx="1398">
                  <c:v>41963</c:v>
                </c:pt>
                <c:pt idx="1399">
                  <c:v>41963</c:v>
                </c:pt>
                <c:pt idx="1400">
                  <c:v>41963</c:v>
                </c:pt>
                <c:pt idx="1401">
                  <c:v>41963</c:v>
                </c:pt>
                <c:pt idx="1402">
                  <c:v>41963</c:v>
                </c:pt>
                <c:pt idx="1403">
                  <c:v>41963</c:v>
                </c:pt>
                <c:pt idx="1404">
                  <c:v>41963</c:v>
                </c:pt>
                <c:pt idx="1405">
                  <c:v>41963</c:v>
                </c:pt>
                <c:pt idx="1406">
                  <c:v>41963</c:v>
                </c:pt>
                <c:pt idx="1407">
                  <c:v>41964</c:v>
                </c:pt>
                <c:pt idx="1408">
                  <c:v>41964</c:v>
                </c:pt>
                <c:pt idx="1409">
                  <c:v>41964</c:v>
                </c:pt>
                <c:pt idx="1410">
                  <c:v>41964</c:v>
                </c:pt>
                <c:pt idx="1411">
                  <c:v>41964</c:v>
                </c:pt>
                <c:pt idx="1412">
                  <c:v>41964</c:v>
                </c:pt>
                <c:pt idx="1413">
                  <c:v>41964</c:v>
                </c:pt>
                <c:pt idx="1414">
                  <c:v>41964</c:v>
                </c:pt>
                <c:pt idx="1415">
                  <c:v>41964</c:v>
                </c:pt>
                <c:pt idx="1416">
                  <c:v>41964</c:v>
                </c:pt>
                <c:pt idx="1417">
                  <c:v>41964</c:v>
                </c:pt>
                <c:pt idx="1418">
                  <c:v>41964</c:v>
                </c:pt>
                <c:pt idx="1419">
                  <c:v>41964</c:v>
                </c:pt>
                <c:pt idx="1420">
                  <c:v>41964</c:v>
                </c:pt>
                <c:pt idx="1421">
                  <c:v>41964</c:v>
                </c:pt>
                <c:pt idx="1422">
                  <c:v>41967</c:v>
                </c:pt>
                <c:pt idx="1423">
                  <c:v>41967</c:v>
                </c:pt>
                <c:pt idx="1424">
                  <c:v>41967</c:v>
                </c:pt>
                <c:pt idx="1425">
                  <c:v>41967</c:v>
                </c:pt>
                <c:pt idx="1426">
                  <c:v>41967</c:v>
                </c:pt>
                <c:pt idx="1427">
                  <c:v>41967</c:v>
                </c:pt>
                <c:pt idx="1428">
                  <c:v>41967</c:v>
                </c:pt>
                <c:pt idx="1429">
                  <c:v>41967</c:v>
                </c:pt>
                <c:pt idx="1430">
                  <c:v>41967</c:v>
                </c:pt>
                <c:pt idx="1431">
                  <c:v>41967</c:v>
                </c:pt>
                <c:pt idx="1432">
                  <c:v>41967</c:v>
                </c:pt>
                <c:pt idx="1433">
                  <c:v>41967</c:v>
                </c:pt>
                <c:pt idx="1434">
                  <c:v>41967</c:v>
                </c:pt>
                <c:pt idx="1435">
                  <c:v>41967</c:v>
                </c:pt>
                <c:pt idx="1436">
                  <c:v>41967</c:v>
                </c:pt>
                <c:pt idx="1437">
                  <c:v>41967</c:v>
                </c:pt>
                <c:pt idx="1438">
                  <c:v>41967</c:v>
                </c:pt>
                <c:pt idx="1439">
                  <c:v>41967</c:v>
                </c:pt>
                <c:pt idx="1440">
                  <c:v>41967</c:v>
                </c:pt>
                <c:pt idx="1441">
                  <c:v>41967</c:v>
                </c:pt>
                <c:pt idx="1442">
                  <c:v>41967</c:v>
                </c:pt>
                <c:pt idx="1443">
                  <c:v>41967</c:v>
                </c:pt>
                <c:pt idx="1444">
                  <c:v>41967</c:v>
                </c:pt>
                <c:pt idx="1445">
                  <c:v>41968</c:v>
                </c:pt>
                <c:pt idx="1446">
                  <c:v>41968</c:v>
                </c:pt>
                <c:pt idx="1447">
                  <c:v>41968</c:v>
                </c:pt>
                <c:pt idx="1448">
                  <c:v>41968</c:v>
                </c:pt>
                <c:pt idx="1449">
                  <c:v>41968</c:v>
                </c:pt>
                <c:pt idx="1450">
                  <c:v>41968</c:v>
                </c:pt>
                <c:pt idx="1451">
                  <c:v>41968</c:v>
                </c:pt>
                <c:pt idx="1452">
                  <c:v>41968</c:v>
                </c:pt>
                <c:pt idx="1453">
                  <c:v>41968</c:v>
                </c:pt>
                <c:pt idx="1454">
                  <c:v>41968</c:v>
                </c:pt>
                <c:pt idx="1455">
                  <c:v>41968</c:v>
                </c:pt>
                <c:pt idx="1456">
                  <c:v>41968</c:v>
                </c:pt>
                <c:pt idx="1457">
                  <c:v>41968</c:v>
                </c:pt>
                <c:pt idx="1458">
                  <c:v>41968</c:v>
                </c:pt>
                <c:pt idx="1459">
                  <c:v>41968</c:v>
                </c:pt>
                <c:pt idx="1460">
                  <c:v>41968</c:v>
                </c:pt>
                <c:pt idx="1461">
                  <c:v>41968</c:v>
                </c:pt>
                <c:pt idx="1462">
                  <c:v>41968</c:v>
                </c:pt>
                <c:pt idx="1463">
                  <c:v>41968</c:v>
                </c:pt>
                <c:pt idx="1464">
                  <c:v>41968</c:v>
                </c:pt>
                <c:pt idx="1465">
                  <c:v>41968</c:v>
                </c:pt>
                <c:pt idx="1466">
                  <c:v>41968</c:v>
                </c:pt>
                <c:pt idx="1467">
                  <c:v>41968</c:v>
                </c:pt>
                <c:pt idx="1468">
                  <c:v>41968</c:v>
                </c:pt>
                <c:pt idx="1469">
                  <c:v>41968</c:v>
                </c:pt>
                <c:pt idx="1470">
                  <c:v>41968</c:v>
                </c:pt>
                <c:pt idx="1471">
                  <c:v>41969</c:v>
                </c:pt>
                <c:pt idx="1472">
                  <c:v>41969</c:v>
                </c:pt>
                <c:pt idx="1473">
                  <c:v>41969</c:v>
                </c:pt>
                <c:pt idx="1474">
                  <c:v>41969</c:v>
                </c:pt>
                <c:pt idx="1475">
                  <c:v>41969</c:v>
                </c:pt>
                <c:pt idx="1476">
                  <c:v>41969</c:v>
                </c:pt>
                <c:pt idx="1477">
                  <c:v>41969</c:v>
                </c:pt>
                <c:pt idx="1478">
                  <c:v>41969</c:v>
                </c:pt>
                <c:pt idx="1479">
                  <c:v>41969</c:v>
                </c:pt>
                <c:pt idx="1480">
                  <c:v>41969</c:v>
                </c:pt>
                <c:pt idx="1481">
                  <c:v>41970</c:v>
                </c:pt>
                <c:pt idx="1482">
                  <c:v>41970</c:v>
                </c:pt>
                <c:pt idx="1483">
                  <c:v>41970</c:v>
                </c:pt>
              </c:numCache>
            </c:numRef>
          </c:cat>
          <c:val>
            <c:numRef>
              <c:f>'Whole service from July 2014'!$G$2:$G$1485</c:f>
              <c:numCache>
                <c:formatCode>0</c:formatCode>
                <c:ptCount val="148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pt idx="641">
                  <c:v>1</c:v>
                </c:pt>
                <c:pt idx="642">
                  <c:v>1</c:v>
                </c:pt>
                <c:pt idx="643">
                  <c:v>1</c:v>
                </c:pt>
                <c:pt idx="644">
                  <c:v>1</c:v>
                </c:pt>
                <c:pt idx="645">
                  <c:v>1</c:v>
                </c:pt>
                <c:pt idx="646">
                  <c:v>1</c:v>
                </c:pt>
                <c:pt idx="647">
                  <c:v>1</c:v>
                </c:pt>
                <c:pt idx="648">
                  <c:v>1</c:v>
                </c:pt>
                <c:pt idx="649">
                  <c:v>1</c:v>
                </c:pt>
                <c:pt idx="650">
                  <c:v>1</c:v>
                </c:pt>
                <c:pt idx="651">
                  <c:v>1</c:v>
                </c:pt>
                <c:pt idx="652">
                  <c:v>1</c:v>
                </c:pt>
                <c:pt idx="653">
                  <c:v>1</c:v>
                </c:pt>
                <c:pt idx="654">
                  <c:v>1</c:v>
                </c:pt>
                <c:pt idx="655">
                  <c:v>1</c:v>
                </c:pt>
                <c:pt idx="656">
                  <c:v>1</c:v>
                </c:pt>
                <c:pt idx="657">
                  <c:v>1</c:v>
                </c:pt>
                <c:pt idx="658">
                  <c:v>1</c:v>
                </c:pt>
                <c:pt idx="659">
                  <c:v>1</c:v>
                </c:pt>
                <c:pt idx="660">
                  <c:v>1</c:v>
                </c:pt>
                <c:pt idx="661">
                  <c:v>1</c:v>
                </c:pt>
                <c:pt idx="662">
                  <c:v>1</c:v>
                </c:pt>
                <c:pt idx="663">
                  <c:v>1</c:v>
                </c:pt>
                <c:pt idx="664">
                  <c:v>1</c:v>
                </c:pt>
                <c:pt idx="665">
                  <c:v>1</c:v>
                </c:pt>
                <c:pt idx="666">
                  <c:v>1</c:v>
                </c:pt>
                <c:pt idx="667">
                  <c:v>1</c:v>
                </c:pt>
                <c:pt idx="668">
                  <c:v>1</c:v>
                </c:pt>
                <c:pt idx="669">
                  <c:v>1</c:v>
                </c:pt>
                <c:pt idx="670">
                  <c:v>1</c:v>
                </c:pt>
                <c:pt idx="671">
                  <c:v>1</c:v>
                </c:pt>
                <c:pt idx="672">
                  <c:v>1</c:v>
                </c:pt>
                <c:pt idx="673">
                  <c:v>1</c:v>
                </c:pt>
                <c:pt idx="674">
                  <c:v>1</c:v>
                </c:pt>
                <c:pt idx="675">
                  <c:v>1</c:v>
                </c:pt>
                <c:pt idx="676">
                  <c:v>1</c:v>
                </c:pt>
                <c:pt idx="677">
                  <c:v>1</c:v>
                </c:pt>
                <c:pt idx="678">
                  <c:v>1</c:v>
                </c:pt>
                <c:pt idx="679">
                  <c:v>1</c:v>
                </c:pt>
                <c:pt idx="680">
                  <c:v>1</c:v>
                </c:pt>
                <c:pt idx="681">
                  <c:v>1</c:v>
                </c:pt>
                <c:pt idx="682">
                  <c:v>1</c:v>
                </c:pt>
                <c:pt idx="683">
                  <c:v>1</c:v>
                </c:pt>
                <c:pt idx="684">
                  <c:v>1</c:v>
                </c:pt>
                <c:pt idx="685">
                  <c:v>1</c:v>
                </c:pt>
                <c:pt idx="686">
                  <c:v>1</c:v>
                </c:pt>
                <c:pt idx="687">
                  <c:v>1</c:v>
                </c:pt>
                <c:pt idx="688">
                  <c:v>1</c:v>
                </c:pt>
                <c:pt idx="689">
                  <c:v>1</c:v>
                </c:pt>
                <c:pt idx="690">
                  <c:v>1</c:v>
                </c:pt>
                <c:pt idx="691">
                  <c:v>1</c:v>
                </c:pt>
                <c:pt idx="692">
                  <c:v>1</c:v>
                </c:pt>
                <c:pt idx="693">
                  <c:v>1</c:v>
                </c:pt>
                <c:pt idx="694">
                  <c:v>1</c:v>
                </c:pt>
                <c:pt idx="695">
                  <c:v>1</c:v>
                </c:pt>
                <c:pt idx="696">
                  <c:v>1</c:v>
                </c:pt>
                <c:pt idx="697">
                  <c:v>1</c:v>
                </c:pt>
                <c:pt idx="698">
                  <c:v>1</c:v>
                </c:pt>
                <c:pt idx="699">
                  <c:v>1</c:v>
                </c:pt>
                <c:pt idx="700">
                  <c:v>1</c:v>
                </c:pt>
                <c:pt idx="701">
                  <c:v>1</c:v>
                </c:pt>
                <c:pt idx="702">
                  <c:v>1</c:v>
                </c:pt>
                <c:pt idx="703">
                  <c:v>1</c:v>
                </c:pt>
                <c:pt idx="704">
                  <c:v>1</c:v>
                </c:pt>
                <c:pt idx="705">
                  <c:v>1</c:v>
                </c:pt>
                <c:pt idx="706">
                  <c:v>1</c:v>
                </c:pt>
                <c:pt idx="707">
                  <c:v>1</c:v>
                </c:pt>
                <c:pt idx="708">
                  <c:v>1</c:v>
                </c:pt>
                <c:pt idx="709">
                  <c:v>1</c:v>
                </c:pt>
                <c:pt idx="710">
                  <c:v>1</c:v>
                </c:pt>
                <c:pt idx="711">
                  <c:v>1</c:v>
                </c:pt>
                <c:pt idx="712">
                  <c:v>1</c:v>
                </c:pt>
                <c:pt idx="713">
                  <c:v>1</c:v>
                </c:pt>
                <c:pt idx="714">
                  <c:v>1</c:v>
                </c:pt>
                <c:pt idx="715">
                  <c:v>1</c:v>
                </c:pt>
                <c:pt idx="716">
                  <c:v>1</c:v>
                </c:pt>
                <c:pt idx="717">
                  <c:v>1</c:v>
                </c:pt>
                <c:pt idx="718">
                  <c:v>1</c:v>
                </c:pt>
                <c:pt idx="719">
                  <c:v>1</c:v>
                </c:pt>
                <c:pt idx="720">
                  <c:v>1</c:v>
                </c:pt>
                <c:pt idx="721">
                  <c:v>1</c:v>
                </c:pt>
                <c:pt idx="722">
                  <c:v>1</c:v>
                </c:pt>
                <c:pt idx="723">
                  <c:v>1</c:v>
                </c:pt>
                <c:pt idx="724">
                  <c:v>1</c:v>
                </c:pt>
                <c:pt idx="725">
                  <c:v>1</c:v>
                </c:pt>
                <c:pt idx="726">
                  <c:v>1</c:v>
                </c:pt>
                <c:pt idx="727">
                  <c:v>1</c:v>
                </c:pt>
                <c:pt idx="728">
                  <c:v>1</c:v>
                </c:pt>
                <c:pt idx="729">
                  <c:v>1</c:v>
                </c:pt>
                <c:pt idx="730">
                  <c:v>1</c:v>
                </c:pt>
                <c:pt idx="731">
                  <c:v>1</c:v>
                </c:pt>
                <c:pt idx="732">
                  <c:v>1</c:v>
                </c:pt>
                <c:pt idx="733">
                  <c:v>1</c:v>
                </c:pt>
                <c:pt idx="734">
                  <c:v>1</c:v>
                </c:pt>
                <c:pt idx="735">
                  <c:v>1</c:v>
                </c:pt>
                <c:pt idx="736">
                  <c:v>1</c:v>
                </c:pt>
                <c:pt idx="737">
                  <c:v>1</c:v>
                </c:pt>
                <c:pt idx="738">
                  <c:v>1</c:v>
                </c:pt>
                <c:pt idx="739">
                  <c:v>1</c:v>
                </c:pt>
                <c:pt idx="740">
                  <c:v>1</c:v>
                </c:pt>
                <c:pt idx="741">
                  <c:v>1</c:v>
                </c:pt>
                <c:pt idx="742">
                  <c:v>1</c:v>
                </c:pt>
                <c:pt idx="743">
                  <c:v>1</c:v>
                </c:pt>
                <c:pt idx="744">
                  <c:v>1</c:v>
                </c:pt>
                <c:pt idx="745">
                  <c:v>1</c:v>
                </c:pt>
                <c:pt idx="746">
                  <c:v>1</c:v>
                </c:pt>
                <c:pt idx="747">
                  <c:v>1</c:v>
                </c:pt>
                <c:pt idx="748">
                  <c:v>1</c:v>
                </c:pt>
                <c:pt idx="749">
                  <c:v>1</c:v>
                </c:pt>
                <c:pt idx="750">
                  <c:v>1</c:v>
                </c:pt>
                <c:pt idx="751">
                  <c:v>1</c:v>
                </c:pt>
                <c:pt idx="752">
                  <c:v>1</c:v>
                </c:pt>
                <c:pt idx="753">
                  <c:v>1</c:v>
                </c:pt>
                <c:pt idx="754">
                  <c:v>1</c:v>
                </c:pt>
                <c:pt idx="755">
                  <c:v>1</c:v>
                </c:pt>
                <c:pt idx="756">
                  <c:v>1</c:v>
                </c:pt>
                <c:pt idx="757">
                  <c:v>1</c:v>
                </c:pt>
                <c:pt idx="758">
                  <c:v>1</c:v>
                </c:pt>
                <c:pt idx="759">
                  <c:v>1</c:v>
                </c:pt>
                <c:pt idx="760">
                  <c:v>1</c:v>
                </c:pt>
                <c:pt idx="761">
                  <c:v>1</c:v>
                </c:pt>
                <c:pt idx="762">
                  <c:v>1</c:v>
                </c:pt>
                <c:pt idx="763">
                  <c:v>1</c:v>
                </c:pt>
                <c:pt idx="764">
                  <c:v>1</c:v>
                </c:pt>
                <c:pt idx="765">
                  <c:v>1</c:v>
                </c:pt>
                <c:pt idx="766">
                  <c:v>1</c:v>
                </c:pt>
                <c:pt idx="767">
                  <c:v>1</c:v>
                </c:pt>
                <c:pt idx="768">
                  <c:v>1</c:v>
                </c:pt>
                <c:pt idx="769">
                  <c:v>1</c:v>
                </c:pt>
                <c:pt idx="770">
                  <c:v>1</c:v>
                </c:pt>
                <c:pt idx="771">
                  <c:v>1</c:v>
                </c:pt>
                <c:pt idx="772">
                  <c:v>1</c:v>
                </c:pt>
                <c:pt idx="773">
                  <c:v>1</c:v>
                </c:pt>
                <c:pt idx="774">
                  <c:v>1</c:v>
                </c:pt>
                <c:pt idx="775">
                  <c:v>1</c:v>
                </c:pt>
                <c:pt idx="776">
                  <c:v>1</c:v>
                </c:pt>
                <c:pt idx="777">
                  <c:v>1</c:v>
                </c:pt>
                <c:pt idx="778">
                  <c:v>1</c:v>
                </c:pt>
                <c:pt idx="779">
                  <c:v>1</c:v>
                </c:pt>
                <c:pt idx="780">
                  <c:v>1</c:v>
                </c:pt>
                <c:pt idx="781">
                  <c:v>1</c:v>
                </c:pt>
                <c:pt idx="782">
                  <c:v>1</c:v>
                </c:pt>
                <c:pt idx="783">
                  <c:v>1</c:v>
                </c:pt>
                <c:pt idx="784">
                  <c:v>1</c:v>
                </c:pt>
                <c:pt idx="785">
                  <c:v>1</c:v>
                </c:pt>
                <c:pt idx="786">
                  <c:v>1</c:v>
                </c:pt>
                <c:pt idx="787">
                  <c:v>1</c:v>
                </c:pt>
                <c:pt idx="788">
                  <c:v>1</c:v>
                </c:pt>
                <c:pt idx="789">
                  <c:v>1</c:v>
                </c:pt>
                <c:pt idx="790">
                  <c:v>1</c:v>
                </c:pt>
                <c:pt idx="791">
                  <c:v>1</c:v>
                </c:pt>
                <c:pt idx="792">
                  <c:v>1</c:v>
                </c:pt>
                <c:pt idx="793">
                  <c:v>1</c:v>
                </c:pt>
                <c:pt idx="794">
                  <c:v>1</c:v>
                </c:pt>
                <c:pt idx="795">
                  <c:v>1</c:v>
                </c:pt>
                <c:pt idx="796">
                  <c:v>1</c:v>
                </c:pt>
                <c:pt idx="797">
                  <c:v>1</c:v>
                </c:pt>
                <c:pt idx="798">
                  <c:v>1</c:v>
                </c:pt>
                <c:pt idx="799">
                  <c:v>1</c:v>
                </c:pt>
                <c:pt idx="800">
                  <c:v>1</c:v>
                </c:pt>
                <c:pt idx="801">
                  <c:v>1</c:v>
                </c:pt>
                <c:pt idx="802">
                  <c:v>1</c:v>
                </c:pt>
                <c:pt idx="803">
                  <c:v>1</c:v>
                </c:pt>
                <c:pt idx="804">
                  <c:v>1</c:v>
                </c:pt>
                <c:pt idx="805">
                  <c:v>1</c:v>
                </c:pt>
                <c:pt idx="806">
                  <c:v>1</c:v>
                </c:pt>
                <c:pt idx="807">
                  <c:v>1</c:v>
                </c:pt>
                <c:pt idx="808">
                  <c:v>1</c:v>
                </c:pt>
                <c:pt idx="809">
                  <c:v>1</c:v>
                </c:pt>
                <c:pt idx="810">
                  <c:v>1</c:v>
                </c:pt>
                <c:pt idx="811">
                  <c:v>1</c:v>
                </c:pt>
                <c:pt idx="812">
                  <c:v>1</c:v>
                </c:pt>
                <c:pt idx="813">
                  <c:v>1</c:v>
                </c:pt>
                <c:pt idx="814">
                  <c:v>1</c:v>
                </c:pt>
                <c:pt idx="815">
                  <c:v>1</c:v>
                </c:pt>
                <c:pt idx="816">
                  <c:v>1</c:v>
                </c:pt>
                <c:pt idx="817">
                  <c:v>1</c:v>
                </c:pt>
                <c:pt idx="818">
                  <c:v>1</c:v>
                </c:pt>
                <c:pt idx="819">
                  <c:v>1</c:v>
                </c:pt>
                <c:pt idx="820">
                  <c:v>1</c:v>
                </c:pt>
                <c:pt idx="821">
                  <c:v>1</c:v>
                </c:pt>
                <c:pt idx="822">
                  <c:v>1</c:v>
                </c:pt>
                <c:pt idx="823">
                  <c:v>1</c:v>
                </c:pt>
                <c:pt idx="824">
                  <c:v>1</c:v>
                </c:pt>
                <c:pt idx="825">
                  <c:v>1</c:v>
                </c:pt>
                <c:pt idx="826">
                  <c:v>1</c:v>
                </c:pt>
                <c:pt idx="827">
                  <c:v>1</c:v>
                </c:pt>
                <c:pt idx="828">
                  <c:v>1</c:v>
                </c:pt>
                <c:pt idx="829">
                  <c:v>1</c:v>
                </c:pt>
                <c:pt idx="830">
                  <c:v>1</c:v>
                </c:pt>
                <c:pt idx="831">
                  <c:v>1</c:v>
                </c:pt>
                <c:pt idx="832">
                  <c:v>1</c:v>
                </c:pt>
                <c:pt idx="833">
                  <c:v>1</c:v>
                </c:pt>
                <c:pt idx="834">
                  <c:v>1</c:v>
                </c:pt>
                <c:pt idx="835">
                  <c:v>1</c:v>
                </c:pt>
                <c:pt idx="836">
                  <c:v>1</c:v>
                </c:pt>
                <c:pt idx="837">
                  <c:v>1</c:v>
                </c:pt>
                <c:pt idx="838">
                  <c:v>1</c:v>
                </c:pt>
                <c:pt idx="839">
                  <c:v>1</c:v>
                </c:pt>
                <c:pt idx="840">
                  <c:v>1</c:v>
                </c:pt>
                <c:pt idx="841">
                  <c:v>1</c:v>
                </c:pt>
                <c:pt idx="842">
                  <c:v>1</c:v>
                </c:pt>
                <c:pt idx="843">
                  <c:v>1</c:v>
                </c:pt>
                <c:pt idx="844">
                  <c:v>1</c:v>
                </c:pt>
                <c:pt idx="845">
                  <c:v>1</c:v>
                </c:pt>
                <c:pt idx="846">
                  <c:v>1</c:v>
                </c:pt>
                <c:pt idx="847">
                  <c:v>1</c:v>
                </c:pt>
                <c:pt idx="848">
                  <c:v>1</c:v>
                </c:pt>
                <c:pt idx="849">
                  <c:v>1</c:v>
                </c:pt>
                <c:pt idx="850">
                  <c:v>1</c:v>
                </c:pt>
                <c:pt idx="851">
                  <c:v>1</c:v>
                </c:pt>
                <c:pt idx="852">
                  <c:v>1</c:v>
                </c:pt>
                <c:pt idx="853">
                  <c:v>1</c:v>
                </c:pt>
                <c:pt idx="854">
                  <c:v>1</c:v>
                </c:pt>
                <c:pt idx="855">
                  <c:v>1</c:v>
                </c:pt>
                <c:pt idx="856">
                  <c:v>1</c:v>
                </c:pt>
                <c:pt idx="857">
                  <c:v>1</c:v>
                </c:pt>
                <c:pt idx="858">
                  <c:v>1</c:v>
                </c:pt>
                <c:pt idx="859">
                  <c:v>1</c:v>
                </c:pt>
                <c:pt idx="860">
                  <c:v>1</c:v>
                </c:pt>
                <c:pt idx="861">
                  <c:v>1</c:v>
                </c:pt>
                <c:pt idx="862">
                  <c:v>1</c:v>
                </c:pt>
                <c:pt idx="863">
                  <c:v>1</c:v>
                </c:pt>
                <c:pt idx="864">
                  <c:v>1</c:v>
                </c:pt>
                <c:pt idx="865">
                  <c:v>1</c:v>
                </c:pt>
                <c:pt idx="866">
                  <c:v>1</c:v>
                </c:pt>
                <c:pt idx="867">
                  <c:v>1</c:v>
                </c:pt>
                <c:pt idx="868">
                  <c:v>1</c:v>
                </c:pt>
                <c:pt idx="869">
                  <c:v>1</c:v>
                </c:pt>
                <c:pt idx="870">
                  <c:v>1</c:v>
                </c:pt>
                <c:pt idx="871">
                  <c:v>1</c:v>
                </c:pt>
                <c:pt idx="872">
                  <c:v>1</c:v>
                </c:pt>
                <c:pt idx="873">
                  <c:v>1</c:v>
                </c:pt>
                <c:pt idx="874">
                  <c:v>1</c:v>
                </c:pt>
                <c:pt idx="875">
                  <c:v>1</c:v>
                </c:pt>
                <c:pt idx="876">
                  <c:v>1</c:v>
                </c:pt>
                <c:pt idx="877">
                  <c:v>1</c:v>
                </c:pt>
                <c:pt idx="878">
                  <c:v>1</c:v>
                </c:pt>
                <c:pt idx="879">
                  <c:v>1</c:v>
                </c:pt>
                <c:pt idx="880">
                  <c:v>1</c:v>
                </c:pt>
                <c:pt idx="881">
                  <c:v>1</c:v>
                </c:pt>
                <c:pt idx="882">
                  <c:v>1</c:v>
                </c:pt>
                <c:pt idx="883">
                  <c:v>1</c:v>
                </c:pt>
                <c:pt idx="884">
                  <c:v>1</c:v>
                </c:pt>
                <c:pt idx="885">
                  <c:v>1</c:v>
                </c:pt>
                <c:pt idx="886">
                  <c:v>1</c:v>
                </c:pt>
                <c:pt idx="887">
                  <c:v>1</c:v>
                </c:pt>
                <c:pt idx="888">
                  <c:v>1</c:v>
                </c:pt>
                <c:pt idx="889">
                  <c:v>1</c:v>
                </c:pt>
                <c:pt idx="890">
                  <c:v>1</c:v>
                </c:pt>
                <c:pt idx="891">
                  <c:v>1</c:v>
                </c:pt>
                <c:pt idx="892">
                  <c:v>1</c:v>
                </c:pt>
                <c:pt idx="893">
                  <c:v>1</c:v>
                </c:pt>
                <c:pt idx="894">
                  <c:v>1</c:v>
                </c:pt>
                <c:pt idx="895">
                  <c:v>1</c:v>
                </c:pt>
                <c:pt idx="896">
                  <c:v>1</c:v>
                </c:pt>
                <c:pt idx="897">
                  <c:v>1</c:v>
                </c:pt>
                <c:pt idx="898">
                  <c:v>1</c:v>
                </c:pt>
                <c:pt idx="899">
                  <c:v>1</c:v>
                </c:pt>
                <c:pt idx="900">
                  <c:v>1</c:v>
                </c:pt>
                <c:pt idx="901">
                  <c:v>1</c:v>
                </c:pt>
                <c:pt idx="902">
                  <c:v>1</c:v>
                </c:pt>
                <c:pt idx="903">
                  <c:v>1</c:v>
                </c:pt>
                <c:pt idx="904">
                  <c:v>1</c:v>
                </c:pt>
                <c:pt idx="905">
                  <c:v>1</c:v>
                </c:pt>
                <c:pt idx="906">
                  <c:v>1</c:v>
                </c:pt>
                <c:pt idx="907">
                  <c:v>1</c:v>
                </c:pt>
                <c:pt idx="908">
                  <c:v>1</c:v>
                </c:pt>
                <c:pt idx="909">
                  <c:v>1</c:v>
                </c:pt>
                <c:pt idx="910">
                  <c:v>1</c:v>
                </c:pt>
                <c:pt idx="911">
                  <c:v>1</c:v>
                </c:pt>
                <c:pt idx="912">
                  <c:v>1</c:v>
                </c:pt>
                <c:pt idx="913">
                  <c:v>1</c:v>
                </c:pt>
                <c:pt idx="914">
                  <c:v>1</c:v>
                </c:pt>
                <c:pt idx="915">
                  <c:v>1</c:v>
                </c:pt>
                <c:pt idx="916">
                  <c:v>1</c:v>
                </c:pt>
                <c:pt idx="917">
                  <c:v>1</c:v>
                </c:pt>
                <c:pt idx="918">
                  <c:v>1</c:v>
                </c:pt>
                <c:pt idx="919">
                  <c:v>1</c:v>
                </c:pt>
                <c:pt idx="920">
                  <c:v>1</c:v>
                </c:pt>
                <c:pt idx="921">
                  <c:v>1</c:v>
                </c:pt>
                <c:pt idx="922">
                  <c:v>1</c:v>
                </c:pt>
                <c:pt idx="923">
                  <c:v>1</c:v>
                </c:pt>
                <c:pt idx="924">
                  <c:v>1</c:v>
                </c:pt>
                <c:pt idx="925">
                  <c:v>1</c:v>
                </c:pt>
                <c:pt idx="926">
                  <c:v>1</c:v>
                </c:pt>
                <c:pt idx="927">
                  <c:v>1</c:v>
                </c:pt>
                <c:pt idx="928">
                  <c:v>1</c:v>
                </c:pt>
                <c:pt idx="929">
                  <c:v>1</c:v>
                </c:pt>
                <c:pt idx="930">
                  <c:v>1</c:v>
                </c:pt>
                <c:pt idx="931">
                  <c:v>1</c:v>
                </c:pt>
                <c:pt idx="932">
                  <c:v>1</c:v>
                </c:pt>
                <c:pt idx="933">
                  <c:v>1</c:v>
                </c:pt>
                <c:pt idx="934">
                  <c:v>1</c:v>
                </c:pt>
                <c:pt idx="935">
                  <c:v>1</c:v>
                </c:pt>
                <c:pt idx="936">
                  <c:v>1</c:v>
                </c:pt>
                <c:pt idx="937">
                  <c:v>1</c:v>
                </c:pt>
                <c:pt idx="938">
                  <c:v>1</c:v>
                </c:pt>
                <c:pt idx="939">
                  <c:v>1</c:v>
                </c:pt>
                <c:pt idx="940">
                  <c:v>1</c:v>
                </c:pt>
                <c:pt idx="941">
                  <c:v>1</c:v>
                </c:pt>
                <c:pt idx="942">
                  <c:v>1</c:v>
                </c:pt>
                <c:pt idx="943">
                  <c:v>1</c:v>
                </c:pt>
                <c:pt idx="944">
                  <c:v>1</c:v>
                </c:pt>
                <c:pt idx="945">
                  <c:v>1</c:v>
                </c:pt>
                <c:pt idx="946">
                  <c:v>1</c:v>
                </c:pt>
                <c:pt idx="947">
                  <c:v>1</c:v>
                </c:pt>
                <c:pt idx="948">
                  <c:v>1</c:v>
                </c:pt>
                <c:pt idx="949">
                  <c:v>1</c:v>
                </c:pt>
                <c:pt idx="950">
                  <c:v>1</c:v>
                </c:pt>
                <c:pt idx="951">
                  <c:v>1</c:v>
                </c:pt>
                <c:pt idx="952">
                  <c:v>1</c:v>
                </c:pt>
                <c:pt idx="953">
                  <c:v>1</c:v>
                </c:pt>
                <c:pt idx="954">
                  <c:v>1</c:v>
                </c:pt>
                <c:pt idx="955">
                  <c:v>1</c:v>
                </c:pt>
                <c:pt idx="956">
                  <c:v>1</c:v>
                </c:pt>
                <c:pt idx="957">
                  <c:v>1</c:v>
                </c:pt>
                <c:pt idx="958">
                  <c:v>1</c:v>
                </c:pt>
                <c:pt idx="959">
                  <c:v>1</c:v>
                </c:pt>
                <c:pt idx="960">
                  <c:v>1</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1</c:v>
                </c:pt>
                <c:pt idx="978">
                  <c:v>1</c:v>
                </c:pt>
                <c:pt idx="979">
                  <c:v>1</c:v>
                </c:pt>
                <c:pt idx="980">
                  <c:v>1</c:v>
                </c:pt>
                <c:pt idx="981">
                  <c:v>1</c:v>
                </c:pt>
                <c:pt idx="982">
                  <c:v>1</c:v>
                </c:pt>
                <c:pt idx="983">
                  <c:v>1</c:v>
                </c:pt>
                <c:pt idx="984">
                  <c:v>1</c:v>
                </c:pt>
                <c:pt idx="985">
                  <c:v>1</c:v>
                </c:pt>
                <c:pt idx="986">
                  <c:v>1</c:v>
                </c:pt>
                <c:pt idx="987">
                  <c:v>1</c:v>
                </c:pt>
                <c:pt idx="988">
                  <c:v>1</c:v>
                </c:pt>
                <c:pt idx="989">
                  <c:v>1</c:v>
                </c:pt>
                <c:pt idx="990">
                  <c:v>1</c:v>
                </c:pt>
                <c:pt idx="991">
                  <c:v>1</c:v>
                </c:pt>
                <c:pt idx="992">
                  <c:v>1</c:v>
                </c:pt>
                <c:pt idx="993">
                  <c:v>1</c:v>
                </c:pt>
                <c:pt idx="994">
                  <c:v>1</c:v>
                </c:pt>
                <c:pt idx="995">
                  <c:v>1</c:v>
                </c:pt>
                <c:pt idx="996">
                  <c:v>1</c:v>
                </c:pt>
                <c:pt idx="997">
                  <c:v>1</c:v>
                </c:pt>
                <c:pt idx="998">
                  <c:v>1</c:v>
                </c:pt>
                <c:pt idx="999">
                  <c:v>1</c:v>
                </c:pt>
                <c:pt idx="1000">
                  <c:v>1</c:v>
                </c:pt>
                <c:pt idx="1001">
                  <c:v>1</c:v>
                </c:pt>
                <c:pt idx="1002">
                  <c:v>1</c:v>
                </c:pt>
                <c:pt idx="1003">
                  <c:v>1</c:v>
                </c:pt>
                <c:pt idx="1004">
                  <c:v>1</c:v>
                </c:pt>
                <c:pt idx="1005">
                  <c:v>1</c:v>
                </c:pt>
                <c:pt idx="1006">
                  <c:v>1</c:v>
                </c:pt>
                <c:pt idx="1007">
                  <c:v>1</c:v>
                </c:pt>
                <c:pt idx="1008">
                  <c:v>1</c:v>
                </c:pt>
                <c:pt idx="1009">
                  <c:v>1</c:v>
                </c:pt>
                <c:pt idx="1010">
                  <c:v>1</c:v>
                </c:pt>
                <c:pt idx="1011">
                  <c:v>1</c:v>
                </c:pt>
                <c:pt idx="1012">
                  <c:v>1</c:v>
                </c:pt>
                <c:pt idx="1013">
                  <c:v>1</c:v>
                </c:pt>
                <c:pt idx="1014">
                  <c:v>1</c:v>
                </c:pt>
                <c:pt idx="1015">
                  <c:v>1</c:v>
                </c:pt>
                <c:pt idx="1016">
                  <c:v>1</c:v>
                </c:pt>
                <c:pt idx="1017">
                  <c:v>1</c:v>
                </c:pt>
                <c:pt idx="1018">
                  <c:v>1</c:v>
                </c:pt>
                <c:pt idx="1019">
                  <c:v>1</c:v>
                </c:pt>
                <c:pt idx="1020">
                  <c:v>1</c:v>
                </c:pt>
                <c:pt idx="1021">
                  <c:v>1</c:v>
                </c:pt>
                <c:pt idx="1022">
                  <c:v>1</c:v>
                </c:pt>
                <c:pt idx="1023">
                  <c:v>1</c:v>
                </c:pt>
                <c:pt idx="1024">
                  <c:v>1</c:v>
                </c:pt>
                <c:pt idx="1025">
                  <c:v>1</c:v>
                </c:pt>
                <c:pt idx="1026">
                  <c:v>1</c:v>
                </c:pt>
                <c:pt idx="1027">
                  <c:v>1</c:v>
                </c:pt>
                <c:pt idx="1028">
                  <c:v>1</c:v>
                </c:pt>
                <c:pt idx="1029">
                  <c:v>1</c:v>
                </c:pt>
                <c:pt idx="1030">
                  <c:v>1</c:v>
                </c:pt>
                <c:pt idx="1031">
                  <c:v>1</c:v>
                </c:pt>
                <c:pt idx="1032">
                  <c:v>1</c:v>
                </c:pt>
                <c:pt idx="1033">
                  <c:v>1</c:v>
                </c:pt>
                <c:pt idx="1034">
                  <c:v>1</c:v>
                </c:pt>
                <c:pt idx="1035">
                  <c:v>1</c:v>
                </c:pt>
                <c:pt idx="1036">
                  <c:v>1</c:v>
                </c:pt>
                <c:pt idx="1037">
                  <c:v>1</c:v>
                </c:pt>
                <c:pt idx="1038">
                  <c:v>1</c:v>
                </c:pt>
                <c:pt idx="1039">
                  <c:v>1</c:v>
                </c:pt>
                <c:pt idx="1040">
                  <c:v>1</c:v>
                </c:pt>
                <c:pt idx="1041">
                  <c:v>1</c:v>
                </c:pt>
                <c:pt idx="1042">
                  <c:v>1</c:v>
                </c:pt>
                <c:pt idx="1043">
                  <c:v>1</c:v>
                </c:pt>
                <c:pt idx="1044">
                  <c:v>1</c:v>
                </c:pt>
                <c:pt idx="1045">
                  <c:v>1</c:v>
                </c:pt>
                <c:pt idx="1046">
                  <c:v>1</c:v>
                </c:pt>
                <c:pt idx="1047">
                  <c:v>1</c:v>
                </c:pt>
                <c:pt idx="1048">
                  <c:v>1</c:v>
                </c:pt>
                <c:pt idx="1049">
                  <c:v>1</c:v>
                </c:pt>
                <c:pt idx="1050">
                  <c:v>1</c:v>
                </c:pt>
                <c:pt idx="1051">
                  <c:v>1</c:v>
                </c:pt>
                <c:pt idx="1052">
                  <c:v>1</c:v>
                </c:pt>
                <c:pt idx="1053">
                  <c:v>1</c:v>
                </c:pt>
                <c:pt idx="1054">
                  <c:v>1</c:v>
                </c:pt>
                <c:pt idx="1055">
                  <c:v>1</c:v>
                </c:pt>
                <c:pt idx="1056">
                  <c:v>1</c:v>
                </c:pt>
                <c:pt idx="1057">
                  <c:v>1</c:v>
                </c:pt>
                <c:pt idx="1058">
                  <c:v>1</c:v>
                </c:pt>
                <c:pt idx="1059">
                  <c:v>1</c:v>
                </c:pt>
                <c:pt idx="1060">
                  <c:v>1</c:v>
                </c:pt>
                <c:pt idx="1061">
                  <c:v>1</c:v>
                </c:pt>
                <c:pt idx="1062">
                  <c:v>1</c:v>
                </c:pt>
                <c:pt idx="1063">
                  <c:v>1</c:v>
                </c:pt>
                <c:pt idx="1064">
                  <c:v>1</c:v>
                </c:pt>
                <c:pt idx="1065">
                  <c:v>1</c:v>
                </c:pt>
                <c:pt idx="1066">
                  <c:v>1</c:v>
                </c:pt>
                <c:pt idx="1067">
                  <c:v>1</c:v>
                </c:pt>
                <c:pt idx="1068">
                  <c:v>1</c:v>
                </c:pt>
                <c:pt idx="1069">
                  <c:v>1</c:v>
                </c:pt>
                <c:pt idx="1070">
                  <c:v>1</c:v>
                </c:pt>
                <c:pt idx="1071">
                  <c:v>1</c:v>
                </c:pt>
                <c:pt idx="1072">
                  <c:v>1</c:v>
                </c:pt>
                <c:pt idx="1073">
                  <c:v>1</c:v>
                </c:pt>
                <c:pt idx="1074">
                  <c:v>1</c:v>
                </c:pt>
                <c:pt idx="1075">
                  <c:v>1</c:v>
                </c:pt>
                <c:pt idx="1076">
                  <c:v>1</c:v>
                </c:pt>
                <c:pt idx="1077">
                  <c:v>1</c:v>
                </c:pt>
                <c:pt idx="1078">
                  <c:v>1</c:v>
                </c:pt>
                <c:pt idx="1079">
                  <c:v>1</c:v>
                </c:pt>
                <c:pt idx="1080">
                  <c:v>1</c:v>
                </c:pt>
                <c:pt idx="1081">
                  <c:v>1</c:v>
                </c:pt>
                <c:pt idx="1082">
                  <c:v>1</c:v>
                </c:pt>
                <c:pt idx="1083">
                  <c:v>1</c:v>
                </c:pt>
                <c:pt idx="1084">
                  <c:v>1</c:v>
                </c:pt>
                <c:pt idx="1085">
                  <c:v>1</c:v>
                </c:pt>
                <c:pt idx="1086">
                  <c:v>1</c:v>
                </c:pt>
                <c:pt idx="1087">
                  <c:v>1</c:v>
                </c:pt>
                <c:pt idx="1088">
                  <c:v>1</c:v>
                </c:pt>
                <c:pt idx="1089">
                  <c:v>1</c:v>
                </c:pt>
                <c:pt idx="1090">
                  <c:v>1</c:v>
                </c:pt>
                <c:pt idx="1091">
                  <c:v>1</c:v>
                </c:pt>
                <c:pt idx="1092">
                  <c:v>1</c:v>
                </c:pt>
                <c:pt idx="1093">
                  <c:v>1</c:v>
                </c:pt>
                <c:pt idx="1094">
                  <c:v>1</c:v>
                </c:pt>
                <c:pt idx="1095">
                  <c:v>1</c:v>
                </c:pt>
                <c:pt idx="1096">
                  <c:v>1</c:v>
                </c:pt>
                <c:pt idx="1097">
                  <c:v>1</c:v>
                </c:pt>
                <c:pt idx="1098">
                  <c:v>1</c:v>
                </c:pt>
                <c:pt idx="1099">
                  <c:v>1</c:v>
                </c:pt>
                <c:pt idx="1100">
                  <c:v>1</c:v>
                </c:pt>
                <c:pt idx="1101">
                  <c:v>1</c:v>
                </c:pt>
                <c:pt idx="1102">
                  <c:v>1</c:v>
                </c:pt>
                <c:pt idx="1103">
                  <c:v>1</c:v>
                </c:pt>
                <c:pt idx="1104">
                  <c:v>1</c:v>
                </c:pt>
                <c:pt idx="1105">
                  <c:v>1</c:v>
                </c:pt>
                <c:pt idx="1106">
                  <c:v>1</c:v>
                </c:pt>
                <c:pt idx="1107">
                  <c:v>1</c:v>
                </c:pt>
                <c:pt idx="1108">
                  <c:v>1</c:v>
                </c:pt>
                <c:pt idx="1109">
                  <c:v>1</c:v>
                </c:pt>
                <c:pt idx="1110">
                  <c:v>1</c:v>
                </c:pt>
                <c:pt idx="1111">
                  <c:v>1</c:v>
                </c:pt>
                <c:pt idx="1112">
                  <c:v>1</c:v>
                </c:pt>
                <c:pt idx="1113">
                  <c:v>1</c:v>
                </c:pt>
                <c:pt idx="1114">
                  <c:v>1</c:v>
                </c:pt>
                <c:pt idx="1115">
                  <c:v>1</c:v>
                </c:pt>
                <c:pt idx="1116">
                  <c:v>1</c:v>
                </c:pt>
                <c:pt idx="1117">
                  <c:v>1</c:v>
                </c:pt>
                <c:pt idx="1118">
                  <c:v>1</c:v>
                </c:pt>
                <c:pt idx="1119">
                  <c:v>1</c:v>
                </c:pt>
                <c:pt idx="1120">
                  <c:v>1</c:v>
                </c:pt>
                <c:pt idx="1121">
                  <c:v>1</c:v>
                </c:pt>
                <c:pt idx="1122">
                  <c:v>1</c:v>
                </c:pt>
                <c:pt idx="1123">
                  <c:v>1</c:v>
                </c:pt>
                <c:pt idx="1124">
                  <c:v>1</c:v>
                </c:pt>
                <c:pt idx="1125">
                  <c:v>1</c:v>
                </c:pt>
                <c:pt idx="1126">
                  <c:v>1</c:v>
                </c:pt>
                <c:pt idx="1127">
                  <c:v>1</c:v>
                </c:pt>
                <c:pt idx="1128">
                  <c:v>1</c:v>
                </c:pt>
                <c:pt idx="1129">
                  <c:v>1</c:v>
                </c:pt>
                <c:pt idx="1130">
                  <c:v>1</c:v>
                </c:pt>
                <c:pt idx="1131">
                  <c:v>1</c:v>
                </c:pt>
                <c:pt idx="1132">
                  <c:v>1</c:v>
                </c:pt>
                <c:pt idx="1133">
                  <c:v>1</c:v>
                </c:pt>
                <c:pt idx="1134">
                  <c:v>1</c:v>
                </c:pt>
                <c:pt idx="1135">
                  <c:v>1</c:v>
                </c:pt>
                <c:pt idx="1136">
                  <c:v>1</c:v>
                </c:pt>
                <c:pt idx="1137">
                  <c:v>1</c:v>
                </c:pt>
                <c:pt idx="1138">
                  <c:v>1</c:v>
                </c:pt>
                <c:pt idx="1139">
                  <c:v>1</c:v>
                </c:pt>
                <c:pt idx="1140">
                  <c:v>1</c:v>
                </c:pt>
                <c:pt idx="1141">
                  <c:v>1</c:v>
                </c:pt>
                <c:pt idx="1142">
                  <c:v>1</c:v>
                </c:pt>
                <c:pt idx="1143">
                  <c:v>1</c:v>
                </c:pt>
                <c:pt idx="1144">
                  <c:v>1</c:v>
                </c:pt>
                <c:pt idx="1145">
                  <c:v>1</c:v>
                </c:pt>
                <c:pt idx="1146">
                  <c:v>1</c:v>
                </c:pt>
                <c:pt idx="1147">
                  <c:v>1</c:v>
                </c:pt>
                <c:pt idx="1148">
                  <c:v>1</c:v>
                </c:pt>
                <c:pt idx="1149">
                  <c:v>1</c:v>
                </c:pt>
                <c:pt idx="1150">
                  <c:v>1</c:v>
                </c:pt>
                <c:pt idx="1151">
                  <c:v>1</c:v>
                </c:pt>
                <c:pt idx="1152">
                  <c:v>1</c:v>
                </c:pt>
                <c:pt idx="1153">
                  <c:v>1</c:v>
                </c:pt>
                <c:pt idx="1154">
                  <c:v>1</c:v>
                </c:pt>
                <c:pt idx="1155">
                  <c:v>1</c:v>
                </c:pt>
                <c:pt idx="1156">
                  <c:v>1</c:v>
                </c:pt>
                <c:pt idx="1157">
                  <c:v>1</c:v>
                </c:pt>
                <c:pt idx="1158">
                  <c:v>1</c:v>
                </c:pt>
                <c:pt idx="1159">
                  <c:v>1</c:v>
                </c:pt>
                <c:pt idx="1160">
                  <c:v>1</c:v>
                </c:pt>
                <c:pt idx="1161">
                  <c:v>1</c:v>
                </c:pt>
                <c:pt idx="1162">
                  <c:v>1</c:v>
                </c:pt>
                <c:pt idx="1163">
                  <c:v>1</c:v>
                </c:pt>
                <c:pt idx="1164">
                  <c:v>1</c:v>
                </c:pt>
                <c:pt idx="1165">
                  <c:v>1</c:v>
                </c:pt>
                <c:pt idx="1166">
                  <c:v>1</c:v>
                </c:pt>
                <c:pt idx="1167">
                  <c:v>1</c:v>
                </c:pt>
                <c:pt idx="1168">
                  <c:v>1</c:v>
                </c:pt>
                <c:pt idx="1169">
                  <c:v>1</c:v>
                </c:pt>
                <c:pt idx="1170">
                  <c:v>1</c:v>
                </c:pt>
                <c:pt idx="1171">
                  <c:v>1</c:v>
                </c:pt>
                <c:pt idx="1172">
                  <c:v>1</c:v>
                </c:pt>
                <c:pt idx="1173">
                  <c:v>1</c:v>
                </c:pt>
                <c:pt idx="1174">
                  <c:v>1</c:v>
                </c:pt>
                <c:pt idx="1175">
                  <c:v>1</c:v>
                </c:pt>
                <c:pt idx="1176">
                  <c:v>1</c:v>
                </c:pt>
                <c:pt idx="1177">
                  <c:v>1</c:v>
                </c:pt>
                <c:pt idx="1178">
                  <c:v>1</c:v>
                </c:pt>
                <c:pt idx="1179">
                  <c:v>1</c:v>
                </c:pt>
                <c:pt idx="1180">
                  <c:v>1</c:v>
                </c:pt>
                <c:pt idx="1181">
                  <c:v>1</c:v>
                </c:pt>
                <c:pt idx="1182">
                  <c:v>1</c:v>
                </c:pt>
                <c:pt idx="1183">
                  <c:v>1</c:v>
                </c:pt>
                <c:pt idx="1184">
                  <c:v>1</c:v>
                </c:pt>
                <c:pt idx="1185">
                  <c:v>1</c:v>
                </c:pt>
                <c:pt idx="1186">
                  <c:v>1</c:v>
                </c:pt>
                <c:pt idx="1187">
                  <c:v>1</c:v>
                </c:pt>
                <c:pt idx="1188">
                  <c:v>1</c:v>
                </c:pt>
                <c:pt idx="1189">
                  <c:v>1</c:v>
                </c:pt>
                <c:pt idx="1190">
                  <c:v>1</c:v>
                </c:pt>
                <c:pt idx="1191">
                  <c:v>1</c:v>
                </c:pt>
                <c:pt idx="1192">
                  <c:v>1</c:v>
                </c:pt>
                <c:pt idx="1193">
                  <c:v>1</c:v>
                </c:pt>
                <c:pt idx="1194">
                  <c:v>1</c:v>
                </c:pt>
                <c:pt idx="1195">
                  <c:v>1</c:v>
                </c:pt>
                <c:pt idx="1196">
                  <c:v>1</c:v>
                </c:pt>
                <c:pt idx="1197">
                  <c:v>1</c:v>
                </c:pt>
                <c:pt idx="1198">
                  <c:v>1</c:v>
                </c:pt>
                <c:pt idx="1199">
                  <c:v>1</c:v>
                </c:pt>
                <c:pt idx="1200">
                  <c:v>1</c:v>
                </c:pt>
                <c:pt idx="1201">
                  <c:v>1</c:v>
                </c:pt>
                <c:pt idx="1202">
                  <c:v>1</c:v>
                </c:pt>
                <c:pt idx="1203">
                  <c:v>1</c:v>
                </c:pt>
                <c:pt idx="1204">
                  <c:v>1</c:v>
                </c:pt>
                <c:pt idx="1205">
                  <c:v>1</c:v>
                </c:pt>
                <c:pt idx="1206">
                  <c:v>1</c:v>
                </c:pt>
                <c:pt idx="1207">
                  <c:v>1</c:v>
                </c:pt>
                <c:pt idx="1208">
                  <c:v>1</c:v>
                </c:pt>
                <c:pt idx="1209">
                  <c:v>1</c:v>
                </c:pt>
                <c:pt idx="1210">
                  <c:v>1</c:v>
                </c:pt>
                <c:pt idx="1211">
                  <c:v>1</c:v>
                </c:pt>
                <c:pt idx="1212">
                  <c:v>1</c:v>
                </c:pt>
                <c:pt idx="1213">
                  <c:v>1</c:v>
                </c:pt>
                <c:pt idx="1214">
                  <c:v>1</c:v>
                </c:pt>
                <c:pt idx="1215">
                  <c:v>1</c:v>
                </c:pt>
                <c:pt idx="1216">
                  <c:v>1</c:v>
                </c:pt>
                <c:pt idx="1217">
                  <c:v>1</c:v>
                </c:pt>
                <c:pt idx="1218">
                  <c:v>1</c:v>
                </c:pt>
                <c:pt idx="1219">
                  <c:v>1</c:v>
                </c:pt>
                <c:pt idx="1220">
                  <c:v>1</c:v>
                </c:pt>
                <c:pt idx="1221">
                  <c:v>1</c:v>
                </c:pt>
                <c:pt idx="1222">
                  <c:v>1</c:v>
                </c:pt>
                <c:pt idx="1223">
                  <c:v>1</c:v>
                </c:pt>
                <c:pt idx="1224">
                  <c:v>1</c:v>
                </c:pt>
                <c:pt idx="1225">
                  <c:v>1</c:v>
                </c:pt>
                <c:pt idx="1226">
                  <c:v>1</c:v>
                </c:pt>
                <c:pt idx="1227">
                  <c:v>1</c:v>
                </c:pt>
                <c:pt idx="1228">
                  <c:v>1</c:v>
                </c:pt>
                <c:pt idx="1229">
                  <c:v>1</c:v>
                </c:pt>
                <c:pt idx="1230">
                  <c:v>1</c:v>
                </c:pt>
                <c:pt idx="1231">
                  <c:v>1</c:v>
                </c:pt>
                <c:pt idx="1232">
                  <c:v>1</c:v>
                </c:pt>
                <c:pt idx="1233">
                  <c:v>1</c:v>
                </c:pt>
                <c:pt idx="1234">
                  <c:v>1</c:v>
                </c:pt>
                <c:pt idx="1235">
                  <c:v>1</c:v>
                </c:pt>
                <c:pt idx="1236">
                  <c:v>1</c:v>
                </c:pt>
                <c:pt idx="1237">
                  <c:v>1</c:v>
                </c:pt>
                <c:pt idx="1238">
                  <c:v>1</c:v>
                </c:pt>
                <c:pt idx="1239">
                  <c:v>1</c:v>
                </c:pt>
                <c:pt idx="1240">
                  <c:v>1</c:v>
                </c:pt>
                <c:pt idx="1241">
                  <c:v>1</c:v>
                </c:pt>
                <c:pt idx="1242">
                  <c:v>1</c:v>
                </c:pt>
                <c:pt idx="1243">
                  <c:v>1</c:v>
                </c:pt>
                <c:pt idx="1244">
                  <c:v>1</c:v>
                </c:pt>
                <c:pt idx="1245">
                  <c:v>1</c:v>
                </c:pt>
                <c:pt idx="1246">
                  <c:v>1</c:v>
                </c:pt>
                <c:pt idx="1247">
                  <c:v>1</c:v>
                </c:pt>
                <c:pt idx="1248">
                  <c:v>1</c:v>
                </c:pt>
                <c:pt idx="1249">
                  <c:v>1</c:v>
                </c:pt>
                <c:pt idx="1250">
                  <c:v>1</c:v>
                </c:pt>
                <c:pt idx="1251">
                  <c:v>1</c:v>
                </c:pt>
                <c:pt idx="1252">
                  <c:v>1</c:v>
                </c:pt>
                <c:pt idx="1253">
                  <c:v>1</c:v>
                </c:pt>
                <c:pt idx="1254">
                  <c:v>1</c:v>
                </c:pt>
                <c:pt idx="1255">
                  <c:v>1</c:v>
                </c:pt>
                <c:pt idx="1256">
                  <c:v>1</c:v>
                </c:pt>
                <c:pt idx="1257">
                  <c:v>1</c:v>
                </c:pt>
                <c:pt idx="1258">
                  <c:v>1</c:v>
                </c:pt>
                <c:pt idx="1259">
                  <c:v>1</c:v>
                </c:pt>
                <c:pt idx="1260">
                  <c:v>1</c:v>
                </c:pt>
                <c:pt idx="1261">
                  <c:v>1</c:v>
                </c:pt>
                <c:pt idx="1262">
                  <c:v>1</c:v>
                </c:pt>
                <c:pt idx="1263">
                  <c:v>1</c:v>
                </c:pt>
                <c:pt idx="1264">
                  <c:v>1</c:v>
                </c:pt>
                <c:pt idx="1265">
                  <c:v>1</c:v>
                </c:pt>
                <c:pt idx="1266">
                  <c:v>1</c:v>
                </c:pt>
                <c:pt idx="1267">
                  <c:v>1</c:v>
                </c:pt>
                <c:pt idx="1268">
                  <c:v>1</c:v>
                </c:pt>
                <c:pt idx="1269">
                  <c:v>1</c:v>
                </c:pt>
                <c:pt idx="1270">
                  <c:v>1</c:v>
                </c:pt>
                <c:pt idx="1271">
                  <c:v>1</c:v>
                </c:pt>
                <c:pt idx="1272">
                  <c:v>1</c:v>
                </c:pt>
                <c:pt idx="1273">
                  <c:v>1</c:v>
                </c:pt>
                <c:pt idx="1274">
                  <c:v>1</c:v>
                </c:pt>
                <c:pt idx="1275">
                  <c:v>1</c:v>
                </c:pt>
                <c:pt idx="1276">
                  <c:v>1</c:v>
                </c:pt>
                <c:pt idx="1277">
                  <c:v>1</c:v>
                </c:pt>
                <c:pt idx="1278">
                  <c:v>1</c:v>
                </c:pt>
                <c:pt idx="1279">
                  <c:v>1</c:v>
                </c:pt>
                <c:pt idx="1280">
                  <c:v>1</c:v>
                </c:pt>
                <c:pt idx="1281">
                  <c:v>1</c:v>
                </c:pt>
                <c:pt idx="1282">
                  <c:v>1</c:v>
                </c:pt>
                <c:pt idx="1283">
                  <c:v>1</c:v>
                </c:pt>
                <c:pt idx="1284">
                  <c:v>1</c:v>
                </c:pt>
                <c:pt idx="1285">
                  <c:v>1</c:v>
                </c:pt>
                <c:pt idx="1286">
                  <c:v>1</c:v>
                </c:pt>
                <c:pt idx="1287">
                  <c:v>1</c:v>
                </c:pt>
                <c:pt idx="1288">
                  <c:v>1</c:v>
                </c:pt>
                <c:pt idx="1289">
                  <c:v>1</c:v>
                </c:pt>
                <c:pt idx="1290">
                  <c:v>1</c:v>
                </c:pt>
                <c:pt idx="1291">
                  <c:v>1</c:v>
                </c:pt>
                <c:pt idx="1292">
                  <c:v>1</c:v>
                </c:pt>
                <c:pt idx="1293">
                  <c:v>1</c:v>
                </c:pt>
                <c:pt idx="1294">
                  <c:v>1</c:v>
                </c:pt>
                <c:pt idx="1295">
                  <c:v>1</c:v>
                </c:pt>
                <c:pt idx="1296">
                  <c:v>1</c:v>
                </c:pt>
                <c:pt idx="1297">
                  <c:v>1</c:v>
                </c:pt>
                <c:pt idx="1298">
                  <c:v>1</c:v>
                </c:pt>
                <c:pt idx="1299">
                  <c:v>1</c:v>
                </c:pt>
                <c:pt idx="1300">
                  <c:v>1</c:v>
                </c:pt>
                <c:pt idx="1301">
                  <c:v>1</c:v>
                </c:pt>
                <c:pt idx="1302">
                  <c:v>1</c:v>
                </c:pt>
                <c:pt idx="1303">
                  <c:v>1</c:v>
                </c:pt>
                <c:pt idx="1304">
                  <c:v>1</c:v>
                </c:pt>
                <c:pt idx="1305">
                  <c:v>1</c:v>
                </c:pt>
                <c:pt idx="1306">
                  <c:v>1</c:v>
                </c:pt>
                <c:pt idx="1307">
                  <c:v>1</c:v>
                </c:pt>
                <c:pt idx="1308">
                  <c:v>1</c:v>
                </c:pt>
                <c:pt idx="1309">
                  <c:v>1</c:v>
                </c:pt>
                <c:pt idx="1310">
                  <c:v>1</c:v>
                </c:pt>
                <c:pt idx="1311">
                  <c:v>1</c:v>
                </c:pt>
                <c:pt idx="1312">
                  <c:v>1</c:v>
                </c:pt>
                <c:pt idx="1313">
                  <c:v>1</c:v>
                </c:pt>
                <c:pt idx="1314">
                  <c:v>1</c:v>
                </c:pt>
                <c:pt idx="1315">
                  <c:v>1</c:v>
                </c:pt>
                <c:pt idx="1316">
                  <c:v>1</c:v>
                </c:pt>
                <c:pt idx="1317">
                  <c:v>1</c:v>
                </c:pt>
                <c:pt idx="1318">
                  <c:v>1</c:v>
                </c:pt>
                <c:pt idx="1319">
                  <c:v>1</c:v>
                </c:pt>
                <c:pt idx="1320">
                  <c:v>1</c:v>
                </c:pt>
                <c:pt idx="1321">
                  <c:v>1</c:v>
                </c:pt>
                <c:pt idx="1322">
                  <c:v>1</c:v>
                </c:pt>
                <c:pt idx="1323">
                  <c:v>1</c:v>
                </c:pt>
                <c:pt idx="1324">
                  <c:v>1</c:v>
                </c:pt>
                <c:pt idx="1325">
                  <c:v>1</c:v>
                </c:pt>
                <c:pt idx="1326">
                  <c:v>1</c:v>
                </c:pt>
                <c:pt idx="1327">
                  <c:v>1</c:v>
                </c:pt>
                <c:pt idx="1328">
                  <c:v>1</c:v>
                </c:pt>
                <c:pt idx="1329">
                  <c:v>1</c:v>
                </c:pt>
                <c:pt idx="1330">
                  <c:v>1</c:v>
                </c:pt>
                <c:pt idx="1331">
                  <c:v>1</c:v>
                </c:pt>
                <c:pt idx="1332">
                  <c:v>1</c:v>
                </c:pt>
                <c:pt idx="1333">
                  <c:v>1</c:v>
                </c:pt>
                <c:pt idx="1334">
                  <c:v>1</c:v>
                </c:pt>
                <c:pt idx="1335">
                  <c:v>1</c:v>
                </c:pt>
                <c:pt idx="1336">
                  <c:v>1</c:v>
                </c:pt>
                <c:pt idx="1337">
                  <c:v>1</c:v>
                </c:pt>
                <c:pt idx="1338">
                  <c:v>1</c:v>
                </c:pt>
                <c:pt idx="1339">
                  <c:v>1</c:v>
                </c:pt>
                <c:pt idx="1340">
                  <c:v>1</c:v>
                </c:pt>
                <c:pt idx="1341">
                  <c:v>1</c:v>
                </c:pt>
                <c:pt idx="1342">
                  <c:v>1</c:v>
                </c:pt>
                <c:pt idx="1343">
                  <c:v>1</c:v>
                </c:pt>
                <c:pt idx="1344">
                  <c:v>1</c:v>
                </c:pt>
                <c:pt idx="1345">
                  <c:v>1</c:v>
                </c:pt>
                <c:pt idx="1346">
                  <c:v>1</c:v>
                </c:pt>
                <c:pt idx="1347">
                  <c:v>1</c:v>
                </c:pt>
                <c:pt idx="1348">
                  <c:v>1</c:v>
                </c:pt>
                <c:pt idx="1349">
                  <c:v>1</c:v>
                </c:pt>
                <c:pt idx="1350">
                  <c:v>1</c:v>
                </c:pt>
                <c:pt idx="1351">
                  <c:v>1</c:v>
                </c:pt>
                <c:pt idx="1352">
                  <c:v>1</c:v>
                </c:pt>
                <c:pt idx="1353">
                  <c:v>1</c:v>
                </c:pt>
                <c:pt idx="1354">
                  <c:v>1</c:v>
                </c:pt>
                <c:pt idx="1355">
                  <c:v>1</c:v>
                </c:pt>
                <c:pt idx="1356">
                  <c:v>1</c:v>
                </c:pt>
                <c:pt idx="1357">
                  <c:v>1</c:v>
                </c:pt>
                <c:pt idx="1358">
                  <c:v>1</c:v>
                </c:pt>
                <c:pt idx="1359">
                  <c:v>1</c:v>
                </c:pt>
                <c:pt idx="1360">
                  <c:v>1</c:v>
                </c:pt>
                <c:pt idx="1361">
                  <c:v>1</c:v>
                </c:pt>
                <c:pt idx="1362">
                  <c:v>1</c:v>
                </c:pt>
                <c:pt idx="1363">
                  <c:v>1</c:v>
                </c:pt>
                <c:pt idx="1364">
                  <c:v>1</c:v>
                </c:pt>
                <c:pt idx="1365">
                  <c:v>1</c:v>
                </c:pt>
                <c:pt idx="1366">
                  <c:v>1</c:v>
                </c:pt>
                <c:pt idx="1367">
                  <c:v>1</c:v>
                </c:pt>
                <c:pt idx="1368">
                  <c:v>1</c:v>
                </c:pt>
                <c:pt idx="1369">
                  <c:v>1</c:v>
                </c:pt>
                <c:pt idx="1370">
                  <c:v>1</c:v>
                </c:pt>
                <c:pt idx="1371">
                  <c:v>1</c:v>
                </c:pt>
                <c:pt idx="1372">
                  <c:v>1</c:v>
                </c:pt>
                <c:pt idx="1373">
                  <c:v>1</c:v>
                </c:pt>
                <c:pt idx="1374">
                  <c:v>1</c:v>
                </c:pt>
                <c:pt idx="1375">
                  <c:v>1</c:v>
                </c:pt>
                <c:pt idx="1376">
                  <c:v>1</c:v>
                </c:pt>
                <c:pt idx="1377">
                  <c:v>1</c:v>
                </c:pt>
                <c:pt idx="1378">
                  <c:v>1</c:v>
                </c:pt>
                <c:pt idx="1379">
                  <c:v>1</c:v>
                </c:pt>
                <c:pt idx="1380">
                  <c:v>1</c:v>
                </c:pt>
                <c:pt idx="1381">
                  <c:v>1</c:v>
                </c:pt>
                <c:pt idx="1382">
                  <c:v>1</c:v>
                </c:pt>
                <c:pt idx="1383">
                  <c:v>1</c:v>
                </c:pt>
                <c:pt idx="1384">
                  <c:v>1</c:v>
                </c:pt>
                <c:pt idx="1385">
                  <c:v>1</c:v>
                </c:pt>
                <c:pt idx="1386">
                  <c:v>1</c:v>
                </c:pt>
                <c:pt idx="1387">
                  <c:v>1</c:v>
                </c:pt>
                <c:pt idx="1388">
                  <c:v>1</c:v>
                </c:pt>
                <c:pt idx="1389">
                  <c:v>1</c:v>
                </c:pt>
                <c:pt idx="1390">
                  <c:v>1</c:v>
                </c:pt>
                <c:pt idx="1391">
                  <c:v>1</c:v>
                </c:pt>
                <c:pt idx="1392">
                  <c:v>1</c:v>
                </c:pt>
                <c:pt idx="1393">
                  <c:v>1</c:v>
                </c:pt>
                <c:pt idx="1394">
                  <c:v>1</c:v>
                </c:pt>
                <c:pt idx="1395">
                  <c:v>1</c:v>
                </c:pt>
                <c:pt idx="1396">
                  <c:v>1</c:v>
                </c:pt>
                <c:pt idx="1397">
                  <c:v>1</c:v>
                </c:pt>
                <c:pt idx="1398">
                  <c:v>1</c:v>
                </c:pt>
                <c:pt idx="1399">
                  <c:v>1</c:v>
                </c:pt>
                <c:pt idx="1400">
                  <c:v>1</c:v>
                </c:pt>
                <c:pt idx="1401">
                  <c:v>1</c:v>
                </c:pt>
                <c:pt idx="1402">
                  <c:v>1</c:v>
                </c:pt>
                <c:pt idx="1403">
                  <c:v>1</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1</c:v>
                </c:pt>
                <c:pt idx="1418">
                  <c:v>1</c:v>
                </c:pt>
                <c:pt idx="1419">
                  <c:v>1</c:v>
                </c:pt>
                <c:pt idx="1420">
                  <c:v>1</c:v>
                </c:pt>
                <c:pt idx="1421">
                  <c:v>1</c:v>
                </c:pt>
                <c:pt idx="1422">
                  <c:v>1</c:v>
                </c:pt>
                <c:pt idx="1423">
                  <c:v>1</c:v>
                </c:pt>
                <c:pt idx="1424">
                  <c:v>1</c:v>
                </c:pt>
                <c:pt idx="1425">
                  <c:v>1</c:v>
                </c:pt>
                <c:pt idx="1426">
                  <c:v>1</c:v>
                </c:pt>
                <c:pt idx="1427">
                  <c:v>1</c:v>
                </c:pt>
                <c:pt idx="1428">
                  <c:v>1</c:v>
                </c:pt>
                <c:pt idx="1429">
                  <c:v>1</c:v>
                </c:pt>
                <c:pt idx="1430">
                  <c:v>1</c:v>
                </c:pt>
                <c:pt idx="1431">
                  <c:v>1</c:v>
                </c:pt>
                <c:pt idx="1432">
                  <c:v>1</c:v>
                </c:pt>
                <c:pt idx="1433">
                  <c:v>1</c:v>
                </c:pt>
                <c:pt idx="1434">
                  <c:v>1</c:v>
                </c:pt>
                <c:pt idx="1435">
                  <c:v>1</c:v>
                </c:pt>
                <c:pt idx="1436">
                  <c:v>1</c:v>
                </c:pt>
                <c:pt idx="1437">
                  <c:v>1</c:v>
                </c:pt>
                <c:pt idx="1438">
                  <c:v>1</c:v>
                </c:pt>
                <c:pt idx="1439">
                  <c:v>1</c:v>
                </c:pt>
                <c:pt idx="1440">
                  <c:v>1</c:v>
                </c:pt>
                <c:pt idx="1441">
                  <c:v>1</c:v>
                </c:pt>
                <c:pt idx="1442">
                  <c:v>1</c:v>
                </c:pt>
                <c:pt idx="1443">
                  <c:v>1</c:v>
                </c:pt>
                <c:pt idx="1444">
                  <c:v>1</c:v>
                </c:pt>
                <c:pt idx="1445">
                  <c:v>1</c:v>
                </c:pt>
                <c:pt idx="1446">
                  <c:v>1</c:v>
                </c:pt>
                <c:pt idx="1447">
                  <c:v>1</c:v>
                </c:pt>
                <c:pt idx="1448">
                  <c:v>1</c:v>
                </c:pt>
                <c:pt idx="1449">
                  <c:v>1</c:v>
                </c:pt>
                <c:pt idx="1450">
                  <c:v>1</c:v>
                </c:pt>
                <c:pt idx="1451">
                  <c:v>1</c:v>
                </c:pt>
                <c:pt idx="1452">
                  <c:v>1</c:v>
                </c:pt>
                <c:pt idx="1453">
                  <c:v>1</c:v>
                </c:pt>
                <c:pt idx="1454">
                  <c:v>1</c:v>
                </c:pt>
                <c:pt idx="1455">
                  <c:v>1</c:v>
                </c:pt>
                <c:pt idx="1456">
                  <c:v>1</c:v>
                </c:pt>
                <c:pt idx="1457">
                  <c:v>1</c:v>
                </c:pt>
                <c:pt idx="1458">
                  <c:v>1</c:v>
                </c:pt>
                <c:pt idx="1459">
                  <c:v>1</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1</c:v>
                </c:pt>
                <c:pt idx="1474">
                  <c:v>1</c:v>
                </c:pt>
                <c:pt idx="1475">
                  <c:v>1</c:v>
                </c:pt>
                <c:pt idx="1476">
                  <c:v>1</c:v>
                </c:pt>
                <c:pt idx="1477">
                  <c:v>1</c:v>
                </c:pt>
                <c:pt idx="1478">
                  <c:v>1</c:v>
                </c:pt>
                <c:pt idx="1479">
                  <c:v>1</c:v>
                </c:pt>
                <c:pt idx="1480">
                  <c:v>1</c:v>
                </c:pt>
                <c:pt idx="1481">
                  <c:v>1</c:v>
                </c:pt>
                <c:pt idx="1482">
                  <c:v>1</c:v>
                </c:pt>
                <c:pt idx="1483">
                  <c:v>1</c:v>
                </c:pt>
              </c:numCache>
            </c:numRef>
          </c:val>
          <c:smooth val="0"/>
        </c:ser>
        <c:dLbls>
          <c:showLegendKey val="0"/>
          <c:showVal val="0"/>
          <c:showCatName val="0"/>
          <c:showSerName val="0"/>
          <c:showPercent val="0"/>
          <c:showBubbleSize val="0"/>
        </c:dLbls>
        <c:marker val="1"/>
        <c:smooth val="0"/>
        <c:axId val="95332992"/>
        <c:axId val="108331392"/>
      </c:lineChart>
      <c:catAx>
        <c:axId val="95332992"/>
        <c:scaling>
          <c:orientation val="minMax"/>
        </c:scaling>
        <c:delete val="0"/>
        <c:axPos val="b"/>
        <c:numFmt formatCode="dd/mm" sourceLinked="0"/>
        <c:majorTickMark val="out"/>
        <c:minorTickMark val="none"/>
        <c:tickLblPos val="nextTo"/>
        <c:spPr>
          <a:ln>
            <a:noFill/>
          </a:ln>
        </c:spPr>
        <c:txPr>
          <a:bodyPr/>
          <a:lstStyle/>
          <a:p>
            <a:pPr>
              <a:defRPr sz="600">
                <a:latin typeface="Arial" panose="020B0604020202020204" pitchFamily="34" charset="0"/>
                <a:cs typeface="Arial" panose="020B0604020202020204" pitchFamily="34" charset="0"/>
              </a:defRPr>
            </a:pPr>
            <a:endParaRPr lang="en-US"/>
          </a:p>
        </c:txPr>
        <c:crossAx val="108331392"/>
        <c:crosses val="autoZero"/>
        <c:auto val="0"/>
        <c:lblAlgn val="ctr"/>
        <c:lblOffset val="100"/>
        <c:tickLblSkip val="1"/>
        <c:noMultiLvlLbl val="0"/>
      </c:catAx>
      <c:valAx>
        <c:axId val="108331392"/>
        <c:scaling>
          <c:orientation val="minMax"/>
          <c:min val="0"/>
        </c:scaling>
        <c:delete val="0"/>
        <c:axPos val="l"/>
        <c:majorGridlines>
          <c:spPr>
            <a:ln w="6350">
              <a:solidFill>
                <a:schemeClr val="bg1">
                  <a:lumMod val="75000"/>
                </a:schemeClr>
              </a:solidFill>
            </a:ln>
          </c:spPr>
        </c:majorGridlines>
        <c:numFmt formatCode="General" sourceLinked="1"/>
        <c:majorTickMark val="out"/>
        <c:minorTickMark val="none"/>
        <c:tickLblPos val="nextTo"/>
        <c:spPr>
          <a:ln>
            <a:noFill/>
          </a:ln>
        </c:spPr>
        <c:txPr>
          <a:bodyPr/>
          <a:lstStyle/>
          <a:p>
            <a:pPr>
              <a:defRPr sz="800">
                <a:latin typeface="Arial" panose="020B0604020202020204" pitchFamily="34" charset="0"/>
                <a:cs typeface="Arial" panose="020B0604020202020204" pitchFamily="34" charset="0"/>
              </a:defRPr>
            </a:pPr>
            <a:endParaRPr lang="en-US"/>
          </a:p>
        </c:txPr>
        <c:crossAx val="95332992"/>
        <c:crosses val="autoZero"/>
        <c:crossBetween val="between"/>
      </c:valAx>
    </c:plotArea>
    <c:legend>
      <c:legendPos val="b"/>
      <c:layout/>
      <c:overlay val="0"/>
      <c:txPr>
        <a:bodyPr/>
        <a:lstStyle/>
        <a:p>
          <a:pPr>
            <a:defRPr sz="8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'h:\desktop\Stats\[PST Capability Chart - November 2014.xlsx]RFT team from July 2014'!$D$1</c:f>
              <c:strCache>
                <c:ptCount val="1"/>
                <c:pt idx="0">
                  <c:v>E2E days</c:v>
                </c:pt>
              </c:strCache>
            </c:strRef>
          </c:tx>
          <c:spPr>
            <a:ln w="15875">
              <a:solidFill>
                <a:schemeClr val="tx1"/>
              </a:solidFill>
            </a:ln>
          </c:spPr>
          <c:marker>
            <c:symbol val="diamond"/>
            <c:size val="3"/>
            <c:spPr>
              <a:solidFill>
                <a:schemeClr val="tx1"/>
              </a:solidFill>
              <a:ln>
                <a:noFill/>
              </a:ln>
            </c:spPr>
          </c:marker>
          <c:dPt>
            <c:idx val="86"/>
            <c:bubble3D val="0"/>
            <c:spPr>
              <a:ln w="15875">
                <a:solidFill>
                  <a:sysClr val="windowText" lastClr="000000"/>
                </a:solidFill>
              </a:ln>
            </c:spPr>
          </c:dPt>
          <c:cat>
            <c:numRef>
              <c:f>'h:\desktop\Stats\[PST Capability Chart - November 2014.xlsx]RFT team from July 2014'!$C$2:$C$239</c:f>
              <c:numCache>
                <c:formatCode>General</c:formatCode>
                <c:ptCount val="238"/>
                <c:pt idx="0">
                  <c:v>41828</c:v>
                </c:pt>
                <c:pt idx="1">
                  <c:v>41828</c:v>
                </c:pt>
                <c:pt idx="2">
                  <c:v>41829</c:v>
                </c:pt>
                <c:pt idx="3">
                  <c:v>41829</c:v>
                </c:pt>
                <c:pt idx="4">
                  <c:v>41830</c:v>
                </c:pt>
                <c:pt idx="5">
                  <c:v>41830</c:v>
                </c:pt>
                <c:pt idx="6">
                  <c:v>41830</c:v>
                </c:pt>
                <c:pt idx="7">
                  <c:v>41831</c:v>
                </c:pt>
                <c:pt idx="8">
                  <c:v>41831</c:v>
                </c:pt>
                <c:pt idx="9">
                  <c:v>41831</c:v>
                </c:pt>
                <c:pt idx="10">
                  <c:v>41831</c:v>
                </c:pt>
                <c:pt idx="11">
                  <c:v>41834</c:v>
                </c:pt>
                <c:pt idx="12">
                  <c:v>41834</c:v>
                </c:pt>
                <c:pt idx="13">
                  <c:v>41834</c:v>
                </c:pt>
                <c:pt idx="14">
                  <c:v>41834</c:v>
                </c:pt>
                <c:pt idx="15">
                  <c:v>41834</c:v>
                </c:pt>
                <c:pt idx="16">
                  <c:v>41834</c:v>
                </c:pt>
                <c:pt idx="17">
                  <c:v>41835</c:v>
                </c:pt>
                <c:pt idx="18">
                  <c:v>41835</c:v>
                </c:pt>
                <c:pt idx="19">
                  <c:v>41835</c:v>
                </c:pt>
                <c:pt idx="20">
                  <c:v>41835</c:v>
                </c:pt>
                <c:pt idx="21">
                  <c:v>41836</c:v>
                </c:pt>
                <c:pt idx="22">
                  <c:v>41838</c:v>
                </c:pt>
                <c:pt idx="23">
                  <c:v>41838</c:v>
                </c:pt>
                <c:pt idx="24">
                  <c:v>41838</c:v>
                </c:pt>
                <c:pt idx="25">
                  <c:v>41841</c:v>
                </c:pt>
                <c:pt idx="26">
                  <c:v>41842</c:v>
                </c:pt>
                <c:pt idx="27">
                  <c:v>41842</c:v>
                </c:pt>
                <c:pt idx="28">
                  <c:v>41842</c:v>
                </c:pt>
                <c:pt idx="29">
                  <c:v>41843</c:v>
                </c:pt>
                <c:pt idx="30">
                  <c:v>41843</c:v>
                </c:pt>
                <c:pt idx="31">
                  <c:v>41844</c:v>
                </c:pt>
                <c:pt idx="32">
                  <c:v>41844</c:v>
                </c:pt>
                <c:pt idx="33">
                  <c:v>41844</c:v>
                </c:pt>
                <c:pt idx="34">
                  <c:v>41845</c:v>
                </c:pt>
                <c:pt idx="35">
                  <c:v>41845</c:v>
                </c:pt>
                <c:pt idx="36">
                  <c:v>41845</c:v>
                </c:pt>
                <c:pt idx="37">
                  <c:v>41845</c:v>
                </c:pt>
                <c:pt idx="38">
                  <c:v>41845</c:v>
                </c:pt>
                <c:pt idx="39">
                  <c:v>41850</c:v>
                </c:pt>
                <c:pt idx="40">
                  <c:v>41851</c:v>
                </c:pt>
                <c:pt idx="41">
                  <c:v>41852</c:v>
                </c:pt>
                <c:pt idx="42">
                  <c:v>41852</c:v>
                </c:pt>
                <c:pt idx="43">
                  <c:v>41852</c:v>
                </c:pt>
                <c:pt idx="44">
                  <c:v>41852</c:v>
                </c:pt>
                <c:pt idx="45">
                  <c:v>41855</c:v>
                </c:pt>
                <c:pt idx="46">
                  <c:v>41859</c:v>
                </c:pt>
                <c:pt idx="47">
                  <c:v>41859</c:v>
                </c:pt>
                <c:pt idx="48">
                  <c:v>41859</c:v>
                </c:pt>
                <c:pt idx="49">
                  <c:v>41859</c:v>
                </c:pt>
                <c:pt idx="50">
                  <c:v>41859</c:v>
                </c:pt>
                <c:pt idx="51">
                  <c:v>41859</c:v>
                </c:pt>
                <c:pt idx="52">
                  <c:v>41859</c:v>
                </c:pt>
                <c:pt idx="53">
                  <c:v>41862</c:v>
                </c:pt>
                <c:pt idx="54">
                  <c:v>41862</c:v>
                </c:pt>
                <c:pt idx="55">
                  <c:v>41863</c:v>
                </c:pt>
                <c:pt idx="56">
                  <c:v>41863</c:v>
                </c:pt>
                <c:pt idx="57">
                  <c:v>41865</c:v>
                </c:pt>
                <c:pt idx="58">
                  <c:v>41865</c:v>
                </c:pt>
                <c:pt idx="59">
                  <c:v>41865</c:v>
                </c:pt>
                <c:pt idx="60">
                  <c:v>41865</c:v>
                </c:pt>
                <c:pt idx="61">
                  <c:v>41870</c:v>
                </c:pt>
                <c:pt idx="62">
                  <c:v>41871</c:v>
                </c:pt>
                <c:pt idx="63">
                  <c:v>41871</c:v>
                </c:pt>
                <c:pt idx="64">
                  <c:v>41871</c:v>
                </c:pt>
                <c:pt idx="65">
                  <c:v>41871</c:v>
                </c:pt>
                <c:pt idx="66">
                  <c:v>41871</c:v>
                </c:pt>
                <c:pt idx="67">
                  <c:v>41873</c:v>
                </c:pt>
                <c:pt idx="68">
                  <c:v>41873</c:v>
                </c:pt>
                <c:pt idx="69">
                  <c:v>41873</c:v>
                </c:pt>
                <c:pt idx="70">
                  <c:v>41879</c:v>
                </c:pt>
                <c:pt idx="71">
                  <c:v>41879</c:v>
                </c:pt>
                <c:pt idx="72">
                  <c:v>41883</c:v>
                </c:pt>
                <c:pt idx="73">
                  <c:v>41884</c:v>
                </c:pt>
                <c:pt idx="74">
                  <c:v>41884</c:v>
                </c:pt>
                <c:pt idx="75">
                  <c:v>41885</c:v>
                </c:pt>
                <c:pt idx="76">
                  <c:v>41887</c:v>
                </c:pt>
                <c:pt idx="77">
                  <c:v>41887</c:v>
                </c:pt>
                <c:pt idx="78">
                  <c:v>41890</c:v>
                </c:pt>
                <c:pt idx="79">
                  <c:v>41890</c:v>
                </c:pt>
                <c:pt idx="80">
                  <c:v>41891</c:v>
                </c:pt>
                <c:pt idx="81">
                  <c:v>41891</c:v>
                </c:pt>
                <c:pt idx="82">
                  <c:v>41891</c:v>
                </c:pt>
                <c:pt idx="83">
                  <c:v>41892</c:v>
                </c:pt>
                <c:pt idx="84">
                  <c:v>41892</c:v>
                </c:pt>
                <c:pt idx="85">
                  <c:v>41892</c:v>
                </c:pt>
                <c:pt idx="86">
                  <c:v>41892</c:v>
                </c:pt>
                <c:pt idx="87">
                  <c:v>41893</c:v>
                </c:pt>
                <c:pt idx="88">
                  <c:v>41894</c:v>
                </c:pt>
                <c:pt idx="89">
                  <c:v>41897</c:v>
                </c:pt>
                <c:pt idx="90">
                  <c:v>41897</c:v>
                </c:pt>
                <c:pt idx="91">
                  <c:v>41897</c:v>
                </c:pt>
                <c:pt idx="92">
                  <c:v>41897</c:v>
                </c:pt>
                <c:pt idx="93">
                  <c:v>41897</c:v>
                </c:pt>
                <c:pt idx="94">
                  <c:v>41900</c:v>
                </c:pt>
                <c:pt idx="95">
                  <c:v>41901</c:v>
                </c:pt>
                <c:pt idx="96">
                  <c:v>41901</c:v>
                </c:pt>
                <c:pt idx="97">
                  <c:v>41901</c:v>
                </c:pt>
                <c:pt idx="98">
                  <c:v>41901</c:v>
                </c:pt>
                <c:pt idx="99">
                  <c:v>41901</c:v>
                </c:pt>
                <c:pt idx="100">
                  <c:v>41907</c:v>
                </c:pt>
                <c:pt idx="101">
                  <c:v>41907</c:v>
                </c:pt>
                <c:pt idx="102">
                  <c:v>41908</c:v>
                </c:pt>
                <c:pt idx="103">
                  <c:v>41911</c:v>
                </c:pt>
                <c:pt idx="104">
                  <c:v>41911</c:v>
                </c:pt>
                <c:pt idx="105">
                  <c:v>41912</c:v>
                </c:pt>
                <c:pt idx="106">
                  <c:v>41912</c:v>
                </c:pt>
                <c:pt idx="107">
                  <c:v>41912</c:v>
                </c:pt>
                <c:pt idx="108">
                  <c:v>41919</c:v>
                </c:pt>
                <c:pt idx="109">
                  <c:v>41921</c:v>
                </c:pt>
                <c:pt idx="110">
                  <c:v>41921</c:v>
                </c:pt>
                <c:pt idx="111">
                  <c:v>41921</c:v>
                </c:pt>
                <c:pt idx="112">
                  <c:v>41921</c:v>
                </c:pt>
                <c:pt idx="113">
                  <c:v>41921</c:v>
                </c:pt>
                <c:pt idx="114">
                  <c:v>41921</c:v>
                </c:pt>
                <c:pt idx="115">
                  <c:v>41921</c:v>
                </c:pt>
                <c:pt idx="116">
                  <c:v>41921</c:v>
                </c:pt>
                <c:pt idx="117">
                  <c:v>41921</c:v>
                </c:pt>
                <c:pt idx="118">
                  <c:v>41921</c:v>
                </c:pt>
                <c:pt idx="119">
                  <c:v>41922</c:v>
                </c:pt>
                <c:pt idx="120">
                  <c:v>41922</c:v>
                </c:pt>
                <c:pt idx="121">
                  <c:v>41922</c:v>
                </c:pt>
                <c:pt idx="122">
                  <c:v>41925</c:v>
                </c:pt>
                <c:pt idx="123">
                  <c:v>41925</c:v>
                </c:pt>
                <c:pt idx="124">
                  <c:v>41925</c:v>
                </c:pt>
                <c:pt idx="125">
                  <c:v>41925</c:v>
                </c:pt>
                <c:pt idx="126">
                  <c:v>41925</c:v>
                </c:pt>
                <c:pt idx="127">
                  <c:v>41926</c:v>
                </c:pt>
                <c:pt idx="128">
                  <c:v>41926</c:v>
                </c:pt>
                <c:pt idx="129">
                  <c:v>41926</c:v>
                </c:pt>
                <c:pt idx="130">
                  <c:v>41926</c:v>
                </c:pt>
                <c:pt idx="131">
                  <c:v>41926</c:v>
                </c:pt>
                <c:pt idx="132">
                  <c:v>41927</c:v>
                </c:pt>
                <c:pt idx="133">
                  <c:v>41927</c:v>
                </c:pt>
                <c:pt idx="134">
                  <c:v>41927</c:v>
                </c:pt>
                <c:pt idx="135">
                  <c:v>41928</c:v>
                </c:pt>
                <c:pt idx="136">
                  <c:v>41928</c:v>
                </c:pt>
                <c:pt idx="137">
                  <c:v>41928</c:v>
                </c:pt>
                <c:pt idx="138">
                  <c:v>41928</c:v>
                </c:pt>
                <c:pt idx="139">
                  <c:v>41929</c:v>
                </c:pt>
                <c:pt idx="140">
                  <c:v>41929</c:v>
                </c:pt>
                <c:pt idx="141">
                  <c:v>41929</c:v>
                </c:pt>
                <c:pt idx="142">
                  <c:v>41929</c:v>
                </c:pt>
                <c:pt idx="143">
                  <c:v>41929</c:v>
                </c:pt>
                <c:pt idx="144">
                  <c:v>41929</c:v>
                </c:pt>
                <c:pt idx="145">
                  <c:v>41929</c:v>
                </c:pt>
                <c:pt idx="146">
                  <c:v>41931</c:v>
                </c:pt>
                <c:pt idx="147">
                  <c:v>41932</c:v>
                </c:pt>
                <c:pt idx="148">
                  <c:v>41932</c:v>
                </c:pt>
                <c:pt idx="149">
                  <c:v>41933</c:v>
                </c:pt>
                <c:pt idx="150">
                  <c:v>41934</c:v>
                </c:pt>
                <c:pt idx="151">
                  <c:v>41935</c:v>
                </c:pt>
                <c:pt idx="152">
                  <c:v>41935</c:v>
                </c:pt>
                <c:pt idx="153">
                  <c:v>41935</c:v>
                </c:pt>
                <c:pt idx="154">
                  <c:v>41936</c:v>
                </c:pt>
                <c:pt idx="155">
                  <c:v>41936</c:v>
                </c:pt>
                <c:pt idx="156">
                  <c:v>41936</c:v>
                </c:pt>
                <c:pt idx="157">
                  <c:v>41936</c:v>
                </c:pt>
                <c:pt idx="158">
                  <c:v>41936</c:v>
                </c:pt>
                <c:pt idx="159">
                  <c:v>41939</c:v>
                </c:pt>
                <c:pt idx="160">
                  <c:v>41939</c:v>
                </c:pt>
                <c:pt idx="161">
                  <c:v>41940</c:v>
                </c:pt>
                <c:pt idx="162">
                  <c:v>41940</c:v>
                </c:pt>
                <c:pt idx="163">
                  <c:v>41941</c:v>
                </c:pt>
                <c:pt idx="164">
                  <c:v>41941</c:v>
                </c:pt>
                <c:pt idx="165">
                  <c:v>41941</c:v>
                </c:pt>
                <c:pt idx="166">
                  <c:v>41942</c:v>
                </c:pt>
                <c:pt idx="167">
                  <c:v>41943</c:v>
                </c:pt>
                <c:pt idx="168">
                  <c:v>41943</c:v>
                </c:pt>
                <c:pt idx="169">
                  <c:v>41943</c:v>
                </c:pt>
                <c:pt idx="170">
                  <c:v>41943</c:v>
                </c:pt>
                <c:pt idx="171">
                  <c:v>41943</c:v>
                </c:pt>
                <c:pt idx="172">
                  <c:v>41946</c:v>
                </c:pt>
                <c:pt idx="173">
                  <c:v>41946</c:v>
                </c:pt>
                <c:pt idx="174">
                  <c:v>41946</c:v>
                </c:pt>
                <c:pt idx="175">
                  <c:v>41946</c:v>
                </c:pt>
                <c:pt idx="176">
                  <c:v>41946</c:v>
                </c:pt>
                <c:pt idx="177">
                  <c:v>41946</c:v>
                </c:pt>
                <c:pt idx="178">
                  <c:v>41947</c:v>
                </c:pt>
                <c:pt idx="179">
                  <c:v>41947</c:v>
                </c:pt>
                <c:pt idx="180">
                  <c:v>41948</c:v>
                </c:pt>
                <c:pt idx="181">
                  <c:v>41949</c:v>
                </c:pt>
                <c:pt idx="182">
                  <c:v>41949</c:v>
                </c:pt>
                <c:pt idx="183">
                  <c:v>41950</c:v>
                </c:pt>
                <c:pt idx="184">
                  <c:v>41950</c:v>
                </c:pt>
                <c:pt idx="185">
                  <c:v>41950</c:v>
                </c:pt>
                <c:pt idx="186">
                  <c:v>41956</c:v>
                </c:pt>
                <c:pt idx="187">
                  <c:v>41956</c:v>
                </c:pt>
                <c:pt idx="188">
                  <c:v>41956</c:v>
                </c:pt>
                <c:pt idx="189">
                  <c:v>41957</c:v>
                </c:pt>
                <c:pt idx="190">
                  <c:v>41957</c:v>
                </c:pt>
                <c:pt idx="191">
                  <c:v>41957</c:v>
                </c:pt>
                <c:pt idx="192">
                  <c:v>41957</c:v>
                </c:pt>
                <c:pt idx="193">
                  <c:v>41957</c:v>
                </c:pt>
                <c:pt idx="194">
                  <c:v>41957</c:v>
                </c:pt>
                <c:pt idx="195">
                  <c:v>41957</c:v>
                </c:pt>
                <c:pt idx="196">
                  <c:v>41957</c:v>
                </c:pt>
                <c:pt idx="197">
                  <c:v>41957</c:v>
                </c:pt>
                <c:pt idx="198">
                  <c:v>41957</c:v>
                </c:pt>
                <c:pt idx="199">
                  <c:v>41957</c:v>
                </c:pt>
                <c:pt idx="200">
                  <c:v>41957</c:v>
                </c:pt>
                <c:pt idx="201">
                  <c:v>41957</c:v>
                </c:pt>
                <c:pt idx="202">
                  <c:v>41957</c:v>
                </c:pt>
                <c:pt idx="203">
                  <c:v>41957</c:v>
                </c:pt>
                <c:pt idx="204">
                  <c:v>41957</c:v>
                </c:pt>
                <c:pt idx="205">
                  <c:v>41960</c:v>
                </c:pt>
                <c:pt idx="206">
                  <c:v>41961</c:v>
                </c:pt>
                <c:pt idx="207">
                  <c:v>41961</c:v>
                </c:pt>
                <c:pt idx="208">
                  <c:v>41962</c:v>
                </c:pt>
                <c:pt idx="209">
                  <c:v>41962</c:v>
                </c:pt>
                <c:pt idx="210">
                  <c:v>41963</c:v>
                </c:pt>
                <c:pt idx="211">
                  <c:v>41963</c:v>
                </c:pt>
                <c:pt idx="212">
                  <c:v>41963</c:v>
                </c:pt>
                <c:pt idx="213">
                  <c:v>41964</c:v>
                </c:pt>
                <c:pt idx="214">
                  <c:v>41964</c:v>
                </c:pt>
                <c:pt idx="215">
                  <c:v>41964</c:v>
                </c:pt>
                <c:pt idx="216">
                  <c:v>41964</c:v>
                </c:pt>
                <c:pt idx="217">
                  <c:v>41964</c:v>
                </c:pt>
                <c:pt idx="218">
                  <c:v>41964</c:v>
                </c:pt>
                <c:pt idx="219">
                  <c:v>41967</c:v>
                </c:pt>
                <c:pt idx="220">
                  <c:v>41967</c:v>
                </c:pt>
                <c:pt idx="221">
                  <c:v>41967</c:v>
                </c:pt>
                <c:pt idx="222">
                  <c:v>41967</c:v>
                </c:pt>
                <c:pt idx="223">
                  <c:v>41967</c:v>
                </c:pt>
                <c:pt idx="224">
                  <c:v>41967</c:v>
                </c:pt>
                <c:pt idx="225">
                  <c:v>41967</c:v>
                </c:pt>
                <c:pt idx="226">
                  <c:v>41968</c:v>
                </c:pt>
                <c:pt idx="227">
                  <c:v>41968</c:v>
                </c:pt>
                <c:pt idx="228">
                  <c:v>41968</c:v>
                </c:pt>
                <c:pt idx="229">
                  <c:v>41968</c:v>
                </c:pt>
                <c:pt idx="230">
                  <c:v>41968</c:v>
                </c:pt>
                <c:pt idx="231">
                  <c:v>41968</c:v>
                </c:pt>
                <c:pt idx="232">
                  <c:v>41968</c:v>
                </c:pt>
                <c:pt idx="233">
                  <c:v>41968</c:v>
                </c:pt>
                <c:pt idx="234">
                  <c:v>41969</c:v>
                </c:pt>
                <c:pt idx="235">
                  <c:v>41969</c:v>
                </c:pt>
                <c:pt idx="236">
                  <c:v>41969</c:v>
                </c:pt>
                <c:pt idx="237">
                  <c:v>41969</c:v>
                </c:pt>
              </c:numCache>
            </c:numRef>
          </c:cat>
          <c:val>
            <c:numRef>
              <c:f>'h:\desktop\Stats\[PST Capability Chart - November 2014.xlsx]RFT team from July 2014'!$D$2:$D$239</c:f>
              <c:numCache>
                <c:formatCode>General</c:formatCode>
                <c:ptCount val="238"/>
                <c:pt idx="0">
                  <c:v>32</c:v>
                </c:pt>
                <c:pt idx="1">
                  <c:v>29</c:v>
                </c:pt>
                <c:pt idx="2">
                  <c:v>36</c:v>
                </c:pt>
                <c:pt idx="3">
                  <c:v>22</c:v>
                </c:pt>
                <c:pt idx="4">
                  <c:v>36</c:v>
                </c:pt>
                <c:pt idx="5">
                  <c:v>34</c:v>
                </c:pt>
                <c:pt idx="6">
                  <c:v>14</c:v>
                </c:pt>
                <c:pt idx="7">
                  <c:v>45</c:v>
                </c:pt>
                <c:pt idx="8">
                  <c:v>35</c:v>
                </c:pt>
                <c:pt idx="9">
                  <c:v>25</c:v>
                </c:pt>
                <c:pt idx="10">
                  <c:v>17</c:v>
                </c:pt>
                <c:pt idx="11">
                  <c:v>47</c:v>
                </c:pt>
                <c:pt idx="12">
                  <c:v>40</c:v>
                </c:pt>
                <c:pt idx="13">
                  <c:v>25</c:v>
                </c:pt>
                <c:pt idx="14">
                  <c:v>21</c:v>
                </c:pt>
                <c:pt idx="15">
                  <c:v>7</c:v>
                </c:pt>
                <c:pt idx="16">
                  <c:v>4</c:v>
                </c:pt>
                <c:pt idx="17">
                  <c:v>33</c:v>
                </c:pt>
                <c:pt idx="18">
                  <c:v>33</c:v>
                </c:pt>
                <c:pt idx="19">
                  <c:v>27</c:v>
                </c:pt>
                <c:pt idx="20">
                  <c:v>6</c:v>
                </c:pt>
                <c:pt idx="21">
                  <c:v>5</c:v>
                </c:pt>
                <c:pt idx="22">
                  <c:v>50</c:v>
                </c:pt>
                <c:pt idx="23">
                  <c:v>25</c:v>
                </c:pt>
                <c:pt idx="24">
                  <c:v>25</c:v>
                </c:pt>
                <c:pt idx="25">
                  <c:v>46</c:v>
                </c:pt>
                <c:pt idx="26">
                  <c:v>36</c:v>
                </c:pt>
                <c:pt idx="27">
                  <c:v>28</c:v>
                </c:pt>
                <c:pt idx="28">
                  <c:v>28</c:v>
                </c:pt>
                <c:pt idx="29">
                  <c:v>54</c:v>
                </c:pt>
                <c:pt idx="30">
                  <c:v>44</c:v>
                </c:pt>
                <c:pt idx="31">
                  <c:v>45</c:v>
                </c:pt>
                <c:pt idx="32">
                  <c:v>36</c:v>
                </c:pt>
                <c:pt idx="33">
                  <c:v>36</c:v>
                </c:pt>
                <c:pt idx="34">
                  <c:v>46</c:v>
                </c:pt>
                <c:pt idx="35">
                  <c:v>32</c:v>
                </c:pt>
                <c:pt idx="36">
                  <c:v>31</c:v>
                </c:pt>
                <c:pt idx="37">
                  <c:v>29</c:v>
                </c:pt>
                <c:pt idx="38">
                  <c:v>15</c:v>
                </c:pt>
                <c:pt idx="39">
                  <c:v>40</c:v>
                </c:pt>
                <c:pt idx="40">
                  <c:v>48</c:v>
                </c:pt>
                <c:pt idx="41">
                  <c:v>39</c:v>
                </c:pt>
                <c:pt idx="42">
                  <c:v>36</c:v>
                </c:pt>
                <c:pt idx="43">
                  <c:v>32</c:v>
                </c:pt>
                <c:pt idx="44">
                  <c:v>36</c:v>
                </c:pt>
                <c:pt idx="45">
                  <c:v>47</c:v>
                </c:pt>
                <c:pt idx="46">
                  <c:v>57</c:v>
                </c:pt>
                <c:pt idx="47">
                  <c:v>50</c:v>
                </c:pt>
                <c:pt idx="48">
                  <c:v>57</c:v>
                </c:pt>
                <c:pt idx="49">
                  <c:v>50</c:v>
                </c:pt>
                <c:pt idx="50">
                  <c:v>54</c:v>
                </c:pt>
                <c:pt idx="51">
                  <c:v>9</c:v>
                </c:pt>
                <c:pt idx="52">
                  <c:v>17</c:v>
                </c:pt>
                <c:pt idx="53">
                  <c:v>46</c:v>
                </c:pt>
                <c:pt idx="54">
                  <c:v>46</c:v>
                </c:pt>
                <c:pt idx="55">
                  <c:v>68</c:v>
                </c:pt>
                <c:pt idx="56">
                  <c:v>39</c:v>
                </c:pt>
                <c:pt idx="57">
                  <c:v>37</c:v>
                </c:pt>
                <c:pt idx="58">
                  <c:v>37</c:v>
                </c:pt>
                <c:pt idx="59">
                  <c:v>21</c:v>
                </c:pt>
                <c:pt idx="60">
                  <c:v>21</c:v>
                </c:pt>
                <c:pt idx="61">
                  <c:v>61</c:v>
                </c:pt>
                <c:pt idx="62">
                  <c:v>79</c:v>
                </c:pt>
                <c:pt idx="63">
                  <c:v>43</c:v>
                </c:pt>
                <c:pt idx="64">
                  <c:v>40</c:v>
                </c:pt>
                <c:pt idx="65">
                  <c:v>35</c:v>
                </c:pt>
                <c:pt idx="66">
                  <c:v>14</c:v>
                </c:pt>
                <c:pt idx="67">
                  <c:v>63</c:v>
                </c:pt>
                <c:pt idx="68">
                  <c:v>36</c:v>
                </c:pt>
                <c:pt idx="69">
                  <c:v>31</c:v>
                </c:pt>
                <c:pt idx="70">
                  <c:v>86</c:v>
                </c:pt>
                <c:pt idx="71">
                  <c:v>84</c:v>
                </c:pt>
                <c:pt idx="72">
                  <c:v>55</c:v>
                </c:pt>
                <c:pt idx="73">
                  <c:v>77</c:v>
                </c:pt>
                <c:pt idx="74">
                  <c:v>63</c:v>
                </c:pt>
                <c:pt idx="75">
                  <c:v>6</c:v>
                </c:pt>
                <c:pt idx="76">
                  <c:v>112</c:v>
                </c:pt>
                <c:pt idx="77">
                  <c:v>57</c:v>
                </c:pt>
                <c:pt idx="78">
                  <c:v>17</c:v>
                </c:pt>
                <c:pt idx="79">
                  <c:v>21</c:v>
                </c:pt>
                <c:pt idx="80">
                  <c:v>104</c:v>
                </c:pt>
                <c:pt idx="81">
                  <c:v>39</c:v>
                </c:pt>
                <c:pt idx="82">
                  <c:v>21</c:v>
                </c:pt>
                <c:pt idx="83">
                  <c:v>55</c:v>
                </c:pt>
                <c:pt idx="84">
                  <c:v>50</c:v>
                </c:pt>
                <c:pt idx="85">
                  <c:v>20</c:v>
                </c:pt>
                <c:pt idx="86">
                  <c:v>8</c:v>
                </c:pt>
                <c:pt idx="87">
                  <c:v>13</c:v>
                </c:pt>
                <c:pt idx="88">
                  <c:v>22</c:v>
                </c:pt>
                <c:pt idx="89">
                  <c:v>35</c:v>
                </c:pt>
                <c:pt idx="90">
                  <c:v>35</c:v>
                </c:pt>
                <c:pt idx="91">
                  <c:v>31</c:v>
                </c:pt>
                <c:pt idx="92">
                  <c:v>11</c:v>
                </c:pt>
                <c:pt idx="93">
                  <c:v>4</c:v>
                </c:pt>
                <c:pt idx="94">
                  <c:v>9</c:v>
                </c:pt>
                <c:pt idx="95">
                  <c:v>44</c:v>
                </c:pt>
                <c:pt idx="96">
                  <c:v>16</c:v>
                </c:pt>
                <c:pt idx="97">
                  <c:v>10</c:v>
                </c:pt>
                <c:pt idx="98">
                  <c:v>10</c:v>
                </c:pt>
                <c:pt idx="99">
                  <c:v>3</c:v>
                </c:pt>
                <c:pt idx="100">
                  <c:v>69</c:v>
                </c:pt>
                <c:pt idx="101">
                  <c:v>94</c:v>
                </c:pt>
                <c:pt idx="102">
                  <c:v>3</c:v>
                </c:pt>
                <c:pt idx="103">
                  <c:v>31</c:v>
                </c:pt>
                <c:pt idx="104">
                  <c:v>6</c:v>
                </c:pt>
                <c:pt idx="105">
                  <c:v>26</c:v>
                </c:pt>
                <c:pt idx="106">
                  <c:v>32</c:v>
                </c:pt>
                <c:pt idx="107">
                  <c:v>32</c:v>
                </c:pt>
                <c:pt idx="108">
                  <c:v>82</c:v>
                </c:pt>
                <c:pt idx="109">
                  <c:v>43</c:v>
                </c:pt>
                <c:pt idx="110">
                  <c:v>16</c:v>
                </c:pt>
                <c:pt idx="111">
                  <c:v>43</c:v>
                </c:pt>
                <c:pt idx="112">
                  <c:v>73</c:v>
                </c:pt>
                <c:pt idx="113">
                  <c:v>56</c:v>
                </c:pt>
                <c:pt idx="114">
                  <c:v>16</c:v>
                </c:pt>
                <c:pt idx="115">
                  <c:v>38</c:v>
                </c:pt>
                <c:pt idx="116">
                  <c:v>13</c:v>
                </c:pt>
                <c:pt idx="117">
                  <c:v>55</c:v>
                </c:pt>
                <c:pt idx="118">
                  <c:v>31</c:v>
                </c:pt>
                <c:pt idx="119">
                  <c:v>21</c:v>
                </c:pt>
                <c:pt idx="120">
                  <c:v>44</c:v>
                </c:pt>
                <c:pt idx="121">
                  <c:v>31</c:v>
                </c:pt>
                <c:pt idx="122">
                  <c:v>21</c:v>
                </c:pt>
                <c:pt idx="123">
                  <c:v>32</c:v>
                </c:pt>
                <c:pt idx="124">
                  <c:v>27</c:v>
                </c:pt>
                <c:pt idx="125">
                  <c:v>5</c:v>
                </c:pt>
                <c:pt idx="126">
                  <c:v>14</c:v>
                </c:pt>
                <c:pt idx="127">
                  <c:v>49</c:v>
                </c:pt>
                <c:pt idx="128">
                  <c:v>14</c:v>
                </c:pt>
                <c:pt idx="129">
                  <c:v>49</c:v>
                </c:pt>
                <c:pt idx="130">
                  <c:v>32</c:v>
                </c:pt>
                <c:pt idx="131">
                  <c:v>57</c:v>
                </c:pt>
                <c:pt idx="132">
                  <c:v>6</c:v>
                </c:pt>
                <c:pt idx="133">
                  <c:v>35</c:v>
                </c:pt>
                <c:pt idx="134">
                  <c:v>26</c:v>
                </c:pt>
                <c:pt idx="135">
                  <c:v>7</c:v>
                </c:pt>
                <c:pt idx="136">
                  <c:v>14</c:v>
                </c:pt>
                <c:pt idx="137">
                  <c:v>7</c:v>
                </c:pt>
                <c:pt idx="138">
                  <c:v>17</c:v>
                </c:pt>
                <c:pt idx="139">
                  <c:v>44</c:v>
                </c:pt>
                <c:pt idx="140">
                  <c:v>44</c:v>
                </c:pt>
                <c:pt idx="141">
                  <c:v>2</c:v>
                </c:pt>
                <c:pt idx="142">
                  <c:v>32</c:v>
                </c:pt>
                <c:pt idx="143">
                  <c:v>37</c:v>
                </c:pt>
                <c:pt idx="144">
                  <c:v>23</c:v>
                </c:pt>
                <c:pt idx="145">
                  <c:v>1</c:v>
                </c:pt>
                <c:pt idx="146">
                  <c:v>114</c:v>
                </c:pt>
                <c:pt idx="147">
                  <c:v>12</c:v>
                </c:pt>
                <c:pt idx="148">
                  <c:v>24</c:v>
                </c:pt>
                <c:pt idx="149">
                  <c:v>29</c:v>
                </c:pt>
                <c:pt idx="150">
                  <c:v>1</c:v>
                </c:pt>
                <c:pt idx="151">
                  <c:v>8</c:v>
                </c:pt>
                <c:pt idx="152">
                  <c:v>1</c:v>
                </c:pt>
                <c:pt idx="153">
                  <c:v>10</c:v>
                </c:pt>
                <c:pt idx="154">
                  <c:v>35</c:v>
                </c:pt>
                <c:pt idx="155">
                  <c:v>23</c:v>
                </c:pt>
                <c:pt idx="156">
                  <c:v>21</c:v>
                </c:pt>
                <c:pt idx="157">
                  <c:v>21</c:v>
                </c:pt>
                <c:pt idx="158">
                  <c:v>35</c:v>
                </c:pt>
                <c:pt idx="159">
                  <c:v>80</c:v>
                </c:pt>
                <c:pt idx="160">
                  <c:v>80</c:v>
                </c:pt>
                <c:pt idx="161">
                  <c:v>40</c:v>
                </c:pt>
                <c:pt idx="162">
                  <c:v>12</c:v>
                </c:pt>
                <c:pt idx="163">
                  <c:v>93</c:v>
                </c:pt>
                <c:pt idx="164">
                  <c:v>44</c:v>
                </c:pt>
                <c:pt idx="165">
                  <c:v>147</c:v>
                </c:pt>
                <c:pt idx="166">
                  <c:v>100</c:v>
                </c:pt>
                <c:pt idx="167">
                  <c:v>46</c:v>
                </c:pt>
                <c:pt idx="168">
                  <c:v>22</c:v>
                </c:pt>
                <c:pt idx="169">
                  <c:v>14</c:v>
                </c:pt>
                <c:pt idx="170">
                  <c:v>46</c:v>
                </c:pt>
                <c:pt idx="171">
                  <c:v>22</c:v>
                </c:pt>
                <c:pt idx="172">
                  <c:v>49</c:v>
                </c:pt>
                <c:pt idx="173">
                  <c:v>81</c:v>
                </c:pt>
                <c:pt idx="174">
                  <c:v>39</c:v>
                </c:pt>
                <c:pt idx="175">
                  <c:v>49</c:v>
                </c:pt>
                <c:pt idx="176">
                  <c:v>31</c:v>
                </c:pt>
                <c:pt idx="177">
                  <c:v>19</c:v>
                </c:pt>
                <c:pt idx="178">
                  <c:v>32</c:v>
                </c:pt>
                <c:pt idx="179">
                  <c:v>49</c:v>
                </c:pt>
                <c:pt idx="180">
                  <c:v>58</c:v>
                </c:pt>
                <c:pt idx="181">
                  <c:v>24</c:v>
                </c:pt>
                <c:pt idx="182">
                  <c:v>31</c:v>
                </c:pt>
                <c:pt idx="183">
                  <c:v>38</c:v>
                </c:pt>
                <c:pt idx="184">
                  <c:v>39</c:v>
                </c:pt>
                <c:pt idx="185">
                  <c:v>23</c:v>
                </c:pt>
                <c:pt idx="186">
                  <c:v>24</c:v>
                </c:pt>
                <c:pt idx="187">
                  <c:v>24</c:v>
                </c:pt>
                <c:pt idx="188">
                  <c:v>17</c:v>
                </c:pt>
                <c:pt idx="189">
                  <c:v>36</c:v>
                </c:pt>
                <c:pt idx="190">
                  <c:v>36</c:v>
                </c:pt>
                <c:pt idx="191">
                  <c:v>36</c:v>
                </c:pt>
                <c:pt idx="192">
                  <c:v>192</c:v>
                </c:pt>
                <c:pt idx="193">
                  <c:v>30</c:v>
                </c:pt>
                <c:pt idx="194">
                  <c:v>31</c:v>
                </c:pt>
                <c:pt idx="195">
                  <c:v>50</c:v>
                </c:pt>
                <c:pt idx="196">
                  <c:v>36</c:v>
                </c:pt>
                <c:pt idx="197">
                  <c:v>36</c:v>
                </c:pt>
                <c:pt idx="198">
                  <c:v>36</c:v>
                </c:pt>
                <c:pt idx="199">
                  <c:v>21</c:v>
                </c:pt>
                <c:pt idx="200">
                  <c:v>38</c:v>
                </c:pt>
                <c:pt idx="201">
                  <c:v>36</c:v>
                </c:pt>
                <c:pt idx="202">
                  <c:v>36</c:v>
                </c:pt>
                <c:pt idx="203">
                  <c:v>56</c:v>
                </c:pt>
                <c:pt idx="204">
                  <c:v>32</c:v>
                </c:pt>
                <c:pt idx="205">
                  <c:v>4</c:v>
                </c:pt>
                <c:pt idx="206">
                  <c:v>49</c:v>
                </c:pt>
                <c:pt idx="207">
                  <c:v>167</c:v>
                </c:pt>
                <c:pt idx="208">
                  <c:v>7</c:v>
                </c:pt>
                <c:pt idx="209">
                  <c:v>36</c:v>
                </c:pt>
                <c:pt idx="210">
                  <c:v>76</c:v>
                </c:pt>
                <c:pt idx="211">
                  <c:v>76</c:v>
                </c:pt>
                <c:pt idx="212">
                  <c:v>14</c:v>
                </c:pt>
                <c:pt idx="213">
                  <c:v>15</c:v>
                </c:pt>
                <c:pt idx="214">
                  <c:v>36</c:v>
                </c:pt>
                <c:pt idx="215">
                  <c:v>66</c:v>
                </c:pt>
                <c:pt idx="216">
                  <c:v>45</c:v>
                </c:pt>
                <c:pt idx="217">
                  <c:v>3</c:v>
                </c:pt>
                <c:pt idx="218">
                  <c:v>45</c:v>
                </c:pt>
                <c:pt idx="219">
                  <c:v>60</c:v>
                </c:pt>
                <c:pt idx="220">
                  <c:v>60</c:v>
                </c:pt>
                <c:pt idx="221">
                  <c:v>59</c:v>
                </c:pt>
                <c:pt idx="222">
                  <c:v>48</c:v>
                </c:pt>
                <c:pt idx="223">
                  <c:v>59</c:v>
                </c:pt>
                <c:pt idx="224">
                  <c:v>11</c:v>
                </c:pt>
                <c:pt idx="225">
                  <c:v>10</c:v>
                </c:pt>
                <c:pt idx="226">
                  <c:v>47</c:v>
                </c:pt>
                <c:pt idx="227">
                  <c:v>47</c:v>
                </c:pt>
                <c:pt idx="228">
                  <c:v>47</c:v>
                </c:pt>
                <c:pt idx="229">
                  <c:v>56</c:v>
                </c:pt>
                <c:pt idx="230">
                  <c:v>47</c:v>
                </c:pt>
                <c:pt idx="231">
                  <c:v>8</c:v>
                </c:pt>
                <c:pt idx="232">
                  <c:v>47</c:v>
                </c:pt>
                <c:pt idx="233">
                  <c:v>47</c:v>
                </c:pt>
                <c:pt idx="234">
                  <c:v>48</c:v>
                </c:pt>
                <c:pt idx="235">
                  <c:v>48</c:v>
                </c:pt>
                <c:pt idx="236">
                  <c:v>48</c:v>
                </c:pt>
                <c:pt idx="237">
                  <c:v>48</c:v>
                </c:pt>
              </c:numCache>
            </c:numRef>
          </c:val>
          <c:smooth val="0"/>
        </c:ser>
        <c:ser>
          <c:idx val="1"/>
          <c:order val="1"/>
          <c:tx>
            <c:strRef>
              <c:f>'h:\desktop\Stats\[PST Capability Chart - November 2014.xlsx]RFT team from July 2014'!$E$1</c:f>
              <c:strCache>
                <c:ptCount val="1"/>
                <c:pt idx="0">
                  <c:v>Average = 36 days</c:v>
                </c:pt>
              </c:strCache>
            </c:strRef>
          </c:tx>
          <c:spPr>
            <a:ln w="25400">
              <a:solidFill>
                <a:srgbClr val="FF0000"/>
              </a:solidFill>
            </a:ln>
          </c:spPr>
          <c:marker>
            <c:symbol val="none"/>
          </c:marker>
          <c:dPt>
            <c:idx val="86"/>
            <c:bubble3D val="0"/>
          </c:dPt>
          <c:cat>
            <c:numRef>
              <c:f>'h:\desktop\Stats\[PST Capability Chart - November 2014.xlsx]RFT team from July 2014'!$C$2:$C$239</c:f>
              <c:numCache>
                <c:formatCode>General</c:formatCode>
                <c:ptCount val="238"/>
                <c:pt idx="0">
                  <c:v>41828</c:v>
                </c:pt>
                <c:pt idx="1">
                  <c:v>41828</c:v>
                </c:pt>
                <c:pt idx="2">
                  <c:v>41829</c:v>
                </c:pt>
                <c:pt idx="3">
                  <c:v>41829</c:v>
                </c:pt>
                <c:pt idx="4">
                  <c:v>41830</c:v>
                </c:pt>
                <c:pt idx="5">
                  <c:v>41830</c:v>
                </c:pt>
                <c:pt idx="6">
                  <c:v>41830</c:v>
                </c:pt>
                <c:pt idx="7">
                  <c:v>41831</c:v>
                </c:pt>
                <c:pt idx="8">
                  <c:v>41831</c:v>
                </c:pt>
                <c:pt idx="9">
                  <c:v>41831</c:v>
                </c:pt>
                <c:pt idx="10">
                  <c:v>41831</c:v>
                </c:pt>
                <c:pt idx="11">
                  <c:v>41834</c:v>
                </c:pt>
                <c:pt idx="12">
                  <c:v>41834</c:v>
                </c:pt>
                <c:pt idx="13">
                  <c:v>41834</c:v>
                </c:pt>
                <c:pt idx="14">
                  <c:v>41834</c:v>
                </c:pt>
                <c:pt idx="15">
                  <c:v>41834</c:v>
                </c:pt>
                <c:pt idx="16">
                  <c:v>41834</c:v>
                </c:pt>
                <c:pt idx="17">
                  <c:v>41835</c:v>
                </c:pt>
                <c:pt idx="18">
                  <c:v>41835</c:v>
                </c:pt>
                <c:pt idx="19">
                  <c:v>41835</c:v>
                </c:pt>
                <c:pt idx="20">
                  <c:v>41835</c:v>
                </c:pt>
                <c:pt idx="21">
                  <c:v>41836</c:v>
                </c:pt>
                <c:pt idx="22">
                  <c:v>41838</c:v>
                </c:pt>
                <c:pt idx="23">
                  <c:v>41838</c:v>
                </c:pt>
                <c:pt idx="24">
                  <c:v>41838</c:v>
                </c:pt>
                <c:pt idx="25">
                  <c:v>41841</c:v>
                </c:pt>
                <c:pt idx="26">
                  <c:v>41842</c:v>
                </c:pt>
                <c:pt idx="27">
                  <c:v>41842</c:v>
                </c:pt>
                <c:pt idx="28">
                  <c:v>41842</c:v>
                </c:pt>
                <c:pt idx="29">
                  <c:v>41843</c:v>
                </c:pt>
                <c:pt idx="30">
                  <c:v>41843</c:v>
                </c:pt>
                <c:pt idx="31">
                  <c:v>41844</c:v>
                </c:pt>
                <c:pt idx="32">
                  <c:v>41844</c:v>
                </c:pt>
                <c:pt idx="33">
                  <c:v>41844</c:v>
                </c:pt>
                <c:pt idx="34">
                  <c:v>41845</c:v>
                </c:pt>
                <c:pt idx="35">
                  <c:v>41845</c:v>
                </c:pt>
                <c:pt idx="36">
                  <c:v>41845</c:v>
                </c:pt>
                <c:pt idx="37">
                  <c:v>41845</c:v>
                </c:pt>
                <c:pt idx="38">
                  <c:v>41845</c:v>
                </c:pt>
                <c:pt idx="39">
                  <c:v>41850</c:v>
                </c:pt>
                <c:pt idx="40">
                  <c:v>41851</c:v>
                </c:pt>
                <c:pt idx="41">
                  <c:v>41852</c:v>
                </c:pt>
                <c:pt idx="42">
                  <c:v>41852</c:v>
                </c:pt>
                <c:pt idx="43">
                  <c:v>41852</c:v>
                </c:pt>
                <c:pt idx="44">
                  <c:v>41852</c:v>
                </c:pt>
                <c:pt idx="45">
                  <c:v>41855</c:v>
                </c:pt>
                <c:pt idx="46">
                  <c:v>41859</c:v>
                </c:pt>
                <c:pt idx="47">
                  <c:v>41859</c:v>
                </c:pt>
                <c:pt idx="48">
                  <c:v>41859</c:v>
                </c:pt>
                <c:pt idx="49">
                  <c:v>41859</c:v>
                </c:pt>
                <c:pt idx="50">
                  <c:v>41859</c:v>
                </c:pt>
                <c:pt idx="51">
                  <c:v>41859</c:v>
                </c:pt>
                <c:pt idx="52">
                  <c:v>41859</c:v>
                </c:pt>
                <c:pt idx="53">
                  <c:v>41862</c:v>
                </c:pt>
                <c:pt idx="54">
                  <c:v>41862</c:v>
                </c:pt>
                <c:pt idx="55">
                  <c:v>41863</c:v>
                </c:pt>
                <c:pt idx="56">
                  <c:v>41863</c:v>
                </c:pt>
                <c:pt idx="57">
                  <c:v>41865</c:v>
                </c:pt>
                <c:pt idx="58">
                  <c:v>41865</c:v>
                </c:pt>
                <c:pt idx="59">
                  <c:v>41865</c:v>
                </c:pt>
                <c:pt idx="60">
                  <c:v>41865</c:v>
                </c:pt>
                <c:pt idx="61">
                  <c:v>41870</c:v>
                </c:pt>
                <c:pt idx="62">
                  <c:v>41871</c:v>
                </c:pt>
                <c:pt idx="63">
                  <c:v>41871</c:v>
                </c:pt>
                <c:pt idx="64">
                  <c:v>41871</c:v>
                </c:pt>
                <c:pt idx="65">
                  <c:v>41871</c:v>
                </c:pt>
                <c:pt idx="66">
                  <c:v>41871</c:v>
                </c:pt>
                <c:pt idx="67">
                  <c:v>41873</c:v>
                </c:pt>
                <c:pt idx="68">
                  <c:v>41873</c:v>
                </c:pt>
                <c:pt idx="69">
                  <c:v>41873</c:v>
                </c:pt>
                <c:pt idx="70">
                  <c:v>41879</c:v>
                </c:pt>
                <c:pt idx="71">
                  <c:v>41879</c:v>
                </c:pt>
                <c:pt idx="72">
                  <c:v>41883</c:v>
                </c:pt>
                <c:pt idx="73">
                  <c:v>41884</c:v>
                </c:pt>
                <c:pt idx="74">
                  <c:v>41884</c:v>
                </c:pt>
                <c:pt idx="75">
                  <c:v>41885</c:v>
                </c:pt>
                <c:pt idx="76">
                  <c:v>41887</c:v>
                </c:pt>
                <c:pt idx="77">
                  <c:v>41887</c:v>
                </c:pt>
                <c:pt idx="78">
                  <c:v>41890</c:v>
                </c:pt>
                <c:pt idx="79">
                  <c:v>41890</c:v>
                </c:pt>
                <c:pt idx="80">
                  <c:v>41891</c:v>
                </c:pt>
                <c:pt idx="81">
                  <c:v>41891</c:v>
                </c:pt>
                <c:pt idx="82">
                  <c:v>41891</c:v>
                </c:pt>
                <c:pt idx="83">
                  <c:v>41892</c:v>
                </c:pt>
                <c:pt idx="84">
                  <c:v>41892</c:v>
                </c:pt>
                <c:pt idx="85">
                  <c:v>41892</c:v>
                </c:pt>
                <c:pt idx="86">
                  <c:v>41892</c:v>
                </c:pt>
                <c:pt idx="87">
                  <c:v>41893</c:v>
                </c:pt>
                <c:pt idx="88">
                  <c:v>41894</c:v>
                </c:pt>
                <c:pt idx="89">
                  <c:v>41897</c:v>
                </c:pt>
                <c:pt idx="90">
                  <c:v>41897</c:v>
                </c:pt>
                <c:pt idx="91">
                  <c:v>41897</c:v>
                </c:pt>
                <c:pt idx="92">
                  <c:v>41897</c:v>
                </c:pt>
                <c:pt idx="93">
                  <c:v>41897</c:v>
                </c:pt>
                <c:pt idx="94">
                  <c:v>41900</c:v>
                </c:pt>
                <c:pt idx="95">
                  <c:v>41901</c:v>
                </c:pt>
                <c:pt idx="96">
                  <c:v>41901</c:v>
                </c:pt>
                <c:pt idx="97">
                  <c:v>41901</c:v>
                </c:pt>
                <c:pt idx="98">
                  <c:v>41901</c:v>
                </c:pt>
                <c:pt idx="99">
                  <c:v>41901</c:v>
                </c:pt>
                <c:pt idx="100">
                  <c:v>41907</c:v>
                </c:pt>
                <c:pt idx="101">
                  <c:v>41907</c:v>
                </c:pt>
                <c:pt idx="102">
                  <c:v>41908</c:v>
                </c:pt>
                <c:pt idx="103">
                  <c:v>41911</c:v>
                </c:pt>
                <c:pt idx="104">
                  <c:v>41911</c:v>
                </c:pt>
                <c:pt idx="105">
                  <c:v>41912</c:v>
                </c:pt>
                <c:pt idx="106">
                  <c:v>41912</c:v>
                </c:pt>
                <c:pt idx="107">
                  <c:v>41912</c:v>
                </c:pt>
                <c:pt idx="108">
                  <c:v>41919</c:v>
                </c:pt>
                <c:pt idx="109">
                  <c:v>41921</c:v>
                </c:pt>
                <c:pt idx="110">
                  <c:v>41921</c:v>
                </c:pt>
                <c:pt idx="111">
                  <c:v>41921</c:v>
                </c:pt>
                <c:pt idx="112">
                  <c:v>41921</c:v>
                </c:pt>
                <c:pt idx="113">
                  <c:v>41921</c:v>
                </c:pt>
                <c:pt idx="114">
                  <c:v>41921</c:v>
                </c:pt>
                <c:pt idx="115">
                  <c:v>41921</c:v>
                </c:pt>
                <c:pt idx="116">
                  <c:v>41921</c:v>
                </c:pt>
                <c:pt idx="117">
                  <c:v>41921</c:v>
                </c:pt>
                <c:pt idx="118">
                  <c:v>41921</c:v>
                </c:pt>
                <c:pt idx="119">
                  <c:v>41922</c:v>
                </c:pt>
                <c:pt idx="120">
                  <c:v>41922</c:v>
                </c:pt>
                <c:pt idx="121">
                  <c:v>41922</c:v>
                </c:pt>
                <c:pt idx="122">
                  <c:v>41925</c:v>
                </c:pt>
                <c:pt idx="123">
                  <c:v>41925</c:v>
                </c:pt>
                <c:pt idx="124">
                  <c:v>41925</c:v>
                </c:pt>
                <c:pt idx="125">
                  <c:v>41925</c:v>
                </c:pt>
                <c:pt idx="126">
                  <c:v>41925</c:v>
                </c:pt>
                <c:pt idx="127">
                  <c:v>41926</c:v>
                </c:pt>
                <c:pt idx="128">
                  <c:v>41926</c:v>
                </c:pt>
                <c:pt idx="129">
                  <c:v>41926</c:v>
                </c:pt>
                <c:pt idx="130">
                  <c:v>41926</c:v>
                </c:pt>
                <c:pt idx="131">
                  <c:v>41926</c:v>
                </c:pt>
                <c:pt idx="132">
                  <c:v>41927</c:v>
                </c:pt>
                <c:pt idx="133">
                  <c:v>41927</c:v>
                </c:pt>
                <c:pt idx="134">
                  <c:v>41927</c:v>
                </c:pt>
                <c:pt idx="135">
                  <c:v>41928</c:v>
                </c:pt>
                <c:pt idx="136">
                  <c:v>41928</c:v>
                </c:pt>
                <c:pt idx="137">
                  <c:v>41928</c:v>
                </c:pt>
                <c:pt idx="138">
                  <c:v>41928</c:v>
                </c:pt>
                <c:pt idx="139">
                  <c:v>41929</c:v>
                </c:pt>
                <c:pt idx="140">
                  <c:v>41929</c:v>
                </c:pt>
                <c:pt idx="141">
                  <c:v>41929</c:v>
                </c:pt>
                <c:pt idx="142">
                  <c:v>41929</c:v>
                </c:pt>
                <c:pt idx="143">
                  <c:v>41929</c:v>
                </c:pt>
                <c:pt idx="144">
                  <c:v>41929</c:v>
                </c:pt>
                <c:pt idx="145">
                  <c:v>41929</c:v>
                </c:pt>
                <c:pt idx="146">
                  <c:v>41931</c:v>
                </c:pt>
                <c:pt idx="147">
                  <c:v>41932</c:v>
                </c:pt>
                <c:pt idx="148">
                  <c:v>41932</c:v>
                </c:pt>
                <c:pt idx="149">
                  <c:v>41933</c:v>
                </c:pt>
                <c:pt idx="150">
                  <c:v>41934</c:v>
                </c:pt>
                <c:pt idx="151">
                  <c:v>41935</c:v>
                </c:pt>
                <c:pt idx="152">
                  <c:v>41935</c:v>
                </c:pt>
                <c:pt idx="153">
                  <c:v>41935</c:v>
                </c:pt>
                <c:pt idx="154">
                  <c:v>41936</c:v>
                </c:pt>
                <c:pt idx="155">
                  <c:v>41936</c:v>
                </c:pt>
                <c:pt idx="156">
                  <c:v>41936</c:v>
                </c:pt>
                <c:pt idx="157">
                  <c:v>41936</c:v>
                </c:pt>
                <c:pt idx="158">
                  <c:v>41936</c:v>
                </c:pt>
                <c:pt idx="159">
                  <c:v>41939</c:v>
                </c:pt>
                <c:pt idx="160">
                  <c:v>41939</c:v>
                </c:pt>
                <c:pt idx="161">
                  <c:v>41940</c:v>
                </c:pt>
                <c:pt idx="162">
                  <c:v>41940</c:v>
                </c:pt>
                <c:pt idx="163">
                  <c:v>41941</c:v>
                </c:pt>
                <c:pt idx="164">
                  <c:v>41941</c:v>
                </c:pt>
                <c:pt idx="165">
                  <c:v>41941</c:v>
                </c:pt>
                <c:pt idx="166">
                  <c:v>41942</c:v>
                </c:pt>
                <c:pt idx="167">
                  <c:v>41943</c:v>
                </c:pt>
                <c:pt idx="168">
                  <c:v>41943</c:v>
                </c:pt>
                <c:pt idx="169">
                  <c:v>41943</c:v>
                </c:pt>
                <c:pt idx="170">
                  <c:v>41943</c:v>
                </c:pt>
                <c:pt idx="171">
                  <c:v>41943</c:v>
                </c:pt>
                <c:pt idx="172">
                  <c:v>41946</c:v>
                </c:pt>
                <c:pt idx="173">
                  <c:v>41946</c:v>
                </c:pt>
                <c:pt idx="174">
                  <c:v>41946</c:v>
                </c:pt>
                <c:pt idx="175">
                  <c:v>41946</c:v>
                </c:pt>
                <c:pt idx="176">
                  <c:v>41946</c:v>
                </c:pt>
                <c:pt idx="177">
                  <c:v>41946</c:v>
                </c:pt>
                <c:pt idx="178">
                  <c:v>41947</c:v>
                </c:pt>
                <c:pt idx="179">
                  <c:v>41947</c:v>
                </c:pt>
                <c:pt idx="180">
                  <c:v>41948</c:v>
                </c:pt>
                <c:pt idx="181">
                  <c:v>41949</c:v>
                </c:pt>
                <c:pt idx="182">
                  <c:v>41949</c:v>
                </c:pt>
                <c:pt idx="183">
                  <c:v>41950</c:v>
                </c:pt>
                <c:pt idx="184">
                  <c:v>41950</c:v>
                </c:pt>
                <c:pt idx="185">
                  <c:v>41950</c:v>
                </c:pt>
                <c:pt idx="186">
                  <c:v>41956</c:v>
                </c:pt>
                <c:pt idx="187">
                  <c:v>41956</c:v>
                </c:pt>
                <c:pt idx="188">
                  <c:v>41956</c:v>
                </c:pt>
                <c:pt idx="189">
                  <c:v>41957</c:v>
                </c:pt>
                <c:pt idx="190">
                  <c:v>41957</c:v>
                </c:pt>
                <c:pt idx="191">
                  <c:v>41957</c:v>
                </c:pt>
                <c:pt idx="192">
                  <c:v>41957</c:v>
                </c:pt>
                <c:pt idx="193">
                  <c:v>41957</c:v>
                </c:pt>
                <c:pt idx="194">
                  <c:v>41957</c:v>
                </c:pt>
                <c:pt idx="195">
                  <c:v>41957</c:v>
                </c:pt>
                <c:pt idx="196">
                  <c:v>41957</c:v>
                </c:pt>
                <c:pt idx="197">
                  <c:v>41957</c:v>
                </c:pt>
                <c:pt idx="198">
                  <c:v>41957</c:v>
                </c:pt>
                <c:pt idx="199">
                  <c:v>41957</c:v>
                </c:pt>
                <c:pt idx="200">
                  <c:v>41957</c:v>
                </c:pt>
                <c:pt idx="201">
                  <c:v>41957</c:v>
                </c:pt>
                <c:pt idx="202">
                  <c:v>41957</c:v>
                </c:pt>
                <c:pt idx="203">
                  <c:v>41957</c:v>
                </c:pt>
                <c:pt idx="204">
                  <c:v>41957</c:v>
                </c:pt>
                <c:pt idx="205">
                  <c:v>41960</c:v>
                </c:pt>
                <c:pt idx="206">
                  <c:v>41961</c:v>
                </c:pt>
                <c:pt idx="207">
                  <c:v>41961</c:v>
                </c:pt>
                <c:pt idx="208">
                  <c:v>41962</c:v>
                </c:pt>
                <c:pt idx="209">
                  <c:v>41962</c:v>
                </c:pt>
                <c:pt idx="210">
                  <c:v>41963</c:v>
                </c:pt>
                <c:pt idx="211">
                  <c:v>41963</c:v>
                </c:pt>
                <c:pt idx="212">
                  <c:v>41963</c:v>
                </c:pt>
                <c:pt idx="213">
                  <c:v>41964</c:v>
                </c:pt>
                <c:pt idx="214">
                  <c:v>41964</c:v>
                </c:pt>
                <c:pt idx="215">
                  <c:v>41964</c:v>
                </c:pt>
                <c:pt idx="216">
                  <c:v>41964</c:v>
                </c:pt>
                <c:pt idx="217">
                  <c:v>41964</c:v>
                </c:pt>
                <c:pt idx="218">
                  <c:v>41964</c:v>
                </c:pt>
                <c:pt idx="219">
                  <c:v>41967</c:v>
                </c:pt>
                <c:pt idx="220">
                  <c:v>41967</c:v>
                </c:pt>
                <c:pt idx="221">
                  <c:v>41967</c:v>
                </c:pt>
                <c:pt idx="222">
                  <c:v>41967</c:v>
                </c:pt>
                <c:pt idx="223">
                  <c:v>41967</c:v>
                </c:pt>
                <c:pt idx="224">
                  <c:v>41967</c:v>
                </c:pt>
                <c:pt idx="225">
                  <c:v>41967</c:v>
                </c:pt>
                <c:pt idx="226">
                  <c:v>41968</c:v>
                </c:pt>
                <c:pt idx="227">
                  <c:v>41968</c:v>
                </c:pt>
                <c:pt idx="228">
                  <c:v>41968</c:v>
                </c:pt>
                <c:pt idx="229">
                  <c:v>41968</c:v>
                </c:pt>
                <c:pt idx="230">
                  <c:v>41968</c:v>
                </c:pt>
                <c:pt idx="231">
                  <c:v>41968</c:v>
                </c:pt>
                <c:pt idx="232">
                  <c:v>41968</c:v>
                </c:pt>
                <c:pt idx="233">
                  <c:v>41968</c:v>
                </c:pt>
                <c:pt idx="234">
                  <c:v>41969</c:v>
                </c:pt>
                <c:pt idx="235">
                  <c:v>41969</c:v>
                </c:pt>
                <c:pt idx="236">
                  <c:v>41969</c:v>
                </c:pt>
                <c:pt idx="237">
                  <c:v>41969</c:v>
                </c:pt>
              </c:numCache>
            </c:numRef>
          </c:cat>
          <c:val>
            <c:numRef>
              <c:f>'h:\desktop\Stats\[PST Capability Chart - November 2014.xlsx]RFT team from July 2014'!$E$2:$E$239</c:f>
              <c:numCache>
                <c:formatCode>General</c:formatCode>
                <c:ptCount val="238"/>
                <c:pt idx="0">
                  <c:v>35.86</c:v>
                </c:pt>
                <c:pt idx="1">
                  <c:v>35.86</c:v>
                </c:pt>
                <c:pt idx="2">
                  <c:v>35.86</c:v>
                </c:pt>
                <c:pt idx="3">
                  <c:v>35.86</c:v>
                </c:pt>
                <c:pt idx="4">
                  <c:v>35.86</c:v>
                </c:pt>
                <c:pt idx="5">
                  <c:v>35.86</c:v>
                </c:pt>
                <c:pt idx="6">
                  <c:v>35.86</c:v>
                </c:pt>
                <c:pt idx="7">
                  <c:v>35.86</c:v>
                </c:pt>
                <c:pt idx="8">
                  <c:v>35.86</c:v>
                </c:pt>
                <c:pt idx="9">
                  <c:v>35.86</c:v>
                </c:pt>
                <c:pt idx="10">
                  <c:v>35.86</c:v>
                </c:pt>
                <c:pt idx="11">
                  <c:v>35.86</c:v>
                </c:pt>
                <c:pt idx="12">
                  <c:v>35.86</c:v>
                </c:pt>
                <c:pt idx="13">
                  <c:v>35.86</c:v>
                </c:pt>
                <c:pt idx="14">
                  <c:v>35.86</c:v>
                </c:pt>
                <c:pt idx="15">
                  <c:v>35.86</c:v>
                </c:pt>
                <c:pt idx="16">
                  <c:v>35.86</c:v>
                </c:pt>
                <c:pt idx="17">
                  <c:v>35.86</c:v>
                </c:pt>
                <c:pt idx="18">
                  <c:v>35.86</c:v>
                </c:pt>
                <c:pt idx="19">
                  <c:v>35.86</c:v>
                </c:pt>
                <c:pt idx="20">
                  <c:v>35.86</c:v>
                </c:pt>
                <c:pt idx="21">
                  <c:v>35.86</c:v>
                </c:pt>
                <c:pt idx="22">
                  <c:v>35.86</c:v>
                </c:pt>
                <c:pt idx="23">
                  <c:v>35.86</c:v>
                </c:pt>
                <c:pt idx="24">
                  <c:v>35.86</c:v>
                </c:pt>
                <c:pt idx="25">
                  <c:v>35.86</c:v>
                </c:pt>
                <c:pt idx="26">
                  <c:v>35.86</c:v>
                </c:pt>
                <c:pt idx="27">
                  <c:v>35.86</c:v>
                </c:pt>
                <c:pt idx="28">
                  <c:v>35.86</c:v>
                </c:pt>
                <c:pt idx="29">
                  <c:v>35.86</c:v>
                </c:pt>
                <c:pt idx="30">
                  <c:v>35.86</c:v>
                </c:pt>
                <c:pt idx="31">
                  <c:v>35.86</c:v>
                </c:pt>
                <c:pt idx="32">
                  <c:v>35.86</c:v>
                </c:pt>
                <c:pt idx="33">
                  <c:v>35.86</c:v>
                </c:pt>
                <c:pt idx="34">
                  <c:v>35.86</c:v>
                </c:pt>
                <c:pt idx="35">
                  <c:v>35.86</c:v>
                </c:pt>
                <c:pt idx="36">
                  <c:v>35.86</c:v>
                </c:pt>
                <c:pt idx="37">
                  <c:v>35.86</c:v>
                </c:pt>
                <c:pt idx="38">
                  <c:v>35.86</c:v>
                </c:pt>
                <c:pt idx="39">
                  <c:v>35.86</c:v>
                </c:pt>
                <c:pt idx="40">
                  <c:v>35.86</c:v>
                </c:pt>
                <c:pt idx="41">
                  <c:v>35.86</c:v>
                </c:pt>
                <c:pt idx="42">
                  <c:v>35.86</c:v>
                </c:pt>
                <c:pt idx="43">
                  <c:v>35.86</c:v>
                </c:pt>
                <c:pt idx="44">
                  <c:v>35.86</c:v>
                </c:pt>
                <c:pt idx="45">
                  <c:v>35.86</c:v>
                </c:pt>
                <c:pt idx="46">
                  <c:v>35.86</c:v>
                </c:pt>
                <c:pt idx="47">
                  <c:v>35.86</c:v>
                </c:pt>
                <c:pt idx="48">
                  <c:v>35.86</c:v>
                </c:pt>
                <c:pt idx="49">
                  <c:v>35.86</c:v>
                </c:pt>
                <c:pt idx="50">
                  <c:v>35.86</c:v>
                </c:pt>
                <c:pt idx="51">
                  <c:v>35.86</c:v>
                </c:pt>
                <c:pt idx="52">
                  <c:v>35.86</c:v>
                </c:pt>
                <c:pt idx="53">
                  <c:v>35.86</c:v>
                </c:pt>
                <c:pt idx="54">
                  <c:v>35.86</c:v>
                </c:pt>
                <c:pt idx="55">
                  <c:v>35.86</c:v>
                </c:pt>
                <c:pt idx="56">
                  <c:v>35.86</c:v>
                </c:pt>
                <c:pt idx="57">
                  <c:v>35.86</c:v>
                </c:pt>
                <c:pt idx="58">
                  <c:v>35.86</c:v>
                </c:pt>
                <c:pt idx="59">
                  <c:v>35.86</c:v>
                </c:pt>
                <c:pt idx="60">
                  <c:v>35.86</c:v>
                </c:pt>
                <c:pt idx="61">
                  <c:v>35.86</c:v>
                </c:pt>
                <c:pt idx="62">
                  <c:v>35.86</c:v>
                </c:pt>
                <c:pt idx="63">
                  <c:v>35.86</c:v>
                </c:pt>
                <c:pt idx="64">
                  <c:v>35.86</c:v>
                </c:pt>
                <c:pt idx="65">
                  <c:v>35.86</c:v>
                </c:pt>
                <c:pt idx="66">
                  <c:v>35.86</c:v>
                </c:pt>
                <c:pt idx="67">
                  <c:v>35.86</c:v>
                </c:pt>
                <c:pt idx="68">
                  <c:v>35.86</c:v>
                </c:pt>
                <c:pt idx="69">
                  <c:v>35.86</c:v>
                </c:pt>
                <c:pt idx="70">
                  <c:v>35.86</c:v>
                </c:pt>
                <c:pt idx="71">
                  <c:v>35.86</c:v>
                </c:pt>
                <c:pt idx="72">
                  <c:v>35.86</c:v>
                </c:pt>
                <c:pt idx="73">
                  <c:v>35.86</c:v>
                </c:pt>
                <c:pt idx="74">
                  <c:v>35.86</c:v>
                </c:pt>
                <c:pt idx="75">
                  <c:v>35.86</c:v>
                </c:pt>
                <c:pt idx="76">
                  <c:v>35.86</c:v>
                </c:pt>
                <c:pt idx="77">
                  <c:v>35.86</c:v>
                </c:pt>
                <c:pt idx="78">
                  <c:v>35.86</c:v>
                </c:pt>
                <c:pt idx="79">
                  <c:v>35.86</c:v>
                </c:pt>
                <c:pt idx="80">
                  <c:v>35.86</c:v>
                </c:pt>
                <c:pt idx="81">
                  <c:v>35.86</c:v>
                </c:pt>
                <c:pt idx="82">
                  <c:v>35.86</c:v>
                </c:pt>
                <c:pt idx="83">
                  <c:v>35.86</c:v>
                </c:pt>
                <c:pt idx="84">
                  <c:v>35.86</c:v>
                </c:pt>
                <c:pt idx="85">
                  <c:v>35.86</c:v>
                </c:pt>
                <c:pt idx="86">
                  <c:v>35.86</c:v>
                </c:pt>
                <c:pt idx="87">
                  <c:v>35.86</c:v>
                </c:pt>
                <c:pt idx="88">
                  <c:v>35.86</c:v>
                </c:pt>
                <c:pt idx="89">
                  <c:v>35.86</c:v>
                </c:pt>
                <c:pt idx="90">
                  <c:v>35.86</c:v>
                </c:pt>
                <c:pt idx="91">
                  <c:v>35.86</c:v>
                </c:pt>
                <c:pt idx="92">
                  <c:v>35.86</c:v>
                </c:pt>
                <c:pt idx="93">
                  <c:v>35.86</c:v>
                </c:pt>
                <c:pt idx="94">
                  <c:v>35.86</c:v>
                </c:pt>
                <c:pt idx="95">
                  <c:v>35.86</c:v>
                </c:pt>
                <c:pt idx="96">
                  <c:v>35.86</c:v>
                </c:pt>
                <c:pt idx="97">
                  <c:v>35.86</c:v>
                </c:pt>
                <c:pt idx="98">
                  <c:v>35.86</c:v>
                </c:pt>
                <c:pt idx="99">
                  <c:v>35.86</c:v>
                </c:pt>
                <c:pt idx="100">
                  <c:v>35.86</c:v>
                </c:pt>
                <c:pt idx="101">
                  <c:v>35.86</c:v>
                </c:pt>
                <c:pt idx="102">
                  <c:v>35.86</c:v>
                </c:pt>
                <c:pt idx="103">
                  <c:v>35.86</c:v>
                </c:pt>
                <c:pt idx="104">
                  <c:v>35.86</c:v>
                </c:pt>
                <c:pt idx="105">
                  <c:v>35.86</c:v>
                </c:pt>
                <c:pt idx="106">
                  <c:v>35.86</c:v>
                </c:pt>
                <c:pt idx="107">
                  <c:v>35.86</c:v>
                </c:pt>
                <c:pt idx="108">
                  <c:v>35.86</c:v>
                </c:pt>
                <c:pt idx="109">
                  <c:v>35.86</c:v>
                </c:pt>
                <c:pt idx="110">
                  <c:v>35.86</c:v>
                </c:pt>
                <c:pt idx="111">
                  <c:v>35.86</c:v>
                </c:pt>
                <c:pt idx="112">
                  <c:v>35.86</c:v>
                </c:pt>
                <c:pt idx="113">
                  <c:v>35.86</c:v>
                </c:pt>
                <c:pt idx="114">
                  <c:v>35.86</c:v>
                </c:pt>
                <c:pt idx="115">
                  <c:v>35.86</c:v>
                </c:pt>
                <c:pt idx="116">
                  <c:v>35.86</c:v>
                </c:pt>
                <c:pt idx="117">
                  <c:v>35.86</c:v>
                </c:pt>
                <c:pt idx="118">
                  <c:v>35.86</c:v>
                </c:pt>
                <c:pt idx="119">
                  <c:v>35.86</c:v>
                </c:pt>
                <c:pt idx="120">
                  <c:v>35.86</c:v>
                </c:pt>
                <c:pt idx="121">
                  <c:v>35.86</c:v>
                </c:pt>
                <c:pt idx="122">
                  <c:v>35.86</c:v>
                </c:pt>
                <c:pt idx="123">
                  <c:v>35.86</c:v>
                </c:pt>
                <c:pt idx="124">
                  <c:v>35.86</c:v>
                </c:pt>
                <c:pt idx="125">
                  <c:v>35.86</c:v>
                </c:pt>
                <c:pt idx="126">
                  <c:v>35.86</c:v>
                </c:pt>
                <c:pt idx="127">
                  <c:v>35.86</c:v>
                </c:pt>
                <c:pt idx="128">
                  <c:v>35.86</c:v>
                </c:pt>
                <c:pt idx="129">
                  <c:v>35.86</c:v>
                </c:pt>
                <c:pt idx="130">
                  <c:v>35.86</c:v>
                </c:pt>
                <c:pt idx="131">
                  <c:v>35.86</c:v>
                </c:pt>
                <c:pt idx="132">
                  <c:v>35.86</c:v>
                </c:pt>
                <c:pt idx="133">
                  <c:v>35.86</c:v>
                </c:pt>
                <c:pt idx="134">
                  <c:v>35.86</c:v>
                </c:pt>
                <c:pt idx="135">
                  <c:v>35.86</c:v>
                </c:pt>
                <c:pt idx="136">
                  <c:v>35.86</c:v>
                </c:pt>
                <c:pt idx="137">
                  <c:v>35.86</c:v>
                </c:pt>
                <c:pt idx="138">
                  <c:v>35.86</c:v>
                </c:pt>
                <c:pt idx="139">
                  <c:v>35.86</c:v>
                </c:pt>
                <c:pt idx="140">
                  <c:v>35.86</c:v>
                </c:pt>
                <c:pt idx="141">
                  <c:v>35.86</c:v>
                </c:pt>
                <c:pt idx="142">
                  <c:v>35.86</c:v>
                </c:pt>
                <c:pt idx="143">
                  <c:v>35.86</c:v>
                </c:pt>
                <c:pt idx="144">
                  <c:v>35.86</c:v>
                </c:pt>
                <c:pt idx="145">
                  <c:v>35.86</c:v>
                </c:pt>
                <c:pt idx="146">
                  <c:v>35.86</c:v>
                </c:pt>
                <c:pt idx="147">
                  <c:v>35.86</c:v>
                </c:pt>
                <c:pt idx="148">
                  <c:v>35.86</c:v>
                </c:pt>
                <c:pt idx="149">
                  <c:v>35.86</c:v>
                </c:pt>
                <c:pt idx="150">
                  <c:v>35.86</c:v>
                </c:pt>
                <c:pt idx="151">
                  <c:v>35.86</c:v>
                </c:pt>
                <c:pt idx="152">
                  <c:v>35.86</c:v>
                </c:pt>
                <c:pt idx="153">
                  <c:v>35.86</c:v>
                </c:pt>
                <c:pt idx="154">
                  <c:v>35.86</c:v>
                </c:pt>
                <c:pt idx="155">
                  <c:v>35.86</c:v>
                </c:pt>
                <c:pt idx="156">
                  <c:v>35.86</c:v>
                </c:pt>
                <c:pt idx="157">
                  <c:v>35.86</c:v>
                </c:pt>
                <c:pt idx="158">
                  <c:v>35.86</c:v>
                </c:pt>
                <c:pt idx="159">
                  <c:v>35.86</c:v>
                </c:pt>
                <c:pt idx="160">
                  <c:v>35.86</c:v>
                </c:pt>
                <c:pt idx="161">
                  <c:v>35.86</c:v>
                </c:pt>
                <c:pt idx="162">
                  <c:v>35.86</c:v>
                </c:pt>
                <c:pt idx="163">
                  <c:v>35.86</c:v>
                </c:pt>
                <c:pt idx="164">
                  <c:v>35.86</c:v>
                </c:pt>
                <c:pt idx="165">
                  <c:v>35.86</c:v>
                </c:pt>
                <c:pt idx="166">
                  <c:v>35.86</c:v>
                </c:pt>
                <c:pt idx="167">
                  <c:v>35.86</c:v>
                </c:pt>
                <c:pt idx="168">
                  <c:v>35.86</c:v>
                </c:pt>
                <c:pt idx="169">
                  <c:v>35.86</c:v>
                </c:pt>
                <c:pt idx="170">
                  <c:v>35.86</c:v>
                </c:pt>
                <c:pt idx="171">
                  <c:v>35.86</c:v>
                </c:pt>
                <c:pt idx="172">
                  <c:v>35.86</c:v>
                </c:pt>
                <c:pt idx="173">
                  <c:v>35.86</c:v>
                </c:pt>
                <c:pt idx="174">
                  <c:v>35.86</c:v>
                </c:pt>
                <c:pt idx="175">
                  <c:v>35.86</c:v>
                </c:pt>
                <c:pt idx="176">
                  <c:v>35.86</c:v>
                </c:pt>
                <c:pt idx="177">
                  <c:v>35.86</c:v>
                </c:pt>
                <c:pt idx="178">
                  <c:v>35.86</c:v>
                </c:pt>
                <c:pt idx="179">
                  <c:v>35.86</c:v>
                </c:pt>
                <c:pt idx="180">
                  <c:v>35.86</c:v>
                </c:pt>
                <c:pt idx="181">
                  <c:v>35.86</c:v>
                </c:pt>
                <c:pt idx="182">
                  <c:v>35.86</c:v>
                </c:pt>
                <c:pt idx="183">
                  <c:v>35.86</c:v>
                </c:pt>
                <c:pt idx="184">
                  <c:v>35.86</c:v>
                </c:pt>
                <c:pt idx="185">
                  <c:v>35.86</c:v>
                </c:pt>
                <c:pt idx="186">
                  <c:v>35.86</c:v>
                </c:pt>
                <c:pt idx="187">
                  <c:v>35.86</c:v>
                </c:pt>
                <c:pt idx="188">
                  <c:v>35.86</c:v>
                </c:pt>
                <c:pt idx="189">
                  <c:v>35.86</c:v>
                </c:pt>
                <c:pt idx="190">
                  <c:v>35.86</c:v>
                </c:pt>
                <c:pt idx="191">
                  <c:v>35.86</c:v>
                </c:pt>
                <c:pt idx="192">
                  <c:v>35.86</c:v>
                </c:pt>
                <c:pt idx="193">
                  <c:v>35.86</c:v>
                </c:pt>
                <c:pt idx="194">
                  <c:v>35.86</c:v>
                </c:pt>
                <c:pt idx="195">
                  <c:v>35.86</c:v>
                </c:pt>
                <c:pt idx="196">
                  <c:v>35.86</c:v>
                </c:pt>
                <c:pt idx="197">
                  <c:v>35.86</c:v>
                </c:pt>
                <c:pt idx="198">
                  <c:v>35.86</c:v>
                </c:pt>
                <c:pt idx="199">
                  <c:v>35.86</c:v>
                </c:pt>
                <c:pt idx="200">
                  <c:v>35.86</c:v>
                </c:pt>
                <c:pt idx="201">
                  <c:v>35.86</c:v>
                </c:pt>
                <c:pt idx="202">
                  <c:v>35.86</c:v>
                </c:pt>
                <c:pt idx="203">
                  <c:v>35.86</c:v>
                </c:pt>
                <c:pt idx="204">
                  <c:v>35.86</c:v>
                </c:pt>
                <c:pt idx="205">
                  <c:v>35.86</c:v>
                </c:pt>
                <c:pt idx="206">
                  <c:v>35.86</c:v>
                </c:pt>
                <c:pt idx="207">
                  <c:v>35.86</c:v>
                </c:pt>
                <c:pt idx="208">
                  <c:v>35.86</c:v>
                </c:pt>
                <c:pt idx="209">
                  <c:v>35.86</c:v>
                </c:pt>
                <c:pt idx="210">
                  <c:v>35.86</c:v>
                </c:pt>
                <c:pt idx="211">
                  <c:v>35.86</c:v>
                </c:pt>
                <c:pt idx="212">
                  <c:v>35.86</c:v>
                </c:pt>
                <c:pt idx="213">
                  <c:v>35.86</c:v>
                </c:pt>
                <c:pt idx="214">
                  <c:v>35.86</c:v>
                </c:pt>
                <c:pt idx="215">
                  <c:v>35.86</c:v>
                </c:pt>
                <c:pt idx="216">
                  <c:v>35.86</c:v>
                </c:pt>
                <c:pt idx="217">
                  <c:v>35.86</c:v>
                </c:pt>
                <c:pt idx="218">
                  <c:v>35.86</c:v>
                </c:pt>
                <c:pt idx="219">
                  <c:v>35.86</c:v>
                </c:pt>
                <c:pt idx="220">
                  <c:v>35.86</c:v>
                </c:pt>
                <c:pt idx="221">
                  <c:v>35.86</c:v>
                </c:pt>
                <c:pt idx="222">
                  <c:v>35.86</c:v>
                </c:pt>
                <c:pt idx="223">
                  <c:v>35.86</c:v>
                </c:pt>
                <c:pt idx="224">
                  <c:v>35.86</c:v>
                </c:pt>
                <c:pt idx="225">
                  <c:v>35.86</c:v>
                </c:pt>
                <c:pt idx="226">
                  <c:v>35.86</c:v>
                </c:pt>
                <c:pt idx="227">
                  <c:v>35.86</c:v>
                </c:pt>
                <c:pt idx="228">
                  <c:v>35.86</c:v>
                </c:pt>
                <c:pt idx="229">
                  <c:v>35.86</c:v>
                </c:pt>
                <c:pt idx="230">
                  <c:v>35.86</c:v>
                </c:pt>
                <c:pt idx="231">
                  <c:v>35.86</c:v>
                </c:pt>
                <c:pt idx="232">
                  <c:v>35.86</c:v>
                </c:pt>
                <c:pt idx="233">
                  <c:v>35.86</c:v>
                </c:pt>
                <c:pt idx="234">
                  <c:v>35.86</c:v>
                </c:pt>
                <c:pt idx="235">
                  <c:v>35.86</c:v>
                </c:pt>
                <c:pt idx="236">
                  <c:v>35.86</c:v>
                </c:pt>
                <c:pt idx="237">
                  <c:v>35.86</c:v>
                </c:pt>
              </c:numCache>
            </c:numRef>
          </c:val>
          <c:smooth val="0"/>
        </c:ser>
        <c:ser>
          <c:idx val="2"/>
          <c:order val="2"/>
          <c:tx>
            <c:strRef>
              <c:f>'h:\desktop\Stats\[PST Capability Chart - November 2014.xlsx]RFT team from July 2014'!$F$1</c:f>
              <c:strCache>
                <c:ptCount val="1"/>
                <c:pt idx="0">
                  <c:v>UCL = 81 days</c:v>
                </c:pt>
              </c:strCache>
            </c:strRef>
          </c:tx>
          <c:spPr>
            <a:ln w="25400">
              <a:solidFill>
                <a:srgbClr val="0070C0"/>
              </a:solidFill>
            </a:ln>
          </c:spPr>
          <c:marker>
            <c:symbol val="none"/>
          </c:marker>
          <c:dPt>
            <c:idx val="86"/>
            <c:bubble3D val="0"/>
            <c:spPr>
              <a:ln w="25400">
                <a:solidFill>
                  <a:srgbClr val="4F81BD"/>
                </a:solidFill>
              </a:ln>
            </c:spPr>
          </c:dPt>
          <c:cat>
            <c:numRef>
              <c:f>'h:\desktop\Stats\[PST Capability Chart - November 2014.xlsx]RFT team from July 2014'!$C$2:$C$239</c:f>
              <c:numCache>
                <c:formatCode>General</c:formatCode>
                <c:ptCount val="238"/>
                <c:pt idx="0">
                  <c:v>41828</c:v>
                </c:pt>
                <c:pt idx="1">
                  <c:v>41828</c:v>
                </c:pt>
                <c:pt idx="2">
                  <c:v>41829</c:v>
                </c:pt>
                <c:pt idx="3">
                  <c:v>41829</c:v>
                </c:pt>
                <c:pt idx="4">
                  <c:v>41830</c:v>
                </c:pt>
                <c:pt idx="5">
                  <c:v>41830</c:v>
                </c:pt>
                <c:pt idx="6">
                  <c:v>41830</c:v>
                </c:pt>
                <c:pt idx="7">
                  <c:v>41831</c:v>
                </c:pt>
                <c:pt idx="8">
                  <c:v>41831</c:v>
                </c:pt>
                <c:pt idx="9">
                  <c:v>41831</c:v>
                </c:pt>
                <c:pt idx="10">
                  <c:v>41831</c:v>
                </c:pt>
                <c:pt idx="11">
                  <c:v>41834</c:v>
                </c:pt>
                <c:pt idx="12">
                  <c:v>41834</c:v>
                </c:pt>
                <c:pt idx="13">
                  <c:v>41834</c:v>
                </c:pt>
                <c:pt idx="14">
                  <c:v>41834</c:v>
                </c:pt>
                <c:pt idx="15">
                  <c:v>41834</c:v>
                </c:pt>
                <c:pt idx="16">
                  <c:v>41834</c:v>
                </c:pt>
                <c:pt idx="17">
                  <c:v>41835</c:v>
                </c:pt>
                <c:pt idx="18">
                  <c:v>41835</c:v>
                </c:pt>
                <c:pt idx="19">
                  <c:v>41835</c:v>
                </c:pt>
                <c:pt idx="20">
                  <c:v>41835</c:v>
                </c:pt>
                <c:pt idx="21">
                  <c:v>41836</c:v>
                </c:pt>
                <c:pt idx="22">
                  <c:v>41838</c:v>
                </c:pt>
                <c:pt idx="23">
                  <c:v>41838</c:v>
                </c:pt>
                <c:pt idx="24">
                  <c:v>41838</c:v>
                </c:pt>
                <c:pt idx="25">
                  <c:v>41841</c:v>
                </c:pt>
                <c:pt idx="26">
                  <c:v>41842</c:v>
                </c:pt>
                <c:pt idx="27">
                  <c:v>41842</c:v>
                </c:pt>
                <c:pt idx="28">
                  <c:v>41842</c:v>
                </c:pt>
                <c:pt idx="29">
                  <c:v>41843</c:v>
                </c:pt>
                <c:pt idx="30">
                  <c:v>41843</c:v>
                </c:pt>
                <c:pt idx="31">
                  <c:v>41844</c:v>
                </c:pt>
                <c:pt idx="32">
                  <c:v>41844</c:v>
                </c:pt>
                <c:pt idx="33">
                  <c:v>41844</c:v>
                </c:pt>
                <c:pt idx="34">
                  <c:v>41845</c:v>
                </c:pt>
                <c:pt idx="35">
                  <c:v>41845</c:v>
                </c:pt>
                <c:pt idx="36">
                  <c:v>41845</c:v>
                </c:pt>
                <c:pt idx="37">
                  <c:v>41845</c:v>
                </c:pt>
                <c:pt idx="38">
                  <c:v>41845</c:v>
                </c:pt>
                <c:pt idx="39">
                  <c:v>41850</c:v>
                </c:pt>
                <c:pt idx="40">
                  <c:v>41851</c:v>
                </c:pt>
                <c:pt idx="41">
                  <c:v>41852</c:v>
                </c:pt>
                <c:pt idx="42">
                  <c:v>41852</c:v>
                </c:pt>
                <c:pt idx="43">
                  <c:v>41852</c:v>
                </c:pt>
                <c:pt idx="44">
                  <c:v>41852</c:v>
                </c:pt>
                <c:pt idx="45">
                  <c:v>41855</c:v>
                </c:pt>
                <c:pt idx="46">
                  <c:v>41859</c:v>
                </c:pt>
                <c:pt idx="47">
                  <c:v>41859</c:v>
                </c:pt>
                <c:pt idx="48">
                  <c:v>41859</c:v>
                </c:pt>
                <c:pt idx="49">
                  <c:v>41859</c:v>
                </c:pt>
                <c:pt idx="50">
                  <c:v>41859</c:v>
                </c:pt>
                <c:pt idx="51">
                  <c:v>41859</c:v>
                </c:pt>
                <c:pt idx="52">
                  <c:v>41859</c:v>
                </c:pt>
                <c:pt idx="53">
                  <c:v>41862</c:v>
                </c:pt>
                <c:pt idx="54">
                  <c:v>41862</c:v>
                </c:pt>
                <c:pt idx="55">
                  <c:v>41863</c:v>
                </c:pt>
                <c:pt idx="56">
                  <c:v>41863</c:v>
                </c:pt>
                <c:pt idx="57">
                  <c:v>41865</c:v>
                </c:pt>
                <c:pt idx="58">
                  <c:v>41865</c:v>
                </c:pt>
                <c:pt idx="59">
                  <c:v>41865</c:v>
                </c:pt>
                <c:pt idx="60">
                  <c:v>41865</c:v>
                </c:pt>
                <c:pt idx="61">
                  <c:v>41870</c:v>
                </c:pt>
                <c:pt idx="62">
                  <c:v>41871</c:v>
                </c:pt>
                <c:pt idx="63">
                  <c:v>41871</c:v>
                </c:pt>
                <c:pt idx="64">
                  <c:v>41871</c:v>
                </c:pt>
                <c:pt idx="65">
                  <c:v>41871</c:v>
                </c:pt>
                <c:pt idx="66">
                  <c:v>41871</c:v>
                </c:pt>
                <c:pt idx="67">
                  <c:v>41873</c:v>
                </c:pt>
                <c:pt idx="68">
                  <c:v>41873</c:v>
                </c:pt>
                <c:pt idx="69">
                  <c:v>41873</c:v>
                </c:pt>
                <c:pt idx="70">
                  <c:v>41879</c:v>
                </c:pt>
                <c:pt idx="71">
                  <c:v>41879</c:v>
                </c:pt>
                <c:pt idx="72">
                  <c:v>41883</c:v>
                </c:pt>
                <c:pt idx="73">
                  <c:v>41884</c:v>
                </c:pt>
                <c:pt idx="74">
                  <c:v>41884</c:v>
                </c:pt>
                <c:pt idx="75">
                  <c:v>41885</c:v>
                </c:pt>
                <c:pt idx="76">
                  <c:v>41887</c:v>
                </c:pt>
                <c:pt idx="77">
                  <c:v>41887</c:v>
                </c:pt>
                <c:pt idx="78">
                  <c:v>41890</c:v>
                </c:pt>
                <c:pt idx="79">
                  <c:v>41890</c:v>
                </c:pt>
                <c:pt idx="80">
                  <c:v>41891</c:v>
                </c:pt>
                <c:pt idx="81">
                  <c:v>41891</c:v>
                </c:pt>
                <c:pt idx="82">
                  <c:v>41891</c:v>
                </c:pt>
                <c:pt idx="83">
                  <c:v>41892</c:v>
                </c:pt>
                <c:pt idx="84">
                  <c:v>41892</c:v>
                </c:pt>
                <c:pt idx="85">
                  <c:v>41892</c:v>
                </c:pt>
                <c:pt idx="86">
                  <c:v>41892</c:v>
                </c:pt>
                <c:pt idx="87">
                  <c:v>41893</c:v>
                </c:pt>
                <c:pt idx="88">
                  <c:v>41894</c:v>
                </c:pt>
                <c:pt idx="89">
                  <c:v>41897</c:v>
                </c:pt>
                <c:pt idx="90">
                  <c:v>41897</c:v>
                </c:pt>
                <c:pt idx="91">
                  <c:v>41897</c:v>
                </c:pt>
                <c:pt idx="92">
                  <c:v>41897</c:v>
                </c:pt>
                <c:pt idx="93">
                  <c:v>41897</c:v>
                </c:pt>
                <c:pt idx="94">
                  <c:v>41900</c:v>
                </c:pt>
                <c:pt idx="95">
                  <c:v>41901</c:v>
                </c:pt>
                <c:pt idx="96">
                  <c:v>41901</c:v>
                </c:pt>
                <c:pt idx="97">
                  <c:v>41901</c:v>
                </c:pt>
                <c:pt idx="98">
                  <c:v>41901</c:v>
                </c:pt>
                <c:pt idx="99">
                  <c:v>41901</c:v>
                </c:pt>
                <c:pt idx="100">
                  <c:v>41907</c:v>
                </c:pt>
                <c:pt idx="101">
                  <c:v>41907</c:v>
                </c:pt>
                <c:pt idx="102">
                  <c:v>41908</c:v>
                </c:pt>
                <c:pt idx="103">
                  <c:v>41911</c:v>
                </c:pt>
                <c:pt idx="104">
                  <c:v>41911</c:v>
                </c:pt>
                <c:pt idx="105">
                  <c:v>41912</c:v>
                </c:pt>
                <c:pt idx="106">
                  <c:v>41912</c:v>
                </c:pt>
                <c:pt idx="107">
                  <c:v>41912</c:v>
                </c:pt>
                <c:pt idx="108">
                  <c:v>41919</c:v>
                </c:pt>
                <c:pt idx="109">
                  <c:v>41921</c:v>
                </c:pt>
                <c:pt idx="110">
                  <c:v>41921</c:v>
                </c:pt>
                <c:pt idx="111">
                  <c:v>41921</c:v>
                </c:pt>
                <c:pt idx="112">
                  <c:v>41921</c:v>
                </c:pt>
                <c:pt idx="113">
                  <c:v>41921</c:v>
                </c:pt>
                <c:pt idx="114">
                  <c:v>41921</c:v>
                </c:pt>
                <c:pt idx="115">
                  <c:v>41921</c:v>
                </c:pt>
                <c:pt idx="116">
                  <c:v>41921</c:v>
                </c:pt>
                <c:pt idx="117">
                  <c:v>41921</c:v>
                </c:pt>
                <c:pt idx="118">
                  <c:v>41921</c:v>
                </c:pt>
                <c:pt idx="119">
                  <c:v>41922</c:v>
                </c:pt>
                <c:pt idx="120">
                  <c:v>41922</c:v>
                </c:pt>
                <c:pt idx="121">
                  <c:v>41922</c:v>
                </c:pt>
                <c:pt idx="122">
                  <c:v>41925</c:v>
                </c:pt>
                <c:pt idx="123">
                  <c:v>41925</c:v>
                </c:pt>
                <c:pt idx="124">
                  <c:v>41925</c:v>
                </c:pt>
                <c:pt idx="125">
                  <c:v>41925</c:v>
                </c:pt>
                <c:pt idx="126">
                  <c:v>41925</c:v>
                </c:pt>
                <c:pt idx="127">
                  <c:v>41926</c:v>
                </c:pt>
                <c:pt idx="128">
                  <c:v>41926</c:v>
                </c:pt>
                <c:pt idx="129">
                  <c:v>41926</c:v>
                </c:pt>
                <c:pt idx="130">
                  <c:v>41926</c:v>
                </c:pt>
                <c:pt idx="131">
                  <c:v>41926</c:v>
                </c:pt>
                <c:pt idx="132">
                  <c:v>41927</c:v>
                </c:pt>
                <c:pt idx="133">
                  <c:v>41927</c:v>
                </c:pt>
                <c:pt idx="134">
                  <c:v>41927</c:v>
                </c:pt>
                <c:pt idx="135">
                  <c:v>41928</c:v>
                </c:pt>
                <c:pt idx="136">
                  <c:v>41928</c:v>
                </c:pt>
                <c:pt idx="137">
                  <c:v>41928</c:v>
                </c:pt>
                <c:pt idx="138">
                  <c:v>41928</c:v>
                </c:pt>
                <c:pt idx="139">
                  <c:v>41929</c:v>
                </c:pt>
                <c:pt idx="140">
                  <c:v>41929</c:v>
                </c:pt>
                <c:pt idx="141">
                  <c:v>41929</c:v>
                </c:pt>
                <c:pt idx="142">
                  <c:v>41929</c:v>
                </c:pt>
                <c:pt idx="143">
                  <c:v>41929</c:v>
                </c:pt>
                <c:pt idx="144">
                  <c:v>41929</c:v>
                </c:pt>
                <c:pt idx="145">
                  <c:v>41929</c:v>
                </c:pt>
                <c:pt idx="146">
                  <c:v>41931</c:v>
                </c:pt>
                <c:pt idx="147">
                  <c:v>41932</c:v>
                </c:pt>
                <c:pt idx="148">
                  <c:v>41932</c:v>
                </c:pt>
                <c:pt idx="149">
                  <c:v>41933</c:v>
                </c:pt>
                <c:pt idx="150">
                  <c:v>41934</c:v>
                </c:pt>
                <c:pt idx="151">
                  <c:v>41935</c:v>
                </c:pt>
                <c:pt idx="152">
                  <c:v>41935</c:v>
                </c:pt>
                <c:pt idx="153">
                  <c:v>41935</c:v>
                </c:pt>
                <c:pt idx="154">
                  <c:v>41936</c:v>
                </c:pt>
                <c:pt idx="155">
                  <c:v>41936</c:v>
                </c:pt>
                <c:pt idx="156">
                  <c:v>41936</c:v>
                </c:pt>
                <c:pt idx="157">
                  <c:v>41936</c:v>
                </c:pt>
                <c:pt idx="158">
                  <c:v>41936</c:v>
                </c:pt>
                <c:pt idx="159">
                  <c:v>41939</c:v>
                </c:pt>
                <c:pt idx="160">
                  <c:v>41939</c:v>
                </c:pt>
                <c:pt idx="161">
                  <c:v>41940</c:v>
                </c:pt>
                <c:pt idx="162">
                  <c:v>41940</c:v>
                </c:pt>
                <c:pt idx="163">
                  <c:v>41941</c:v>
                </c:pt>
                <c:pt idx="164">
                  <c:v>41941</c:v>
                </c:pt>
                <c:pt idx="165">
                  <c:v>41941</c:v>
                </c:pt>
                <c:pt idx="166">
                  <c:v>41942</c:v>
                </c:pt>
                <c:pt idx="167">
                  <c:v>41943</c:v>
                </c:pt>
                <c:pt idx="168">
                  <c:v>41943</c:v>
                </c:pt>
                <c:pt idx="169">
                  <c:v>41943</c:v>
                </c:pt>
                <c:pt idx="170">
                  <c:v>41943</c:v>
                </c:pt>
                <c:pt idx="171">
                  <c:v>41943</c:v>
                </c:pt>
                <c:pt idx="172">
                  <c:v>41946</c:v>
                </c:pt>
                <c:pt idx="173">
                  <c:v>41946</c:v>
                </c:pt>
                <c:pt idx="174">
                  <c:v>41946</c:v>
                </c:pt>
                <c:pt idx="175">
                  <c:v>41946</c:v>
                </c:pt>
                <c:pt idx="176">
                  <c:v>41946</c:v>
                </c:pt>
                <c:pt idx="177">
                  <c:v>41946</c:v>
                </c:pt>
                <c:pt idx="178">
                  <c:v>41947</c:v>
                </c:pt>
                <c:pt idx="179">
                  <c:v>41947</c:v>
                </c:pt>
                <c:pt idx="180">
                  <c:v>41948</c:v>
                </c:pt>
                <c:pt idx="181">
                  <c:v>41949</c:v>
                </c:pt>
                <c:pt idx="182">
                  <c:v>41949</c:v>
                </c:pt>
                <c:pt idx="183">
                  <c:v>41950</c:v>
                </c:pt>
                <c:pt idx="184">
                  <c:v>41950</c:v>
                </c:pt>
                <c:pt idx="185">
                  <c:v>41950</c:v>
                </c:pt>
                <c:pt idx="186">
                  <c:v>41956</c:v>
                </c:pt>
                <c:pt idx="187">
                  <c:v>41956</c:v>
                </c:pt>
                <c:pt idx="188">
                  <c:v>41956</c:v>
                </c:pt>
                <c:pt idx="189">
                  <c:v>41957</c:v>
                </c:pt>
                <c:pt idx="190">
                  <c:v>41957</c:v>
                </c:pt>
                <c:pt idx="191">
                  <c:v>41957</c:v>
                </c:pt>
                <c:pt idx="192">
                  <c:v>41957</c:v>
                </c:pt>
                <c:pt idx="193">
                  <c:v>41957</c:v>
                </c:pt>
                <c:pt idx="194">
                  <c:v>41957</c:v>
                </c:pt>
                <c:pt idx="195">
                  <c:v>41957</c:v>
                </c:pt>
                <c:pt idx="196">
                  <c:v>41957</c:v>
                </c:pt>
                <c:pt idx="197">
                  <c:v>41957</c:v>
                </c:pt>
                <c:pt idx="198">
                  <c:v>41957</c:v>
                </c:pt>
                <c:pt idx="199">
                  <c:v>41957</c:v>
                </c:pt>
                <c:pt idx="200">
                  <c:v>41957</c:v>
                </c:pt>
                <c:pt idx="201">
                  <c:v>41957</c:v>
                </c:pt>
                <c:pt idx="202">
                  <c:v>41957</c:v>
                </c:pt>
                <c:pt idx="203">
                  <c:v>41957</c:v>
                </c:pt>
                <c:pt idx="204">
                  <c:v>41957</c:v>
                </c:pt>
                <c:pt idx="205">
                  <c:v>41960</c:v>
                </c:pt>
                <c:pt idx="206">
                  <c:v>41961</c:v>
                </c:pt>
                <c:pt idx="207">
                  <c:v>41961</c:v>
                </c:pt>
                <c:pt idx="208">
                  <c:v>41962</c:v>
                </c:pt>
                <c:pt idx="209">
                  <c:v>41962</c:v>
                </c:pt>
                <c:pt idx="210">
                  <c:v>41963</c:v>
                </c:pt>
                <c:pt idx="211">
                  <c:v>41963</c:v>
                </c:pt>
                <c:pt idx="212">
                  <c:v>41963</c:v>
                </c:pt>
                <c:pt idx="213">
                  <c:v>41964</c:v>
                </c:pt>
                <c:pt idx="214">
                  <c:v>41964</c:v>
                </c:pt>
                <c:pt idx="215">
                  <c:v>41964</c:v>
                </c:pt>
                <c:pt idx="216">
                  <c:v>41964</c:v>
                </c:pt>
                <c:pt idx="217">
                  <c:v>41964</c:v>
                </c:pt>
                <c:pt idx="218">
                  <c:v>41964</c:v>
                </c:pt>
                <c:pt idx="219">
                  <c:v>41967</c:v>
                </c:pt>
                <c:pt idx="220">
                  <c:v>41967</c:v>
                </c:pt>
                <c:pt idx="221">
                  <c:v>41967</c:v>
                </c:pt>
                <c:pt idx="222">
                  <c:v>41967</c:v>
                </c:pt>
                <c:pt idx="223">
                  <c:v>41967</c:v>
                </c:pt>
                <c:pt idx="224">
                  <c:v>41967</c:v>
                </c:pt>
                <c:pt idx="225">
                  <c:v>41967</c:v>
                </c:pt>
                <c:pt idx="226">
                  <c:v>41968</c:v>
                </c:pt>
                <c:pt idx="227">
                  <c:v>41968</c:v>
                </c:pt>
                <c:pt idx="228">
                  <c:v>41968</c:v>
                </c:pt>
                <c:pt idx="229">
                  <c:v>41968</c:v>
                </c:pt>
                <c:pt idx="230">
                  <c:v>41968</c:v>
                </c:pt>
                <c:pt idx="231">
                  <c:v>41968</c:v>
                </c:pt>
                <c:pt idx="232">
                  <c:v>41968</c:v>
                </c:pt>
                <c:pt idx="233">
                  <c:v>41968</c:v>
                </c:pt>
                <c:pt idx="234">
                  <c:v>41969</c:v>
                </c:pt>
                <c:pt idx="235">
                  <c:v>41969</c:v>
                </c:pt>
                <c:pt idx="236">
                  <c:v>41969</c:v>
                </c:pt>
                <c:pt idx="237">
                  <c:v>41969</c:v>
                </c:pt>
              </c:numCache>
            </c:numRef>
          </c:cat>
          <c:val>
            <c:numRef>
              <c:f>'h:\desktop\Stats\[PST Capability Chart - November 2014.xlsx]RFT team from July 2014'!$F$2:$F$239</c:f>
              <c:numCache>
                <c:formatCode>General</c:formatCode>
                <c:ptCount val="238"/>
                <c:pt idx="0">
                  <c:v>80.703838383838388</c:v>
                </c:pt>
                <c:pt idx="1">
                  <c:v>80.703838383838388</c:v>
                </c:pt>
                <c:pt idx="2">
                  <c:v>80.703838383838388</c:v>
                </c:pt>
                <c:pt idx="3">
                  <c:v>80.703838383838388</c:v>
                </c:pt>
                <c:pt idx="4">
                  <c:v>80.703838383838388</c:v>
                </c:pt>
                <c:pt idx="5">
                  <c:v>80.703838383838388</c:v>
                </c:pt>
                <c:pt idx="6">
                  <c:v>80.703838383838388</c:v>
                </c:pt>
                <c:pt idx="7">
                  <c:v>80.703838383838388</c:v>
                </c:pt>
                <c:pt idx="8">
                  <c:v>80.703838383838388</c:v>
                </c:pt>
                <c:pt idx="9">
                  <c:v>80.703838383838388</c:v>
                </c:pt>
                <c:pt idx="10">
                  <c:v>80.703838383838388</c:v>
                </c:pt>
                <c:pt idx="11">
                  <c:v>80.703838383838388</c:v>
                </c:pt>
                <c:pt idx="12">
                  <c:v>80.703838383838388</c:v>
                </c:pt>
                <c:pt idx="13">
                  <c:v>80.703838383838388</c:v>
                </c:pt>
                <c:pt idx="14">
                  <c:v>80.703838383838388</c:v>
                </c:pt>
                <c:pt idx="15">
                  <c:v>80.703838383838388</c:v>
                </c:pt>
                <c:pt idx="16">
                  <c:v>80.703838383838388</c:v>
                </c:pt>
                <c:pt idx="17">
                  <c:v>80.703838383838388</c:v>
                </c:pt>
                <c:pt idx="18">
                  <c:v>80.703838383838388</c:v>
                </c:pt>
                <c:pt idx="19">
                  <c:v>80.703838383838388</c:v>
                </c:pt>
                <c:pt idx="20">
                  <c:v>80.703838383838388</c:v>
                </c:pt>
                <c:pt idx="21">
                  <c:v>80.703838383838388</c:v>
                </c:pt>
                <c:pt idx="22">
                  <c:v>80.703838383838388</c:v>
                </c:pt>
                <c:pt idx="23">
                  <c:v>80.703838383838388</c:v>
                </c:pt>
                <c:pt idx="24">
                  <c:v>80.703838383838388</c:v>
                </c:pt>
                <c:pt idx="25">
                  <c:v>80.703838383838388</c:v>
                </c:pt>
                <c:pt idx="26">
                  <c:v>80.703838383838388</c:v>
                </c:pt>
                <c:pt idx="27">
                  <c:v>80.703838383838388</c:v>
                </c:pt>
                <c:pt idx="28">
                  <c:v>80.703838383838388</c:v>
                </c:pt>
                <c:pt idx="29">
                  <c:v>80.703838383838388</c:v>
                </c:pt>
                <c:pt idx="30">
                  <c:v>80.703838383838388</c:v>
                </c:pt>
                <c:pt idx="31">
                  <c:v>80.703838383838388</c:v>
                </c:pt>
                <c:pt idx="32">
                  <c:v>80.703838383838388</c:v>
                </c:pt>
                <c:pt idx="33">
                  <c:v>80.703838383838388</c:v>
                </c:pt>
                <c:pt idx="34">
                  <c:v>80.703838383838388</c:v>
                </c:pt>
                <c:pt idx="35">
                  <c:v>80.703838383838388</c:v>
                </c:pt>
                <c:pt idx="36">
                  <c:v>80.703838383838388</c:v>
                </c:pt>
                <c:pt idx="37">
                  <c:v>80.703838383838388</c:v>
                </c:pt>
                <c:pt idx="38">
                  <c:v>80.703838383838388</c:v>
                </c:pt>
                <c:pt idx="39">
                  <c:v>80.703838383838388</c:v>
                </c:pt>
                <c:pt idx="40">
                  <c:v>80.703838383838388</c:v>
                </c:pt>
                <c:pt idx="41">
                  <c:v>80.703838383838388</c:v>
                </c:pt>
                <c:pt idx="42">
                  <c:v>80.703838383838388</c:v>
                </c:pt>
                <c:pt idx="43">
                  <c:v>80.703838383838388</c:v>
                </c:pt>
                <c:pt idx="44">
                  <c:v>80.703838383838388</c:v>
                </c:pt>
                <c:pt idx="45">
                  <c:v>80.703838383838388</c:v>
                </c:pt>
                <c:pt idx="46">
                  <c:v>80.703838383838388</c:v>
                </c:pt>
                <c:pt idx="47">
                  <c:v>80.703838383838388</c:v>
                </c:pt>
                <c:pt idx="48">
                  <c:v>80.703838383838388</c:v>
                </c:pt>
                <c:pt idx="49">
                  <c:v>80.703838383838388</c:v>
                </c:pt>
                <c:pt idx="50">
                  <c:v>80.703838383838388</c:v>
                </c:pt>
                <c:pt idx="51">
                  <c:v>80.703838383838388</c:v>
                </c:pt>
                <c:pt idx="52">
                  <c:v>80.703838383838388</c:v>
                </c:pt>
                <c:pt idx="53">
                  <c:v>80.703838383838388</c:v>
                </c:pt>
                <c:pt idx="54">
                  <c:v>80.703838383838388</c:v>
                </c:pt>
                <c:pt idx="55">
                  <c:v>80.703838383838388</c:v>
                </c:pt>
                <c:pt idx="56">
                  <c:v>80.703838383838388</c:v>
                </c:pt>
                <c:pt idx="57">
                  <c:v>80.703838383838388</c:v>
                </c:pt>
                <c:pt idx="58">
                  <c:v>80.703838383838388</c:v>
                </c:pt>
                <c:pt idx="59">
                  <c:v>80.703838383838388</c:v>
                </c:pt>
                <c:pt idx="60">
                  <c:v>80.703838383838388</c:v>
                </c:pt>
                <c:pt idx="61">
                  <c:v>80.703838383838388</c:v>
                </c:pt>
                <c:pt idx="62">
                  <c:v>80.703838383838388</c:v>
                </c:pt>
                <c:pt idx="63">
                  <c:v>80.703838383838388</c:v>
                </c:pt>
                <c:pt idx="64">
                  <c:v>80.703838383838388</c:v>
                </c:pt>
                <c:pt idx="65">
                  <c:v>80.703838383838388</c:v>
                </c:pt>
                <c:pt idx="66">
                  <c:v>80.703838383838388</c:v>
                </c:pt>
                <c:pt idx="67">
                  <c:v>80.703838383838388</c:v>
                </c:pt>
                <c:pt idx="68">
                  <c:v>80.703838383838388</c:v>
                </c:pt>
                <c:pt idx="69">
                  <c:v>80.703838383838388</c:v>
                </c:pt>
                <c:pt idx="70">
                  <c:v>80.703838383838388</c:v>
                </c:pt>
                <c:pt idx="71">
                  <c:v>80.703838383838388</c:v>
                </c:pt>
                <c:pt idx="72">
                  <c:v>80.703838383838388</c:v>
                </c:pt>
                <c:pt idx="73">
                  <c:v>80.703838383838388</c:v>
                </c:pt>
                <c:pt idx="74">
                  <c:v>80.703838383838388</c:v>
                </c:pt>
                <c:pt idx="75">
                  <c:v>80.703838383838388</c:v>
                </c:pt>
                <c:pt idx="76">
                  <c:v>80.703838383838388</c:v>
                </c:pt>
                <c:pt idx="77">
                  <c:v>80.703838383838388</c:v>
                </c:pt>
                <c:pt idx="78">
                  <c:v>80.703838383838388</c:v>
                </c:pt>
                <c:pt idx="79">
                  <c:v>80.703838383838388</c:v>
                </c:pt>
                <c:pt idx="80">
                  <c:v>80.703838383838388</c:v>
                </c:pt>
                <c:pt idx="81">
                  <c:v>80.703838383838388</c:v>
                </c:pt>
                <c:pt idx="82">
                  <c:v>80.703838383838388</c:v>
                </c:pt>
                <c:pt idx="83">
                  <c:v>80.703838383838388</c:v>
                </c:pt>
                <c:pt idx="84">
                  <c:v>80.703838383838388</c:v>
                </c:pt>
                <c:pt idx="85">
                  <c:v>80.703838383838388</c:v>
                </c:pt>
                <c:pt idx="86">
                  <c:v>80.703838383838388</c:v>
                </c:pt>
                <c:pt idx="87">
                  <c:v>80.703838383838388</c:v>
                </c:pt>
                <c:pt idx="88">
                  <c:v>80.703838383838388</c:v>
                </c:pt>
                <c:pt idx="89">
                  <c:v>80.703838383838388</c:v>
                </c:pt>
                <c:pt idx="90">
                  <c:v>80.703838383838388</c:v>
                </c:pt>
                <c:pt idx="91">
                  <c:v>80.703838383838388</c:v>
                </c:pt>
                <c:pt idx="92">
                  <c:v>80.703838383838388</c:v>
                </c:pt>
                <c:pt idx="93">
                  <c:v>80.703838383838388</c:v>
                </c:pt>
                <c:pt idx="94">
                  <c:v>80.703838383838388</c:v>
                </c:pt>
                <c:pt idx="95">
                  <c:v>80.703838383838388</c:v>
                </c:pt>
                <c:pt idx="96">
                  <c:v>80.703838383838388</c:v>
                </c:pt>
                <c:pt idx="97">
                  <c:v>80.703838383838388</c:v>
                </c:pt>
                <c:pt idx="98">
                  <c:v>80.703838383838388</c:v>
                </c:pt>
                <c:pt idx="99">
                  <c:v>80.703838383838388</c:v>
                </c:pt>
                <c:pt idx="100">
                  <c:v>80.703838383838388</c:v>
                </c:pt>
                <c:pt idx="101">
                  <c:v>80.703838383838388</c:v>
                </c:pt>
                <c:pt idx="102">
                  <c:v>80.703838383838388</c:v>
                </c:pt>
                <c:pt idx="103">
                  <c:v>80.703838383838388</c:v>
                </c:pt>
                <c:pt idx="104">
                  <c:v>80.703838383838388</c:v>
                </c:pt>
                <c:pt idx="105">
                  <c:v>80.703838383838388</c:v>
                </c:pt>
                <c:pt idx="106">
                  <c:v>80.703838383838388</c:v>
                </c:pt>
                <c:pt idx="107">
                  <c:v>80.703838383838388</c:v>
                </c:pt>
                <c:pt idx="108">
                  <c:v>80.703838383838388</c:v>
                </c:pt>
                <c:pt idx="109">
                  <c:v>80.703838383838388</c:v>
                </c:pt>
                <c:pt idx="110">
                  <c:v>80.703838383838388</c:v>
                </c:pt>
                <c:pt idx="111">
                  <c:v>80.703838383838388</c:v>
                </c:pt>
                <c:pt idx="112">
                  <c:v>80.703838383838388</c:v>
                </c:pt>
                <c:pt idx="113">
                  <c:v>80.703838383838388</c:v>
                </c:pt>
                <c:pt idx="114">
                  <c:v>80.703838383838388</c:v>
                </c:pt>
                <c:pt idx="115">
                  <c:v>80.703838383838388</c:v>
                </c:pt>
                <c:pt idx="116">
                  <c:v>80.703838383838388</c:v>
                </c:pt>
                <c:pt idx="117">
                  <c:v>80.703838383838388</c:v>
                </c:pt>
                <c:pt idx="118">
                  <c:v>80.703838383838388</c:v>
                </c:pt>
                <c:pt idx="119">
                  <c:v>80.703838383838388</c:v>
                </c:pt>
                <c:pt idx="120">
                  <c:v>80.703838383838388</c:v>
                </c:pt>
                <c:pt idx="121">
                  <c:v>80.703838383838388</c:v>
                </c:pt>
                <c:pt idx="122">
                  <c:v>80.703838383838388</c:v>
                </c:pt>
                <c:pt idx="123">
                  <c:v>80.703838383838388</c:v>
                </c:pt>
                <c:pt idx="124">
                  <c:v>80.703838383838388</c:v>
                </c:pt>
                <c:pt idx="125">
                  <c:v>80.703838383838388</c:v>
                </c:pt>
                <c:pt idx="126">
                  <c:v>80.703838383838388</c:v>
                </c:pt>
                <c:pt idx="127">
                  <c:v>80.703838383838388</c:v>
                </c:pt>
                <c:pt idx="128">
                  <c:v>80.703838383838388</c:v>
                </c:pt>
                <c:pt idx="129">
                  <c:v>80.703838383838388</c:v>
                </c:pt>
                <c:pt idx="130">
                  <c:v>80.703838383838388</c:v>
                </c:pt>
                <c:pt idx="131">
                  <c:v>80.703838383838388</c:v>
                </c:pt>
                <c:pt idx="132">
                  <c:v>80.703838383838388</c:v>
                </c:pt>
                <c:pt idx="133">
                  <c:v>80.703838383838388</c:v>
                </c:pt>
                <c:pt idx="134">
                  <c:v>80.703838383838388</c:v>
                </c:pt>
                <c:pt idx="135">
                  <c:v>80.703838383838388</c:v>
                </c:pt>
                <c:pt idx="136">
                  <c:v>80.703838383838388</c:v>
                </c:pt>
                <c:pt idx="137">
                  <c:v>80.703838383838388</c:v>
                </c:pt>
                <c:pt idx="138">
                  <c:v>80.703838383838388</c:v>
                </c:pt>
                <c:pt idx="139">
                  <c:v>80.703838383838388</c:v>
                </c:pt>
                <c:pt idx="140">
                  <c:v>80.703838383838388</c:v>
                </c:pt>
                <c:pt idx="141">
                  <c:v>80.703838383838388</c:v>
                </c:pt>
                <c:pt idx="142">
                  <c:v>80.703838383838388</c:v>
                </c:pt>
                <c:pt idx="143">
                  <c:v>80.703838383838388</c:v>
                </c:pt>
                <c:pt idx="144">
                  <c:v>80.703838383838388</c:v>
                </c:pt>
                <c:pt idx="145">
                  <c:v>80.703838383838388</c:v>
                </c:pt>
                <c:pt idx="146">
                  <c:v>80.703838383838388</c:v>
                </c:pt>
                <c:pt idx="147">
                  <c:v>80.703838383838388</c:v>
                </c:pt>
                <c:pt idx="148">
                  <c:v>80.703838383838388</c:v>
                </c:pt>
                <c:pt idx="149">
                  <c:v>80.703838383838388</c:v>
                </c:pt>
                <c:pt idx="150">
                  <c:v>80.703838383838388</c:v>
                </c:pt>
                <c:pt idx="151">
                  <c:v>80.703838383838388</c:v>
                </c:pt>
                <c:pt idx="152">
                  <c:v>80.703838383838388</c:v>
                </c:pt>
                <c:pt idx="153">
                  <c:v>80.703838383838388</c:v>
                </c:pt>
                <c:pt idx="154">
                  <c:v>80.703838383838388</c:v>
                </c:pt>
                <c:pt idx="155">
                  <c:v>80.703838383838388</c:v>
                </c:pt>
                <c:pt idx="156">
                  <c:v>80.703838383838388</c:v>
                </c:pt>
                <c:pt idx="157">
                  <c:v>80.703838383838388</c:v>
                </c:pt>
                <c:pt idx="158">
                  <c:v>80.703838383838388</c:v>
                </c:pt>
                <c:pt idx="159">
                  <c:v>80.703838383838388</c:v>
                </c:pt>
                <c:pt idx="160">
                  <c:v>80.703838383838388</c:v>
                </c:pt>
                <c:pt idx="161">
                  <c:v>80.703838383838388</c:v>
                </c:pt>
                <c:pt idx="162">
                  <c:v>80.703838383838388</c:v>
                </c:pt>
                <c:pt idx="163">
                  <c:v>80.703838383838388</c:v>
                </c:pt>
                <c:pt idx="164">
                  <c:v>80.703838383838388</c:v>
                </c:pt>
                <c:pt idx="165">
                  <c:v>80.703838383838388</c:v>
                </c:pt>
                <c:pt idx="166">
                  <c:v>80.703838383838388</c:v>
                </c:pt>
                <c:pt idx="167">
                  <c:v>80.703838383838388</c:v>
                </c:pt>
                <c:pt idx="168">
                  <c:v>80.703838383838388</c:v>
                </c:pt>
                <c:pt idx="169">
                  <c:v>80.703838383838388</c:v>
                </c:pt>
                <c:pt idx="170">
                  <c:v>80.703838383838388</c:v>
                </c:pt>
                <c:pt idx="171">
                  <c:v>80.703838383838388</c:v>
                </c:pt>
                <c:pt idx="172">
                  <c:v>80.703838383838388</c:v>
                </c:pt>
                <c:pt idx="173">
                  <c:v>80.703838383838388</c:v>
                </c:pt>
                <c:pt idx="174">
                  <c:v>80.703838383838388</c:v>
                </c:pt>
                <c:pt idx="175">
                  <c:v>80.703838383838388</c:v>
                </c:pt>
                <c:pt idx="176">
                  <c:v>80.703838383838388</c:v>
                </c:pt>
                <c:pt idx="177">
                  <c:v>80.703838383838388</c:v>
                </c:pt>
                <c:pt idx="178">
                  <c:v>80.703838383838388</c:v>
                </c:pt>
                <c:pt idx="179">
                  <c:v>80.703838383838388</c:v>
                </c:pt>
                <c:pt idx="180">
                  <c:v>80.703838383838388</c:v>
                </c:pt>
                <c:pt idx="181">
                  <c:v>80.703838383838388</c:v>
                </c:pt>
                <c:pt idx="182">
                  <c:v>80.703838383838388</c:v>
                </c:pt>
                <c:pt idx="183">
                  <c:v>80.703838383838388</c:v>
                </c:pt>
                <c:pt idx="184">
                  <c:v>80.703838383838388</c:v>
                </c:pt>
                <c:pt idx="185">
                  <c:v>80.703838383838388</c:v>
                </c:pt>
                <c:pt idx="186">
                  <c:v>80.703838383838388</c:v>
                </c:pt>
                <c:pt idx="187">
                  <c:v>80.703838383838388</c:v>
                </c:pt>
                <c:pt idx="188">
                  <c:v>80.703838383838388</c:v>
                </c:pt>
                <c:pt idx="189">
                  <c:v>80.703838383838388</c:v>
                </c:pt>
                <c:pt idx="190">
                  <c:v>80.703838383838388</c:v>
                </c:pt>
                <c:pt idx="191">
                  <c:v>80.703838383838388</c:v>
                </c:pt>
                <c:pt idx="192">
                  <c:v>80.703838383838388</c:v>
                </c:pt>
                <c:pt idx="193">
                  <c:v>80.703838383838388</c:v>
                </c:pt>
                <c:pt idx="194">
                  <c:v>80.703838383838388</c:v>
                </c:pt>
                <c:pt idx="195">
                  <c:v>80.703838383838388</c:v>
                </c:pt>
                <c:pt idx="196">
                  <c:v>80.703838383838388</c:v>
                </c:pt>
                <c:pt idx="197">
                  <c:v>80.703838383838388</c:v>
                </c:pt>
                <c:pt idx="198">
                  <c:v>80.703838383838388</c:v>
                </c:pt>
                <c:pt idx="199">
                  <c:v>80.703838383838388</c:v>
                </c:pt>
                <c:pt idx="200">
                  <c:v>80.703838383838388</c:v>
                </c:pt>
                <c:pt idx="201">
                  <c:v>80.703838383838388</c:v>
                </c:pt>
                <c:pt idx="202">
                  <c:v>80.703838383838388</c:v>
                </c:pt>
                <c:pt idx="203">
                  <c:v>80.703838383838388</c:v>
                </c:pt>
                <c:pt idx="204">
                  <c:v>80.703838383838388</c:v>
                </c:pt>
                <c:pt idx="205">
                  <c:v>80.703838383838388</c:v>
                </c:pt>
                <c:pt idx="206">
                  <c:v>80.703838383838388</c:v>
                </c:pt>
                <c:pt idx="207">
                  <c:v>80.703838383838388</c:v>
                </c:pt>
                <c:pt idx="208">
                  <c:v>80.703838383838388</c:v>
                </c:pt>
                <c:pt idx="209">
                  <c:v>80.703838383838388</c:v>
                </c:pt>
                <c:pt idx="210">
                  <c:v>80.703838383838388</c:v>
                </c:pt>
                <c:pt idx="211">
                  <c:v>80.703838383838388</c:v>
                </c:pt>
                <c:pt idx="212">
                  <c:v>80.703838383838388</c:v>
                </c:pt>
                <c:pt idx="213">
                  <c:v>80.703838383838388</c:v>
                </c:pt>
                <c:pt idx="214">
                  <c:v>80.703838383838388</c:v>
                </c:pt>
                <c:pt idx="215">
                  <c:v>80.703838383838388</c:v>
                </c:pt>
                <c:pt idx="216">
                  <c:v>80.703838383838388</c:v>
                </c:pt>
                <c:pt idx="217">
                  <c:v>80.703838383838388</c:v>
                </c:pt>
                <c:pt idx="218">
                  <c:v>80.703838383838388</c:v>
                </c:pt>
                <c:pt idx="219">
                  <c:v>80.703838383838388</c:v>
                </c:pt>
                <c:pt idx="220">
                  <c:v>80.703838383838388</c:v>
                </c:pt>
                <c:pt idx="221">
                  <c:v>80.703838383838388</c:v>
                </c:pt>
                <c:pt idx="222">
                  <c:v>80.703838383838388</c:v>
                </c:pt>
                <c:pt idx="223">
                  <c:v>80.703838383838388</c:v>
                </c:pt>
                <c:pt idx="224">
                  <c:v>80.703838383838388</c:v>
                </c:pt>
                <c:pt idx="225">
                  <c:v>80.703838383838388</c:v>
                </c:pt>
                <c:pt idx="226">
                  <c:v>80.703838383838388</c:v>
                </c:pt>
                <c:pt idx="227">
                  <c:v>80.703838383838388</c:v>
                </c:pt>
                <c:pt idx="228">
                  <c:v>80.703838383838388</c:v>
                </c:pt>
                <c:pt idx="229">
                  <c:v>80.703838383838388</c:v>
                </c:pt>
                <c:pt idx="230">
                  <c:v>80.703838383838388</c:v>
                </c:pt>
                <c:pt idx="231">
                  <c:v>80.703838383838388</c:v>
                </c:pt>
                <c:pt idx="232">
                  <c:v>80.703838383838388</c:v>
                </c:pt>
                <c:pt idx="233">
                  <c:v>80.703838383838388</c:v>
                </c:pt>
                <c:pt idx="234">
                  <c:v>80.703838383838388</c:v>
                </c:pt>
                <c:pt idx="235">
                  <c:v>80.703838383838388</c:v>
                </c:pt>
                <c:pt idx="236">
                  <c:v>80.703838383838388</c:v>
                </c:pt>
                <c:pt idx="237">
                  <c:v>80.703838383838388</c:v>
                </c:pt>
              </c:numCache>
            </c:numRef>
          </c:val>
          <c:smooth val="0"/>
        </c:ser>
        <c:ser>
          <c:idx val="3"/>
          <c:order val="3"/>
          <c:tx>
            <c:strRef>
              <c:f>'h:\desktop\Stats\[PST Capability Chart - November 2014.xlsx]RFT team from July 2014'!$G$1</c:f>
              <c:strCache>
                <c:ptCount val="1"/>
                <c:pt idx="0">
                  <c:v>LCL = 1 day</c:v>
                </c:pt>
              </c:strCache>
            </c:strRef>
          </c:tx>
          <c:spPr>
            <a:ln w="25400">
              <a:solidFill>
                <a:srgbClr val="00B050"/>
              </a:solidFill>
            </a:ln>
          </c:spPr>
          <c:marker>
            <c:symbol val="none"/>
          </c:marker>
          <c:cat>
            <c:numRef>
              <c:f>'h:\desktop\Stats\[PST Capability Chart - November 2014.xlsx]RFT team from July 2014'!$C$2:$C$239</c:f>
              <c:numCache>
                <c:formatCode>General</c:formatCode>
                <c:ptCount val="238"/>
                <c:pt idx="0">
                  <c:v>41828</c:v>
                </c:pt>
                <c:pt idx="1">
                  <c:v>41828</c:v>
                </c:pt>
                <c:pt idx="2">
                  <c:v>41829</c:v>
                </c:pt>
                <c:pt idx="3">
                  <c:v>41829</c:v>
                </c:pt>
                <c:pt idx="4">
                  <c:v>41830</c:v>
                </c:pt>
                <c:pt idx="5">
                  <c:v>41830</c:v>
                </c:pt>
                <c:pt idx="6">
                  <c:v>41830</c:v>
                </c:pt>
                <c:pt idx="7">
                  <c:v>41831</c:v>
                </c:pt>
                <c:pt idx="8">
                  <c:v>41831</c:v>
                </c:pt>
                <c:pt idx="9">
                  <c:v>41831</c:v>
                </c:pt>
                <c:pt idx="10">
                  <c:v>41831</c:v>
                </c:pt>
                <c:pt idx="11">
                  <c:v>41834</c:v>
                </c:pt>
                <c:pt idx="12">
                  <c:v>41834</c:v>
                </c:pt>
                <c:pt idx="13">
                  <c:v>41834</c:v>
                </c:pt>
                <c:pt idx="14">
                  <c:v>41834</c:v>
                </c:pt>
                <c:pt idx="15">
                  <c:v>41834</c:v>
                </c:pt>
                <c:pt idx="16">
                  <c:v>41834</c:v>
                </c:pt>
                <c:pt idx="17">
                  <c:v>41835</c:v>
                </c:pt>
                <c:pt idx="18">
                  <c:v>41835</c:v>
                </c:pt>
                <c:pt idx="19">
                  <c:v>41835</c:v>
                </c:pt>
                <c:pt idx="20">
                  <c:v>41835</c:v>
                </c:pt>
                <c:pt idx="21">
                  <c:v>41836</c:v>
                </c:pt>
                <c:pt idx="22">
                  <c:v>41838</c:v>
                </c:pt>
                <c:pt idx="23">
                  <c:v>41838</c:v>
                </c:pt>
                <c:pt idx="24">
                  <c:v>41838</c:v>
                </c:pt>
                <c:pt idx="25">
                  <c:v>41841</c:v>
                </c:pt>
                <c:pt idx="26">
                  <c:v>41842</c:v>
                </c:pt>
                <c:pt idx="27">
                  <c:v>41842</c:v>
                </c:pt>
                <c:pt idx="28">
                  <c:v>41842</c:v>
                </c:pt>
                <c:pt idx="29">
                  <c:v>41843</c:v>
                </c:pt>
                <c:pt idx="30">
                  <c:v>41843</c:v>
                </c:pt>
                <c:pt idx="31">
                  <c:v>41844</c:v>
                </c:pt>
                <c:pt idx="32">
                  <c:v>41844</c:v>
                </c:pt>
                <c:pt idx="33">
                  <c:v>41844</c:v>
                </c:pt>
                <c:pt idx="34">
                  <c:v>41845</c:v>
                </c:pt>
                <c:pt idx="35">
                  <c:v>41845</c:v>
                </c:pt>
                <c:pt idx="36">
                  <c:v>41845</c:v>
                </c:pt>
                <c:pt idx="37">
                  <c:v>41845</c:v>
                </c:pt>
                <c:pt idx="38">
                  <c:v>41845</c:v>
                </c:pt>
                <c:pt idx="39">
                  <c:v>41850</c:v>
                </c:pt>
                <c:pt idx="40">
                  <c:v>41851</c:v>
                </c:pt>
                <c:pt idx="41">
                  <c:v>41852</c:v>
                </c:pt>
                <c:pt idx="42">
                  <c:v>41852</c:v>
                </c:pt>
                <c:pt idx="43">
                  <c:v>41852</c:v>
                </c:pt>
                <c:pt idx="44">
                  <c:v>41852</c:v>
                </c:pt>
                <c:pt idx="45">
                  <c:v>41855</c:v>
                </c:pt>
                <c:pt idx="46">
                  <c:v>41859</c:v>
                </c:pt>
                <c:pt idx="47">
                  <c:v>41859</c:v>
                </c:pt>
                <c:pt idx="48">
                  <c:v>41859</c:v>
                </c:pt>
                <c:pt idx="49">
                  <c:v>41859</c:v>
                </c:pt>
                <c:pt idx="50">
                  <c:v>41859</c:v>
                </c:pt>
                <c:pt idx="51">
                  <c:v>41859</c:v>
                </c:pt>
                <c:pt idx="52">
                  <c:v>41859</c:v>
                </c:pt>
                <c:pt idx="53">
                  <c:v>41862</c:v>
                </c:pt>
                <c:pt idx="54">
                  <c:v>41862</c:v>
                </c:pt>
                <c:pt idx="55">
                  <c:v>41863</c:v>
                </c:pt>
                <c:pt idx="56">
                  <c:v>41863</c:v>
                </c:pt>
                <c:pt idx="57">
                  <c:v>41865</c:v>
                </c:pt>
                <c:pt idx="58">
                  <c:v>41865</c:v>
                </c:pt>
                <c:pt idx="59">
                  <c:v>41865</c:v>
                </c:pt>
                <c:pt idx="60">
                  <c:v>41865</c:v>
                </c:pt>
                <c:pt idx="61">
                  <c:v>41870</c:v>
                </c:pt>
                <c:pt idx="62">
                  <c:v>41871</c:v>
                </c:pt>
                <c:pt idx="63">
                  <c:v>41871</c:v>
                </c:pt>
                <c:pt idx="64">
                  <c:v>41871</c:v>
                </c:pt>
                <c:pt idx="65">
                  <c:v>41871</c:v>
                </c:pt>
                <c:pt idx="66">
                  <c:v>41871</c:v>
                </c:pt>
                <c:pt idx="67">
                  <c:v>41873</c:v>
                </c:pt>
                <c:pt idx="68">
                  <c:v>41873</c:v>
                </c:pt>
                <c:pt idx="69">
                  <c:v>41873</c:v>
                </c:pt>
                <c:pt idx="70">
                  <c:v>41879</c:v>
                </c:pt>
                <c:pt idx="71">
                  <c:v>41879</c:v>
                </c:pt>
                <c:pt idx="72">
                  <c:v>41883</c:v>
                </c:pt>
                <c:pt idx="73">
                  <c:v>41884</c:v>
                </c:pt>
                <c:pt idx="74">
                  <c:v>41884</c:v>
                </c:pt>
                <c:pt idx="75">
                  <c:v>41885</c:v>
                </c:pt>
                <c:pt idx="76">
                  <c:v>41887</c:v>
                </c:pt>
                <c:pt idx="77">
                  <c:v>41887</c:v>
                </c:pt>
                <c:pt idx="78">
                  <c:v>41890</c:v>
                </c:pt>
                <c:pt idx="79">
                  <c:v>41890</c:v>
                </c:pt>
                <c:pt idx="80">
                  <c:v>41891</c:v>
                </c:pt>
                <c:pt idx="81">
                  <c:v>41891</c:v>
                </c:pt>
                <c:pt idx="82">
                  <c:v>41891</c:v>
                </c:pt>
                <c:pt idx="83">
                  <c:v>41892</c:v>
                </c:pt>
                <c:pt idx="84">
                  <c:v>41892</c:v>
                </c:pt>
                <c:pt idx="85">
                  <c:v>41892</c:v>
                </c:pt>
                <c:pt idx="86">
                  <c:v>41892</c:v>
                </c:pt>
                <c:pt idx="87">
                  <c:v>41893</c:v>
                </c:pt>
                <c:pt idx="88">
                  <c:v>41894</c:v>
                </c:pt>
                <c:pt idx="89">
                  <c:v>41897</c:v>
                </c:pt>
                <c:pt idx="90">
                  <c:v>41897</c:v>
                </c:pt>
                <c:pt idx="91">
                  <c:v>41897</c:v>
                </c:pt>
                <c:pt idx="92">
                  <c:v>41897</c:v>
                </c:pt>
                <c:pt idx="93">
                  <c:v>41897</c:v>
                </c:pt>
                <c:pt idx="94">
                  <c:v>41900</c:v>
                </c:pt>
                <c:pt idx="95">
                  <c:v>41901</c:v>
                </c:pt>
                <c:pt idx="96">
                  <c:v>41901</c:v>
                </c:pt>
                <c:pt idx="97">
                  <c:v>41901</c:v>
                </c:pt>
                <c:pt idx="98">
                  <c:v>41901</c:v>
                </c:pt>
                <c:pt idx="99">
                  <c:v>41901</c:v>
                </c:pt>
                <c:pt idx="100">
                  <c:v>41907</c:v>
                </c:pt>
                <c:pt idx="101">
                  <c:v>41907</c:v>
                </c:pt>
                <c:pt idx="102">
                  <c:v>41908</c:v>
                </c:pt>
                <c:pt idx="103">
                  <c:v>41911</c:v>
                </c:pt>
                <c:pt idx="104">
                  <c:v>41911</c:v>
                </c:pt>
                <c:pt idx="105">
                  <c:v>41912</c:v>
                </c:pt>
                <c:pt idx="106">
                  <c:v>41912</c:v>
                </c:pt>
                <c:pt idx="107">
                  <c:v>41912</c:v>
                </c:pt>
                <c:pt idx="108">
                  <c:v>41919</c:v>
                </c:pt>
                <c:pt idx="109">
                  <c:v>41921</c:v>
                </c:pt>
                <c:pt idx="110">
                  <c:v>41921</c:v>
                </c:pt>
                <c:pt idx="111">
                  <c:v>41921</c:v>
                </c:pt>
                <c:pt idx="112">
                  <c:v>41921</c:v>
                </c:pt>
                <c:pt idx="113">
                  <c:v>41921</c:v>
                </c:pt>
                <c:pt idx="114">
                  <c:v>41921</c:v>
                </c:pt>
                <c:pt idx="115">
                  <c:v>41921</c:v>
                </c:pt>
                <c:pt idx="116">
                  <c:v>41921</c:v>
                </c:pt>
                <c:pt idx="117">
                  <c:v>41921</c:v>
                </c:pt>
                <c:pt idx="118">
                  <c:v>41921</c:v>
                </c:pt>
                <c:pt idx="119">
                  <c:v>41922</c:v>
                </c:pt>
                <c:pt idx="120">
                  <c:v>41922</c:v>
                </c:pt>
                <c:pt idx="121">
                  <c:v>41922</c:v>
                </c:pt>
                <c:pt idx="122">
                  <c:v>41925</c:v>
                </c:pt>
                <c:pt idx="123">
                  <c:v>41925</c:v>
                </c:pt>
                <c:pt idx="124">
                  <c:v>41925</c:v>
                </c:pt>
                <c:pt idx="125">
                  <c:v>41925</c:v>
                </c:pt>
                <c:pt idx="126">
                  <c:v>41925</c:v>
                </c:pt>
                <c:pt idx="127">
                  <c:v>41926</c:v>
                </c:pt>
                <c:pt idx="128">
                  <c:v>41926</c:v>
                </c:pt>
                <c:pt idx="129">
                  <c:v>41926</c:v>
                </c:pt>
                <c:pt idx="130">
                  <c:v>41926</c:v>
                </c:pt>
                <c:pt idx="131">
                  <c:v>41926</c:v>
                </c:pt>
                <c:pt idx="132">
                  <c:v>41927</c:v>
                </c:pt>
                <c:pt idx="133">
                  <c:v>41927</c:v>
                </c:pt>
                <c:pt idx="134">
                  <c:v>41927</c:v>
                </c:pt>
                <c:pt idx="135">
                  <c:v>41928</c:v>
                </c:pt>
                <c:pt idx="136">
                  <c:v>41928</c:v>
                </c:pt>
                <c:pt idx="137">
                  <c:v>41928</c:v>
                </c:pt>
                <c:pt idx="138">
                  <c:v>41928</c:v>
                </c:pt>
                <c:pt idx="139">
                  <c:v>41929</c:v>
                </c:pt>
                <c:pt idx="140">
                  <c:v>41929</c:v>
                </c:pt>
                <c:pt idx="141">
                  <c:v>41929</c:v>
                </c:pt>
                <c:pt idx="142">
                  <c:v>41929</c:v>
                </c:pt>
                <c:pt idx="143">
                  <c:v>41929</c:v>
                </c:pt>
                <c:pt idx="144">
                  <c:v>41929</c:v>
                </c:pt>
                <c:pt idx="145">
                  <c:v>41929</c:v>
                </c:pt>
                <c:pt idx="146">
                  <c:v>41931</c:v>
                </c:pt>
                <c:pt idx="147">
                  <c:v>41932</c:v>
                </c:pt>
                <c:pt idx="148">
                  <c:v>41932</c:v>
                </c:pt>
                <c:pt idx="149">
                  <c:v>41933</c:v>
                </c:pt>
                <c:pt idx="150">
                  <c:v>41934</c:v>
                </c:pt>
                <c:pt idx="151">
                  <c:v>41935</c:v>
                </c:pt>
                <c:pt idx="152">
                  <c:v>41935</c:v>
                </c:pt>
                <c:pt idx="153">
                  <c:v>41935</c:v>
                </c:pt>
                <c:pt idx="154">
                  <c:v>41936</c:v>
                </c:pt>
                <c:pt idx="155">
                  <c:v>41936</c:v>
                </c:pt>
                <c:pt idx="156">
                  <c:v>41936</c:v>
                </c:pt>
                <c:pt idx="157">
                  <c:v>41936</c:v>
                </c:pt>
                <c:pt idx="158">
                  <c:v>41936</c:v>
                </c:pt>
                <c:pt idx="159">
                  <c:v>41939</c:v>
                </c:pt>
                <c:pt idx="160">
                  <c:v>41939</c:v>
                </c:pt>
                <c:pt idx="161">
                  <c:v>41940</c:v>
                </c:pt>
                <c:pt idx="162">
                  <c:v>41940</c:v>
                </c:pt>
                <c:pt idx="163">
                  <c:v>41941</c:v>
                </c:pt>
                <c:pt idx="164">
                  <c:v>41941</c:v>
                </c:pt>
                <c:pt idx="165">
                  <c:v>41941</c:v>
                </c:pt>
                <c:pt idx="166">
                  <c:v>41942</c:v>
                </c:pt>
                <c:pt idx="167">
                  <c:v>41943</c:v>
                </c:pt>
                <c:pt idx="168">
                  <c:v>41943</c:v>
                </c:pt>
                <c:pt idx="169">
                  <c:v>41943</c:v>
                </c:pt>
                <c:pt idx="170">
                  <c:v>41943</c:v>
                </c:pt>
                <c:pt idx="171">
                  <c:v>41943</c:v>
                </c:pt>
                <c:pt idx="172">
                  <c:v>41946</c:v>
                </c:pt>
                <c:pt idx="173">
                  <c:v>41946</c:v>
                </c:pt>
                <c:pt idx="174">
                  <c:v>41946</c:v>
                </c:pt>
                <c:pt idx="175">
                  <c:v>41946</c:v>
                </c:pt>
                <c:pt idx="176">
                  <c:v>41946</c:v>
                </c:pt>
                <c:pt idx="177">
                  <c:v>41946</c:v>
                </c:pt>
                <c:pt idx="178">
                  <c:v>41947</c:v>
                </c:pt>
                <c:pt idx="179">
                  <c:v>41947</c:v>
                </c:pt>
                <c:pt idx="180">
                  <c:v>41948</c:v>
                </c:pt>
                <c:pt idx="181">
                  <c:v>41949</c:v>
                </c:pt>
                <c:pt idx="182">
                  <c:v>41949</c:v>
                </c:pt>
                <c:pt idx="183">
                  <c:v>41950</c:v>
                </c:pt>
                <c:pt idx="184">
                  <c:v>41950</c:v>
                </c:pt>
                <c:pt idx="185">
                  <c:v>41950</c:v>
                </c:pt>
                <c:pt idx="186">
                  <c:v>41956</c:v>
                </c:pt>
                <c:pt idx="187">
                  <c:v>41956</c:v>
                </c:pt>
                <c:pt idx="188">
                  <c:v>41956</c:v>
                </c:pt>
                <c:pt idx="189">
                  <c:v>41957</c:v>
                </c:pt>
                <c:pt idx="190">
                  <c:v>41957</c:v>
                </c:pt>
                <c:pt idx="191">
                  <c:v>41957</c:v>
                </c:pt>
                <c:pt idx="192">
                  <c:v>41957</c:v>
                </c:pt>
                <c:pt idx="193">
                  <c:v>41957</c:v>
                </c:pt>
                <c:pt idx="194">
                  <c:v>41957</c:v>
                </c:pt>
                <c:pt idx="195">
                  <c:v>41957</c:v>
                </c:pt>
                <c:pt idx="196">
                  <c:v>41957</c:v>
                </c:pt>
                <c:pt idx="197">
                  <c:v>41957</c:v>
                </c:pt>
                <c:pt idx="198">
                  <c:v>41957</c:v>
                </c:pt>
                <c:pt idx="199">
                  <c:v>41957</c:v>
                </c:pt>
                <c:pt idx="200">
                  <c:v>41957</c:v>
                </c:pt>
                <c:pt idx="201">
                  <c:v>41957</c:v>
                </c:pt>
                <c:pt idx="202">
                  <c:v>41957</c:v>
                </c:pt>
                <c:pt idx="203">
                  <c:v>41957</c:v>
                </c:pt>
                <c:pt idx="204">
                  <c:v>41957</c:v>
                </c:pt>
                <c:pt idx="205">
                  <c:v>41960</c:v>
                </c:pt>
                <c:pt idx="206">
                  <c:v>41961</c:v>
                </c:pt>
                <c:pt idx="207">
                  <c:v>41961</c:v>
                </c:pt>
                <c:pt idx="208">
                  <c:v>41962</c:v>
                </c:pt>
                <c:pt idx="209">
                  <c:v>41962</c:v>
                </c:pt>
                <c:pt idx="210">
                  <c:v>41963</c:v>
                </c:pt>
                <c:pt idx="211">
                  <c:v>41963</c:v>
                </c:pt>
                <c:pt idx="212">
                  <c:v>41963</c:v>
                </c:pt>
                <c:pt idx="213">
                  <c:v>41964</c:v>
                </c:pt>
                <c:pt idx="214">
                  <c:v>41964</c:v>
                </c:pt>
                <c:pt idx="215">
                  <c:v>41964</c:v>
                </c:pt>
                <c:pt idx="216">
                  <c:v>41964</c:v>
                </c:pt>
                <c:pt idx="217">
                  <c:v>41964</c:v>
                </c:pt>
                <c:pt idx="218">
                  <c:v>41964</c:v>
                </c:pt>
                <c:pt idx="219">
                  <c:v>41967</c:v>
                </c:pt>
                <c:pt idx="220">
                  <c:v>41967</c:v>
                </c:pt>
                <c:pt idx="221">
                  <c:v>41967</c:v>
                </c:pt>
                <c:pt idx="222">
                  <c:v>41967</c:v>
                </c:pt>
                <c:pt idx="223">
                  <c:v>41967</c:v>
                </c:pt>
                <c:pt idx="224">
                  <c:v>41967</c:v>
                </c:pt>
                <c:pt idx="225">
                  <c:v>41967</c:v>
                </c:pt>
                <c:pt idx="226">
                  <c:v>41968</c:v>
                </c:pt>
                <c:pt idx="227">
                  <c:v>41968</c:v>
                </c:pt>
                <c:pt idx="228">
                  <c:v>41968</c:v>
                </c:pt>
                <c:pt idx="229">
                  <c:v>41968</c:v>
                </c:pt>
                <c:pt idx="230">
                  <c:v>41968</c:v>
                </c:pt>
                <c:pt idx="231">
                  <c:v>41968</c:v>
                </c:pt>
                <c:pt idx="232">
                  <c:v>41968</c:v>
                </c:pt>
                <c:pt idx="233">
                  <c:v>41968</c:v>
                </c:pt>
                <c:pt idx="234">
                  <c:v>41969</c:v>
                </c:pt>
                <c:pt idx="235">
                  <c:v>41969</c:v>
                </c:pt>
                <c:pt idx="236">
                  <c:v>41969</c:v>
                </c:pt>
                <c:pt idx="237">
                  <c:v>41969</c:v>
                </c:pt>
              </c:numCache>
            </c:numRef>
          </c:cat>
          <c:val>
            <c:numRef>
              <c:f>'h:\desktop\Stats\[PST Capability Chart - November 2014.xlsx]RFT team from July 2014'!$G$2:$G$239</c:f>
              <c:numCache>
                <c:formatCode>General</c:formatCode>
                <c:ptCount val="238"/>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numCache>
            </c:numRef>
          </c:val>
          <c:smooth val="0"/>
        </c:ser>
        <c:dLbls>
          <c:showLegendKey val="0"/>
          <c:showVal val="0"/>
          <c:showCatName val="0"/>
          <c:showSerName val="0"/>
          <c:showPercent val="0"/>
          <c:showBubbleSize val="0"/>
        </c:dLbls>
        <c:marker val="1"/>
        <c:smooth val="0"/>
        <c:axId val="108523520"/>
        <c:axId val="108525056"/>
      </c:lineChart>
      <c:catAx>
        <c:axId val="108523520"/>
        <c:scaling>
          <c:orientation val="minMax"/>
        </c:scaling>
        <c:delete val="0"/>
        <c:axPos val="b"/>
        <c:numFmt formatCode="dd/mm" sourceLinked="0"/>
        <c:majorTickMark val="out"/>
        <c:minorTickMark val="none"/>
        <c:tickLblPos val="nextTo"/>
        <c:spPr>
          <a:ln>
            <a:noFill/>
          </a:ln>
        </c:spPr>
        <c:txPr>
          <a:bodyPr/>
          <a:lstStyle/>
          <a:p>
            <a:pPr>
              <a:defRPr sz="600">
                <a:latin typeface="Arial" panose="020B0604020202020204" pitchFamily="34" charset="0"/>
                <a:cs typeface="Arial" panose="020B0604020202020204" pitchFamily="34" charset="0"/>
              </a:defRPr>
            </a:pPr>
            <a:endParaRPr lang="en-US"/>
          </a:p>
        </c:txPr>
        <c:crossAx val="108525056"/>
        <c:crosses val="autoZero"/>
        <c:auto val="0"/>
        <c:lblAlgn val="ctr"/>
        <c:lblOffset val="100"/>
        <c:tickLblSkip val="1"/>
        <c:noMultiLvlLbl val="0"/>
      </c:catAx>
      <c:valAx>
        <c:axId val="108525056"/>
        <c:scaling>
          <c:orientation val="minMax"/>
          <c:max val="900"/>
          <c:min val="0"/>
        </c:scaling>
        <c:delete val="0"/>
        <c:axPos val="l"/>
        <c:majorGridlines>
          <c:spPr>
            <a:ln w="6350">
              <a:solidFill>
                <a:schemeClr val="bg1">
                  <a:lumMod val="75000"/>
                </a:schemeClr>
              </a:solidFill>
            </a:ln>
          </c:spPr>
        </c:majorGridlines>
        <c:numFmt formatCode="General" sourceLinked="1"/>
        <c:majorTickMark val="out"/>
        <c:minorTickMark val="none"/>
        <c:tickLblPos val="nextTo"/>
        <c:spPr>
          <a:ln>
            <a:noFill/>
          </a:ln>
        </c:spPr>
        <c:txPr>
          <a:bodyPr/>
          <a:lstStyle/>
          <a:p>
            <a:pPr>
              <a:defRPr sz="800">
                <a:latin typeface="Arial" panose="020B0604020202020204" pitchFamily="34" charset="0"/>
                <a:cs typeface="Arial" panose="020B0604020202020204" pitchFamily="34" charset="0"/>
              </a:defRPr>
            </a:pPr>
            <a:endParaRPr lang="en-US"/>
          </a:p>
        </c:txPr>
        <c:crossAx val="108523520"/>
        <c:crosses val="autoZero"/>
        <c:crossBetween val="between"/>
      </c:valAx>
    </c:plotArea>
    <c:legend>
      <c:legendPos val="b"/>
      <c:layout/>
      <c:overlay val="0"/>
      <c:txPr>
        <a:bodyPr/>
        <a:lstStyle/>
        <a:p>
          <a:pPr>
            <a:defRPr sz="8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F8A3E-C53D-4EF2-B91B-9836BBF316D1}" type="doc">
      <dgm:prSet loTypeId="urn:microsoft.com/office/officeart/2005/8/layout/vList2" loCatId="list" qsTypeId="urn:microsoft.com/office/officeart/2005/8/quickstyle/simple1#4" qsCatId="simple" csTypeId="urn:microsoft.com/office/officeart/2005/8/colors/accent1_2#6" csCatId="accent1" phldr="1"/>
      <dgm:spPr/>
      <dgm:t>
        <a:bodyPr/>
        <a:lstStyle/>
        <a:p>
          <a:endParaRPr lang="en-GB"/>
        </a:p>
      </dgm:t>
    </dgm:pt>
    <dgm:pt modelId="{C95EB25F-C899-4AF4-BE0C-9B46B38A7B53}">
      <dgm:prSet/>
      <dgm:spPr>
        <a:solidFill>
          <a:schemeClr val="tx2">
            <a:lumMod val="75000"/>
          </a:schemeClr>
        </a:solidFill>
      </dgm:spPr>
      <dgm:t>
        <a:bodyPr/>
        <a:lstStyle/>
        <a:p>
          <a:pPr algn="ctr" rtl="0"/>
          <a:r>
            <a:rPr lang="en-GB" dirty="0" smtClean="0"/>
            <a:t>What we could do better …</a:t>
          </a:r>
          <a:endParaRPr lang="en-GB" dirty="0"/>
        </a:p>
      </dgm:t>
    </dgm:pt>
    <dgm:pt modelId="{8A96F16F-2A32-4069-8BB8-8E7D82EAA032}" type="parTrans" cxnId="{BE3F1998-57C5-4DD4-A822-9024BE6F3FA3}">
      <dgm:prSet/>
      <dgm:spPr/>
      <dgm:t>
        <a:bodyPr/>
        <a:lstStyle/>
        <a:p>
          <a:endParaRPr lang="en-GB"/>
        </a:p>
      </dgm:t>
    </dgm:pt>
    <dgm:pt modelId="{DA2F9AE2-305B-494D-8A7C-230035CA0632}" type="sibTrans" cxnId="{BE3F1998-57C5-4DD4-A822-9024BE6F3FA3}">
      <dgm:prSet/>
      <dgm:spPr/>
      <dgm:t>
        <a:bodyPr/>
        <a:lstStyle/>
        <a:p>
          <a:endParaRPr lang="en-GB"/>
        </a:p>
      </dgm:t>
    </dgm:pt>
    <dgm:pt modelId="{487F085E-1BB4-443F-87F7-16D90CD3A4AE}" type="pres">
      <dgm:prSet presAssocID="{5E6F8A3E-C53D-4EF2-B91B-9836BBF316D1}" presName="linear" presStyleCnt="0">
        <dgm:presLayoutVars>
          <dgm:animLvl val="lvl"/>
          <dgm:resizeHandles val="exact"/>
        </dgm:presLayoutVars>
      </dgm:prSet>
      <dgm:spPr/>
      <dgm:t>
        <a:bodyPr/>
        <a:lstStyle/>
        <a:p>
          <a:endParaRPr lang="en-GB"/>
        </a:p>
      </dgm:t>
    </dgm:pt>
    <dgm:pt modelId="{D26EA5B7-C822-4D71-ABDE-FF05F3C4ADC7}" type="pres">
      <dgm:prSet presAssocID="{C95EB25F-C899-4AF4-BE0C-9B46B38A7B53}" presName="parentText" presStyleLbl="node1" presStyleIdx="0" presStyleCnt="1">
        <dgm:presLayoutVars>
          <dgm:chMax val="0"/>
          <dgm:bulletEnabled val="1"/>
        </dgm:presLayoutVars>
      </dgm:prSet>
      <dgm:spPr/>
      <dgm:t>
        <a:bodyPr/>
        <a:lstStyle/>
        <a:p>
          <a:endParaRPr lang="en-GB"/>
        </a:p>
      </dgm:t>
    </dgm:pt>
  </dgm:ptLst>
  <dgm:cxnLst>
    <dgm:cxn modelId="{BE3F1998-57C5-4DD4-A822-9024BE6F3FA3}" srcId="{5E6F8A3E-C53D-4EF2-B91B-9836BBF316D1}" destId="{C95EB25F-C899-4AF4-BE0C-9B46B38A7B53}" srcOrd="0" destOrd="0" parTransId="{8A96F16F-2A32-4069-8BB8-8E7D82EAA032}" sibTransId="{DA2F9AE2-305B-494D-8A7C-230035CA0632}"/>
    <dgm:cxn modelId="{77AEC738-9DC1-4371-B58E-AE97679E1188}" type="presOf" srcId="{5E6F8A3E-C53D-4EF2-B91B-9836BBF316D1}" destId="{487F085E-1BB4-443F-87F7-16D90CD3A4AE}" srcOrd="0" destOrd="0" presId="urn:microsoft.com/office/officeart/2005/8/layout/vList2"/>
    <dgm:cxn modelId="{87B32562-240B-4004-A1D9-DC92BE396E7D}" type="presOf" srcId="{C95EB25F-C899-4AF4-BE0C-9B46B38A7B53}" destId="{D26EA5B7-C822-4D71-ABDE-FF05F3C4ADC7}" srcOrd="0" destOrd="0" presId="urn:microsoft.com/office/officeart/2005/8/layout/vList2"/>
    <dgm:cxn modelId="{BCB98475-EE13-4B6D-9874-7B685678BB97}" type="presParOf" srcId="{487F085E-1BB4-443F-87F7-16D90CD3A4AE}" destId="{D26EA5B7-C822-4D71-ABDE-FF05F3C4ADC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5F1720-3C9C-423F-8E2B-54E67600888C}" type="doc">
      <dgm:prSet loTypeId="urn:microsoft.com/office/officeart/2005/8/layout/vList2" loCatId="list" qsTypeId="urn:microsoft.com/office/officeart/2005/8/quickstyle/simple1#5" qsCatId="simple" csTypeId="urn:microsoft.com/office/officeart/2005/8/colors/accent1_2#7" csCatId="accent1" phldr="1"/>
      <dgm:spPr/>
      <dgm:t>
        <a:bodyPr/>
        <a:lstStyle/>
        <a:p>
          <a:endParaRPr lang="en-GB"/>
        </a:p>
      </dgm:t>
    </dgm:pt>
    <dgm:pt modelId="{C8DD7225-A5E2-4EC2-8706-CF1E7730B2F8}">
      <dgm:prSet/>
      <dgm:spPr>
        <a:solidFill>
          <a:schemeClr val="tx2">
            <a:lumMod val="75000"/>
          </a:schemeClr>
        </a:solidFill>
      </dgm:spPr>
      <dgm:t>
        <a:bodyPr/>
        <a:lstStyle/>
        <a:p>
          <a:pPr algn="l" rtl="0"/>
          <a:r>
            <a:rPr lang="en-GB" dirty="0" smtClean="0"/>
            <a:t>What we do well…</a:t>
          </a:r>
          <a:endParaRPr lang="en-GB" dirty="0"/>
        </a:p>
      </dgm:t>
    </dgm:pt>
    <dgm:pt modelId="{1A120A6F-4DC1-42B2-A5DB-B71E4E2FBE4B}" type="parTrans" cxnId="{1AB66D5F-F447-40FC-8804-8FCBEA930648}">
      <dgm:prSet/>
      <dgm:spPr/>
      <dgm:t>
        <a:bodyPr/>
        <a:lstStyle/>
        <a:p>
          <a:endParaRPr lang="en-GB"/>
        </a:p>
      </dgm:t>
    </dgm:pt>
    <dgm:pt modelId="{715D08E3-F863-44F3-8AA5-DA3E8963A119}" type="sibTrans" cxnId="{1AB66D5F-F447-40FC-8804-8FCBEA930648}">
      <dgm:prSet/>
      <dgm:spPr/>
      <dgm:t>
        <a:bodyPr/>
        <a:lstStyle/>
        <a:p>
          <a:endParaRPr lang="en-GB"/>
        </a:p>
      </dgm:t>
    </dgm:pt>
    <dgm:pt modelId="{E2EC15A8-9FD7-43D6-BFAB-7739F0D83792}" type="pres">
      <dgm:prSet presAssocID="{565F1720-3C9C-423F-8E2B-54E67600888C}" presName="linear" presStyleCnt="0">
        <dgm:presLayoutVars>
          <dgm:animLvl val="lvl"/>
          <dgm:resizeHandles val="exact"/>
        </dgm:presLayoutVars>
      </dgm:prSet>
      <dgm:spPr/>
      <dgm:t>
        <a:bodyPr/>
        <a:lstStyle/>
        <a:p>
          <a:endParaRPr lang="en-GB"/>
        </a:p>
      </dgm:t>
    </dgm:pt>
    <dgm:pt modelId="{9D22B068-FE8D-4B84-B259-BAB5F233D5D7}" type="pres">
      <dgm:prSet presAssocID="{C8DD7225-A5E2-4EC2-8706-CF1E7730B2F8}" presName="parentText" presStyleLbl="node1" presStyleIdx="0" presStyleCnt="1" custScaleY="134813" custLinFactNeighborX="92238" custLinFactNeighborY="-10044">
        <dgm:presLayoutVars>
          <dgm:chMax val="0"/>
          <dgm:bulletEnabled val="1"/>
        </dgm:presLayoutVars>
      </dgm:prSet>
      <dgm:spPr/>
      <dgm:t>
        <a:bodyPr/>
        <a:lstStyle/>
        <a:p>
          <a:endParaRPr lang="en-GB"/>
        </a:p>
      </dgm:t>
    </dgm:pt>
  </dgm:ptLst>
  <dgm:cxnLst>
    <dgm:cxn modelId="{1AB66D5F-F447-40FC-8804-8FCBEA930648}" srcId="{565F1720-3C9C-423F-8E2B-54E67600888C}" destId="{C8DD7225-A5E2-4EC2-8706-CF1E7730B2F8}" srcOrd="0" destOrd="0" parTransId="{1A120A6F-4DC1-42B2-A5DB-B71E4E2FBE4B}" sibTransId="{715D08E3-F863-44F3-8AA5-DA3E8963A119}"/>
    <dgm:cxn modelId="{D6ACB994-6069-4495-9396-A0732DE7AA15}" type="presOf" srcId="{C8DD7225-A5E2-4EC2-8706-CF1E7730B2F8}" destId="{9D22B068-FE8D-4B84-B259-BAB5F233D5D7}" srcOrd="0" destOrd="0" presId="urn:microsoft.com/office/officeart/2005/8/layout/vList2"/>
    <dgm:cxn modelId="{F6411D9D-908C-4CBC-AAD5-90A29F9DB6CB}" type="presOf" srcId="{565F1720-3C9C-423F-8E2B-54E67600888C}" destId="{E2EC15A8-9FD7-43D6-BFAB-7739F0D83792}" srcOrd="0" destOrd="0" presId="urn:microsoft.com/office/officeart/2005/8/layout/vList2"/>
    <dgm:cxn modelId="{203199BA-A678-4429-A658-5E1AAD06C4DB}" type="presParOf" srcId="{E2EC15A8-9FD7-43D6-BFAB-7739F0D83792}" destId="{9D22B068-FE8D-4B84-B259-BAB5F233D5D7}"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EA5B7-C822-4D71-ABDE-FF05F3C4ADC7}">
      <dsp:nvSpPr>
        <dsp:cNvPr id="0" name=""/>
        <dsp:cNvSpPr/>
      </dsp:nvSpPr>
      <dsp:spPr>
        <a:xfrm>
          <a:off x="0" y="8182"/>
          <a:ext cx="3021772" cy="772200"/>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GB" sz="2000" kern="1200" dirty="0" smtClean="0"/>
            <a:t>What we could do better …</a:t>
          </a:r>
          <a:endParaRPr lang="en-GB" sz="2000" kern="1200" dirty="0"/>
        </a:p>
      </dsp:txBody>
      <dsp:txXfrm>
        <a:off x="37696" y="45878"/>
        <a:ext cx="2946380"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2B068-FE8D-4B84-B259-BAB5F233D5D7}">
      <dsp:nvSpPr>
        <dsp:cNvPr id="0" name=""/>
        <dsp:cNvSpPr/>
      </dsp:nvSpPr>
      <dsp:spPr>
        <a:xfrm>
          <a:off x="0" y="0"/>
          <a:ext cx="2873987" cy="788656"/>
        </a:xfrm>
        <a:prstGeom prst="round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kern="1200" dirty="0" smtClean="0"/>
            <a:t>What we do well…</a:t>
          </a:r>
          <a:endParaRPr lang="en-GB" sz="2500" kern="1200" dirty="0"/>
        </a:p>
      </dsp:txBody>
      <dsp:txXfrm>
        <a:off x="38499" y="38499"/>
        <a:ext cx="2796989" cy="7116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5428C-6A42-4EE0-96EA-A9EB79019724}" type="datetimeFigureOut">
              <a:rPr lang="en-GB" smtClean="0"/>
              <a:t>08/02/2015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F8A1E-5879-46F1-9E41-2CB0B4556F99}" type="slidenum">
              <a:rPr lang="en-GB" smtClean="0"/>
              <a:t>‹#›</a:t>
            </a:fld>
            <a:endParaRPr lang="en-GB" dirty="0"/>
          </a:p>
        </p:txBody>
      </p:sp>
    </p:spTree>
    <p:extLst>
      <p:ext uri="{BB962C8B-B14F-4D97-AF65-F5344CB8AC3E}">
        <p14:creationId xmlns:p14="http://schemas.microsoft.com/office/powerpoint/2010/main" val="185196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20750">
              <a:defRPr sz="2400">
                <a:solidFill>
                  <a:schemeClr val="tx1"/>
                </a:solidFill>
                <a:latin typeface="Helvetica 55 Roman" pitchFamily="32" charset="0"/>
              </a:defRPr>
            </a:lvl1pPr>
            <a:lvl2pPr marL="742950" indent="-285750" defTabSz="920750">
              <a:defRPr sz="2400">
                <a:solidFill>
                  <a:schemeClr val="tx1"/>
                </a:solidFill>
                <a:latin typeface="Helvetica 55 Roman" pitchFamily="32" charset="0"/>
              </a:defRPr>
            </a:lvl2pPr>
            <a:lvl3pPr marL="1143000" indent="-228600" defTabSz="920750">
              <a:defRPr sz="2400">
                <a:solidFill>
                  <a:schemeClr val="tx1"/>
                </a:solidFill>
                <a:latin typeface="Helvetica 55 Roman" pitchFamily="32" charset="0"/>
              </a:defRPr>
            </a:lvl3pPr>
            <a:lvl4pPr marL="1600200" indent="-228600" defTabSz="920750">
              <a:defRPr sz="2400">
                <a:solidFill>
                  <a:schemeClr val="tx1"/>
                </a:solidFill>
                <a:latin typeface="Helvetica 55 Roman" pitchFamily="32" charset="0"/>
              </a:defRPr>
            </a:lvl4pPr>
            <a:lvl5pPr marL="2057400" indent="-228600" defTabSz="920750">
              <a:defRPr sz="2400">
                <a:solidFill>
                  <a:schemeClr val="tx1"/>
                </a:solidFill>
                <a:latin typeface="Helvetica 55 Roman" pitchFamily="32" charset="0"/>
              </a:defRPr>
            </a:lvl5pPr>
            <a:lvl6pPr marL="2514600" indent="-228600" defTabSz="920750" eaLnBrk="0" fontAlgn="base" hangingPunct="0">
              <a:spcBef>
                <a:spcPct val="0"/>
              </a:spcBef>
              <a:spcAft>
                <a:spcPct val="0"/>
              </a:spcAft>
              <a:defRPr sz="2400">
                <a:solidFill>
                  <a:schemeClr val="tx1"/>
                </a:solidFill>
                <a:latin typeface="Helvetica 55 Roman" pitchFamily="32" charset="0"/>
              </a:defRPr>
            </a:lvl6pPr>
            <a:lvl7pPr marL="2971800" indent="-228600" defTabSz="920750" eaLnBrk="0" fontAlgn="base" hangingPunct="0">
              <a:spcBef>
                <a:spcPct val="0"/>
              </a:spcBef>
              <a:spcAft>
                <a:spcPct val="0"/>
              </a:spcAft>
              <a:defRPr sz="2400">
                <a:solidFill>
                  <a:schemeClr val="tx1"/>
                </a:solidFill>
                <a:latin typeface="Helvetica 55 Roman" pitchFamily="32" charset="0"/>
              </a:defRPr>
            </a:lvl7pPr>
            <a:lvl8pPr marL="3429000" indent="-228600" defTabSz="920750" eaLnBrk="0" fontAlgn="base" hangingPunct="0">
              <a:spcBef>
                <a:spcPct val="0"/>
              </a:spcBef>
              <a:spcAft>
                <a:spcPct val="0"/>
              </a:spcAft>
              <a:defRPr sz="2400">
                <a:solidFill>
                  <a:schemeClr val="tx1"/>
                </a:solidFill>
                <a:latin typeface="Helvetica 55 Roman" pitchFamily="32" charset="0"/>
              </a:defRPr>
            </a:lvl8pPr>
            <a:lvl9pPr marL="3886200" indent="-228600" defTabSz="920750" eaLnBrk="0" fontAlgn="base" hangingPunct="0">
              <a:spcBef>
                <a:spcPct val="0"/>
              </a:spcBef>
              <a:spcAft>
                <a:spcPct val="0"/>
              </a:spcAft>
              <a:defRPr sz="2400">
                <a:solidFill>
                  <a:schemeClr val="tx1"/>
                </a:solidFill>
                <a:latin typeface="Helvetica 55 Roman" pitchFamily="32" charset="0"/>
              </a:defRPr>
            </a:lvl9pPr>
          </a:lstStyle>
          <a:p>
            <a:fld id="{01C1F16B-2206-48CC-9C33-7691830554BA}" type="slidenum">
              <a:rPr lang="en-GB" altLang="en-US" sz="1200" smtClean="0">
                <a:latin typeface="Arial MT" charset="0"/>
              </a:rPr>
              <a:pPr/>
              <a:t>3</a:t>
            </a:fld>
            <a:endParaRPr lang="en-GB" altLang="en-US" sz="1200" smtClean="0">
              <a:latin typeface="Arial MT" charset="0"/>
            </a:endParaRPr>
          </a:p>
        </p:txBody>
      </p:sp>
      <p:sp>
        <p:nvSpPr>
          <p:cNvPr id="22531" name="Slide Image Placeholder 1"/>
          <p:cNvSpPr>
            <a:spLocks noGrp="1" noRot="1" noChangeAspect="1" noTextEdit="1"/>
          </p:cNvSpPr>
          <p:nvPr>
            <p:ph type="sldImg"/>
          </p:nvPr>
        </p:nvSpPr>
        <p:spPr>
          <a:xfrm>
            <a:off x="1143000" y="685800"/>
            <a:ext cx="4572000" cy="3429000"/>
          </a:xfrm>
          <a:ln/>
        </p:spPr>
      </p:sp>
      <p:sp>
        <p:nvSpPr>
          <p:cNvPr id="19458" name="Slide Number Placeholder 3"/>
          <p:cNvSpPr txBox="1">
            <a:spLocks noGrp="1"/>
          </p:cNvSpPr>
          <p:nvPr/>
        </p:nvSpPr>
        <p:spPr bwMode="auto">
          <a:xfrm>
            <a:off x="3884120" y="8685413"/>
            <a:ext cx="2972280" cy="457126"/>
          </a:xfrm>
          <a:prstGeom prst="rect">
            <a:avLst/>
          </a:prstGeom>
          <a:noFill/>
          <a:ln>
            <a:miter lim="800000"/>
            <a:headEnd/>
            <a:tailEnd/>
          </a:ln>
        </p:spPr>
        <p:txBody>
          <a:bodyPr lIns="91190" tIns="45594" rIns="91190" bIns="45594" anchor="b"/>
          <a:lstStyle/>
          <a:p>
            <a:pPr algn="r">
              <a:defRPr/>
            </a:pPr>
            <a:fld id="{DCE7F61A-0B11-4BAE-A7C6-8F9F8DF3EDA3}" type="slidenum">
              <a:rPr lang="en-GB" sz="1200">
                <a:latin typeface="+mn-lt"/>
              </a:rPr>
              <a:pPr algn="r">
                <a:defRPr/>
              </a:pPr>
              <a:t>3</a:t>
            </a:fld>
            <a:endParaRPr lang="en-GB" sz="1200" dirty="0">
              <a:latin typeface="+mn-lt"/>
            </a:endParaRPr>
          </a:p>
        </p:txBody>
      </p:sp>
      <p:sp>
        <p:nvSpPr>
          <p:cNvPr id="22533" name="Notes Placeholder 4"/>
          <p:cNvSpPr>
            <a:spLocks noGrp="1"/>
          </p:cNvSpPr>
          <p:nvPr/>
        </p:nvSpPr>
        <p:spPr bwMode="auto">
          <a:xfrm>
            <a:off x="686281" y="4343436"/>
            <a:ext cx="5485439" cy="411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90" tIns="45594" rIns="91190" bIns="45594"/>
          <a:lstStyle>
            <a:lvl1pPr>
              <a:defRPr sz="2400">
                <a:solidFill>
                  <a:schemeClr val="tx1"/>
                </a:solidFill>
                <a:latin typeface="Helvetica 55 Roman" pitchFamily="32" charset="0"/>
              </a:defRPr>
            </a:lvl1pPr>
            <a:lvl2pPr marL="742950" indent="-285750">
              <a:defRPr sz="2400">
                <a:solidFill>
                  <a:schemeClr val="tx1"/>
                </a:solidFill>
                <a:latin typeface="Helvetica 55 Roman" pitchFamily="32" charset="0"/>
              </a:defRPr>
            </a:lvl2pPr>
            <a:lvl3pPr marL="1143000" indent="-228600">
              <a:defRPr sz="2400">
                <a:solidFill>
                  <a:schemeClr val="tx1"/>
                </a:solidFill>
                <a:latin typeface="Helvetica 55 Roman" pitchFamily="32" charset="0"/>
              </a:defRPr>
            </a:lvl3pPr>
            <a:lvl4pPr marL="1600200" indent="-228600">
              <a:defRPr sz="2400">
                <a:solidFill>
                  <a:schemeClr val="tx1"/>
                </a:solidFill>
                <a:latin typeface="Helvetica 55 Roman" pitchFamily="32" charset="0"/>
              </a:defRPr>
            </a:lvl4pPr>
            <a:lvl5pPr marL="2057400" indent="-228600">
              <a:defRPr sz="2400">
                <a:solidFill>
                  <a:schemeClr val="tx1"/>
                </a:solidFill>
                <a:latin typeface="Helvetica 55 Roman" pitchFamily="32" charset="0"/>
              </a:defRPr>
            </a:lvl5pPr>
            <a:lvl6pPr marL="2514600" indent="-228600" eaLnBrk="0" fontAlgn="base" hangingPunct="0">
              <a:spcBef>
                <a:spcPct val="0"/>
              </a:spcBef>
              <a:spcAft>
                <a:spcPct val="0"/>
              </a:spcAft>
              <a:defRPr sz="2400">
                <a:solidFill>
                  <a:schemeClr val="tx1"/>
                </a:solidFill>
                <a:latin typeface="Helvetica 55 Roman" pitchFamily="32" charset="0"/>
              </a:defRPr>
            </a:lvl6pPr>
            <a:lvl7pPr marL="2971800" indent="-228600" eaLnBrk="0" fontAlgn="base" hangingPunct="0">
              <a:spcBef>
                <a:spcPct val="0"/>
              </a:spcBef>
              <a:spcAft>
                <a:spcPct val="0"/>
              </a:spcAft>
              <a:defRPr sz="2400">
                <a:solidFill>
                  <a:schemeClr val="tx1"/>
                </a:solidFill>
                <a:latin typeface="Helvetica 55 Roman" pitchFamily="32" charset="0"/>
              </a:defRPr>
            </a:lvl7pPr>
            <a:lvl8pPr marL="3429000" indent="-228600" eaLnBrk="0" fontAlgn="base" hangingPunct="0">
              <a:spcBef>
                <a:spcPct val="0"/>
              </a:spcBef>
              <a:spcAft>
                <a:spcPct val="0"/>
              </a:spcAft>
              <a:defRPr sz="2400">
                <a:solidFill>
                  <a:schemeClr val="tx1"/>
                </a:solidFill>
                <a:latin typeface="Helvetica 55 Roman" pitchFamily="32" charset="0"/>
              </a:defRPr>
            </a:lvl8pPr>
            <a:lvl9pPr marL="3886200" indent="-228600" eaLnBrk="0" fontAlgn="base" hangingPunct="0">
              <a:spcBef>
                <a:spcPct val="0"/>
              </a:spcBef>
              <a:spcAft>
                <a:spcPct val="0"/>
              </a:spcAft>
              <a:defRPr sz="2400">
                <a:solidFill>
                  <a:schemeClr val="tx1"/>
                </a:solidFill>
                <a:latin typeface="Helvetica 55 Roman" pitchFamily="32" charset="0"/>
              </a:defRPr>
            </a:lvl9pPr>
          </a:lstStyle>
          <a:p>
            <a:endParaRPr lang="en-US" altLang="en-US" sz="1200">
              <a:latin typeface="Calibri" pitchFamily="34" charset="0"/>
            </a:endParaRPr>
          </a:p>
        </p:txBody>
      </p:sp>
      <p:sp>
        <p:nvSpPr>
          <p:cNvPr id="22534" name="Notes Placeholder 5"/>
          <p:cNvSpPr>
            <a:spLocks noGrp="1"/>
          </p:cNvSpPr>
          <p:nvPr>
            <p:ph type="body" idx="1"/>
          </p:nvPr>
        </p:nvSpPr>
        <p:spPr>
          <a:noFill/>
        </p:spPr>
        <p:txBody>
          <a:bodyPr lIns="91190" tIns="45594" rIns="91190" bIns="45594"/>
          <a:lstStyle/>
          <a:p>
            <a:pPr>
              <a:spcBef>
                <a:spcPct val="0"/>
              </a:spcBef>
            </a:pPr>
            <a:r>
              <a:rPr lang="en-GB" altLang="en-US" smtClean="0"/>
              <a:t>In order to assess what matters to our customers we identified who our customer groups are (including agents, applicants, residents groups, complainants, neighbours and councillors) and surveyed 124 people from these groups. </a:t>
            </a:r>
          </a:p>
          <a:p>
            <a:pPr>
              <a:spcBef>
                <a:spcPct val="0"/>
              </a:spcBef>
            </a:pPr>
            <a:endParaRPr lang="en-GB" altLang="en-US" smtClean="0"/>
          </a:p>
          <a:p>
            <a:pPr>
              <a:spcBef>
                <a:spcPct val="0"/>
              </a:spcBef>
            </a:pPr>
            <a:r>
              <a:rPr lang="en-GB" altLang="en-US" smtClean="0"/>
              <a:t>We asked them to rate us out of 5 (1 being poor and 5 being good), what we do well and what we could do better. </a:t>
            </a:r>
          </a:p>
          <a:p>
            <a:pPr>
              <a:spcBef>
                <a:spcPct val="0"/>
              </a:spcBef>
            </a:pPr>
            <a:endParaRPr lang="en-GB" altLang="en-US" smtClean="0"/>
          </a:p>
          <a:p>
            <a:pPr>
              <a:spcBef>
                <a:spcPct val="0"/>
              </a:spcBef>
            </a:pPr>
            <a:r>
              <a:rPr lang="en-GB" altLang="en-US" smtClean="0"/>
              <a:t>We averages a 3.5 out of 5 which is good but does leave room for improvement</a:t>
            </a:r>
          </a:p>
          <a:p>
            <a:pPr>
              <a:spcBef>
                <a:spcPct val="0"/>
              </a:spcBef>
            </a:pPr>
            <a:endParaRPr lang="en-GB" altLang="en-US" smtClean="0"/>
          </a:p>
          <a:p>
            <a:pPr>
              <a:spcBef>
                <a:spcPct val="0"/>
              </a:spcBef>
            </a:pPr>
            <a:r>
              <a:rPr lang="en-GB" altLang="en-US" smtClean="0"/>
              <a:t>From the answers to the questions we asked clear customer priorities emerged – as you can see here when we do things well our customers value our speed and level of communication, when things go wrong it is generally because  we are slow and don’t communicate well with our customers. </a:t>
            </a:r>
          </a:p>
          <a:p>
            <a:pPr>
              <a:spcBef>
                <a:spcPct val="0"/>
              </a:spcBef>
            </a:pPr>
            <a:endParaRPr lang="en-GB" altLang="en-US" smtClean="0"/>
          </a:p>
          <a:p>
            <a:pPr>
              <a:spcBef>
                <a:spcPct val="0"/>
              </a:spcBef>
            </a:pPr>
            <a:r>
              <a:rPr lang="en-GB" altLang="en-US" smtClean="0"/>
              <a:t>These clear themes of speed and communication which have informed what we are trying to achieve through redesigned the system. </a:t>
            </a:r>
          </a:p>
          <a:p>
            <a:pPr>
              <a:spcBef>
                <a:spcPct val="0"/>
              </a:spcBef>
            </a:pPr>
            <a:endParaRPr lang="en-GB" altLang="en-US" smtClean="0"/>
          </a:p>
          <a:p>
            <a:pPr>
              <a:spcBef>
                <a:spcPct val="0"/>
              </a:spcBef>
            </a:pPr>
            <a:r>
              <a:rPr lang="en-GB" altLang="en-US" smtClean="0"/>
              <a:t>OUR CUSTOMERS HAD PLENTY TO SAY AND HERE ARE A FEW QUOTES FROM OUR CUSTOMERS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GB" altLang="en-US" smtClean="0"/>
              <a:t>This example is based on 13 planning applications from the 2013/2014 financial year.  The value added is present both through the chart and as the values in each section have increases.  In this example it shows that more of value has been added in the Design and character sections. It also illustrated in a percentage showing a 25% in total. The range for scores for the planning approvals score is  between 2.5 and 5.  The wide range could indicate why the score of 16.9 was below the desired score of 17 for a planning approval.</a:t>
            </a:r>
          </a:p>
          <a:p>
            <a:endParaRPr lang="en-GB" altLang="en-US" smtClean="0"/>
          </a:p>
        </p:txBody>
      </p:sp>
      <p:sp>
        <p:nvSpPr>
          <p:cNvPr id="26628" name="Slide Number Placeholder 3"/>
          <p:cNvSpPr>
            <a:spLocks noGrp="1"/>
          </p:cNvSpPr>
          <p:nvPr>
            <p:ph type="sldNum" sz="quarter" idx="5"/>
          </p:nvPr>
        </p:nvSpPr>
        <p:spPr>
          <a:noFill/>
        </p:spPr>
        <p:txBody>
          <a:bodyPr/>
          <a:lstStyle>
            <a:lvl1pPr defTabSz="920750">
              <a:defRPr sz="2400">
                <a:solidFill>
                  <a:schemeClr val="tx1"/>
                </a:solidFill>
                <a:latin typeface="Helvetica 55 Roman" pitchFamily="32" charset="0"/>
              </a:defRPr>
            </a:lvl1pPr>
            <a:lvl2pPr marL="750888" indent="-288925" defTabSz="920750">
              <a:defRPr sz="2400">
                <a:solidFill>
                  <a:schemeClr val="tx1"/>
                </a:solidFill>
                <a:latin typeface="Helvetica 55 Roman" pitchFamily="32" charset="0"/>
              </a:defRPr>
            </a:lvl2pPr>
            <a:lvl3pPr marL="1157288" indent="-230188" defTabSz="920750">
              <a:defRPr sz="2400">
                <a:solidFill>
                  <a:schemeClr val="tx1"/>
                </a:solidFill>
                <a:latin typeface="Helvetica 55 Roman" pitchFamily="32" charset="0"/>
              </a:defRPr>
            </a:lvl3pPr>
            <a:lvl4pPr marL="1619250" indent="-230188" defTabSz="920750">
              <a:defRPr sz="2400">
                <a:solidFill>
                  <a:schemeClr val="tx1"/>
                </a:solidFill>
                <a:latin typeface="Helvetica 55 Roman" pitchFamily="32" charset="0"/>
              </a:defRPr>
            </a:lvl4pPr>
            <a:lvl5pPr marL="2082800" indent="-230188" defTabSz="920750">
              <a:defRPr sz="2400">
                <a:solidFill>
                  <a:schemeClr val="tx1"/>
                </a:solidFill>
                <a:latin typeface="Helvetica 55 Roman" pitchFamily="32" charset="0"/>
              </a:defRPr>
            </a:lvl5pPr>
            <a:lvl6pPr marL="2540000" indent="-230188" defTabSz="920750" eaLnBrk="0" fontAlgn="base" hangingPunct="0">
              <a:spcBef>
                <a:spcPct val="0"/>
              </a:spcBef>
              <a:spcAft>
                <a:spcPct val="0"/>
              </a:spcAft>
              <a:defRPr sz="2400">
                <a:solidFill>
                  <a:schemeClr val="tx1"/>
                </a:solidFill>
                <a:latin typeface="Helvetica 55 Roman" pitchFamily="32" charset="0"/>
              </a:defRPr>
            </a:lvl6pPr>
            <a:lvl7pPr marL="2997200" indent="-230188" defTabSz="920750" eaLnBrk="0" fontAlgn="base" hangingPunct="0">
              <a:spcBef>
                <a:spcPct val="0"/>
              </a:spcBef>
              <a:spcAft>
                <a:spcPct val="0"/>
              </a:spcAft>
              <a:defRPr sz="2400">
                <a:solidFill>
                  <a:schemeClr val="tx1"/>
                </a:solidFill>
                <a:latin typeface="Helvetica 55 Roman" pitchFamily="32" charset="0"/>
              </a:defRPr>
            </a:lvl7pPr>
            <a:lvl8pPr marL="3454400" indent="-230188" defTabSz="920750" eaLnBrk="0" fontAlgn="base" hangingPunct="0">
              <a:spcBef>
                <a:spcPct val="0"/>
              </a:spcBef>
              <a:spcAft>
                <a:spcPct val="0"/>
              </a:spcAft>
              <a:defRPr sz="2400">
                <a:solidFill>
                  <a:schemeClr val="tx1"/>
                </a:solidFill>
                <a:latin typeface="Helvetica 55 Roman" pitchFamily="32" charset="0"/>
              </a:defRPr>
            </a:lvl8pPr>
            <a:lvl9pPr marL="3911600" indent="-230188" defTabSz="920750" eaLnBrk="0" fontAlgn="base" hangingPunct="0">
              <a:spcBef>
                <a:spcPct val="0"/>
              </a:spcBef>
              <a:spcAft>
                <a:spcPct val="0"/>
              </a:spcAft>
              <a:defRPr sz="2400">
                <a:solidFill>
                  <a:schemeClr val="tx1"/>
                </a:solidFill>
                <a:latin typeface="Helvetica 55 Roman" pitchFamily="32" charset="0"/>
              </a:defRPr>
            </a:lvl9pPr>
          </a:lstStyle>
          <a:p>
            <a:fld id="{EFA8FF4E-6519-4356-8A45-8DD81A2EAB1C}" type="slidenum">
              <a:rPr lang="en-GB" altLang="en-US" sz="1200" smtClean="0">
                <a:latin typeface="Arial MT" charset="0"/>
              </a:rPr>
              <a:pPr/>
              <a:t>6</a:t>
            </a:fld>
            <a:endParaRPr lang="en-GB" altLang="en-US" sz="1200" smtClean="0">
              <a:latin typeface="Arial M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Reasons:</a:t>
            </a:r>
          </a:p>
          <a:p>
            <a:r>
              <a:rPr lang="en-GB" dirty="0" smtClean="0"/>
              <a:t>Pro:</a:t>
            </a:r>
            <a:r>
              <a:rPr lang="en-GB" baseline="0" dirty="0" smtClean="0"/>
              <a:t> </a:t>
            </a:r>
          </a:p>
          <a:p>
            <a:pPr marL="171450" indent="-171450">
              <a:buFont typeface="Arial" panose="020B0604020202020204" pitchFamily="34" charset="0"/>
              <a:buChar char="•"/>
            </a:pPr>
            <a:r>
              <a:rPr lang="en-GB" baseline="0" dirty="0" smtClean="0"/>
              <a:t>Applications done in one go: historically withdrawn/ last minute refusal/ duplication of application- with no fee for 2</a:t>
            </a:r>
            <a:r>
              <a:rPr lang="en-GB" baseline="30000" dirty="0" smtClean="0"/>
              <a:t>nd</a:t>
            </a:r>
            <a:r>
              <a:rPr lang="en-GB" baseline="0" dirty="0" smtClean="0"/>
              <a:t> application</a:t>
            </a:r>
          </a:p>
          <a:p>
            <a:pPr marL="0" indent="0">
              <a:buFont typeface="Arial" panose="020B0604020202020204" pitchFamily="34" charset="0"/>
              <a:buNone/>
            </a:pPr>
            <a:r>
              <a:rPr lang="en-GB" baseline="0" dirty="0" smtClean="0"/>
              <a:t>Cons:</a:t>
            </a:r>
          </a:p>
          <a:p>
            <a:pPr marL="171450" indent="-171450">
              <a:buFont typeface="Arial" panose="020B0604020202020204" pitchFamily="34" charset="0"/>
              <a:buChar char="•"/>
            </a:pPr>
            <a:r>
              <a:rPr lang="en-GB" baseline="0" dirty="0" smtClean="0"/>
              <a:t>8 week target date removed- but no consistency in earlier decision making/ customer engagement- applications just taking longer for no justifiable reason/</a:t>
            </a:r>
            <a:endParaRPr lang="en-GB" dirty="0"/>
          </a:p>
        </p:txBody>
      </p:sp>
      <p:sp>
        <p:nvSpPr>
          <p:cNvPr id="4" name="Slide Number Placeholder 3"/>
          <p:cNvSpPr>
            <a:spLocks noGrp="1"/>
          </p:cNvSpPr>
          <p:nvPr>
            <p:ph type="sldNum" sz="quarter" idx="10"/>
          </p:nvPr>
        </p:nvSpPr>
        <p:spPr/>
        <p:txBody>
          <a:bodyPr/>
          <a:lstStyle/>
          <a:p>
            <a:fld id="{6A068C23-92E8-4751-93C6-8E035F2ECA51}" type="slidenum">
              <a:rPr lang="en-GB" smtClean="0"/>
              <a:t>7</a:t>
            </a:fld>
            <a:endParaRPr lang="en-GB"/>
          </a:p>
        </p:txBody>
      </p:sp>
    </p:spTree>
    <p:extLst>
      <p:ext uri="{BB962C8B-B14F-4D97-AF65-F5344CB8AC3E}">
        <p14:creationId xmlns:p14="http://schemas.microsoft.com/office/powerpoint/2010/main" val="213016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1F8A1E-5879-46F1-9E41-2CB0B4556F99}" type="slidenum">
              <a:rPr lang="en-GB" smtClean="0"/>
              <a:t>9</a:t>
            </a:fld>
            <a:endParaRPr lang="en-GB" dirty="0"/>
          </a:p>
        </p:txBody>
      </p:sp>
    </p:spTree>
    <p:extLst>
      <p:ext uri="{BB962C8B-B14F-4D97-AF65-F5344CB8AC3E}">
        <p14:creationId xmlns:p14="http://schemas.microsoft.com/office/powerpoint/2010/main" val="420153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1F8A1E-5879-46F1-9E41-2CB0B4556F99}" type="slidenum">
              <a:rPr lang="en-GB" smtClean="0"/>
              <a:t>11</a:t>
            </a:fld>
            <a:endParaRPr lang="en-GB"/>
          </a:p>
        </p:txBody>
      </p:sp>
    </p:spTree>
    <p:extLst>
      <p:ext uri="{BB962C8B-B14F-4D97-AF65-F5344CB8AC3E}">
        <p14:creationId xmlns:p14="http://schemas.microsoft.com/office/powerpoint/2010/main" val="326898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Failure demand </a:t>
            </a:r>
            <a:r>
              <a:rPr lang="en-GB" sz="1200" kern="1200" dirty="0" smtClean="0">
                <a:solidFill>
                  <a:schemeClr val="tx1"/>
                </a:solidFill>
                <a:effectLst/>
                <a:latin typeface="+mn-lt"/>
                <a:ea typeface="+mn-ea"/>
                <a:cs typeface="+mn-cs"/>
              </a:rPr>
              <a:t>= failure to do something or do something right for the customer i.e. progress chasing or complaints</a:t>
            </a:r>
          </a:p>
          <a:p>
            <a:pPr marL="171450" indent="-171450">
              <a:buFont typeface="Arial" panose="020B0604020202020204" pitchFamily="34" charset="0"/>
              <a:buChar char="•"/>
            </a:pPr>
            <a:r>
              <a:rPr lang="en-GB" sz="1200" b="1" kern="1200" dirty="0" smtClean="0">
                <a:solidFill>
                  <a:schemeClr val="tx1"/>
                </a:solidFill>
                <a:effectLst/>
                <a:latin typeface="+mn-lt"/>
                <a:ea typeface="+mn-ea"/>
                <a:cs typeface="+mn-cs"/>
              </a:rPr>
              <a:t>Value demand </a:t>
            </a:r>
            <a:r>
              <a:rPr lang="en-GB" sz="1200" kern="1200" dirty="0" smtClean="0">
                <a:solidFill>
                  <a:schemeClr val="tx1"/>
                </a:solidFill>
                <a:effectLst/>
                <a:latin typeface="+mn-lt"/>
                <a:ea typeface="+mn-ea"/>
                <a:cs typeface="+mn-cs"/>
              </a:rPr>
              <a:t>= what the call centre exists to provide i.e. provide advice or guidance</a:t>
            </a:r>
          </a:p>
          <a:p>
            <a:endParaRPr lang="en-GB" dirty="0" smtClean="0"/>
          </a:p>
          <a:p>
            <a:r>
              <a:rPr lang="en-GB" baseline="0" dirty="0" smtClean="0"/>
              <a:t>By removing waste and not juggling tasks we are able to focus on spending more time getting the planning application</a:t>
            </a:r>
          </a:p>
          <a:p>
            <a:endParaRPr lang="en-GB" baseline="0" dirty="0" smtClean="0"/>
          </a:p>
          <a:p>
            <a:r>
              <a:rPr lang="en-GB" sz="1200" kern="1200" dirty="0" smtClean="0">
                <a:solidFill>
                  <a:schemeClr val="tx1"/>
                </a:solidFill>
                <a:effectLst/>
                <a:latin typeface="+mn-lt"/>
                <a:ea typeface="+mn-ea"/>
                <a:cs typeface="+mn-cs"/>
              </a:rPr>
              <a:t>Moving forwards…</a:t>
            </a:r>
          </a:p>
          <a:p>
            <a:pPr lvl="0"/>
            <a:r>
              <a:rPr lang="en-GB" sz="1200" kern="1200" dirty="0" smtClean="0">
                <a:solidFill>
                  <a:schemeClr val="tx1"/>
                </a:solidFill>
                <a:effectLst/>
                <a:latin typeface="+mn-lt"/>
                <a:ea typeface="+mn-ea"/>
                <a:cs typeface="+mn-cs"/>
              </a:rPr>
              <a:t>Transitional stage – likely time reduce further</a:t>
            </a:r>
          </a:p>
          <a:p>
            <a:pPr lvl="0"/>
            <a:r>
              <a:rPr lang="en-GB" sz="1200" kern="1200" dirty="0" smtClean="0">
                <a:solidFill>
                  <a:schemeClr val="tx1"/>
                </a:solidFill>
                <a:effectLst/>
                <a:latin typeface="+mn-lt"/>
                <a:ea typeface="+mn-ea"/>
                <a:cs typeface="+mn-cs"/>
              </a:rPr>
              <a:t>Further reductions in failure demand </a:t>
            </a:r>
          </a:p>
          <a:p>
            <a:endParaRPr lang="en-GB" dirty="0"/>
          </a:p>
        </p:txBody>
      </p:sp>
      <p:sp>
        <p:nvSpPr>
          <p:cNvPr id="4" name="Slide Number Placeholder 3"/>
          <p:cNvSpPr>
            <a:spLocks noGrp="1"/>
          </p:cNvSpPr>
          <p:nvPr>
            <p:ph type="sldNum" sz="quarter" idx="10"/>
          </p:nvPr>
        </p:nvSpPr>
        <p:spPr/>
        <p:txBody>
          <a:bodyPr/>
          <a:lstStyle/>
          <a:p>
            <a:fld id="{6A068C23-92E8-4751-93C6-8E035F2ECA51}" type="slidenum">
              <a:rPr lang="en-GB" smtClean="0"/>
              <a:t>12</a:t>
            </a:fld>
            <a:endParaRPr lang="en-GB"/>
          </a:p>
        </p:txBody>
      </p:sp>
    </p:spTree>
    <p:extLst>
      <p:ext uri="{BB962C8B-B14F-4D97-AF65-F5344CB8AC3E}">
        <p14:creationId xmlns:p14="http://schemas.microsoft.com/office/powerpoint/2010/main" val="1746403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61F8A1E-5879-46F1-9E41-2CB0B4556F99}" type="slidenum">
              <a:rPr lang="en-GB" smtClean="0"/>
              <a:t>19</a:t>
            </a:fld>
            <a:endParaRPr lang="en-GB"/>
          </a:p>
        </p:txBody>
      </p:sp>
    </p:spTree>
    <p:extLst>
      <p:ext uri="{BB962C8B-B14F-4D97-AF65-F5344CB8AC3E}">
        <p14:creationId xmlns:p14="http://schemas.microsoft.com/office/powerpoint/2010/main" val="2211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4" y="1449732"/>
            <a:ext cx="6434009" cy="1752600"/>
          </a:xfrm>
        </p:spPr>
        <p:txBody>
          <a:bodyPr lIns="0" t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0" name="Title 1"/>
          <p:cNvSpPr>
            <a:spLocks noGrp="1"/>
          </p:cNvSpPr>
          <p:nvPr>
            <p:ph type="title"/>
          </p:nvPr>
        </p:nvSpPr>
        <p:spPr>
          <a:xfrm>
            <a:off x="457200" y="274638"/>
            <a:ext cx="822960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86460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642" y="1600203"/>
            <a:ext cx="8241158" cy="444634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itle 1"/>
          <p:cNvSpPr>
            <a:spLocks noGrp="1"/>
          </p:cNvSpPr>
          <p:nvPr>
            <p:ph type="title"/>
          </p:nvPr>
        </p:nvSpPr>
        <p:spPr>
          <a:xfrm>
            <a:off x="457200" y="274638"/>
            <a:ext cx="822960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292006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1168763"/>
            <a:ext cx="8037513" cy="1500187"/>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
        <p:nvSpPr>
          <p:cNvPr id="4" name="Title 1"/>
          <p:cNvSpPr>
            <a:spLocks noGrp="1"/>
          </p:cNvSpPr>
          <p:nvPr>
            <p:ph type="title"/>
          </p:nvPr>
        </p:nvSpPr>
        <p:spPr>
          <a:xfrm>
            <a:off x="457200" y="274638"/>
            <a:ext cx="8229600" cy="1143000"/>
          </a:xfrm>
        </p:spPr>
        <p:txBody>
          <a:bodyPr/>
          <a:lstStyle>
            <a:lvl1pPr>
              <a:defRPr b="1"/>
            </a:lvl1pPr>
          </a:lstStyle>
          <a:p>
            <a:r>
              <a:rPr lang="en-GB" dirty="0" smtClean="0"/>
              <a:t>Click to edit Master title style</a:t>
            </a:r>
            <a:endParaRPr lang="en-US" dirty="0"/>
          </a:p>
        </p:txBody>
      </p:sp>
    </p:spTree>
    <p:extLst>
      <p:ext uri="{BB962C8B-B14F-4D97-AF65-F5344CB8AC3E}">
        <p14:creationId xmlns:p14="http://schemas.microsoft.com/office/powerpoint/2010/main" val="2988165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1" y="1600201"/>
            <a:ext cx="4038600" cy="452596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18729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a:lvl1pPr>
          </a:lstStyle>
          <a:p>
            <a:r>
              <a:rPr lang="en-GB" dirty="0" smtClean="0"/>
              <a:t>Click to edit Master title style</a:t>
            </a:r>
            <a:endParaRPr lang="en-US" dirty="0"/>
          </a:p>
        </p:txBody>
      </p:sp>
      <p:sp>
        <p:nvSpPr>
          <p:cNvPr id="3" name="Text Placeholder 2"/>
          <p:cNvSpPr>
            <a:spLocks noGrp="1"/>
          </p:cNvSpPr>
          <p:nvPr>
            <p:ph type="body" idx="1"/>
          </p:nvPr>
        </p:nvSpPr>
        <p:spPr>
          <a:xfrm>
            <a:off x="457203" y="1535113"/>
            <a:ext cx="4040188"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5840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66983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90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t" anchorCtr="0">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3"/>
            <a:ext cx="8229600" cy="4446347"/>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B3EB7D7-DCB5-CE42-AD92-E5608697895E}" type="datetimeFigureOut">
              <a:rPr lang="en-US" smtClean="0">
                <a:solidFill>
                  <a:srgbClr val="000000">
                    <a:tint val="75000"/>
                  </a:srgbClr>
                </a:solidFill>
              </a:rPr>
              <a:pPr defTabSz="457200"/>
              <a:t>2/8/2015</a:t>
            </a:fld>
            <a:endParaRPr lang="en-US" dirty="0">
              <a:solidFill>
                <a:srgbClr val="000000">
                  <a:tint val="75000"/>
                </a:srgb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1"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48EF890-2F00-2E43-AE80-83CB67A152EF}" type="slidenum">
              <a:rPr lang="en-US" smtClean="0">
                <a:solidFill>
                  <a:srgbClr val="000000">
                    <a:tint val="75000"/>
                  </a:srgbClr>
                </a:solidFill>
              </a:rPr>
              <a:pPr defTabSz="457200"/>
              <a:t>‹#›</a:t>
            </a:fld>
            <a:endParaRPr lang="en-US" dirty="0">
              <a:solidFill>
                <a:srgbClr val="000000">
                  <a:tint val="75000"/>
                </a:srgbClr>
              </a:solidFill>
            </a:endParaRPr>
          </a:p>
        </p:txBody>
      </p:sp>
      <p:sp>
        <p:nvSpPr>
          <p:cNvPr id="7" name="Rectangle 6"/>
          <p:cNvSpPr/>
          <p:nvPr userDrawn="1"/>
        </p:nvSpPr>
        <p:spPr>
          <a:xfrm>
            <a:off x="0" y="6209388"/>
            <a:ext cx="9144000" cy="6594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extBox 8"/>
          <p:cNvSpPr txBox="1"/>
          <p:nvPr userDrawn="1"/>
        </p:nvSpPr>
        <p:spPr>
          <a:xfrm>
            <a:off x="457200" y="6438078"/>
            <a:ext cx="3767800" cy="215444"/>
          </a:xfrm>
          <a:prstGeom prst="rect">
            <a:avLst/>
          </a:prstGeom>
          <a:noFill/>
        </p:spPr>
        <p:txBody>
          <a:bodyPr wrap="square" lIns="0" tIns="0" bIns="0" rtlCol="0">
            <a:spAutoFit/>
          </a:bodyPr>
          <a:lstStyle/>
          <a:p>
            <a:pPr defTabSz="457200"/>
            <a:r>
              <a:rPr lang="en-US" sz="1400" b="1" dirty="0">
                <a:solidFill>
                  <a:prstClr val="white"/>
                </a:solidFill>
                <a:latin typeface=""/>
              </a:rPr>
              <a:t>camden.gov.uk</a:t>
            </a:r>
          </a:p>
        </p:txBody>
      </p:sp>
      <p:pic>
        <p:nvPicPr>
          <p:cNvPr id="10" name="Picture 9" descr="camden.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92319" y="6417698"/>
            <a:ext cx="1281299" cy="283465"/>
          </a:xfrm>
          <a:prstGeom prst="rect">
            <a:avLst/>
          </a:prstGeom>
        </p:spPr>
      </p:pic>
    </p:spTree>
    <p:extLst>
      <p:ext uri="{BB962C8B-B14F-4D97-AF65-F5344CB8AC3E}">
        <p14:creationId xmlns:p14="http://schemas.microsoft.com/office/powerpoint/2010/main" val="1382789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spcBef>
          <a:spcPct val="0"/>
        </a:spcBef>
        <a:buNone/>
        <a:defRPr sz="3500" b="1" kern="1200">
          <a:ln>
            <a:noFill/>
          </a:ln>
          <a:solidFill>
            <a:schemeClr val="accent6"/>
          </a:solidFill>
          <a:latin typeface="Arial"/>
          <a:ea typeface="+mj-ea"/>
          <a:cs typeface="Arial"/>
        </a:defRPr>
      </a:lvl1pPr>
    </p:titleStyle>
    <p:bodyStyle>
      <a:lvl1pPr marL="0" indent="0" algn="l" defTabSz="457200" rtl="0" eaLnBrk="1" latinLnBrk="0" hangingPunct="1">
        <a:spcBef>
          <a:spcPct val="20000"/>
        </a:spcBef>
        <a:buFontTx/>
        <a:buNone/>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Microsoft_Excel_Chart1.xls"/></Relationships>
</file>

<file path=ppt/slides/_rels/slide7.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8.tmp"/><Relationship Id="rId7" Type="http://schemas.openxmlformats.org/officeDocument/2006/relationships/image" Target="../media/image12.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59032"/>
          </a:xfrm>
        </p:spPr>
        <p:txBody>
          <a:bodyPr/>
          <a:lstStyle/>
          <a:p>
            <a:pPr algn="ctr"/>
            <a:r>
              <a:rPr lang="en-GB" dirty="0" smtClean="0"/>
              <a:t>Planning Performance</a:t>
            </a:r>
            <a:br>
              <a:rPr lang="en-GB" dirty="0" smtClean="0"/>
            </a:br>
            <a:endParaRPr lang="en-GB" dirty="0"/>
          </a:p>
        </p:txBody>
      </p:sp>
      <p:sp>
        <p:nvSpPr>
          <p:cNvPr id="4" name="TextBox 3"/>
          <p:cNvSpPr txBox="1"/>
          <p:nvPr/>
        </p:nvSpPr>
        <p:spPr>
          <a:xfrm>
            <a:off x="2411761" y="5777975"/>
            <a:ext cx="6719664" cy="338554"/>
          </a:xfrm>
          <a:prstGeom prst="rect">
            <a:avLst/>
          </a:prstGeom>
          <a:noFill/>
        </p:spPr>
        <p:txBody>
          <a:bodyPr wrap="square" rtlCol="0">
            <a:spAutoFit/>
          </a:bodyPr>
          <a:lstStyle/>
          <a:p>
            <a:pPr algn="ctr"/>
            <a:r>
              <a:rPr lang="en-GB" sz="1600" b="1" dirty="0" smtClean="0">
                <a:latin typeface="+mj-lt"/>
              </a:rPr>
              <a:t>Frances Wheat  (Assistant Director Regeneration and Planning)</a:t>
            </a:r>
            <a:endParaRPr lang="en-GB" sz="1600" b="1" dirty="0" smtClean="0">
              <a:latin typeface="+mj-l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9270"/>
            <a:ext cx="2039144" cy="235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5659" r="15659"/>
          <a:stretch/>
        </p:blipFill>
        <p:spPr bwMode="auto">
          <a:xfrm>
            <a:off x="611560" y="1052736"/>
            <a:ext cx="5745600" cy="4145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128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Translated into a service</a:t>
            </a:r>
            <a:br>
              <a:rPr lang="en-GB" dirty="0" smtClean="0"/>
            </a:br>
            <a:r>
              <a:rPr lang="en-GB" dirty="0" smtClean="0"/>
              <a:t>vision </a:t>
            </a:r>
            <a:endParaRPr lang="en-GB" dirty="0"/>
          </a:p>
        </p:txBody>
      </p:sp>
      <p:sp>
        <p:nvSpPr>
          <p:cNvPr id="4" name="Rectangle 3"/>
          <p:cNvSpPr/>
          <p:nvPr/>
        </p:nvSpPr>
        <p:spPr>
          <a:xfrm>
            <a:off x="467544" y="980728"/>
            <a:ext cx="8208912" cy="5262979"/>
          </a:xfrm>
          <a:prstGeom prst="rect">
            <a:avLst/>
          </a:prstGeom>
        </p:spPr>
        <p:txBody>
          <a:bodyPr wrap="square">
            <a:spAutoFit/>
          </a:bodyPr>
          <a:lstStyle/>
          <a:p>
            <a:endParaRPr lang="en-GB" sz="2400" b="1" dirty="0">
              <a:latin typeface="+mj-lt"/>
            </a:endParaRPr>
          </a:p>
          <a:p>
            <a:endParaRPr lang="en-GB" sz="2600" dirty="0" smtClean="0">
              <a:latin typeface="+mj-lt"/>
            </a:endParaRPr>
          </a:p>
          <a:p>
            <a:pPr marL="342900" indent="-342900">
              <a:buFont typeface="Arial" panose="020B0604020202020204" pitchFamily="34" charset="0"/>
              <a:buChar char="•"/>
            </a:pPr>
            <a:r>
              <a:rPr lang="en-GB" sz="2600" dirty="0" smtClean="0">
                <a:latin typeface="+mj-lt"/>
              </a:rPr>
              <a:t>Do </a:t>
            </a:r>
            <a:r>
              <a:rPr lang="en-GB" sz="2600" dirty="0">
                <a:latin typeface="+mj-lt"/>
              </a:rPr>
              <a:t>things </a:t>
            </a:r>
            <a:r>
              <a:rPr lang="en-GB" sz="2600" dirty="0" smtClean="0">
                <a:latin typeface="+mj-lt"/>
              </a:rPr>
              <a:t>‘right first time’</a:t>
            </a:r>
          </a:p>
          <a:p>
            <a:pPr marL="342900" indent="-342900">
              <a:buFont typeface="Arial" panose="020B0604020202020204" pitchFamily="34" charset="0"/>
              <a:buChar char="•"/>
            </a:pPr>
            <a:endParaRPr lang="en-GB" sz="2600" dirty="0">
              <a:latin typeface="+mj-lt"/>
            </a:endParaRPr>
          </a:p>
          <a:p>
            <a:pPr marL="342900" indent="-342900">
              <a:buFont typeface="Arial" panose="020B0604020202020204" pitchFamily="34" charset="0"/>
              <a:buChar char="•"/>
            </a:pPr>
            <a:r>
              <a:rPr lang="en-GB" sz="2600" dirty="0">
                <a:latin typeface="+mj-lt"/>
              </a:rPr>
              <a:t>Focus on customer </a:t>
            </a:r>
            <a:r>
              <a:rPr lang="en-GB" sz="2600" dirty="0" smtClean="0">
                <a:latin typeface="+mj-lt"/>
              </a:rPr>
              <a:t>needs</a:t>
            </a:r>
          </a:p>
          <a:p>
            <a:pPr marL="342900" indent="-342900">
              <a:buFont typeface="Arial" panose="020B0604020202020204" pitchFamily="34" charset="0"/>
              <a:buChar char="•"/>
            </a:pPr>
            <a:endParaRPr lang="en-GB" sz="2600" dirty="0">
              <a:latin typeface="+mj-lt"/>
            </a:endParaRPr>
          </a:p>
          <a:p>
            <a:pPr marL="342900" indent="-342900">
              <a:buFont typeface="Arial" panose="020B0604020202020204" pitchFamily="34" charset="0"/>
              <a:buChar char="•"/>
            </a:pPr>
            <a:r>
              <a:rPr lang="en-GB" sz="2600" dirty="0">
                <a:latin typeface="+mj-lt"/>
              </a:rPr>
              <a:t>Remove waste and </a:t>
            </a:r>
            <a:r>
              <a:rPr lang="en-GB" sz="2600" dirty="0" smtClean="0">
                <a:latin typeface="+mj-lt"/>
              </a:rPr>
              <a:t>inefficiencies</a:t>
            </a:r>
          </a:p>
          <a:p>
            <a:pPr marL="342900" indent="-342900">
              <a:buFont typeface="Arial" panose="020B0604020202020204" pitchFamily="34" charset="0"/>
              <a:buChar char="•"/>
            </a:pPr>
            <a:endParaRPr lang="en-GB" sz="2600" dirty="0">
              <a:latin typeface="+mj-lt"/>
            </a:endParaRPr>
          </a:p>
          <a:p>
            <a:pPr marL="342900" indent="-342900">
              <a:buFont typeface="Arial" panose="020B0604020202020204" pitchFamily="34" charset="0"/>
              <a:buChar char="•"/>
            </a:pPr>
            <a:r>
              <a:rPr lang="en-GB" sz="2600" dirty="0">
                <a:latin typeface="+mj-lt"/>
              </a:rPr>
              <a:t>Focus on delivering customers a quality and value for money </a:t>
            </a:r>
            <a:r>
              <a:rPr lang="en-GB" sz="2600" dirty="0" smtClean="0">
                <a:latin typeface="+mj-lt"/>
              </a:rPr>
              <a:t>service</a:t>
            </a:r>
          </a:p>
          <a:p>
            <a:endParaRPr lang="en-GB" sz="2600" dirty="0">
              <a:latin typeface="+mj-lt"/>
            </a:endParaRPr>
          </a:p>
          <a:p>
            <a:pPr marL="342900" indent="-342900">
              <a:buFont typeface="Arial" panose="020B0604020202020204" pitchFamily="34" charset="0"/>
              <a:buChar char="•"/>
            </a:pPr>
            <a:r>
              <a:rPr lang="en-GB" sz="2600" dirty="0">
                <a:latin typeface="+mj-lt"/>
              </a:rPr>
              <a:t>End-to-end responsibility within one team, working together to deliver positive outcomes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0"/>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723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80728"/>
            <a:ext cx="8241158" cy="5086431"/>
          </a:xfrm>
          <a:ln>
            <a:noFill/>
          </a:ln>
          <a:effectLst>
            <a:outerShdw blurRad="50800" dist="50800" dir="5400000" algn="ctr" rotWithShape="0">
              <a:schemeClr val="bg1"/>
            </a:outerShdw>
          </a:effectLst>
        </p:spPr>
        <p:style>
          <a:lnRef idx="2">
            <a:schemeClr val="dk1"/>
          </a:lnRef>
          <a:fillRef idx="1">
            <a:schemeClr val="lt1"/>
          </a:fillRef>
          <a:effectRef idx="0">
            <a:schemeClr val="dk1"/>
          </a:effectRef>
          <a:fontRef idx="minor">
            <a:schemeClr val="dk1"/>
          </a:fontRef>
        </p:style>
        <p:txBody>
          <a:bodyPr>
            <a:normAutofit/>
          </a:bodyPr>
          <a:lstStyle/>
          <a:p>
            <a:endParaRPr lang="en-GB" sz="1800" dirty="0" smtClean="0">
              <a:effectLst>
                <a:outerShdw blurRad="50800" dist="50800" dir="5400000" algn="ctr" rotWithShape="0">
                  <a:srgbClr val="00B050"/>
                </a:outerShdw>
              </a:effectLst>
            </a:endParaRPr>
          </a:p>
          <a:p>
            <a:pPr marL="342900" indent="-342900">
              <a:buFont typeface="Arial" panose="020B0604020202020204" pitchFamily="34" charset="0"/>
              <a:buChar char="•"/>
            </a:pPr>
            <a:r>
              <a:rPr lang="en-GB" sz="1800" dirty="0" smtClean="0">
                <a:latin typeface="+mj-lt"/>
              </a:rPr>
              <a:t>Self Allocation - Take</a:t>
            </a:r>
            <a:r>
              <a:rPr lang="en-GB" sz="1800" dirty="0" smtClean="0"/>
              <a:t> </a:t>
            </a:r>
            <a:r>
              <a:rPr lang="en-GB" sz="1800" b="1" dirty="0" smtClean="0">
                <a:solidFill>
                  <a:srgbClr val="00B050"/>
                </a:solidFill>
                <a:effectLst>
                  <a:outerShdw blurRad="38100" dist="38100" dir="2700000" algn="tl">
                    <a:srgbClr val="000000">
                      <a:alpha val="43137"/>
                    </a:srgbClr>
                  </a:outerShdw>
                </a:effectLst>
                <a:latin typeface="+mj-lt"/>
              </a:rPr>
              <a:t>ONE AT A TIME, </a:t>
            </a:r>
            <a:r>
              <a:rPr lang="en-GB" sz="1800" dirty="0" smtClean="0">
                <a:latin typeface="+mj-lt"/>
              </a:rPr>
              <a:t>no historic caseload)</a:t>
            </a:r>
          </a:p>
          <a:p>
            <a:endParaRPr lang="en-GB" sz="1800" dirty="0" smtClean="0"/>
          </a:p>
          <a:p>
            <a:pPr marL="342900" indent="-342900">
              <a:buFont typeface="Arial" panose="020B0604020202020204" pitchFamily="34" charset="0"/>
              <a:buChar char="•"/>
            </a:pPr>
            <a:r>
              <a:rPr lang="en-GB" sz="1800" b="1" dirty="0" smtClean="0">
                <a:solidFill>
                  <a:srgbClr val="00B050"/>
                </a:solidFill>
                <a:effectLst>
                  <a:outerShdw blurRad="38100" dist="38100" dir="2700000" algn="tl">
                    <a:srgbClr val="000000">
                      <a:alpha val="43137"/>
                    </a:srgbClr>
                  </a:outerShdw>
                </a:effectLst>
                <a:latin typeface="+mj-lt"/>
              </a:rPr>
              <a:t>NOT DRIVEN BY TARGETS</a:t>
            </a:r>
            <a:r>
              <a:rPr lang="en-GB" sz="1800" dirty="0" smtClean="0">
                <a:latin typeface="+mj-lt"/>
              </a:rPr>
              <a:t>, more so the needs of customer.</a:t>
            </a:r>
          </a:p>
          <a:p>
            <a:pPr marL="342900" indent="-342900">
              <a:buFont typeface="Arial" panose="020B0604020202020204" pitchFamily="34" charset="0"/>
              <a:buChar char="•"/>
            </a:pPr>
            <a:endParaRPr lang="en-GB" sz="1800" dirty="0" smtClean="0">
              <a:latin typeface="+mj-lt"/>
            </a:endParaRPr>
          </a:p>
          <a:p>
            <a:pPr marL="342900" indent="-342900">
              <a:buFont typeface="Arial" panose="020B0604020202020204" pitchFamily="34" charset="0"/>
              <a:buChar char="•"/>
            </a:pPr>
            <a:r>
              <a:rPr lang="en-GB" sz="1800" b="1" dirty="0" smtClean="0">
                <a:solidFill>
                  <a:srgbClr val="00B050"/>
                </a:solidFill>
                <a:effectLst>
                  <a:outerShdw blurRad="38100" dist="38100" dir="2700000" algn="tl">
                    <a:srgbClr val="000000">
                      <a:alpha val="43137"/>
                    </a:srgbClr>
                  </a:outerShdw>
                </a:effectLst>
                <a:latin typeface="+mj-lt"/>
              </a:rPr>
              <a:t>ONE CASE OFFICER </a:t>
            </a:r>
            <a:r>
              <a:rPr lang="en-GB" sz="1800" dirty="0" smtClean="0">
                <a:latin typeface="+mj-lt"/>
              </a:rPr>
              <a:t>– No official validation stage process – no handovers</a:t>
            </a:r>
          </a:p>
          <a:p>
            <a:pPr marL="342900" indent="-342900">
              <a:buFont typeface="Arial" panose="020B0604020202020204" pitchFamily="34" charset="0"/>
              <a:buChar char="•"/>
            </a:pPr>
            <a:endParaRPr lang="en-GB" sz="1800" dirty="0" smtClean="0">
              <a:latin typeface="+mj-lt"/>
            </a:endParaRPr>
          </a:p>
          <a:p>
            <a:pPr marL="342900" indent="-342900">
              <a:buFont typeface="Arial" panose="020B0604020202020204" pitchFamily="34" charset="0"/>
              <a:buChar char="•"/>
            </a:pPr>
            <a:r>
              <a:rPr lang="en-GB" sz="1800" dirty="0" smtClean="0">
                <a:latin typeface="+mj-lt"/>
              </a:rPr>
              <a:t>Approach to </a:t>
            </a:r>
            <a:r>
              <a:rPr lang="en-GB" sz="1800" b="1" dirty="0" smtClean="0">
                <a:solidFill>
                  <a:srgbClr val="00B050"/>
                </a:solidFill>
                <a:effectLst>
                  <a:outerShdw blurRad="38100" dist="38100" dir="2700000" algn="tl">
                    <a:srgbClr val="000000">
                      <a:alpha val="43137"/>
                    </a:srgbClr>
                  </a:outerShdw>
                </a:effectLst>
                <a:latin typeface="+mj-lt"/>
              </a:rPr>
              <a:t>PROBLEM SOLVING FROM THE OUTSET</a:t>
            </a:r>
            <a:endParaRPr lang="en-GB" sz="1800" b="1" cap="all" dirty="0" smtClean="0">
              <a:ln w="9000" cmpd="sng">
                <a:solidFill>
                  <a:schemeClr val="accent4">
                    <a:shade val="50000"/>
                    <a:satMod val="120000"/>
                  </a:schemeClr>
                </a:solidFill>
                <a:prstDash val="solid"/>
              </a:ln>
              <a:solidFill>
                <a:srgbClr val="00B050"/>
              </a:solidFill>
              <a:effectLst>
                <a:outerShdw blurRad="38100" dist="38100" dir="2700000" algn="tl">
                  <a:srgbClr val="000000">
                    <a:alpha val="43137"/>
                  </a:srgbClr>
                </a:outerShdw>
              </a:effectLst>
              <a:latin typeface="+mj-lt"/>
            </a:endParaRPr>
          </a:p>
          <a:p>
            <a:pPr marL="342900" indent="-342900">
              <a:buFont typeface="Arial" panose="020B0604020202020204" pitchFamily="34" charset="0"/>
              <a:buChar char="•"/>
            </a:pPr>
            <a:endParaRPr lang="en-GB" sz="1800" dirty="0" smtClean="0">
              <a:latin typeface="+mj-lt"/>
            </a:endParaRPr>
          </a:p>
          <a:p>
            <a:pPr marL="342900" indent="-342900">
              <a:buFont typeface="Arial" panose="020B0604020202020204" pitchFamily="34" charset="0"/>
              <a:buChar char="•"/>
            </a:pPr>
            <a:r>
              <a:rPr lang="en-GB" sz="1800" b="1" dirty="0" smtClean="0">
                <a:solidFill>
                  <a:srgbClr val="00B050"/>
                </a:solidFill>
                <a:effectLst>
                  <a:outerShdw blurRad="38100" dist="38100" dir="2700000" algn="tl">
                    <a:srgbClr val="000000">
                      <a:alpha val="43137"/>
                    </a:srgbClr>
                  </a:outerShdw>
                </a:effectLst>
                <a:latin typeface="+mj-lt"/>
              </a:rPr>
              <a:t>PROPORTIONATE APPROACH TO REPORT WRITING </a:t>
            </a:r>
            <a:r>
              <a:rPr lang="en-GB" sz="1800" dirty="0" smtClean="0">
                <a:latin typeface="+mj-lt"/>
              </a:rPr>
              <a:t>i.e. no objection, no report</a:t>
            </a:r>
          </a:p>
          <a:p>
            <a:pPr marL="342900" indent="-342900">
              <a:buFont typeface="Arial" panose="020B0604020202020204" pitchFamily="34" charset="0"/>
              <a:buChar char="•"/>
            </a:pPr>
            <a:endParaRPr lang="en-GB" sz="1800" dirty="0">
              <a:latin typeface="+mj-lt"/>
            </a:endParaRPr>
          </a:p>
          <a:p>
            <a:pPr marL="342900" indent="-342900">
              <a:buFont typeface="Arial" panose="020B0604020202020204" pitchFamily="34" charset="0"/>
              <a:buChar char="•"/>
            </a:pPr>
            <a:r>
              <a:rPr lang="en-GB" sz="1800" b="1" dirty="0" smtClean="0">
                <a:solidFill>
                  <a:srgbClr val="00B050"/>
                </a:solidFill>
                <a:effectLst>
                  <a:outerShdw blurRad="38100" dist="38100" dir="2700000" algn="tl">
                    <a:srgbClr val="000000">
                      <a:alpha val="43137"/>
                    </a:srgbClr>
                  </a:outerShdw>
                </a:effectLst>
                <a:latin typeface="+mj-lt"/>
              </a:rPr>
              <a:t>CHANGE TO ROLE OF PLANNING TECHNICIAN</a:t>
            </a:r>
            <a:endParaRPr lang="en-GB" sz="1800" b="1" dirty="0">
              <a:solidFill>
                <a:srgbClr val="00B050"/>
              </a:solidFill>
              <a:effectLst>
                <a:outerShdw blurRad="38100" dist="38100" dir="2700000" algn="tl">
                  <a:srgbClr val="000000">
                    <a:alpha val="43137"/>
                  </a:srgbClr>
                </a:outerShdw>
              </a:effectLst>
              <a:latin typeface="+mj-lt"/>
            </a:endParaRPr>
          </a:p>
          <a:p>
            <a:pPr marL="342900" indent="-342900">
              <a:buFont typeface="Arial" panose="020B0604020202020204" pitchFamily="34" charset="0"/>
              <a:buChar char="•"/>
            </a:pPr>
            <a:endParaRPr lang="en-GB" sz="1800" dirty="0" smtClean="0">
              <a:latin typeface="+mj-lt"/>
            </a:endParaRP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endParaRPr lang="en-GB" dirty="0" smtClean="0"/>
          </a:p>
          <a:p>
            <a:endParaRPr lang="en-GB" dirty="0"/>
          </a:p>
        </p:txBody>
      </p:sp>
      <p:sp>
        <p:nvSpPr>
          <p:cNvPr id="3" name="Title 2"/>
          <p:cNvSpPr>
            <a:spLocks noGrp="1"/>
          </p:cNvSpPr>
          <p:nvPr>
            <p:ph type="title"/>
          </p:nvPr>
        </p:nvSpPr>
        <p:spPr>
          <a:xfrm>
            <a:off x="457200" y="274638"/>
            <a:ext cx="8229600" cy="609282"/>
          </a:xfrm>
        </p:spPr>
        <p:txBody>
          <a:bodyPr>
            <a:normAutofit/>
          </a:bodyPr>
          <a:lstStyle/>
          <a:p>
            <a:r>
              <a:rPr lang="en-GB" dirty="0" smtClean="0"/>
              <a:t>Highlights of change</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
            <a:ext cx="2339752" cy="1863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8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33878" y="1294410"/>
            <a:ext cx="8466863" cy="4667002"/>
          </a:xfrm>
        </p:spPr>
        <p:txBody>
          <a:bodyPr/>
          <a:lstStyle/>
          <a:p>
            <a:pPr marL="342900" indent="-342900">
              <a:buFont typeface="Arial" panose="020B0604020202020204" pitchFamily="34" charset="0"/>
              <a:buChar char="•"/>
            </a:pPr>
            <a:r>
              <a:rPr lang="en-GB" dirty="0" smtClean="0">
                <a:solidFill>
                  <a:srgbClr val="002060"/>
                </a:solidFill>
              </a:rPr>
              <a:t>We have increased our ‘value demand’ from 62% </a:t>
            </a:r>
          </a:p>
          <a:p>
            <a:r>
              <a:rPr lang="en-GB" dirty="0" smtClean="0">
                <a:solidFill>
                  <a:srgbClr val="002060"/>
                </a:solidFill>
              </a:rPr>
              <a:t>      to 82% between June 2013 and Nov 2014.</a:t>
            </a:r>
          </a:p>
          <a:p>
            <a:pPr marL="342900" indent="-342900">
              <a:buFont typeface="Arial" panose="020B0604020202020204" pitchFamily="34" charset="0"/>
              <a:buChar char="•"/>
            </a:pPr>
            <a:endParaRPr lang="en-GB" b="1" dirty="0">
              <a:solidFill>
                <a:srgbClr val="C00000"/>
              </a:solidFill>
            </a:endParaRPr>
          </a:p>
          <a:p>
            <a:pPr marL="342900" indent="-342900">
              <a:buFont typeface="Arial" panose="020B0604020202020204" pitchFamily="34" charset="0"/>
              <a:buChar char="•"/>
            </a:pPr>
            <a:r>
              <a:rPr lang="en-GB" b="1" dirty="0" smtClean="0">
                <a:solidFill>
                  <a:srgbClr val="C00000"/>
                </a:solidFill>
              </a:rPr>
              <a:t>Less </a:t>
            </a:r>
            <a:r>
              <a:rPr lang="en-GB" b="1" dirty="0">
                <a:solidFill>
                  <a:srgbClr val="C00000"/>
                </a:solidFill>
              </a:rPr>
              <a:t>time </a:t>
            </a:r>
            <a:r>
              <a:rPr lang="en-GB" dirty="0">
                <a:solidFill>
                  <a:srgbClr val="002060"/>
                </a:solidFill>
              </a:rPr>
              <a:t>spent on dealing with failure demand i.e. </a:t>
            </a:r>
            <a:r>
              <a:rPr lang="en-GB" dirty="0" smtClean="0">
                <a:solidFill>
                  <a:srgbClr val="002060"/>
                </a:solidFill>
              </a:rPr>
              <a:t>progress chasing</a:t>
            </a:r>
          </a:p>
          <a:p>
            <a:pPr marL="342900" indent="-342900">
              <a:buFont typeface="Arial" panose="020B0604020202020204" pitchFamily="34" charset="0"/>
              <a:buChar char="•"/>
            </a:pPr>
            <a:endParaRPr lang="en-GB" dirty="0">
              <a:solidFill>
                <a:srgbClr val="002060"/>
              </a:solidFill>
            </a:endParaRPr>
          </a:p>
          <a:p>
            <a:pPr marL="342900" indent="-342900">
              <a:buFont typeface="Arial" panose="020B0604020202020204" pitchFamily="34" charset="0"/>
              <a:buChar char="•"/>
            </a:pPr>
            <a:r>
              <a:rPr lang="en-GB" b="1" dirty="0">
                <a:solidFill>
                  <a:srgbClr val="C00000"/>
                </a:solidFill>
              </a:rPr>
              <a:t>More time </a:t>
            </a:r>
            <a:r>
              <a:rPr lang="en-GB" dirty="0">
                <a:solidFill>
                  <a:srgbClr val="002060"/>
                </a:solidFill>
              </a:rPr>
              <a:t>to spend on </a:t>
            </a:r>
            <a:r>
              <a:rPr lang="en-GB" dirty="0" smtClean="0">
                <a:solidFill>
                  <a:srgbClr val="002060"/>
                </a:solidFill>
              </a:rPr>
              <a:t>adding value and helping customers</a:t>
            </a:r>
            <a:endParaRPr lang="en-GB" dirty="0">
              <a:solidFill>
                <a:srgbClr val="002060"/>
              </a:solidFill>
            </a:endParaRPr>
          </a:p>
          <a:p>
            <a:endParaRPr lang="en-GB" dirty="0">
              <a:solidFill>
                <a:srgbClr val="002060"/>
              </a:solidFill>
            </a:endParaRPr>
          </a:p>
          <a:p>
            <a:pPr marL="342900" indent="-342900">
              <a:buFont typeface="Arial" panose="020B0604020202020204" pitchFamily="34" charset="0"/>
              <a:buChar char="•"/>
            </a:pPr>
            <a:r>
              <a:rPr lang="en-GB" dirty="0" smtClean="0">
                <a:solidFill>
                  <a:srgbClr val="002060"/>
                </a:solidFill>
              </a:rPr>
              <a:t>Dealing with applications in the </a:t>
            </a:r>
            <a:r>
              <a:rPr lang="en-GB" b="1" dirty="0" smtClean="0">
                <a:solidFill>
                  <a:srgbClr val="002060"/>
                </a:solidFill>
              </a:rPr>
              <a:t>same time </a:t>
            </a:r>
            <a:r>
              <a:rPr lang="en-GB" dirty="0" smtClean="0">
                <a:solidFill>
                  <a:srgbClr val="002060"/>
                </a:solidFill>
              </a:rPr>
              <a:t>as current system, however we are able to channel this time more effectively.</a:t>
            </a:r>
          </a:p>
          <a:p>
            <a:pPr marL="342900" indent="-342900">
              <a:buFont typeface="Arial" panose="020B0604020202020204" pitchFamily="34" charset="0"/>
              <a:buChar char="•"/>
            </a:pPr>
            <a:endParaRPr lang="en-GB" dirty="0">
              <a:solidFill>
                <a:srgbClr val="002060"/>
              </a:solidFill>
            </a:endParaRPr>
          </a:p>
          <a:p>
            <a:pPr marL="342900" indent="-342900">
              <a:buFont typeface="Arial" panose="020B0604020202020204" pitchFamily="34" charset="0"/>
              <a:buChar char="•"/>
            </a:pPr>
            <a:r>
              <a:rPr lang="en-GB" dirty="0" smtClean="0">
                <a:solidFill>
                  <a:srgbClr val="002060"/>
                </a:solidFill>
              </a:rPr>
              <a:t>We </a:t>
            </a:r>
            <a:r>
              <a:rPr lang="en-GB" dirty="0" smtClean="0">
                <a:solidFill>
                  <a:srgbClr val="002060"/>
                </a:solidFill>
              </a:rPr>
              <a:t>are able to make </a:t>
            </a:r>
            <a:r>
              <a:rPr lang="en-GB" dirty="0">
                <a:solidFill>
                  <a:srgbClr val="002060"/>
                </a:solidFill>
              </a:rPr>
              <a:t>decisions </a:t>
            </a:r>
            <a:r>
              <a:rPr lang="en-GB" b="1" dirty="0">
                <a:solidFill>
                  <a:srgbClr val="002060"/>
                </a:solidFill>
              </a:rPr>
              <a:t>earlier</a:t>
            </a:r>
            <a:r>
              <a:rPr lang="en-GB" dirty="0">
                <a:solidFill>
                  <a:srgbClr val="002060"/>
                </a:solidFill>
              </a:rPr>
              <a:t> with largely </a:t>
            </a:r>
            <a:r>
              <a:rPr lang="en-GB" b="1" dirty="0">
                <a:solidFill>
                  <a:srgbClr val="002060"/>
                </a:solidFill>
              </a:rPr>
              <a:t>positive</a:t>
            </a:r>
            <a:r>
              <a:rPr lang="en-GB" dirty="0">
                <a:solidFill>
                  <a:srgbClr val="002060"/>
                </a:solidFill>
              </a:rPr>
              <a:t> </a:t>
            </a:r>
            <a:r>
              <a:rPr lang="en-GB" dirty="0" smtClean="0">
                <a:solidFill>
                  <a:srgbClr val="002060"/>
                </a:solidFill>
              </a:rPr>
              <a:t>outcomes and </a:t>
            </a:r>
            <a:r>
              <a:rPr lang="en-GB" b="1" dirty="0" smtClean="0">
                <a:solidFill>
                  <a:srgbClr val="002060"/>
                </a:solidFill>
              </a:rPr>
              <a:t>happier</a:t>
            </a:r>
            <a:r>
              <a:rPr lang="en-GB" dirty="0" smtClean="0">
                <a:solidFill>
                  <a:srgbClr val="002060"/>
                </a:solidFill>
              </a:rPr>
              <a:t> customers (and officers). </a:t>
            </a:r>
            <a:endParaRPr lang="en-GB" dirty="0">
              <a:solidFill>
                <a:srgbClr val="002060"/>
              </a:solidFill>
            </a:endParaRPr>
          </a:p>
          <a:p>
            <a:endParaRPr lang="en-GB" dirty="0"/>
          </a:p>
        </p:txBody>
      </p:sp>
      <p:sp>
        <p:nvSpPr>
          <p:cNvPr id="3" name="Title 2"/>
          <p:cNvSpPr>
            <a:spLocks noGrp="1"/>
          </p:cNvSpPr>
          <p:nvPr>
            <p:ph type="title"/>
          </p:nvPr>
        </p:nvSpPr>
        <p:spPr/>
        <p:txBody>
          <a:bodyPr/>
          <a:lstStyle/>
          <a:p>
            <a:r>
              <a:rPr lang="en-GB" sz="3200" dirty="0" smtClean="0"/>
              <a:t>Timesheeting/Value Analysis</a:t>
            </a: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3133617670"/>
              </p:ext>
            </p:extLst>
          </p:nvPr>
        </p:nvGraphicFramePr>
        <p:xfrm>
          <a:off x="6364278" y="9128"/>
          <a:ext cx="2779722" cy="2031027"/>
        </p:xfrm>
        <a:graphic>
          <a:graphicData uri="http://schemas.openxmlformats.org/drawingml/2006/table">
            <a:tbl>
              <a:tblPr>
                <a:tableStyleId>{5C22544A-7EE6-4342-B048-85BDC9FD1C3A}</a:tableStyleId>
              </a:tblPr>
              <a:tblGrid>
                <a:gridCol w="1148869"/>
                <a:gridCol w="786951"/>
                <a:gridCol w="843902"/>
              </a:tblGrid>
              <a:tr h="677009">
                <a:tc>
                  <a:txBody>
                    <a:bodyPr/>
                    <a:lstStyle/>
                    <a:p>
                      <a:pPr algn="ctr" fontAlgn="b"/>
                      <a:r>
                        <a:rPr lang="en-GB" sz="1600" b="1" u="none" strike="noStrike" dirty="0">
                          <a:solidFill>
                            <a:srgbClr val="002060"/>
                          </a:solidFill>
                          <a:effectLst/>
                          <a:latin typeface="+mj-lt"/>
                        </a:rPr>
                        <a:t> </a:t>
                      </a:r>
                      <a:endParaRPr lang="en-GB" sz="1600" b="1" i="0" u="none" strike="noStrike" dirty="0">
                        <a:solidFill>
                          <a:srgbClr val="002060"/>
                        </a:solidFill>
                        <a:effectLst/>
                        <a:latin typeface="+mj-lt"/>
                      </a:endParaRPr>
                    </a:p>
                  </a:txBody>
                  <a:tcPr marL="8519" marR="8519" marT="9525" marB="0" anchor="ctr"/>
                </a:tc>
                <a:tc>
                  <a:txBody>
                    <a:bodyPr/>
                    <a:lstStyle/>
                    <a:p>
                      <a:pPr algn="ctr" fontAlgn="b"/>
                      <a:r>
                        <a:rPr lang="en-GB" sz="1600" b="1" u="none" strike="noStrike" dirty="0" smtClean="0">
                          <a:solidFill>
                            <a:srgbClr val="002060"/>
                          </a:solidFill>
                          <a:effectLst/>
                          <a:latin typeface="+mj-lt"/>
                        </a:rPr>
                        <a:t>June 2013</a:t>
                      </a:r>
                      <a:endParaRPr lang="en-GB" sz="1600" b="1" i="0" u="none" strike="noStrike" dirty="0">
                        <a:solidFill>
                          <a:srgbClr val="002060"/>
                        </a:solidFill>
                        <a:effectLst/>
                        <a:latin typeface="+mj-lt"/>
                      </a:endParaRPr>
                    </a:p>
                  </a:txBody>
                  <a:tcPr marL="8519" marR="8519" marT="9525" marB="0" anchor="ctr"/>
                </a:tc>
                <a:tc>
                  <a:txBody>
                    <a:bodyPr/>
                    <a:lstStyle/>
                    <a:p>
                      <a:pPr algn="ctr" fontAlgn="b"/>
                      <a:r>
                        <a:rPr lang="en-GB" sz="1600" b="1" u="none" strike="noStrike" baseline="0" dirty="0" smtClean="0">
                          <a:solidFill>
                            <a:srgbClr val="002060"/>
                          </a:solidFill>
                          <a:effectLst/>
                          <a:latin typeface="+mj-lt"/>
                        </a:rPr>
                        <a:t>N</a:t>
                      </a:r>
                      <a:r>
                        <a:rPr lang="en-GB" sz="1600" b="1" u="none" strike="noStrike" dirty="0" smtClean="0">
                          <a:solidFill>
                            <a:srgbClr val="002060"/>
                          </a:solidFill>
                          <a:effectLst/>
                          <a:latin typeface="+mj-lt"/>
                        </a:rPr>
                        <a:t>ov</a:t>
                      </a:r>
                    </a:p>
                    <a:p>
                      <a:pPr algn="ctr" fontAlgn="b"/>
                      <a:r>
                        <a:rPr lang="en-GB" sz="1600" b="1" u="none" strike="noStrike" dirty="0" smtClean="0">
                          <a:solidFill>
                            <a:srgbClr val="002060"/>
                          </a:solidFill>
                          <a:effectLst/>
                          <a:latin typeface="+mj-lt"/>
                        </a:rPr>
                        <a:t>2014</a:t>
                      </a:r>
                      <a:endParaRPr lang="en-GB" sz="1600" b="1" i="0" u="none" strike="noStrike" dirty="0">
                        <a:solidFill>
                          <a:srgbClr val="002060"/>
                        </a:solidFill>
                        <a:effectLst/>
                        <a:latin typeface="+mj-lt"/>
                      </a:endParaRPr>
                    </a:p>
                  </a:txBody>
                  <a:tcPr marL="8519" marR="8519" marT="9525" marB="0" anchor="ctr">
                    <a:solidFill>
                      <a:schemeClr val="accent2">
                        <a:lumMod val="20000"/>
                        <a:lumOff val="80000"/>
                      </a:schemeClr>
                    </a:solidFill>
                  </a:tcPr>
                </a:tc>
              </a:tr>
              <a:tr h="677009">
                <a:tc>
                  <a:txBody>
                    <a:bodyPr/>
                    <a:lstStyle/>
                    <a:p>
                      <a:pPr algn="ctr" fontAlgn="b"/>
                      <a:r>
                        <a:rPr lang="en-GB" sz="1600" b="0" u="none" strike="noStrike" dirty="0" smtClean="0">
                          <a:solidFill>
                            <a:srgbClr val="002060"/>
                          </a:solidFill>
                          <a:effectLst/>
                          <a:latin typeface="+mj-lt"/>
                        </a:rPr>
                        <a:t>Value Demand</a:t>
                      </a:r>
                      <a:endParaRPr lang="en-GB" sz="1600" b="0" i="0" u="none" strike="noStrike" dirty="0">
                        <a:solidFill>
                          <a:srgbClr val="002060"/>
                        </a:solidFill>
                        <a:effectLst/>
                        <a:latin typeface="+mj-lt"/>
                      </a:endParaRPr>
                    </a:p>
                  </a:txBody>
                  <a:tcPr marL="8519" marR="8519" marT="9525" marB="0" anchor="ctr"/>
                </a:tc>
                <a:tc>
                  <a:txBody>
                    <a:bodyPr/>
                    <a:lstStyle/>
                    <a:p>
                      <a:pPr algn="ctr" fontAlgn="b"/>
                      <a:r>
                        <a:rPr lang="en-GB" sz="1600" u="none" strike="noStrike" dirty="0" smtClean="0">
                          <a:solidFill>
                            <a:srgbClr val="002060"/>
                          </a:solidFill>
                          <a:effectLst/>
                          <a:latin typeface="+mj-lt"/>
                        </a:rPr>
                        <a:t>62%</a:t>
                      </a:r>
                      <a:endParaRPr lang="en-GB" sz="1600" b="0" i="0" u="none" strike="noStrike" dirty="0">
                        <a:solidFill>
                          <a:srgbClr val="002060"/>
                        </a:solidFill>
                        <a:effectLst/>
                        <a:latin typeface="+mj-lt"/>
                      </a:endParaRPr>
                    </a:p>
                  </a:txBody>
                  <a:tcPr marL="8519" marR="8519" marT="9525" marB="0" anchor="ctr"/>
                </a:tc>
                <a:tc>
                  <a:txBody>
                    <a:bodyPr/>
                    <a:lstStyle/>
                    <a:p>
                      <a:pPr algn="ctr"/>
                      <a:r>
                        <a:rPr lang="en-GB" sz="1600" b="1" dirty="0" smtClean="0">
                          <a:solidFill>
                            <a:srgbClr val="002060"/>
                          </a:solidFill>
                          <a:latin typeface="+mj-lt"/>
                        </a:rPr>
                        <a:t>82%</a:t>
                      </a:r>
                      <a:endParaRPr lang="en-GB" sz="1600" b="1" dirty="0">
                        <a:solidFill>
                          <a:srgbClr val="002060"/>
                        </a:solidFill>
                        <a:latin typeface="+mj-lt"/>
                      </a:endParaRPr>
                    </a:p>
                  </a:txBody>
                  <a:tcPr marL="8519" marR="8519" marT="9525" marB="0" anchor="ctr">
                    <a:solidFill>
                      <a:schemeClr val="accent2">
                        <a:lumMod val="20000"/>
                        <a:lumOff val="80000"/>
                      </a:schemeClr>
                    </a:solidFill>
                  </a:tcPr>
                </a:tc>
              </a:tr>
              <a:tr h="677009">
                <a:tc>
                  <a:txBody>
                    <a:bodyPr/>
                    <a:lstStyle/>
                    <a:p>
                      <a:pPr algn="ctr" fontAlgn="b"/>
                      <a:r>
                        <a:rPr lang="en-GB" sz="1600" b="0" u="none" strike="noStrike" dirty="0" smtClean="0">
                          <a:solidFill>
                            <a:srgbClr val="002060"/>
                          </a:solidFill>
                          <a:effectLst/>
                          <a:latin typeface="+mj-lt"/>
                        </a:rPr>
                        <a:t>Failure Demand</a:t>
                      </a:r>
                      <a:endParaRPr lang="en-GB" sz="1600" b="0" i="0" u="none" strike="noStrike" dirty="0">
                        <a:solidFill>
                          <a:srgbClr val="002060"/>
                        </a:solidFill>
                        <a:effectLst/>
                        <a:latin typeface="+mj-lt"/>
                      </a:endParaRPr>
                    </a:p>
                  </a:txBody>
                  <a:tcPr marL="8519" marR="8519" marT="9525" marB="0" anchor="ctr"/>
                </a:tc>
                <a:tc>
                  <a:txBody>
                    <a:bodyPr/>
                    <a:lstStyle/>
                    <a:p>
                      <a:pPr algn="ctr" fontAlgn="b"/>
                      <a:r>
                        <a:rPr lang="en-GB" sz="1600" u="none" strike="noStrike" dirty="0" smtClean="0">
                          <a:solidFill>
                            <a:srgbClr val="002060"/>
                          </a:solidFill>
                          <a:effectLst/>
                          <a:latin typeface="+mj-lt"/>
                        </a:rPr>
                        <a:t>38%</a:t>
                      </a:r>
                      <a:endParaRPr lang="en-GB" sz="1600" b="0" i="0" u="none" strike="noStrike" dirty="0">
                        <a:solidFill>
                          <a:srgbClr val="002060"/>
                        </a:solidFill>
                        <a:effectLst/>
                        <a:latin typeface="+mj-lt"/>
                      </a:endParaRPr>
                    </a:p>
                  </a:txBody>
                  <a:tcPr marL="8519" marR="8519" marT="9525" marB="0" anchor="ctr"/>
                </a:tc>
                <a:tc>
                  <a:txBody>
                    <a:bodyPr/>
                    <a:lstStyle/>
                    <a:p>
                      <a:pPr algn="ctr"/>
                      <a:r>
                        <a:rPr lang="en-GB" sz="1600" b="1" dirty="0" smtClean="0">
                          <a:solidFill>
                            <a:srgbClr val="002060"/>
                          </a:solidFill>
                          <a:latin typeface="+mj-lt"/>
                        </a:rPr>
                        <a:t>18%</a:t>
                      </a:r>
                      <a:endParaRPr lang="en-GB" sz="1600" b="1" dirty="0">
                        <a:solidFill>
                          <a:srgbClr val="002060"/>
                        </a:solidFill>
                        <a:latin typeface="+mj-lt"/>
                      </a:endParaRPr>
                    </a:p>
                  </a:txBody>
                  <a:tcPr marL="8519" marR="8519" marT="9525"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1723683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lstStyle/>
          <a:p>
            <a:pPr algn="ctr"/>
            <a:r>
              <a:rPr lang="en-GB" dirty="0" smtClean="0"/>
              <a:t>Key DM Measures  </a:t>
            </a:r>
            <a:br>
              <a:rPr lang="en-GB" dirty="0" smtClean="0"/>
            </a:br>
            <a:r>
              <a:rPr lang="en-GB" dirty="0" smtClean="0"/>
              <a:t>Performance So Far</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736" y="1772816"/>
            <a:ext cx="36195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39465"/>
            <a:ext cx="28575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51520" y="4615681"/>
            <a:ext cx="2713484" cy="584775"/>
          </a:xfrm>
          <a:prstGeom prst="rect">
            <a:avLst/>
          </a:prstGeom>
          <a:noFill/>
        </p:spPr>
        <p:txBody>
          <a:bodyPr wrap="square" rtlCol="0">
            <a:spAutoFit/>
          </a:bodyPr>
          <a:lstStyle/>
          <a:p>
            <a:pPr algn="ctr"/>
            <a:r>
              <a:rPr lang="en-GB" sz="3200" dirty="0" smtClean="0">
                <a:latin typeface="+mj-lt"/>
              </a:rPr>
              <a:t>Timeliness</a:t>
            </a:r>
          </a:p>
        </p:txBody>
      </p:sp>
      <p:sp>
        <p:nvSpPr>
          <p:cNvPr id="5" name="TextBox 4"/>
          <p:cNvSpPr txBox="1"/>
          <p:nvPr/>
        </p:nvSpPr>
        <p:spPr>
          <a:xfrm>
            <a:off x="4628167" y="4797152"/>
            <a:ext cx="3484639" cy="1077218"/>
          </a:xfrm>
          <a:prstGeom prst="rect">
            <a:avLst/>
          </a:prstGeom>
          <a:noFill/>
        </p:spPr>
        <p:txBody>
          <a:bodyPr wrap="square" rtlCol="0">
            <a:spAutoFit/>
          </a:bodyPr>
          <a:lstStyle/>
          <a:p>
            <a:pPr algn="ctr"/>
            <a:r>
              <a:rPr lang="en-GB" sz="3200" dirty="0" smtClean="0">
                <a:latin typeface="+mj-lt"/>
              </a:rPr>
              <a:t>Customer Satisfaction</a:t>
            </a:r>
            <a:endParaRPr lang="en-GB" sz="3200" dirty="0">
              <a:latin typeface="+mj-lt"/>
            </a:endParaRPr>
          </a:p>
        </p:txBody>
      </p:sp>
    </p:spTree>
    <p:extLst>
      <p:ext uri="{BB962C8B-B14F-4D97-AF65-F5344CB8AC3E}">
        <p14:creationId xmlns:p14="http://schemas.microsoft.com/office/powerpoint/2010/main" val="271340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lstStyle/>
          <a:p>
            <a:pPr algn="ctr"/>
            <a:r>
              <a:rPr lang="en-GB" dirty="0" smtClean="0"/>
              <a:t>Capability Chart – DM Service</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961007959"/>
              </p:ext>
            </p:extLst>
          </p:nvPr>
        </p:nvGraphicFramePr>
        <p:xfrm>
          <a:off x="72000" y="819000"/>
          <a:ext cx="9000000" cy="52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717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4082"/>
          </a:xfrm>
        </p:spPr>
        <p:txBody>
          <a:bodyPr/>
          <a:lstStyle/>
          <a:p>
            <a:pPr algn="ctr"/>
            <a:r>
              <a:rPr lang="en-GB" dirty="0"/>
              <a:t>Capability Chart – </a:t>
            </a:r>
            <a:r>
              <a:rPr lang="en-GB" dirty="0" smtClean="0"/>
              <a:t>PST</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836186935"/>
              </p:ext>
            </p:extLst>
          </p:nvPr>
        </p:nvGraphicFramePr>
        <p:xfrm>
          <a:off x="405374" y="764704"/>
          <a:ext cx="8415097" cy="5274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7294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052736"/>
            <a:ext cx="8265775" cy="5447645"/>
          </a:xfrm>
          <a:prstGeom prst="rect">
            <a:avLst/>
          </a:prstGeom>
          <a:noFill/>
        </p:spPr>
        <p:txBody>
          <a:bodyPr wrap="square" rtlCol="0">
            <a:spAutoFit/>
          </a:bodyPr>
          <a:lstStyle/>
          <a:p>
            <a:r>
              <a:rPr lang="en-GB" sz="2200" dirty="0" smtClean="0">
                <a:latin typeface="+mj-lt"/>
              </a:rPr>
              <a:t>Case officers phone applicants when decision is ready – complete online. Survey question focuses on:-</a:t>
            </a:r>
          </a:p>
          <a:p>
            <a:endParaRPr lang="en-GB" sz="2200" dirty="0" smtClean="0">
              <a:latin typeface="+mj-lt"/>
            </a:endParaRPr>
          </a:p>
          <a:p>
            <a:r>
              <a:rPr lang="en-GB" sz="2200" dirty="0">
                <a:latin typeface="+mj-lt"/>
              </a:rPr>
              <a:t>A</a:t>
            </a:r>
            <a:r>
              <a:rPr lang="en-GB" sz="2200" dirty="0" smtClean="0">
                <a:latin typeface="+mj-lt"/>
              </a:rPr>
              <a:t>) Case officer contact</a:t>
            </a:r>
          </a:p>
          <a:p>
            <a:r>
              <a:rPr lang="en-GB" sz="2200" dirty="0" smtClean="0">
                <a:latin typeface="+mj-lt"/>
              </a:rPr>
              <a:t>B) Clear advice for officer reasoning</a:t>
            </a:r>
          </a:p>
          <a:p>
            <a:r>
              <a:rPr lang="en-GB" sz="2200" dirty="0" smtClean="0">
                <a:latin typeface="+mj-lt"/>
              </a:rPr>
              <a:t>C) Speed of decision</a:t>
            </a:r>
          </a:p>
          <a:p>
            <a:r>
              <a:rPr lang="en-GB" sz="2200" dirty="0" smtClean="0">
                <a:latin typeface="+mj-lt"/>
              </a:rPr>
              <a:t>D) Overall satisfaction</a:t>
            </a:r>
          </a:p>
          <a:p>
            <a:pPr marL="285750" indent="-285750">
              <a:buFont typeface="Arial" panose="020B0604020202020204" pitchFamily="34" charset="0"/>
              <a:buChar char="•"/>
            </a:pPr>
            <a:endParaRPr lang="en-GB" sz="2200" dirty="0" smtClean="0">
              <a:latin typeface="+mj-lt"/>
            </a:endParaRPr>
          </a:p>
          <a:p>
            <a:endParaRPr lang="en-GB" sz="2200" b="1" dirty="0" smtClean="0">
              <a:solidFill>
                <a:srgbClr val="00B050"/>
              </a:solidFill>
              <a:latin typeface="+mj-lt"/>
            </a:endParaRPr>
          </a:p>
          <a:p>
            <a:r>
              <a:rPr lang="en-GB" sz="2200" b="1" dirty="0" smtClean="0">
                <a:solidFill>
                  <a:srgbClr val="00B050"/>
                </a:solidFill>
                <a:latin typeface="+mj-lt"/>
              </a:rPr>
              <a:t>100% of PST Customers either satisfied or very satisfied overall</a:t>
            </a:r>
            <a:r>
              <a:rPr lang="en-GB" sz="2200" dirty="0" smtClean="0">
                <a:latin typeface="+mj-lt"/>
              </a:rPr>
              <a:t>, regardless of outcome of the application, </a:t>
            </a:r>
            <a:r>
              <a:rPr lang="en-GB" sz="2200" b="1" dirty="0" smtClean="0">
                <a:solidFill>
                  <a:srgbClr val="00B050"/>
                </a:solidFill>
                <a:latin typeface="+mj-lt"/>
              </a:rPr>
              <a:t>80% for DM Service</a:t>
            </a:r>
          </a:p>
          <a:p>
            <a:endParaRPr lang="en-GB" sz="2200" dirty="0">
              <a:latin typeface="+mj-lt"/>
            </a:endParaRPr>
          </a:p>
          <a:p>
            <a:r>
              <a:rPr lang="en-GB" sz="2200" dirty="0" smtClean="0">
                <a:latin typeface="+mj-lt"/>
              </a:rPr>
              <a:t>Strong </a:t>
            </a:r>
            <a:r>
              <a:rPr lang="en-GB" sz="2200" b="1" dirty="0" smtClean="0">
                <a:solidFill>
                  <a:srgbClr val="002060"/>
                </a:solidFill>
                <a:latin typeface="+mj-lt"/>
              </a:rPr>
              <a:t>correlation</a:t>
            </a:r>
            <a:r>
              <a:rPr lang="en-GB" sz="2200" dirty="0" smtClean="0">
                <a:latin typeface="+mj-lt"/>
              </a:rPr>
              <a:t> between </a:t>
            </a:r>
            <a:r>
              <a:rPr lang="en-GB" sz="2200" b="1" dirty="0" smtClean="0">
                <a:solidFill>
                  <a:srgbClr val="002060"/>
                </a:solidFill>
                <a:latin typeface="+mj-lt"/>
              </a:rPr>
              <a:t>speed, communication and overall satisfaction</a:t>
            </a:r>
            <a:r>
              <a:rPr lang="en-GB" sz="2200" dirty="0" smtClean="0">
                <a:latin typeface="+mj-lt"/>
              </a:rPr>
              <a:t> across the service.</a:t>
            </a:r>
          </a:p>
          <a:p>
            <a:endParaRPr lang="en-GB" dirty="0"/>
          </a:p>
        </p:txBody>
      </p:sp>
      <p:sp>
        <p:nvSpPr>
          <p:cNvPr id="5" name="Title 2"/>
          <p:cNvSpPr>
            <a:spLocks noGrp="1"/>
          </p:cNvSpPr>
          <p:nvPr>
            <p:ph type="title"/>
          </p:nvPr>
        </p:nvSpPr>
        <p:spPr>
          <a:xfrm>
            <a:off x="457200" y="274638"/>
            <a:ext cx="8229600" cy="634082"/>
          </a:xfrm>
        </p:spPr>
        <p:txBody>
          <a:bodyPr/>
          <a:lstStyle/>
          <a:p>
            <a:pPr algn="ctr"/>
            <a:r>
              <a:rPr lang="en-GB" dirty="0" smtClean="0"/>
              <a:t>Customer Satisfaction</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56792"/>
            <a:ext cx="36195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797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Sample of Comments</a:t>
            </a:r>
            <a:endParaRPr lang="en-GB" dirty="0"/>
          </a:p>
        </p:txBody>
      </p:sp>
      <p:sp>
        <p:nvSpPr>
          <p:cNvPr id="4" name="Rectangle 3"/>
          <p:cNvSpPr/>
          <p:nvPr/>
        </p:nvSpPr>
        <p:spPr>
          <a:xfrm>
            <a:off x="107504" y="1196752"/>
            <a:ext cx="8928992" cy="5062924"/>
          </a:xfrm>
          <a:prstGeom prst="rect">
            <a:avLst/>
          </a:prstGeom>
        </p:spPr>
        <p:txBody>
          <a:bodyPr wrap="square">
            <a:spAutoFit/>
          </a:bodyPr>
          <a:lstStyle/>
          <a:p>
            <a:pPr marL="457200">
              <a:spcAft>
                <a:spcPts val="0"/>
              </a:spcAft>
            </a:pPr>
            <a:endParaRPr lang="en-GB" sz="1600" dirty="0">
              <a:latin typeface="Calibri"/>
              <a:ea typeface="Calibri"/>
              <a:cs typeface="Times New Roman"/>
            </a:endParaRPr>
          </a:p>
          <a:p>
            <a:pPr marL="342900" lvl="0" indent="-342900">
              <a:spcAft>
                <a:spcPts val="0"/>
              </a:spcAft>
              <a:buFont typeface="Symbol"/>
              <a:buChar char=""/>
            </a:pPr>
            <a:r>
              <a:rPr lang="en-GB" sz="1700" i="1" dirty="0">
                <a:solidFill>
                  <a:srgbClr val="000000"/>
                </a:solidFill>
                <a:latin typeface="Arial"/>
                <a:ea typeface="Calibri"/>
                <a:cs typeface="Times New Roman"/>
              </a:rPr>
              <a:t>“</a:t>
            </a:r>
            <a:r>
              <a:rPr lang="en-GB" sz="1700" i="1" dirty="0">
                <a:solidFill>
                  <a:srgbClr val="000000"/>
                </a:solidFill>
                <a:latin typeface="+mj-lt"/>
                <a:ea typeface="Calibri"/>
                <a:cs typeface="Times New Roman"/>
              </a:rPr>
              <a:t>Genuinely surprised about how quickly it took to deal with the application</a:t>
            </a:r>
            <a:r>
              <a:rPr lang="en-GB" sz="1700" i="1" dirty="0" smtClean="0">
                <a:solidFill>
                  <a:srgbClr val="000000"/>
                </a:solidFill>
                <a:latin typeface="+mj-lt"/>
                <a:ea typeface="Calibri"/>
                <a:cs typeface="Times New Roman"/>
              </a:rPr>
              <a:t>”</a:t>
            </a:r>
          </a:p>
          <a:p>
            <a:pPr marL="342900" lvl="0" indent="-342900">
              <a:spcAft>
                <a:spcPts val="0"/>
              </a:spcAft>
              <a:buFont typeface="Symbol"/>
              <a:buChar char=""/>
            </a:pPr>
            <a:endParaRPr lang="en-GB" sz="1700" b="1" dirty="0">
              <a:solidFill>
                <a:srgbClr val="00B050"/>
              </a:solidFill>
              <a:latin typeface="+mj-lt"/>
              <a:ea typeface="Calibri"/>
              <a:cs typeface="Times New Roman"/>
            </a:endParaRPr>
          </a:p>
          <a:p>
            <a:pPr marL="342900" indent="-342900">
              <a:buFont typeface="Symbol"/>
              <a:buChar char=""/>
            </a:pPr>
            <a:r>
              <a:rPr lang="en-GB" sz="1700" i="1" dirty="0">
                <a:solidFill>
                  <a:srgbClr val="000000"/>
                </a:solidFill>
                <a:latin typeface="+mj-lt"/>
                <a:ea typeface="Calibri"/>
                <a:cs typeface="Times New Roman"/>
              </a:rPr>
              <a:t>“I thought it was a good service. Friendly, relatively quick and clear”</a:t>
            </a:r>
            <a:r>
              <a:rPr lang="en-GB" sz="1700" dirty="0">
                <a:solidFill>
                  <a:srgbClr val="000000"/>
                </a:solidFill>
                <a:latin typeface="+mj-lt"/>
                <a:ea typeface="Calibri"/>
                <a:cs typeface="Times New Roman"/>
              </a:rPr>
              <a:t> </a:t>
            </a:r>
            <a:endParaRPr lang="en-GB" sz="1700" b="1" dirty="0">
              <a:solidFill>
                <a:srgbClr val="00B050"/>
              </a:solidFill>
              <a:latin typeface="+mj-lt"/>
              <a:ea typeface="Calibri"/>
              <a:cs typeface="Times New Roman"/>
            </a:endParaRPr>
          </a:p>
          <a:p>
            <a:pPr marL="342900" indent="-342900">
              <a:buFont typeface="Symbol"/>
              <a:buChar char=""/>
            </a:pPr>
            <a:endParaRPr lang="en-GB" sz="1700" dirty="0">
              <a:latin typeface="+mj-lt"/>
              <a:ea typeface="Calibri"/>
              <a:cs typeface="Times New Roman"/>
            </a:endParaRPr>
          </a:p>
          <a:p>
            <a:pPr marL="342900" lvl="0" indent="-342900">
              <a:spcAft>
                <a:spcPts val="0"/>
              </a:spcAft>
              <a:buFont typeface="Symbol"/>
              <a:buChar char=""/>
            </a:pPr>
            <a:r>
              <a:rPr lang="en-GB" sz="1700" i="1" dirty="0">
                <a:solidFill>
                  <a:srgbClr val="000000"/>
                </a:solidFill>
                <a:latin typeface="+mj-lt"/>
                <a:ea typeface="Calibri"/>
                <a:cs typeface="Times New Roman"/>
              </a:rPr>
              <a:t>“The case officer who dealt with the application was very helpful and process went very well”</a:t>
            </a:r>
            <a:r>
              <a:rPr lang="en-GB" sz="1700" dirty="0">
                <a:solidFill>
                  <a:srgbClr val="000000"/>
                </a:solidFill>
                <a:latin typeface="+mj-lt"/>
                <a:ea typeface="Calibri"/>
                <a:cs typeface="Times New Roman"/>
              </a:rPr>
              <a:t> </a:t>
            </a:r>
            <a:endParaRPr lang="en-GB" sz="1700" dirty="0" smtClean="0">
              <a:solidFill>
                <a:srgbClr val="000000"/>
              </a:solidFill>
              <a:latin typeface="+mj-lt"/>
              <a:ea typeface="Calibri"/>
              <a:cs typeface="Times New Roman"/>
            </a:endParaRPr>
          </a:p>
          <a:p>
            <a:pPr lvl="0">
              <a:spcAft>
                <a:spcPts val="0"/>
              </a:spcAft>
            </a:pPr>
            <a:endParaRPr lang="en-GB" sz="1700" dirty="0">
              <a:latin typeface="+mj-lt"/>
              <a:ea typeface="Calibri"/>
              <a:cs typeface="Times New Roman"/>
            </a:endParaRPr>
          </a:p>
          <a:p>
            <a:pPr marL="342900" lvl="0" indent="-342900">
              <a:spcAft>
                <a:spcPts val="0"/>
              </a:spcAft>
              <a:buFont typeface="Symbol"/>
              <a:buChar char=""/>
            </a:pPr>
            <a:r>
              <a:rPr lang="en-GB" sz="1700" i="1" dirty="0">
                <a:solidFill>
                  <a:srgbClr val="000000"/>
                </a:solidFill>
                <a:latin typeface="+mj-lt"/>
                <a:ea typeface="Calibri"/>
                <a:cs typeface="Times New Roman"/>
              </a:rPr>
              <a:t>“Outstanding the best service I've had. Y</a:t>
            </a:r>
            <a:r>
              <a:rPr lang="en-GB" sz="1700" i="1" dirty="0" smtClean="0">
                <a:solidFill>
                  <a:srgbClr val="000000"/>
                </a:solidFill>
                <a:latin typeface="+mj-lt"/>
                <a:ea typeface="Calibri"/>
                <a:cs typeface="Times New Roman"/>
              </a:rPr>
              <a:t>ou've </a:t>
            </a:r>
            <a:r>
              <a:rPr lang="en-GB" sz="1700" i="1" dirty="0">
                <a:solidFill>
                  <a:srgbClr val="000000"/>
                </a:solidFill>
                <a:latin typeface="+mj-lt"/>
                <a:ea typeface="Calibri"/>
                <a:cs typeface="Times New Roman"/>
              </a:rPr>
              <a:t>set the bar for the rest</a:t>
            </a:r>
            <a:r>
              <a:rPr lang="en-GB" sz="1700" i="1" dirty="0" smtClean="0">
                <a:solidFill>
                  <a:srgbClr val="000000"/>
                </a:solidFill>
                <a:latin typeface="+mj-lt"/>
                <a:ea typeface="Calibri"/>
                <a:cs typeface="Times New Roman"/>
              </a:rPr>
              <a:t>”</a:t>
            </a:r>
          </a:p>
          <a:p>
            <a:pPr marL="342900" lvl="0" indent="-342900">
              <a:spcAft>
                <a:spcPts val="0"/>
              </a:spcAft>
              <a:buFont typeface="Symbol"/>
              <a:buChar char=""/>
            </a:pPr>
            <a:endParaRPr lang="en-GB" sz="1700" b="1" dirty="0">
              <a:solidFill>
                <a:srgbClr val="00B050"/>
              </a:solidFill>
              <a:latin typeface="+mj-lt"/>
              <a:ea typeface="Calibri"/>
              <a:cs typeface="Times New Roman"/>
            </a:endParaRPr>
          </a:p>
          <a:p>
            <a:pPr marL="342900" lvl="0" indent="-342900">
              <a:buFont typeface="Symbol"/>
              <a:buChar char=""/>
            </a:pPr>
            <a:r>
              <a:rPr lang="en-GB" sz="1700" i="1" dirty="0">
                <a:solidFill>
                  <a:srgbClr val="000000"/>
                </a:solidFill>
                <a:latin typeface="+mj-lt"/>
                <a:ea typeface="Calibri"/>
                <a:cs typeface="Times New Roman"/>
              </a:rPr>
              <a:t>“Very smooth and efficient planning process! Probably the best from all the LA's we have to deal with. Also, I quite like the accessibility of the planning officers</a:t>
            </a:r>
            <a:r>
              <a:rPr lang="en-GB" sz="1700" i="1" dirty="0" smtClean="0">
                <a:solidFill>
                  <a:srgbClr val="000000"/>
                </a:solidFill>
                <a:latin typeface="+mj-lt"/>
                <a:ea typeface="Calibri"/>
                <a:cs typeface="Times New Roman"/>
              </a:rPr>
              <a:t>.”</a:t>
            </a:r>
            <a:r>
              <a:rPr lang="en-GB" sz="1700" dirty="0" smtClean="0">
                <a:solidFill>
                  <a:srgbClr val="000000"/>
                </a:solidFill>
                <a:latin typeface="+mj-lt"/>
                <a:ea typeface="Calibri"/>
                <a:cs typeface="Times New Roman"/>
              </a:rPr>
              <a:t> </a:t>
            </a:r>
          </a:p>
          <a:p>
            <a:pPr lvl="0"/>
            <a:r>
              <a:rPr lang="en-GB" sz="1700" dirty="0">
                <a:solidFill>
                  <a:srgbClr val="000000"/>
                </a:solidFill>
                <a:latin typeface="+mj-lt"/>
                <a:ea typeface="Calibri"/>
                <a:cs typeface="Times New Roman"/>
              </a:rPr>
              <a:t> </a:t>
            </a:r>
          </a:p>
          <a:p>
            <a:pPr marL="342900" lvl="0" indent="-342900">
              <a:buFont typeface="Symbol"/>
              <a:buChar char=""/>
            </a:pPr>
            <a:r>
              <a:rPr lang="en-GB" sz="1700" i="1" dirty="0">
                <a:solidFill>
                  <a:srgbClr val="000000"/>
                </a:solidFill>
                <a:latin typeface="+mj-lt"/>
                <a:ea typeface="Calibri"/>
                <a:cs typeface="Times New Roman"/>
              </a:rPr>
              <a:t>“It's a terrific </a:t>
            </a:r>
            <a:r>
              <a:rPr lang="en-GB" sz="1700" i="1" dirty="0" smtClean="0">
                <a:solidFill>
                  <a:srgbClr val="000000"/>
                </a:solidFill>
                <a:latin typeface="+mj-lt"/>
                <a:ea typeface="Calibri"/>
                <a:cs typeface="Times New Roman"/>
              </a:rPr>
              <a:t>improvement. I'm </a:t>
            </a:r>
            <a:r>
              <a:rPr lang="en-GB" sz="1700" i="1" dirty="0">
                <a:solidFill>
                  <a:srgbClr val="000000"/>
                </a:solidFill>
                <a:latin typeface="+mj-lt"/>
                <a:ea typeface="Calibri"/>
                <a:cs typeface="Times New Roman"/>
              </a:rPr>
              <a:t>going to fall off my chair with surprise at how quickly you dealt with the </a:t>
            </a:r>
            <a:r>
              <a:rPr lang="en-GB" sz="1700" i="1" dirty="0" smtClean="0">
                <a:solidFill>
                  <a:srgbClr val="000000"/>
                </a:solidFill>
                <a:latin typeface="+mj-lt"/>
                <a:ea typeface="Calibri"/>
                <a:cs typeface="Times New Roman"/>
              </a:rPr>
              <a:t>application”</a:t>
            </a:r>
            <a:endParaRPr lang="en-GB" sz="1700" i="1" dirty="0">
              <a:solidFill>
                <a:srgbClr val="000000"/>
              </a:solidFill>
              <a:latin typeface="+mj-lt"/>
              <a:ea typeface="Calibri"/>
              <a:cs typeface="Times New Roman"/>
            </a:endParaRPr>
          </a:p>
          <a:p>
            <a:pPr lvl="0"/>
            <a:endParaRPr lang="en-GB" sz="1700" i="1" dirty="0">
              <a:solidFill>
                <a:srgbClr val="000000"/>
              </a:solidFill>
              <a:latin typeface="+mj-lt"/>
              <a:ea typeface="Calibri"/>
              <a:cs typeface="Times New Roman"/>
            </a:endParaRPr>
          </a:p>
          <a:p>
            <a:pPr marL="342900" lvl="0" indent="-342900">
              <a:buFont typeface="Symbol"/>
              <a:buChar char=""/>
            </a:pPr>
            <a:r>
              <a:rPr lang="en-GB" sz="1700" i="1" dirty="0">
                <a:solidFill>
                  <a:srgbClr val="000000"/>
                </a:solidFill>
                <a:latin typeface="+mj-lt"/>
                <a:ea typeface="Calibri"/>
                <a:cs typeface="Times New Roman"/>
              </a:rPr>
              <a:t>This </a:t>
            </a:r>
            <a:r>
              <a:rPr lang="en-GB" sz="1700" i="1" dirty="0" smtClean="0">
                <a:solidFill>
                  <a:srgbClr val="000000"/>
                </a:solidFill>
                <a:latin typeface="+mj-lt"/>
                <a:ea typeface="Calibri"/>
                <a:cs typeface="Times New Roman"/>
              </a:rPr>
              <a:t>new approach helps </a:t>
            </a:r>
            <a:r>
              <a:rPr lang="en-GB" sz="1700" i="1" dirty="0">
                <a:solidFill>
                  <a:srgbClr val="000000"/>
                </a:solidFill>
                <a:latin typeface="+mj-lt"/>
                <a:ea typeface="Calibri"/>
                <a:cs typeface="Times New Roman"/>
              </a:rPr>
              <a:t>everyone in the development process. My client will be so happy and can get the builders on site asap</a:t>
            </a:r>
            <a:r>
              <a:rPr lang="en-GB" sz="1700" i="1" dirty="0" smtClean="0">
                <a:solidFill>
                  <a:srgbClr val="000000"/>
                </a:solidFill>
                <a:latin typeface="+mj-lt"/>
                <a:ea typeface="Calibri"/>
                <a:cs typeface="Times New Roman"/>
              </a:rPr>
              <a:t>.</a:t>
            </a:r>
          </a:p>
          <a:p>
            <a:pPr>
              <a:spcAft>
                <a:spcPts val="0"/>
              </a:spcAft>
            </a:pPr>
            <a:r>
              <a:rPr lang="en-GB" dirty="0">
                <a:solidFill>
                  <a:srgbClr val="000000"/>
                </a:solidFill>
                <a:latin typeface="Arial"/>
                <a:ea typeface="Calibri"/>
                <a:cs typeface="Times New Roman"/>
              </a:rPr>
              <a:t> </a:t>
            </a:r>
            <a:endParaRPr lang="en-GB" sz="1600" dirty="0">
              <a:latin typeface="Calibri"/>
              <a:ea typeface="Calibri"/>
              <a:cs typeface="Times New Roman"/>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4153" y="0"/>
            <a:ext cx="2241307" cy="149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375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Whole </a:t>
            </a:r>
            <a:r>
              <a:rPr lang="en-GB" sz="2400" dirty="0"/>
              <a:t>of DM service to be working in new way by May </a:t>
            </a:r>
            <a:r>
              <a:rPr lang="en-GB" sz="2400" dirty="0" smtClean="0"/>
              <a:t>2015</a:t>
            </a:r>
          </a:p>
          <a:p>
            <a:pPr marL="342900" indent="-342900">
              <a:buFont typeface="Arial" panose="020B0604020202020204" pitchFamily="34" charset="0"/>
              <a:buChar char="•"/>
            </a:pPr>
            <a:r>
              <a:rPr lang="en-GB" sz="2400" dirty="0" smtClean="0"/>
              <a:t>Ongoing monitoring of throughput, timeliness and customer satisfaction</a:t>
            </a:r>
            <a:endParaRPr lang="en-GB" sz="2400" dirty="0" smtClean="0"/>
          </a:p>
          <a:p>
            <a:endParaRPr lang="en-GB" sz="2400" dirty="0" smtClean="0"/>
          </a:p>
          <a:p>
            <a:pPr marL="342900" indent="-342900">
              <a:buFont typeface="Arial" panose="020B0604020202020204" pitchFamily="34" charset="0"/>
              <a:buChar char="•"/>
            </a:pPr>
            <a:r>
              <a:rPr lang="en-GB" sz="2400" dirty="0" smtClean="0"/>
              <a:t>Work </a:t>
            </a:r>
            <a:r>
              <a:rPr lang="en-GB" sz="2400" dirty="0" smtClean="0"/>
              <a:t>out </a:t>
            </a:r>
            <a:r>
              <a:rPr lang="en-GB" sz="2400" dirty="0" smtClean="0"/>
              <a:t>detail of final roll in so </a:t>
            </a:r>
            <a:r>
              <a:rPr lang="en-GB" sz="2400" dirty="0" smtClean="0"/>
              <a:t>this </a:t>
            </a:r>
            <a:r>
              <a:rPr lang="en-GB" sz="2400" dirty="0" smtClean="0"/>
              <a:t>works </a:t>
            </a:r>
            <a:r>
              <a:rPr lang="en-GB" sz="2400" dirty="0" smtClean="0"/>
              <a:t>for the service and our customers.</a:t>
            </a:r>
          </a:p>
          <a:p>
            <a:endParaRPr lang="en-GB" sz="2400" dirty="0" smtClean="0"/>
          </a:p>
          <a:p>
            <a:pPr marL="342900" indent="-342900">
              <a:buFont typeface="Arial" panose="020B0604020202020204" pitchFamily="34" charset="0"/>
              <a:buChar char="•"/>
            </a:pPr>
            <a:r>
              <a:rPr lang="en-GB" sz="2400" dirty="0"/>
              <a:t>T</a:t>
            </a:r>
            <a:r>
              <a:rPr lang="en-GB" sz="2400" dirty="0" smtClean="0"/>
              <a:t>ransition Phase. One big team and embedding the culture change</a:t>
            </a:r>
          </a:p>
        </p:txBody>
      </p:sp>
      <p:sp>
        <p:nvSpPr>
          <p:cNvPr id="3" name="Title 2"/>
          <p:cNvSpPr>
            <a:spLocks noGrp="1"/>
          </p:cNvSpPr>
          <p:nvPr>
            <p:ph type="title"/>
          </p:nvPr>
        </p:nvSpPr>
        <p:spPr/>
        <p:txBody>
          <a:bodyPr/>
          <a:lstStyle/>
          <a:p>
            <a:r>
              <a:rPr lang="en-GB" dirty="0" smtClean="0"/>
              <a:t>Overview &amp;</a:t>
            </a:r>
            <a:br>
              <a:rPr lang="en-GB" dirty="0" smtClean="0"/>
            </a:br>
            <a:r>
              <a:rPr lang="en-GB" dirty="0" smtClean="0"/>
              <a:t>Challenges Ahead</a:t>
            </a:r>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0"/>
            <a:ext cx="2627784" cy="197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989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0"/>
            <a:ext cx="6192688"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065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620302"/>
            <a:ext cx="8241158" cy="3950789"/>
          </a:xfrm>
        </p:spPr>
        <p:txBody>
          <a:bodyPr/>
          <a:lstStyle/>
          <a:p>
            <a:endParaRPr lang="en-GB" sz="2400" b="1" dirty="0" smtClean="0"/>
          </a:p>
          <a:p>
            <a:r>
              <a:rPr lang="en-GB" sz="2400" b="1" dirty="0" smtClean="0"/>
              <a:t>Pre 2013 - Traditional Target based culture (8/13 Weeks)</a:t>
            </a:r>
          </a:p>
          <a:p>
            <a:r>
              <a:rPr lang="en-GB" dirty="0" smtClean="0">
                <a:solidFill>
                  <a:srgbClr val="00B050"/>
                </a:solidFill>
              </a:rPr>
              <a:t>	</a:t>
            </a:r>
          </a:p>
          <a:p>
            <a:r>
              <a:rPr lang="en-GB" dirty="0">
                <a:solidFill>
                  <a:srgbClr val="00B050"/>
                </a:solidFill>
              </a:rPr>
              <a:t>	</a:t>
            </a:r>
            <a:r>
              <a:rPr lang="en-GB" dirty="0" smtClean="0">
                <a:solidFill>
                  <a:srgbClr val="00B050"/>
                </a:solidFill>
              </a:rPr>
              <a:t>Benefits </a:t>
            </a:r>
            <a:r>
              <a:rPr lang="en-GB" dirty="0" smtClean="0">
                <a:solidFill>
                  <a:srgbClr val="00B050"/>
                </a:solidFill>
              </a:rPr>
              <a:t>– Applications generally determined in timely manner</a:t>
            </a:r>
          </a:p>
          <a:p>
            <a:r>
              <a:rPr lang="en-GB" dirty="0" smtClean="0">
                <a:solidFill>
                  <a:srgbClr val="FF0000"/>
                </a:solidFill>
              </a:rPr>
              <a:t>	</a:t>
            </a:r>
          </a:p>
          <a:p>
            <a:r>
              <a:rPr lang="en-GB" dirty="0">
                <a:solidFill>
                  <a:srgbClr val="FF0000"/>
                </a:solidFill>
              </a:rPr>
              <a:t>	</a:t>
            </a:r>
            <a:r>
              <a:rPr lang="en-GB" dirty="0" smtClean="0">
                <a:solidFill>
                  <a:srgbClr val="FF0000"/>
                </a:solidFill>
              </a:rPr>
              <a:t>Problems </a:t>
            </a:r>
            <a:r>
              <a:rPr lang="en-GB" dirty="0" smtClean="0">
                <a:solidFill>
                  <a:srgbClr val="FF0000"/>
                </a:solidFill>
              </a:rPr>
              <a:t>– Targets dictated behaviour, too many checks/handovers, </a:t>
            </a:r>
            <a:r>
              <a:rPr lang="en-GB" dirty="0" smtClean="0">
                <a:solidFill>
                  <a:srgbClr val="FF0000"/>
                </a:solidFill>
              </a:rPr>
              <a:t>	the process was king, system </a:t>
            </a:r>
            <a:r>
              <a:rPr lang="en-GB" dirty="0" smtClean="0">
                <a:solidFill>
                  <a:srgbClr val="FF0000"/>
                </a:solidFill>
              </a:rPr>
              <a:t>not </a:t>
            </a:r>
            <a:r>
              <a:rPr lang="en-GB" dirty="0">
                <a:solidFill>
                  <a:srgbClr val="FF0000"/>
                </a:solidFill>
              </a:rPr>
              <a:t>fully focused on our </a:t>
            </a:r>
            <a:r>
              <a:rPr lang="en-GB" dirty="0" smtClean="0">
                <a:solidFill>
                  <a:srgbClr val="FF0000"/>
                </a:solidFill>
              </a:rPr>
              <a:t>customers</a:t>
            </a:r>
            <a:r>
              <a:rPr lang="en-GB" dirty="0">
                <a:solidFill>
                  <a:srgbClr val="FF0000"/>
                </a:solidFill>
              </a:rPr>
              <a:t>.</a:t>
            </a:r>
            <a:endParaRPr lang="en-GB" dirty="0" smtClean="0">
              <a:solidFill>
                <a:srgbClr val="FF0000"/>
              </a:solidFill>
            </a:endParaRPr>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a:xfrm>
            <a:off x="457200" y="274638"/>
            <a:ext cx="8229600" cy="706090"/>
          </a:xfrm>
        </p:spPr>
        <p:txBody>
          <a:bodyPr/>
          <a:lstStyle/>
          <a:p>
            <a:r>
              <a:rPr lang="en-GB" dirty="0" smtClean="0"/>
              <a:t>Our Story So Far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5963"/>
            <a:ext cx="2267744" cy="159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490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6832483"/>
              </p:ext>
            </p:extLst>
          </p:nvPr>
        </p:nvGraphicFramePr>
        <p:xfrm>
          <a:off x="398100" y="3429000"/>
          <a:ext cx="3021772" cy="788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438" y="1151817"/>
            <a:ext cx="8461375" cy="227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Content Placeholder 1"/>
          <p:cNvGraphicFramePr>
            <a:graphicFrameLocks noGrp="1"/>
          </p:cNvGraphicFramePr>
          <p:nvPr>
            <p:ph idx="4294967295"/>
            <p:extLst>
              <p:ext uri="{D42A27DB-BD31-4B8C-83A1-F6EECF244321}">
                <p14:modId xmlns:p14="http://schemas.microsoft.com/office/powerpoint/2010/main" val="3653302385"/>
              </p:ext>
            </p:extLst>
          </p:nvPr>
        </p:nvGraphicFramePr>
        <p:xfrm>
          <a:off x="398100" y="980728"/>
          <a:ext cx="2873988" cy="79208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149"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313" y="4077072"/>
            <a:ext cx="817403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11"/>
          <p:cNvGrpSpPr>
            <a:grpSpLocks/>
          </p:cNvGrpSpPr>
          <p:nvPr/>
        </p:nvGrpSpPr>
        <p:grpSpPr bwMode="auto">
          <a:xfrm>
            <a:off x="20638" y="175124"/>
            <a:ext cx="8621712" cy="600818"/>
            <a:chOff x="431" y="7852"/>
            <a:chExt cx="8229030" cy="1127295"/>
          </a:xfrm>
          <a:solidFill>
            <a:schemeClr val="tx2">
              <a:lumMod val="75000"/>
            </a:schemeClr>
          </a:solidFill>
        </p:grpSpPr>
        <p:sp>
          <p:nvSpPr>
            <p:cNvPr id="13" name="Rounded Rectangle 12"/>
            <p:cNvSpPr/>
            <p:nvPr/>
          </p:nvSpPr>
          <p:spPr>
            <a:xfrm>
              <a:off x="431" y="7852"/>
              <a:ext cx="8229030" cy="1127295"/>
            </a:xfrm>
            <a:prstGeom prst="round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233014" y="7853"/>
              <a:ext cx="7801745" cy="771751"/>
            </a:xfrm>
            <a:prstGeom prst="rect">
              <a:avLst/>
            </a:prstGeom>
            <a:solidFill>
              <a:schemeClr val="bg1"/>
            </a:solidFill>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defTabSz="2089150" fontAlgn="auto">
                <a:lnSpc>
                  <a:spcPct val="90000"/>
                </a:lnSpc>
                <a:spcAft>
                  <a:spcPct val="35000"/>
                </a:spcAft>
                <a:defRPr/>
              </a:pPr>
              <a:r>
                <a:rPr lang="en-US" sz="4700" dirty="0">
                  <a:solidFill>
                    <a:schemeClr val="accent6"/>
                  </a:solidFill>
                </a:rPr>
                <a:t>What our customers said…</a:t>
              </a:r>
              <a:endParaRPr lang="en-GB" sz="4700" dirty="0">
                <a:solidFill>
                  <a:schemeClr val="accent6"/>
                </a:solidFill>
              </a:endParaRPr>
            </a:p>
          </p:txBody>
        </p:sp>
      </p:grpSp>
    </p:spTree>
    <p:extLst>
      <p:ext uri="{BB962C8B-B14F-4D97-AF65-F5344CB8AC3E}">
        <p14:creationId xmlns:p14="http://schemas.microsoft.com/office/powerpoint/2010/main" val="273574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600" y="1124744"/>
            <a:ext cx="7737102" cy="4446347"/>
          </a:xfrm>
        </p:spPr>
        <p:txBody>
          <a:bodyPr/>
          <a:lstStyle/>
          <a:p>
            <a:r>
              <a:rPr lang="en-GB" sz="2400" b="1" dirty="0" smtClean="0"/>
              <a:t>New measures</a:t>
            </a:r>
            <a:endParaRPr lang="en-GB" sz="2400" b="1" dirty="0" smtClean="0"/>
          </a:p>
          <a:p>
            <a:r>
              <a:rPr lang="en-GB" dirty="0" smtClean="0">
                <a:solidFill>
                  <a:srgbClr val="00B050"/>
                </a:solidFill>
              </a:rPr>
              <a:t>Timeliness</a:t>
            </a:r>
          </a:p>
          <a:p>
            <a:r>
              <a:rPr lang="en-GB" dirty="0" smtClean="0">
                <a:solidFill>
                  <a:srgbClr val="00B050"/>
                </a:solidFill>
              </a:rPr>
              <a:t>Customer Service </a:t>
            </a:r>
          </a:p>
          <a:p>
            <a:r>
              <a:rPr lang="en-GB" dirty="0" smtClean="0">
                <a:solidFill>
                  <a:srgbClr val="00B050"/>
                </a:solidFill>
              </a:rPr>
              <a:t>Quality </a:t>
            </a:r>
          </a:p>
          <a:p>
            <a:r>
              <a:rPr lang="en-GB" dirty="0" smtClean="0">
                <a:solidFill>
                  <a:srgbClr val="00B050"/>
                </a:solidFill>
              </a:rPr>
              <a:t>Cost</a:t>
            </a:r>
            <a:endParaRPr lang="en-GB" dirty="0" smtClean="0">
              <a:solidFill>
                <a:srgbClr val="00B050"/>
              </a:solidFill>
            </a:endParaRPr>
          </a:p>
          <a:p>
            <a:endParaRPr lang="en-GB" dirty="0" smtClean="0"/>
          </a:p>
          <a:p>
            <a:r>
              <a:rPr lang="en-GB" sz="2400" b="1" dirty="0" smtClean="0"/>
              <a:t>2013 - System Thinking Review </a:t>
            </a:r>
          </a:p>
          <a:p>
            <a:r>
              <a:rPr lang="en-GB" dirty="0" smtClean="0">
                <a:solidFill>
                  <a:srgbClr val="00B050"/>
                </a:solidFill>
              </a:rPr>
              <a:t>Benefits - Removal of traditional targets, focus on getting things right first time (fewer repeat applications), move to electronic working</a:t>
            </a:r>
          </a:p>
          <a:p>
            <a:r>
              <a:rPr lang="en-GB" dirty="0" smtClean="0">
                <a:solidFill>
                  <a:srgbClr val="FF0000"/>
                </a:solidFill>
              </a:rPr>
              <a:t>Problems – Still to many checks/handovers, applications generally taking longer to determine, system based on risk rather than on efficiency and customer need.</a:t>
            </a:r>
            <a:endParaRPr lang="en-GB" dirty="0">
              <a:solidFill>
                <a:srgbClr val="FF0000"/>
              </a:solidFill>
            </a:endParaRPr>
          </a:p>
          <a:p>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a:xfrm>
            <a:off x="457200" y="274638"/>
            <a:ext cx="8229600" cy="706090"/>
          </a:xfrm>
        </p:spPr>
        <p:txBody>
          <a:bodyPr/>
          <a:lstStyle/>
          <a:p>
            <a:r>
              <a:rPr lang="en-GB" dirty="0" smtClean="0"/>
              <a:t>How the story continued</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5963"/>
            <a:ext cx="2267744" cy="159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792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GB" altLang="en-US" sz="4400" smtClean="0"/>
              <a:t>Camden Quality Indicator</a:t>
            </a:r>
            <a:r>
              <a:rPr lang="en-GB" altLang="en-US" sz="3200" smtClean="0"/>
              <a:t> </a:t>
            </a:r>
          </a:p>
        </p:txBody>
      </p:sp>
      <p:sp>
        <p:nvSpPr>
          <p:cNvPr id="11267" name="Rectangle 3"/>
          <p:cNvSpPr>
            <a:spLocks noGrp="1" noChangeArrowheads="1"/>
          </p:cNvSpPr>
          <p:nvPr>
            <p:ph type="body" idx="1"/>
          </p:nvPr>
        </p:nvSpPr>
        <p:spPr>
          <a:xfrm>
            <a:off x="419100" y="1412875"/>
            <a:ext cx="8218488" cy="4537075"/>
          </a:xfrm>
        </p:spPr>
        <p:txBody>
          <a:bodyPr/>
          <a:lstStyle/>
          <a:p>
            <a:pPr marL="457200" indent="-457200" eaLnBrk="1" hangingPunct="1">
              <a:lnSpc>
                <a:spcPct val="90000"/>
              </a:lnSpc>
              <a:buFont typeface="Arial" panose="020B0604020202020204" pitchFamily="34" charset="0"/>
              <a:buChar char="•"/>
            </a:pPr>
            <a:r>
              <a:rPr lang="en-GB" altLang="en-US" sz="3200" dirty="0" smtClean="0"/>
              <a:t>Quality hardest </a:t>
            </a:r>
            <a:r>
              <a:rPr lang="en-GB" altLang="en-US" sz="3200" dirty="0" smtClean="0"/>
              <a:t>to </a:t>
            </a:r>
            <a:r>
              <a:rPr lang="en-GB" altLang="en-US" sz="3200" dirty="0" smtClean="0"/>
              <a:t>measure </a:t>
            </a:r>
          </a:p>
          <a:p>
            <a:pPr marL="457200" indent="-457200" eaLnBrk="1" hangingPunct="1">
              <a:lnSpc>
                <a:spcPct val="90000"/>
              </a:lnSpc>
              <a:buFont typeface="Arial" panose="020B0604020202020204" pitchFamily="34" charset="0"/>
              <a:buChar char="•"/>
            </a:pPr>
            <a:r>
              <a:rPr lang="en-GB" altLang="en-US" sz="3200" dirty="0" smtClean="0"/>
              <a:t>Camden </a:t>
            </a:r>
            <a:r>
              <a:rPr lang="en-GB" altLang="en-US" sz="3200" dirty="0" smtClean="0"/>
              <a:t>Quality Indicator </a:t>
            </a:r>
            <a:r>
              <a:rPr lang="en-GB" altLang="en-US" sz="3200" dirty="0" smtClean="0"/>
              <a:t>measures </a:t>
            </a:r>
            <a:r>
              <a:rPr lang="en-GB" altLang="en-US" sz="3200" dirty="0" smtClean="0"/>
              <a:t>quality  of development and value added</a:t>
            </a:r>
          </a:p>
          <a:p>
            <a:pPr marL="457200" indent="-457200" eaLnBrk="1" hangingPunct="1">
              <a:lnSpc>
                <a:spcPct val="90000"/>
              </a:lnSpc>
              <a:buFont typeface="Arial" panose="020B0604020202020204" pitchFamily="34" charset="0"/>
              <a:buChar char="•"/>
            </a:pPr>
            <a:r>
              <a:rPr lang="en-GB" altLang="en-US" sz="3200" dirty="0" smtClean="0"/>
              <a:t>Outcome based assessment </a:t>
            </a:r>
          </a:p>
          <a:p>
            <a:pPr marL="457200" indent="-457200">
              <a:lnSpc>
                <a:spcPct val="90000"/>
              </a:lnSpc>
              <a:buFont typeface="Arial" panose="020B0604020202020204" pitchFamily="34" charset="0"/>
              <a:buChar char="•"/>
            </a:pPr>
            <a:r>
              <a:rPr lang="en-GB" altLang="en-US" sz="3200" dirty="0" smtClean="0"/>
              <a:t>All majors applications are measured </a:t>
            </a:r>
            <a:r>
              <a:rPr lang="en-GB" altLang="en-US" sz="3200" dirty="0" smtClean="0"/>
              <a:t>exc</a:t>
            </a:r>
            <a:r>
              <a:rPr lang="en-GB" altLang="en-US" sz="3200" dirty="0"/>
              <a:t>ept change of use</a:t>
            </a:r>
          </a:p>
          <a:p>
            <a:pPr marL="457200" indent="-457200" eaLnBrk="1" hangingPunct="1">
              <a:lnSpc>
                <a:spcPct val="90000"/>
              </a:lnSpc>
              <a:buFont typeface="Arial" panose="020B0604020202020204" pitchFamily="34" charset="0"/>
              <a:buChar char="•"/>
            </a:pPr>
            <a:r>
              <a:rPr lang="en-GB" altLang="en-US" sz="3200" dirty="0" smtClean="0"/>
              <a:t>Based on Camden Building for Life</a:t>
            </a:r>
          </a:p>
          <a:p>
            <a:pPr marL="533400" indent="-533400">
              <a:lnSpc>
                <a:spcPct val="90000"/>
              </a:lnSpc>
              <a:buFont typeface="Arial" panose="020B0604020202020204" pitchFamily="34" charset="0"/>
              <a:buChar char="•"/>
              <a:defRPr/>
            </a:pPr>
            <a:r>
              <a:rPr lang="en-GB" altLang="en-US" sz="3200" dirty="0" smtClean="0"/>
              <a:t>Environment, Character, Streets, Design</a:t>
            </a:r>
            <a:endParaRPr lang="en-GB" altLang="en-US" sz="3200" dirty="0"/>
          </a:p>
          <a:p>
            <a:pPr marL="457200" indent="-457200" eaLnBrk="1" hangingPunct="1">
              <a:lnSpc>
                <a:spcPct val="90000"/>
              </a:lnSpc>
              <a:buFont typeface="Arial" panose="020B0604020202020204" pitchFamily="34" charset="0"/>
              <a:buChar char="•"/>
            </a:pPr>
            <a:endParaRPr lang="en-GB" altLang="en-US" sz="3200" dirty="0" smtClean="0"/>
          </a:p>
        </p:txBody>
      </p:sp>
    </p:spTree>
    <p:extLst>
      <p:ext uri="{BB962C8B-B14F-4D97-AF65-F5344CB8AC3E}">
        <p14:creationId xmlns:p14="http://schemas.microsoft.com/office/powerpoint/2010/main" val="3732461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pPr eaLnBrk="1" hangingPunct="1"/>
            <a:r>
              <a:rPr lang="en-GB" altLang="en-US" sz="3200" smtClean="0"/>
              <a:t>Example of Camden Quality Indicator results </a:t>
            </a:r>
          </a:p>
        </p:txBody>
      </p:sp>
      <p:sp>
        <p:nvSpPr>
          <p:cNvPr id="15363" name="Content Placeholder 1"/>
          <p:cNvSpPr>
            <a:spLocks noGrp="1"/>
          </p:cNvSpPr>
          <p:nvPr>
            <p:ph idx="1"/>
          </p:nvPr>
        </p:nvSpPr>
        <p:spPr>
          <a:xfrm>
            <a:off x="323850" y="1484313"/>
            <a:ext cx="8218488" cy="4305300"/>
          </a:xfrm>
        </p:spPr>
        <p:txBody>
          <a:bodyPr/>
          <a:lstStyle/>
          <a:p>
            <a:r>
              <a:rPr lang="en-GB" altLang="en-US" smtClean="0"/>
              <a:t>Planning approval </a:t>
            </a:r>
            <a:endParaRPr lang="en-GB" altLang="en-US" sz="1600" smtClean="0">
              <a:solidFill>
                <a:srgbClr val="FF0000"/>
              </a:solidFill>
            </a:endParaRPr>
          </a:p>
          <a:p>
            <a:endParaRPr lang="en-GB" altLang="en-US" smtClean="0"/>
          </a:p>
        </p:txBody>
      </p:sp>
      <p:graphicFrame>
        <p:nvGraphicFramePr>
          <p:cNvPr id="15364" name="Chart 4"/>
          <p:cNvGraphicFramePr>
            <a:graphicFrameLocks/>
          </p:cNvGraphicFramePr>
          <p:nvPr/>
        </p:nvGraphicFramePr>
        <p:xfrm>
          <a:off x="684213" y="1952625"/>
          <a:ext cx="7518400" cy="3678238"/>
        </p:xfrm>
        <a:graphic>
          <a:graphicData uri="http://schemas.openxmlformats.org/presentationml/2006/ole">
            <mc:AlternateContent xmlns:mc="http://schemas.openxmlformats.org/markup-compatibility/2006">
              <mc:Choice xmlns:v="urn:schemas-microsoft-com:vml" Requires="v">
                <p:oleObj spid="_x0000_s1029" r:id="rId4" imgW="7517019" imgH="3682303" progId="Excel.Chart.8">
                  <p:embed/>
                </p:oleObj>
              </mc:Choice>
              <mc:Fallback>
                <p:oleObj r:id="rId4" imgW="7517019" imgH="368230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952625"/>
                        <a:ext cx="75184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5" name="Rectangle 3"/>
          <p:cNvSpPr>
            <a:spLocks noChangeArrowheads="1"/>
          </p:cNvSpPr>
          <p:nvPr/>
        </p:nvSpPr>
        <p:spPr bwMode="auto">
          <a:xfrm>
            <a:off x="4899025" y="3468688"/>
            <a:ext cx="424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357"/>
              </a:buClr>
              <a:buChar char="•"/>
              <a:defRPr sz="2800">
                <a:solidFill>
                  <a:srgbClr val="000000"/>
                </a:solidFill>
                <a:latin typeface="Helvetica 55 Roman" pitchFamily="32" charset="0"/>
              </a:defRPr>
            </a:lvl1pPr>
            <a:lvl2pPr marL="742950" indent="-285750">
              <a:spcBef>
                <a:spcPct val="20000"/>
              </a:spcBef>
              <a:buClr>
                <a:srgbClr val="008357"/>
              </a:buClr>
              <a:buChar char="–"/>
              <a:defRPr sz="2800">
                <a:solidFill>
                  <a:srgbClr val="000000"/>
                </a:solidFill>
                <a:latin typeface="Helvetica 55 Roman" pitchFamily="32" charset="0"/>
              </a:defRPr>
            </a:lvl2pPr>
            <a:lvl3pPr marL="1143000" indent="-228600">
              <a:spcBef>
                <a:spcPct val="20000"/>
              </a:spcBef>
              <a:buClr>
                <a:srgbClr val="008357"/>
              </a:buClr>
              <a:buChar char="•"/>
              <a:defRPr sz="2800">
                <a:solidFill>
                  <a:srgbClr val="000000"/>
                </a:solidFill>
                <a:latin typeface="Helvetica 55 Roman" pitchFamily="32" charset="0"/>
              </a:defRPr>
            </a:lvl3pPr>
            <a:lvl4pPr marL="1600200" indent="-228600">
              <a:spcBef>
                <a:spcPct val="20000"/>
              </a:spcBef>
              <a:buClr>
                <a:srgbClr val="008357"/>
              </a:buClr>
              <a:buChar char="–"/>
              <a:defRPr sz="2800">
                <a:solidFill>
                  <a:srgbClr val="000000"/>
                </a:solidFill>
                <a:latin typeface="Helvetica 55 Roman" pitchFamily="32" charset="0"/>
              </a:defRPr>
            </a:lvl4pPr>
            <a:lvl5pPr marL="2057400" indent="-228600">
              <a:spcBef>
                <a:spcPct val="20000"/>
              </a:spcBef>
              <a:buClr>
                <a:srgbClr val="008357"/>
              </a:buClr>
              <a:buChar char="»"/>
              <a:defRPr sz="2800">
                <a:solidFill>
                  <a:srgbClr val="000000"/>
                </a:solidFill>
                <a:latin typeface="Helvetica 55 Roman" pitchFamily="32" charset="0"/>
              </a:defRPr>
            </a:lvl5pPr>
            <a:lvl6pPr marL="2514600" indent="-228600" eaLnBrk="0" fontAlgn="base" hangingPunct="0">
              <a:spcBef>
                <a:spcPct val="20000"/>
              </a:spcBef>
              <a:spcAft>
                <a:spcPct val="0"/>
              </a:spcAft>
              <a:buClr>
                <a:srgbClr val="008357"/>
              </a:buClr>
              <a:buChar char="»"/>
              <a:defRPr sz="2800">
                <a:solidFill>
                  <a:srgbClr val="000000"/>
                </a:solidFill>
                <a:latin typeface="Helvetica 55 Roman" pitchFamily="32" charset="0"/>
              </a:defRPr>
            </a:lvl6pPr>
            <a:lvl7pPr marL="2971800" indent="-228600" eaLnBrk="0" fontAlgn="base" hangingPunct="0">
              <a:spcBef>
                <a:spcPct val="20000"/>
              </a:spcBef>
              <a:spcAft>
                <a:spcPct val="0"/>
              </a:spcAft>
              <a:buClr>
                <a:srgbClr val="008357"/>
              </a:buClr>
              <a:buChar char="»"/>
              <a:defRPr sz="2800">
                <a:solidFill>
                  <a:srgbClr val="000000"/>
                </a:solidFill>
                <a:latin typeface="Helvetica 55 Roman" pitchFamily="32" charset="0"/>
              </a:defRPr>
            </a:lvl7pPr>
            <a:lvl8pPr marL="3429000" indent="-228600" eaLnBrk="0" fontAlgn="base" hangingPunct="0">
              <a:spcBef>
                <a:spcPct val="20000"/>
              </a:spcBef>
              <a:spcAft>
                <a:spcPct val="0"/>
              </a:spcAft>
              <a:buClr>
                <a:srgbClr val="008357"/>
              </a:buClr>
              <a:buChar char="»"/>
              <a:defRPr sz="2800">
                <a:solidFill>
                  <a:srgbClr val="000000"/>
                </a:solidFill>
                <a:latin typeface="Helvetica 55 Roman" pitchFamily="32" charset="0"/>
              </a:defRPr>
            </a:lvl8pPr>
            <a:lvl9pPr marL="3886200" indent="-228600" eaLnBrk="0" fontAlgn="base" hangingPunct="0">
              <a:spcBef>
                <a:spcPct val="20000"/>
              </a:spcBef>
              <a:spcAft>
                <a:spcPct val="0"/>
              </a:spcAft>
              <a:buClr>
                <a:srgbClr val="008357"/>
              </a:buClr>
              <a:buChar char="»"/>
              <a:defRPr sz="2800">
                <a:solidFill>
                  <a:srgbClr val="000000"/>
                </a:solidFill>
                <a:latin typeface="Helvetica 55 Roman" pitchFamily="32" charset="0"/>
              </a:defRPr>
            </a:lvl9pPr>
          </a:lstStyle>
          <a:p>
            <a:pPr>
              <a:spcBef>
                <a:spcPct val="0"/>
              </a:spcBef>
              <a:buClrTx/>
              <a:buFontTx/>
              <a:buNone/>
            </a:pPr>
            <a:r>
              <a:rPr lang="en-GB" altLang="en-US" sz="1800">
                <a:solidFill>
                  <a:schemeClr val="tx1"/>
                </a:solidFill>
              </a:rPr>
              <a:t>Percentage change / value added =    			25%</a:t>
            </a:r>
          </a:p>
        </p:txBody>
      </p:sp>
      <p:graphicFrame>
        <p:nvGraphicFramePr>
          <p:cNvPr id="4" name="Table 3"/>
          <p:cNvGraphicFramePr>
            <a:graphicFrameLocks noGrp="1"/>
          </p:cNvGraphicFramePr>
          <p:nvPr/>
        </p:nvGraphicFramePr>
        <p:xfrm>
          <a:off x="5940425" y="4221163"/>
          <a:ext cx="2376488" cy="830262"/>
        </p:xfrm>
        <a:graphic>
          <a:graphicData uri="http://schemas.openxmlformats.org/drawingml/2006/table">
            <a:tbl>
              <a:tblPr>
                <a:tableStyleId>{5C22544A-7EE6-4342-B048-85BDC9FD1C3A}</a:tableStyleId>
              </a:tblPr>
              <a:tblGrid>
                <a:gridCol w="2376488"/>
              </a:tblGrid>
              <a:tr h="830262">
                <a:tc>
                  <a:txBody>
                    <a:bodyPr/>
                    <a:lstStyle/>
                    <a:p>
                      <a:pPr algn="l" fontAlgn="b"/>
                      <a:r>
                        <a:rPr lang="en-GB" sz="1800" u="none" strike="noStrike" dirty="0">
                          <a:effectLst/>
                        </a:rPr>
                        <a:t>range of average scores vary between 2.5 and 5</a:t>
                      </a:r>
                      <a:endParaRPr lang="en-GB" sz="1800" b="0" i="0" u="none" strike="noStrike" dirty="0">
                        <a:solidFill>
                          <a:srgbClr val="000000"/>
                        </a:solidFill>
                        <a:effectLst/>
                        <a:latin typeface="Arial"/>
                      </a:endParaRPr>
                    </a:p>
                  </a:txBody>
                  <a:tcPr marL="7621" marR="7621" marT="7605" marB="0" anchor="b"/>
                </a:tc>
              </a:tr>
            </a:tbl>
          </a:graphicData>
        </a:graphic>
      </p:graphicFrame>
      <p:graphicFrame>
        <p:nvGraphicFramePr>
          <p:cNvPr id="2" name="Table 1"/>
          <p:cNvGraphicFramePr>
            <a:graphicFrameLocks noGrp="1"/>
          </p:cNvGraphicFramePr>
          <p:nvPr/>
        </p:nvGraphicFramePr>
        <p:xfrm>
          <a:off x="5046663" y="1484313"/>
          <a:ext cx="3486150" cy="1741487"/>
        </p:xfrm>
        <a:graphic>
          <a:graphicData uri="http://schemas.openxmlformats.org/drawingml/2006/table">
            <a:tbl>
              <a:tblPr>
                <a:tableStyleId>{5C22544A-7EE6-4342-B048-85BDC9FD1C3A}</a:tableStyleId>
              </a:tblPr>
              <a:tblGrid>
                <a:gridCol w="1620405"/>
                <a:gridCol w="1865745"/>
              </a:tblGrid>
              <a:tr h="307554">
                <a:tc gridSpan="2">
                  <a:txBody>
                    <a:bodyPr/>
                    <a:lstStyle/>
                    <a:p>
                      <a:pPr algn="l" fontAlgn="b"/>
                      <a:r>
                        <a:rPr lang="en-GB" sz="1800" u="none" strike="noStrike" dirty="0">
                          <a:effectLst/>
                        </a:rPr>
                        <a:t>Total Score out of a possible 20</a:t>
                      </a:r>
                      <a:endParaRPr lang="en-GB" sz="1800" b="0" i="0" u="none" strike="noStrike" dirty="0">
                        <a:solidFill>
                          <a:srgbClr val="000000"/>
                        </a:solidFill>
                        <a:effectLst/>
                        <a:latin typeface="Arial"/>
                      </a:endParaRPr>
                    </a:p>
                  </a:txBody>
                  <a:tcPr marL="7621" marR="7621" marT="7625" marB="0" anchor="b"/>
                </a:tc>
                <a:tc hMerge="1">
                  <a:txBody>
                    <a:bodyPr/>
                    <a:lstStyle/>
                    <a:p>
                      <a:endParaRPr lang="en-GB"/>
                    </a:p>
                  </a:txBody>
                  <a:tcPr/>
                </a:tc>
              </a:tr>
              <a:tr h="602805">
                <a:tc>
                  <a:txBody>
                    <a:bodyPr/>
                    <a:lstStyle/>
                    <a:p>
                      <a:pPr algn="l" fontAlgn="b"/>
                      <a:r>
                        <a:rPr lang="en-GB" sz="1800" u="none" strike="noStrike" dirty="0">
                          <a:effectLst/>
                        </a:rPr>
                        <a:t>Submission of pre-app advice</a:t>
                      </a:r>
                      <a:endParaRPr lang="en-GB" sz="1800" b="0" i="0" u="none" strike="noStrike" dirty="0">
                        <a:solidFill>
                          <a:srgbClr val="000000"/>
                        </a:solidFill>
                        <a:effectLst/>
                        <a:latin typeface="Arial"/>
                      </a:endParaRPr>
                    </a:p>
                  </a:txBody>
                  <a:tcPr marL="7621" marR="7621" marT="7625" marB="0" anchor="b"/>
                </a:tc>
                <a:tc>
                  <a:txBody>
                    <a:bodyPr/>
                    <a:lstStyle/>
                    <a:p>
                      <a:pPr algn="r" fontAlgn="b"/>
                      <a:r>
                        <a:rPr lang="en-GB" sz="1800" u="none" strike="noStrike" dirty="0">
                          <a:effectLst/>
                        </a:rPr>
                        <a:t>12.6</a:t>
                      </a:r>
                      <a:endParaRPr lang="en-GB" sz="1800" b="0" i="0" u="none" strike="noStrike" dirty="0">
                        <a:solidFill>
                          <a:srgbClr val="000000"/>
                        </a:solidFill>
                        <a:effectLst/>
                        <a:latin typeface="Arial"/>
                      </a:endParaRPr>
                    </a:p>
                  </a:txBody>
                  <a:tcPr marL="7621" marR="7621" marT="7625" marB="0" anchor="b"/>
                </a:tc>
              </a:tr>
              <a:tr h="831128">
                <a:tc>
                  <a:txBody>
                    <a:bodyPr/>
                    <a:lstStyle/>
                    <a:p>
                      <a:pPr algn="l" fontAlgn="b"/>
                      <a:r>
                        <a:rPr lang="en-GB" sz="1800" u="none" strike="noStrike">
                          <a:effectLst/>
                        </a:rPr>
                        <a:t>Approval of planning permission </a:t>
                      </a:r>
                      <a:endParaRPr lang="en-GB" sz="1800" b="0" i="0" u="none" strike="noStrike">
                        <a:solidFill>
                          <a:srgbClr val="000000"/>
                        </a:solidFill>
                        <a:effectLst/>
                        <a:latin typeface="Arial"/>
                      </a:endParaRPr>
                    </a:p>
                  </a:txBody>
                  <a:tcPr marL="7621" marR="7621" marT="7625" marB="0" anchor="b"/>
                </a:tc>
                <a:tc>
                  <a:txBody>
                    <a:bodyPr/>
                    <a:lstStyle/>
                    <a:p>
                      <a:pPr algn="r" fontAlgn="b"/>
                      <a:r>
                        <a:rPr lang="en-GB" sz="1800" u="none" strike="noStrike" dirty="0">
                          <a:effectLst/>
                        </a:rPr>
                        <a:t>16.9</a:t>
                      </a:r>
                      <a:endParaRPr lang="en-GB" sz="1800" b="0" i="0" u="none" strike="noStrike" dirty="0">
                        <a:solidFill>
                          <a:srgbClr val="000000"/>
                        </a:solidFill>
                        <a:effectLst/>
                        <a:latin typeface="Arial"/>
                      </a:endParaRPr>
                    </a:p>
                  </a:txBody>
                  <a:tcPr marL="7621" marR="7621" marT="7625" marB="0" anchor="b"/>
                </a:tc>
              </a:tr>
            </a:tbl>
          </a:graphicData>
        </a:graphic>
      </p:graphicFrame>
    </p:spTree>
    <p:extLst>
      <p:ext uri="{BB962C8B-B14F-4D97-AF65-F5344CB8AC3E}">
        <p14:creationId xmlns:p14="http://schemas.microsoft.com/office/powerpoint/2010/main" val="25014636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995" y="225515"/>
            <a:ext cx="8496945" cy="954107"/>
          </a:xfrm>
          <a:prstGeom prst="rect">
            <a:avLst/>
          </a:prstGeom>
          <a:noFill/>
        </p:spPr>
        <p:txBody>
          <a:bodyPr wrap="square" rtlCol="0">
            <a:spAutoFit/>
          </a:bodyPr>
          <a:lstStyle/>
          <a:p>
            <a:pPr algn="ctr"/>
            <a:r>
              <a:rPr lang="en-GB" sz="2800" b="1" dirty="0" smtClean="0">
                <a:solidFill>
                  <a:srgbClr val="7030A0"/>
                </a:solidFill>
                <a:latin typeface="+mj-lt"/>
              </a:rPr>
              <a:t>Time taken to decide applications: number of weeks from registered</a:t>
            </a:r>
            <a:endParaRPr lang="en-GB" sz="2800" b="1" dirty="0">
              <a:solidFill>
                <a:srgbClr val="7030A0"/>
              </a:solidFill>
              <a:latin typeface="+mj-lt"/>
            </a:endParaRPr>
          </a:p>
        </p:txBody>
      </p:sp>
      <p:sp>
        <p:nvSpPr>
          <p:cNvPr id="6" name="TextBox 5"/>
          <p:cNvSpPr txBox="1"/>
          <p:nvPr/>
        </p:nvSpPr>
        <p:spPr>
          <a:xfrm>
            <a:off x="286678" y="1158646"/>
            <a:ext cx="8378349" cy="461665"/>
          </a:xfrm>
          <a:prstGeom prst="rect">
            <a:avLst/>
          </a:prstGeom>
          <a:noFill/>
        </p:spPr>
        <p:txBody>
          <a:bodyPr wrap="square" rtlCol="0">
            <a:spAutoFit/>
          </a:bodyPr>
          <a:lstStyle/>
          <a:p>
            <a:pPr algn="ctr"/>
            <a:r>
              <a:rPr lang="en-GB" sz="2400" dirty="0" smtClean="0">
                <a:latin typeface="+mj-lt"/>
              </a:rPr>
              <a:t>Quarter 3 (October, November, December </a:t>
            </a:r>
            <a:r>
              <a:rPr lang="en-GB" sz="2400" dirty="0" smtClean="0">
                <a:solidFill>
                  <a:srgbClr val="FF0000"/>
                </a:solidFill>
                <a:latin typeface="+mj-lt"/>
              </a:rPr>
              <a:t>2012</a:t>
            </a:r>
            <a:r>
              <a:rPr lang="en-GB" sz="2400" dirty="0" smtClean="0">
                <a:latin typeface="+mj-lt"/>
              </a:rPr>
              <a:t>)</a:t>
            </a:r>
            <a:endParaRPr lang="en-GB" sz="2400" dirty="0">
              <a:latin typeface="+mj-lt"/>
            </a:endParaRP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750420"/>
            <a:ext cx="3839111" cy="1838582"/>
          </a:xfrm>
          <a:prstGeom prst="rect">
            <a:avLst/>
          </a:prstGeom>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9572" y="1836159"/>
            <a:ext cx="3191321" cy="1752845"/>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2713" y="1788527"/>
            <a:ext cx="1028844" cy="1762371"/>
          </a:xfrm>
          <a:prstGeom prst="rect">
            <a:avLst/>
          </a:prstGeom>
        </p:spPr>
      </p:pic>
      <p:sp>
        <p:nvSpPr>
          <p:cNvPr id="15" name="TextBox 14"/>
          <p:cNvSpPr txBox="1"/>
          <p:nvPr/>
        </p:nvSpPr>
        <p:spPr>
          <a:xfrm>
            <a:off x="357995" y="3685813"/>
            <a:ext cx="8378349" cy="461665"/>
          </a:xfrm>
          <a:prstGeom prst="rect">
            <a:avLst/>
          </a:prstGeom>
          <a:noFill/>
        </p:spPr>
        <p:txBody>
          <a:bodyPr wrap="square" rtlCol="0">
            <a:spAutoFit/>
          </a:bodyPr>
          <a:lstStyle/>
          <a:p>
            <a:pPr algn="ctr"/>
            <a:r>
              <a:rPr lang="en-GB" sz="2400" dirty="0" smtClean="0">
                <a:latin typeface="+mj-lt"/>
              </a:rPr>
              <a:t>Quarter 3 (October, November, December </a:t>
            </a:r>
            <a:r>
              <a:rPr lang="en-GB" sz="2400" dirty="0" smtClean="0">
                <a:solidFill>
                  <a:srgbClr val="FF0000"/>
                </a:solidFill>
                <a:latin typeface="+mj-lt"/>
              </a:rPr>
              <a:t>2013</a:t>
            </a:r>
            <a:r>
              <a:rPr lang="en-GB" sz="2400" dirty="0" smtClean="0">
                <a:latin typeface="+mj-lt"/>
              </a:rPr>
              <a:t>)</a:t>
            </a:r>
            <a:endParaRPr lang="en-GB" sz="2400" dirty="0">
              <a:latin typeface="+mj-lt"/>
            </a:endParaRPr>
          </a:p>
        </p:txBody>
      </p:sp>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878" y="4093738"/>
            <a:ext cx="3867690" cy="1810003"/>
          </a:xfrm>
          <a:prstGeom prst="rect">
            <a:avLst/>
          </a:prstGeom>
        </p:spPr>
      </p:pic>
      <p:pic>
        <p:nvPicPr>
          <p:cNvPr id="17" name="Picture 16"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1569" y="4169947"/>
            <a:ext cx="3477111" cy="1733792"/>
          </a:xfrm>
          <a:prstGeom prst="rect">
            <a:avLst/>
          </a:prstGeom>
        </p:spPr>
      </p:pic>
      <p:pic>
        <p:nvPicPr>
          <p:cNvPr id="18" name="Picture 1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8679" y="4189002"/>
            <a:ext cx="1047896" cy="1714739"/>
          </a:xfrm>
          <a:prstGeom prst="rect">
            <a:avLst/>
          </a:prstGeom>
        </p:spPr>
      </p:pic>
    </p:spTree>
    <p:extLst>
      <p:ext uri="{BB962C8B-B14F-4D97-AF65-F5344CB8AC3E}">
        <p14:creationId xmlns:p14="http://schemas.microsoft.com/office/powerpoint/2010/main" val="2075297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51520" y="274638"/>
            <a:ext cx="8435280" cy="634082"/>
          </a:xfrm>
        </p:spPr>
        <p:txBody>
          <a:bodyPr>
            <a:noAutofit/>
          </a:bodyPr>
          <a:lstStyle/>
          <a:p>
            <a:pPr lvl="0" algn="ctr">
              <a:spcBef>
                <a:spcPct val="20000"/>
              </a:spcBef>
            </a:pPr>
            <a:r>
              <a:rPr lang="en-GB" dirty="0" smtClean="0"/>
              <a:t>Reflections – What we did next</a:t>
            </a:r>
            <a:br>
              <a:rPr lang="en-GB" dirty="0" smtClean="0"/>
            </a:br>
            <a:r>
              <a:rPr lang="en-GB" dirty="0" smtClean="0"/>
              <a:t/>
            </a:r>
            <a:br>
              <a:rPr lang="en-GB" dirty="0" smtClean="0"/>
            </a:br>
            <a:r>
              <a:rPr lang="en-GB" dirty="0" smtClean="0"/>
              <a:t/>
            </a:r>
            <a:br>
              <a:rPr lang="en-GB" dirty="0" smtClean="0"/>
            </a:br>
            <a:endParaRPr lang="en-GB" dirty="0"/>
          </a:p>
        </p:txBody>
      </p:sp>
      <p:sp>
        <p:nvSpPr>
          <p:cNvPr id="5" name="TextBox 4"/>
          <p:cNvSpPr txBox="1"/>
          <p:nvPr/>
        </p:nvSpPr>
        <p:spPr>
          <a:xfrm>
            <a:off x="323528" y="1196752"/>
            <a:ext cx="8208912" cy="4339650"/>
          </a:xfrm>
          <a:prstGeom prst="rect">
            <a:avLst/>
          </a:prstGeom>
          <a:noFill/>
        </p:spPr>
        <p:txBody>
          <a:bodyPr wrap="square" rtlCol="0">
            <a:spAutoFit/>
          </a:bodyPr>
          <a:lstStyle/>
          <a:p>
            <a:pPr algn="just"/>
            <a:r>
              <a:rPr lang="en-GB" sz="2400" b="1" dirty="0">
                <a:latin typeface="+mj-lt"/>
              </a:rPr>
              <a:t>Recognition </a:t>
            </a:r>
            <a:r>
              <a:rPr lang="en-GB" sz="2400" b="1" dirty="0" smtClean="0">
                <a:latin typeface="+mj-lt"/>
              </a:rPr>
              <a:t>that some </a:t>
            </a:r>
            <a:r>
              <a:rPr lang="en-GB" sz="2400" b="1" dirty="0">
                <a:latin typeface="+mj-lt"/>
              </a:rPr>
              <a:t>parts of system not </a:t>
            </a:r>
            <a:r>
              <a:rPr lang="en-GB" sz="2400" b="1" dirty="0" smtClean="0">
                <a:latin typeface="+mj-lt"/>
              </a:rPr>
              <a:t>working for us, or our customers</a:t>
            </a:r>
          </a:p>
          <a:p>
            <a:endParaRPr lang="en-GB" sz="2400" dirty="0" smtClean="0">
              <a:latin typeface="+mj-lt"/>
            </a:endParaRPr>
          </a:p>
          <a:p>
            <a:pPr marL="285750" indent="-285750">
              <a:buFont typeface="Arial" panose="020B0604020202020204" pitchFamily="34" charset="0"/>
              <a:buChar char="•"/>
            </a:pPr>
            <a:r>
              <a:rPr lang="en-GB" sz="2400" dirty="0" smtClean="0">
                <a:latin typeface="+mj-lt"/>
              </a:rPr>
              <a:t>Set up a trial team (Planning Solutions Team), designed new system for handling of applications (June 2014)</a:t>
            </a:r>
          </a:p>
          <a:p>
            <a:endParaRPr lang="en-GB" sz="2400" dirty="0" smtClean="0">
              <a:latin typeface="+mj-lt"/>
            </a:endParaRPr>
          </a:p>
          <a:p>
            <a:pPr marL="285750" indent="-285750">
              <a:buFont typeface="Arial" panose="020B0604020202020204" pitchFamily="34" charset="0"/>
              <a:buChar char="•"/>
            </a:pPr>
            <a:r>
              <a:rPr lang="en-GB" sz="2400" dirty="0" smtClean="0">
                <a:latin typeface="+mj-lt"/>
              </a:rPr>
              <a:t>Focussed on less handovers, less checks, more efficiencies, and a better customer experience</a:t>
            </a:r>
          </a:p>
          <a:p>
            <a:endParaRPr lang="en-GB" sz="2400" dirty="0" smtClean="0">
              <a:latin typeface="+mj-lt"/>
            </a:endParaRPr>
          </a:p>
          <a:p>
            <a:pPr marL="285750" indent="-285750">
              <a:buFont typeface="Arial" panose="020B0604020202020204" pitchFamily="34" charset="0"/>
              <a:buChar char="•"/>
            </a:pPr>
            <a:r>
              <a:rPr lang="en-GB" sz="2400" dirty="0" smtClean="0">
                <a:latin typeface="+mj-lt"/>
              </a:rPr>
              <a:t>Further roll in of staff in October 2014, and January 2015</a:t>
            </a:r>
          </a:p>
          <a:p>
            <a:endParaRPr lang="en-GB" dirty="0" smtClean="0"/>
          </a:p>
          <a:p>
            <a:endParaRPr lang="en-GB" dirty="0" smtClean="0"/>
          </a:p>
        </p:txBody>
      </p:sp>
    </p:spTree>
    <p:extLst>
      <p:ext uri="{BB962C8B-B14F-4D97-AF65-F5344CB8AC3E}">
        <p14:creationId xmlns:p14="http://schemas.microsoft.com/office/powerpoint/2010/main" val="305885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51520" y="274638"/>
            <a:ext cx="8435280" cy="634082"/>
          </a:xfrm>
        </p:spPr>
        <p:txBody>
          <a:bodyPr>
            <a:noAutofit/>
          </a:bodyPr>
          <a:lstStyle/>
          <a:p>
            <a:pPr lvl="0">
              <a:spcBef>
                <a:spcPct val="20000"/>
              </a:spcBef>
            </a:pPr>
            <a:r>
              <a:rPr lang="en-GB" dirty="0" smtClean="0"/>
              <a:t>What do our customers want ?</a:t>
            </a:r>
            <a:br>
              <a:rPr lang="en-GB" dirty="0" smtClean="0"/>
            </a:br>
            <a:r>
              <a:rPr lang="en-GB" dirty="0" smtClean="0"/>
              <a:t/>
            </a:r>
            <a:br>
              <a:rPr lang="en-GB" dirty="0" smtClean="0"/>
            </a:br>
            <a:r>
              <a:rPr lang="en-GB" dirty="0" smtClean="0"/>
              <a:t/>
            </a:r>
            <a:br>
              <a:rPr lang="en-GB" dirty="0" smtClean="0"/>
            </a:br>
            <a:endParaRPr lang="en-GB" dirty="0"/>
          </a:p>
        </p:txBody>
      </p:sp>
      <p:sp>
        <p:nvSpPr>
          <p:cNvPr id="5" name="Rectangle 4"/>
          <p:cNvSpPr/>
          <p:nvPr/>
        </p:nvSpPr>
        <p:spPr>
          <a:xfrm>
            <a:off x="323528" y="1268760"/>
            <a:ext cx="8496944" cy="1200329"/>
          </a:xfrm>
          <a:prstGeom prst="rect">
            <a:avLst/>
          </a:prstGeom>
        </p:spPr>
        <p:txBody>
          <a:bodyPr wrap="square">
            <a:spAutoFit/>
          </a:bodyPr>
          <a:lstStyle/>
          <a:p>
            <a:r>
              <a:rPr lang="en-GB" sz="2400" dirty="0" smtClean="0">
                <a:latin typeface="+mj-lt"/>
              </a:rPr>
              <a:t>They </a:t>
            </a:r>
            <a:r>
              <a:rPr lang="en-GB" sz="2400" dirty="0">
                <a:latin typeface="+mj-lt"/>
              </a:rPr>
              <a:t>told us </a:t>
            </a:r>
            <a:r>
              <a:rPr lang="en-GB" sz="2400" b="1" dirty="0">
                <a:latin typeface="+mj-lt"/>
              </a:rPr>
              <a:t>two</a:t>
            </a:r>
            <a:r>
              <a:rPr lang="en-GB" sz="2400" dirty="0">
                <a:latin typeface="+mj-lt"/>
              </a:rPr>
              <a:t> things:- </a:t>
            </a:r>
          </a:p>
          <a:p>
            <a:pPr marL="457200" indent="-457200">
              <a:buAutoNum type="arabicParenR"/>
            </a:pPr>
            <a:r>
              <a:rPr lang="en-GB" sz="2400" dirty="0" smtClean="0">
                <a:latin typeface="+mj-lt"/>
              </a:rPr>
              <a:t>In most cases they wanted a timely decision</a:t>
            </a:r>
          </a:p>
          <a:p>
            <a:pPr marL="457200" indent="-457200">
              <a:buAutoNum type="arabicParenR"/>
            </a:pPr>
            <a:r>
              <a:rPr lang="en-GB" sz="2400" dirty="0" smtClean="0">
                <a:latin typeface="+mj-lt"/>
              </a:rPr>
              <a:t>They wanted to communicate with the case officer</a:t>
            </a:r>
            <a:endParaRPr lang="en-GB" sz="2400" dirty="0">
              <a:latin typeface="+mj-lt"/>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82" y="2636912"/>
            <a:ext cx="3030810" cy="29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717183"/>
            <a:ext cx="3450679" cy="319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705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amden colours">
      <a:dk1>
        <a:srgbClr val="000000"/>
      </a:dk1>
      <a:lt1>
        <a:sysClr val="window" lastClr="FFFFFF"/>
      </a:lt1>
      <a:dk2>
        <a:srgbClr val="5F6062"/>
      </a:dk2>
      <a:lt2>
        <a:srgbClr val="EEECE1"/>
      </a:lt2>
      <a:accent1>
        <a:srgbClr val="00B259"/>
      </a:accent1>
      <a:accent2>
        <a:srgbClr val="5F6062"/>
      </a:accent2>
      <a:accent3>
        <a:srgbClr val="F16D9A"/>
      </a:accent3>
      <a:accent4>
        <a:srgbClr val="F5866C"/>
      </a:accent4>
      <a:accent5>
        <a:srgbClr val="A04276"/>
      </a:accent5>
      <a:accent6>
        <a:srgbClr val="522E91"/>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1515</TotalTime>
  <Words>1175</Words>
  <Application>Microsoft Office PowerPoint</Application>
  <PresentationFormat>On-screen Show (4:3)</PresentationFormat>
  <Paragraphs>183</Paragraphs>
  <Slides>19</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Theme</vt:lpstr>
      <vt:lpstr>Microsoft Excel Chart</vt:lpstr>
      <vt:lpstr>Planning Performance </vt:lpstr>
      <vt:lpstr>Our Story So Far</vt:lpstr>
      <vt:lpstr>PowerPoint Presentation</vt:lpstr>
      <vt:lpstr>How the story continued</vt:lpstr>
      <vt:lpstr>Camden Quality Indicator </vt:lpstr>
      <vt:lpstr>Example of Camden Quality Indicator results </vt:lpstr>
      <vt:lpstr>PowerPoint Presentation</vt:lpstr>
      <vt:lpstr>Reflections – What we did next   </vt:lpstr>
      <vt:lpstr>What do our customers want ?   </vt:lpstr>
      <vt:lpstr>Translated into a service vision </vt:lpstr>
      <vt:lpstr>Highlights of change</vt:lpstr>
      <vt:lpstr>Timesheeting/Value Analysis</vt:lpstr>
      <vt:lpstr>Key DM Measures   Performance So Far</vt:lpstr>
      <vt:lpstr>Capability Chart – DM Service</vt:lpstr>
      <vt:lpstr>Capability Chart – PST</vt:lpstr>
      <vt:lpstr>Customer Satisfaction</vt:lpstr>
      <vt:lpstr>Sample of Comments</vt:lpstr>
      <vt:lpstr>Overview &amp; Challenges Ahead</vt:lpstr>
      <vt:lpstr>PowerPoint Presentation</vt:lpstr>
    </vt:vector>
  </TitlesOfParts>
  <Company>London Borough of Camden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review update  Next steps</dc:title>
  <dc:creator>Minty, Stuart</dc:creator>
  <cp:lastModifiedBy>Wheat, Frances</cp:lastModifiedBy>
  <cp:revision>121</cp:revision>
  <dcterms:created xsi:type="dcterms:W3CDTF">2014-04-03T09:19:07Z</dcterms:created>
  <dcterms:modified xsi:type="dcterms:W3CDTF">2015-02-08T19:10:18Z</dcterms:modified>
</cp:coreProperties>
</file>