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98" r:id="rId2"/>
    <p:sldMasterId id="2147484210" r:id="rId3"/>
    <p:sldMasterId id="2147484557" r:id="rId4"/>
  </p:sldMasterIdLst>
  <p:notesMasterIdLst>
    <p:notesMasterId r:id="rId51"/>
  </p:notesMasterIdLst>
  <p:handoutMasterIdLst>
    <p:handoutMasterId r:id="rId52"/>
  </p:handoutMasterIdLst>
  <p:sldIdLst>
    <p:sldId id="256" r:id="rId5"/>
    <p:sldId id="473" r:id="rId6"/>
    <p:sldId id="472" r:id="rId7"/>
    <p:sldId id="489" r:id="rId8"/>
    <p:sldId id="464" r:id="rId9"/>
    <p:sldId id="556" r:id="rId10"/>
    <p:sldId id="424" r:id="rId11"/>
    <p:sldId id="396" r:id="rId12"/>
    <p:sldId id="740" r:id="rId13"/>
    <p:sldId id="739" r:id="rId14"/>
    <p:sldId id="435" r:id="rId15"/>
    <p:sldId id="482" r:id="rId16"/>
    <p:sldId id="741" r:id="rId17"/>
    <p:sldId id="488" r:id="rId18"/>
    <p:sldId id="440" r:id="rId19"/>
    <p:sldId id="281" r:id="rId20"/>
    <p:sldId id="445" r:id="rId21"/>
    <p:sldId id="483" r:id="rId22"/>
    <p:sldId id="484" r:id="rId23"/>
    <p:sldId id="501" r:id="rId24"/>
    <p:sldId id="480" r:id="rId25"/>
    <p:sldId id="312" r:id="rId26"/>
    <p:sldId id="317" r:id="rId27"/>
    <p:sldId id="731" r:id="rId28"/>
    <p:sldId id="399" r:id="rId29"/>
    <p:sldId id="403" r:id="rId30"/>
    <p:sldId id="736" r:id="rId31"/>
    <p:sldId id="411" r:id="rId32"/>
    <p:sldId id="412" r:id="rId33"/>
    <p:sldId id="404" r:id="rId34"/>
    <p:sldId id="456" r:id="rId35"/>
    <p:sldId id="413" r:id="rId36"/>
    <p:sldId id="458" r:id="rId37"/>
    <p:sldId id="737" r:id="rId38"/>
    <p:sldId id="417" r:id="rId39"/>
    <p:sldId id="460" r:id="rId40"/>
    <p:sldId id="461" r:id="rId41"/>
    <p:sldId id="286" r:id="rId42"/>
    <p:sldId id="410" r:id="rId43"/>
    <p:sldId id="738" r:id="rId44"/>
    <p:sldId id="418" r:id="rId45"/>
    <p:sldId id="419" r:id="rId46"/>
    <p:sldId id="420" r:id="rId47"/>
    <p:sldId id="468" r:id="rId48"/>
    <p:sldId id="735" r:id="rId49"/>
    <p:sldId id="491" r:id="rId50"/>
  </p:sldIdLst>
  <p:sldSz cx="9906000" cy="6858000" type="A4"/>
  <p:notesSz cx="6797675" cy="9874250"/>
  <p:defaultTextStyle>
    <a:defPPr>
      <a:defRPr lang="en-GB"/>
    </a:defPPr>
    <a:lvl1pPr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b="1"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b="1"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b="1"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b="1"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A78A0-FA5B-4650-8386-A39B36269275}" v="235" dt="2022-11-17T16:00:15.719"/>
    <p1510:client id="{6A090E7D-E74D-49ED-BDF5-D62B6BF4456F}" v="60" dt="2022-11-18T11:48:09.003"/>
    <p1510:client id="{8DDCB4C0-4958-4879-910C-759BE7CBA1DB}" v="174" dt="2022-11-17T16:08:52.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98" d="100"/>
          <a:sy n="98" d="100"/>
        </p:scale>
        <p:origin x="378" y="90"/>
      </p:cViewPr>
      <p:guideLst>
        <p:guide orient="horz" pos="2160"/>
        <p:guide pos="3120"/>
      </p:guideLst>
    </p:cSldViewPr>
  </p:slideViewPr>
  <p:outlineViewPr>
    <p:cViewPr>
      <p:scale>
        <a:sx n="33" d="100"/>
        <a:sy n="33" d="100"/>
      </p:scale>
      <p:origin x="0" y="-699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66"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Ford" userId="7f68e3ff-d45d-46b4-b9de-a0cf65c6ba03" providerId="ADAL" clId="{3489FF5C-C977-4E44-9BB5-F97EF740C841}"/>
    <pc:docChg chg="modSld">
      <pc:chgData name="Peter Ford" userId="7f68e3ff-d45d-46b4-b9de-a0cf65c6ba03" providerId="ADAL" clId="{3489FF5C-C977-4E44-9BB5-F97EF740C841}" dt="2022-04-28T09:37:28.259" v="2462" actId="1076"/>
      <pc:docMkLst>
        <pc:docMk/>
      </pc:docMkLst>
      <pc:sldChg chg="addSp delSp modSp">
        <pc:chgData name="Peter Ford" userId="7f68e3ff-d45d-46b4-b9de-a0cf65c6ba03" providerId="ADAL" clId="{3489FF5C-C977-4E44-9BB5-F97EF740C841}" dt="2022-04-27T14:08:45.199" v="1" actId="478"/>
        <pc:sldMkLst>
          <pc:docMk/>
          <pc:sldMk cId="0" sldId="256"/>
        </pc:sldMkLst>
        <pc:spChg chg="add del mod">
          <ac:chgData name="Peter Ford" userId="7f68e3ff-d45d-46b4-b9de-a0cf65c6ba03" providerId="ADAL" clId="{3489FF5C-C977-4E44-9BB5-F97EF740C841}" dt="2022-04-27T14:08:45.199" v="1" actId="478"/>
          <ac:spMkLst>
            <pc:docMk/>
            <pc:sldMk cId="0" sldId="256"/>
            <ac:spMk id="2" creationId="{35301446-0FDF-43C4-81FB-54C5EE69100A}"/>
          </ac:spMkLst>
        </pc:spChg>
        <pc:spChg chg="del">
          <ac:chgData name="Peter Ford" userId="7f68e3ff-d45d-46b4-b9de-a0cf65c6ba03" providerId="ADAL" clId="{3489FF5C-C977-4E44-9BB5-F97EF740C841}" dt="2022-04-27T14:08:41.449" v="0" actId="478"/>
          <ac:spMkLst>
            <pc:docMk/>
            <pc:sldMk cId="0" sldId="256"/>
            <ac:spMk id="12291" creationId="{40354AA9-954D-4050-BD60-D3434CF15DDE}"/>
          </ac:spMkLst>
        </pc:spChg>
      </pc:sldChg>
      <pc:sldChg chg="modSp">
        <pc:chgData name="Peter Ford" userId="7f68e3ff-d45d-46b4-b9de-a0cf65c6ba03" providerId="ADAL" clId="{3489FF5C-C977-4E44-9BB5-F97EF740C841}" dt="2022-04-27T14:32:08.171" v="2446" actId="962"/>
        <pc:sldMkLst>
          <pc:docMk/>
          <pc:sldMk cId="0" sldId="286"/>
        </pc:sldMkLst>
        <pc:picChg chg="mod">
          <ac:chgData name="Peter Ford" userId="7f68e3ff-d45d-46b4-b9de-a0cf65c6ba03" providerId="ADAL" clId="{3489FF5C-C977-4E44-9BB5-F97EF740C841}" dt="2022-04-27T14:32:08.171" v="2446" actId="962"/>
          <ac:picMkLst>
            <pc:docMk/>
            <pc:sldMk cId="0" sldId="286"/>
            <ac:picMk id="89092" creationId="{46C65F43-01DD-4EC7-8E4A-972CB9AAB5EC}"/>
          </ac:picMkLst>
        </pc:picChg>
      </pc:sldChg>
      <pc:sldChg chg="modSp mod">
        <pc:chgData name="Peter Ford" userId="7f68e3ff-d45d-46b4-b9de-a0cf65c6ba03" providerId="ADAL" clId="{3489FF5C-C977-4E44-9BB5-F97EF740C841}" dt="2022-04-27T14:23:38.448" v="1074" actId="962"/>
        <pc:sldMkLst>
          <pc:docMk/>
          <pc:sldMk cId="0" sldId="312"/>
        </pc:sldMkLst>
        <pc:picChg chg="mod">
          <ac:chgData name="Peter Ford" userId="7f68e3ff-d45d-46b4-b9de-a0cf65c6ba03" providerId="ADAL" clId="{3489FF5C-C977-4E44-9BB5-F97EF740C841}" dt="2022-04-27T14:23:38.448" v="1074" actId="962"/>
          <ac:picMkLst>
            <pc:docMk/>
            <pc:sldMk cId="0" sldId="312"/>
            <ac:picMk id="40963" creationId="{B9733239-6417-46E9-8DF9-2F31E064E31E}"/>
          </ac:picMkLst>
        </pc:picChg>
      </pc:sldChg>
      <pc:sldChg chg="modSp">
        <pc:chgData name="Peter Ford" userId="7f68e3ff-d45d-46b4-b9de-a0cf65c6ba03" providerId="ADAL" clId="{3489FF5C-C977-4E44-9BB5-F97EF740C841}" dt="2022-04-27T14:24:10.545" v="1114" actId="962"/>
        <pc:sldMkLst>
          <pc:docMk/>
          <pc:sldMk cId="0" sldId="317"/>
        </pc:sldMkLst>
        <pc:picChg chg="mod">
          <ac:chgData name="Peter Ford" userId="7f68e3ff-d45d-46b4-b9de-a0cf65c6ba03" providerId="ADAL" clId="{3489FF5C-C977-4E44-9BB5-F97EF740C841}" dt="2022-04-27T14:24:10.545" v="1114" actId="962"/>
          <ac:picMkLst>
            <pc:docMk/>
            <pc:sldMk cId="0" sldId="317"/>
            <ac:picMk id="59395" creationId="{61CFB8FE-2D79-4D2F-A7EB-D73AB9F918CC}"/>
          </ac:picMkLst>
        </pc:picChg>
      </pc:sldChg>
      <pc:sldChg chg="modSp mod">
        <pc:chgData name="Peter Ford" userId="7f68e3ff-d45d-46b4-b9de-a0cf65c6ba03" providerId="ADAL" clId="{3489FF5C-C977-4E44-9BB5-F97EF740C841}" dt="2022-04-27T14:33:36.399" v="2458" actId="962"/>
        <pc:sldMkLst>
          <pc:docMk/>
          <pc:sldMk cId="0" sldId="396"/>
        </pc:sldMkLst>
        <pc:spChg chg="mod">
          <ac:chgData name="Peter Ford" userId="7f68e3ff-d45d-46b4-b9de-a0cf65c6ba03" providerId="ADAL" clId="{3489FF5C-C977-4E44-9BB5-F97EF740C841}" dt="2022-04-27T14:19:03.691" v="644" actId="962"/>
          <ac:spMkLst>
            <pc:docMk/>
            <pc:sldMk cId="0" sldId="396"/>
            <ac:spMk id="5" creationId="{0512BEAF-C88D-4DF0-9384-6B8A005A0DCB}"/>
          </ac:spMkLst>
        </pc:spChg>
        <pc:picChg chg="mod">
          <ac:chgData name="Peter Ford" userId="7f68e3ff-d45d-46b4-b9de-a0cf65c6ba03" providerId="ADAL" clId="{3489FF5C-C977-4E44-9BB5-F97EF740C841}" dt="2022-04-27T14:33:36.399" v="2458" actId="962"/>
          <ac:picMkLst>
            <pc:docMk/>
            <pc:sldMk cId="0" sldId="396"/>
            <ac:picMk id="26627" creationId="{E06DB40E-E110-4589-9DA0-5A1DD3F782E7}"/>
          </ac:picMkLst>
        </pc:picChg>
        <pc:picChg chg="mod">
          <ac:chgData name="Peter Ford" userId="7f68e3ff-d45d-46b4-b9de-a0cf65c6ba03" providerId="ADAL" clId="{3489FF5C-C977-4E44-9BB5-F97EF740C841}" dt="2022-04-27T14:19:36.001" v="708" actId="962"/>
          <ac:picMkLst>
            <pc:docMk/>
            <pc:sldMk cId="0" sldId="396"/>
            <ac:picMk id="26629" creationId="{628E8B98-035B-4663-A1DC-46D491BEF80B}"/>
          </ac:picMkLst>
        </pc:picChg>
        <pc:picChg chg="mod">
          <ac:chgData name="Peter Ford" userId="7f68e3ff-d45d-46b4-b9de-a0cf65c6ba03" providerId="ADAL" clId="{3489FF5C-C977-4E44-9BB5-F97EF740C841}" dt="2022-04-27T14:19:53.819" v="745" actId="962"/>
          <ac:picMkLst>
            <pc:docMk/>
            <pc:sldMk cId="0" sldId="396"/>
            <ac:picMk id="26630" creationId="{06BF380E-8E3C-4D26-8675-F37D2DD5ED6D}"/>
          </ac:picMkLst>
        </pc:picChg>
      </pc:sldChg>
      <pc:sldChg chg="modSp">
        <pc:chgData name="Peter Ford" userId="7f68e3ff-d45d-46b4-b9de-a0cf65c6ba03" providerId="ADAL" clId="{3489FF5C-C977-4E44-9BB5-F97EF740C841}" dt="2022-04-27T14:34:45.595" v="2461" actId="1076"/>
        <pc:sldMkLst>
          <pc:docMk/>
          <pc:sldMk cId="0" sldId="399"/>
        </pc:sldMkLst>
        <pc:picChg chg="mod">
          <ac:chgData name="Peter Ford" userId="7f68e3ff-d45d-46b4-b9de-a0cf65c6ba03" providerId="ADAL" clId="{3489FF5C-C977-4E44-9BB5-F97EF740C841}" dt="2022-04-27T14:25:29.936" v="1384" actId="962"/>
          <ac:picMkLst>
            <pc:docMk/>
            <pc:sldMk cId="0" sldId="399"/>
            <ac:picMk id="63492" creationId="{1D6BCD13-B3CF-4394-A4CD-A6F2DAC604F6}"/>
          </ac:picMkLst>
        </pc:picChg>
        <pc:picChg chg="mod">
          <ac:chgData name="Peter Ford" userId="7f68e3ff-d45d-46b4-b9de-a0cf65c6ba03" providerId="ADAL" clId="{3489FF5C-C977-4E44-9BB5-F97EF740C841}" dt="2022-04-27T14:34:45.595" v="2461" actId="1076"/>
          <ac:picMkLst>
            <pc:docMk/>
            <pc:sldMk cId="0" sldId="399"/>
            <ac:picMk id="63493" creationId="{F1917494-B59B-4601-8743-098055B9F89B}"/>
          </ac:picMkLst>
        </pc:picChg>
      </pc:sldChg>
      <pc:sldChg chg="modSp">
        <pc:chgData name="Peter Ford" userId="7f68e3ff-d45d-46b4-b9de-a0cf65c6ba03" providerId="ADAL" clId="{3489FF5C-C977-4E44-9BB5-F97EF740C841}" dt="2022-04-27T14:29:50.087" v="1952" actId="962"/>
        <pc:sldMkLst>
          <pc:docMk/>
          <pc:sldMk cId="0" sldId="404"/>
        </pc:sldMkLst>
        <pc:picChg chg="mod">
          <ac:chgData name="Peter Ford" userId="7f68e3ff-d45d-46b4-b9de-a0cf65c6ba03" providerId="ADAL" clId="{3489FF5C-C977-4E44-9BB5-F97EF740C841}" dt="2022-04-27T14:29:50.087" v="1952" actId="962"/>
          <ac:picMkLst>
            <pc:docMk/>
            <pc:sldMk cId="0" sldId="404"/>
            <ac:picMk id="73732" creationId="{0D4A6449-4BB6-42AA-8D1D-036ACEB74A7C}"/>
          </ac:picMkLst>
        </pc:picChg>
        <pc:picChg chg="mod">
          <ac:chgData name="Peter Ford" userId="7f68e3ff-d45d-46b4-b9de-a0cf65c6ba03" providerId="ADAL" clId="{3489FF5C-C977-4E44-9BB5-F97EF740C841}" dt="2022-04-27T14:29:19.417" v="1883" actId="962"/>
          <ac:picMkLst>
            <pc:docMk/>
            <pc:sldMk cId="0" sldId="404"/>
            <ac:picMk id="73733" creationId="{6111AAB1-41B9-4E02-8D7C-8F3D43A8A278}"/>
          </ac:picMkLst>
        </pc:picChg>
        <pc:picChg chg="mod">
          <ac:chgData name="Peter Ford" userId="7f68e3ff-d45d-46b4-b9de-a0cf65c6ba03" providerId="ADAL" clId="{3489FF5C-C977-4E44-9BB5-F97EF740C841}" dt="2022-04-27T14:29:22.427" v="1884" actId="962"/>
          <ac:picMkLst>
            <pc:docMk/>
            <pc:sldMk cId="0" sldId="404"/>
            <ac:picMk id="73734" creationId="{C7663CD2-67CB-48B4-88DC-916CA0BCA2B7}"/>
          </ac:picMkLst>
        </pc:picChg>
      </pc:sldChg>
      <pc:sldChg chg="modSp">
        <pc:chgData name="Peter Ford" userId="7f68e3ff-d45d-46b4-b9de-a0cf65c6ba03" providerId="ADAL" clId="{3489FF5C-C977-4E44-9BB5-F97EF740C841}" dt="2022-04-27T14:32:18.516" v="2451" actId="962"/>
        <pc:sldMkLst>
          <pc:docMk/>
          <pc:sldMk cId="0" sldId="410"/>
        </pc:sldMkLst>
        <pc:picChg chg="mod">
          <ac:chgData name="Peter Ford" userId="7f68e3ff-d45d-46b4-b9de-a0cf65c6ba03" providerId="ADAL" clId="{3489FF5C-C977-4E44-9BB5-F97EF740C841}" dt="2022-04-27T14:32:16.414" v="2449" actId="962"/>
          <ac:picMkLst>
            <pc:docMk/>
            <pc:sldMk cId="0" sldId="410"/>
            <ac:picMk id="91140" creationId="{75691E43-F987-4928-BABE-69879C4F8C2D}"/>
          </ac:picMkLst>
        </pc:picChg>
        <pc:picChg chg="mod">
          <ac:chgData name="Peter Ford" userId="7f68e3ff-d45d-46b4-b9de-a0cf65c6ba03" providerId="ADAL" clId="{3489FF5C-C977-4E44-9BB5-F97EF740C841}" dt="2022-04-27T14:32:14.344" v="2447" actId="962"/>
          <ac:picMkLst>
            <pc:docMk/>
            <pc:sldMk cId="0" sldId="410"/>
            <ac:picMk id="91141" creationId="{76FBEE7B-C688-43D5-BF6B-C45ADD1A1411}"/>
          </ac:picMkLst>
        </pc:picChg>
        <pc:picChg chg="mod">
          <ac:chgData name="Peter Ford" userId="7f68e3ff-d45d-46b4-b9de-a0cf65c6ba03" providerId="ADAL" clId="{3489FF5C-C977-4E44-9BB5-F97EF740C841}" dt="2022-04-27T14:32:18.516" v="2451" actId="962"/>
          <ac:picMkLst>
            <pc:docMk/>
            <pc:sldMk cId="0" sldId="410"/>
            <ac:picMk id="91142" creationId="{81D6A2AF-B28B-4FAE-B7E4-BABDDB689489}"/>
          </ac:picMkLst>
        </pc:picChg>
      </pc:sldChg>
      <pc:sldChg chg="modSp">
        <pc:chgData name="Peter Ford" userId="7f68e3ff-d45d-46b4-b9de-a0cf65c6ba03" providerId="ADAL" clId="{3489FF5C-C977-4E44-9BB5-F97EF740C841}" dt="2022-04-27T14:26:38.929" v="1572" actId="962"/>
        <pc:sldMkLst>
          <pc:docMk/>
          <pc:sldMk cId="0" sldId="411"/>
        </pc:sldMkLst>
        <pc:picChg chg="mod">
          <ac:chgData name="Peter Ford" userId="7f68e3ff-d45d-46b4-b9de-a0cf65c6ba03" providerId="ADAL" clId="{3489FF5C-C977-4E44-9BB5-F97EF740C841}" dt="2022-04-27T14:26:23.952" v="1556" actId="962"/>
          <ac:picMkLst>
            <pc:docMk/>
            <pc:sldMk cId="0" sldId="411"/>
            <ac:picMk id="69636" creationId="{9A16F854-5FD4-4ADA-9700-E055D7E05016}"/>
          </ac:picMkLst>
        </pc:picChg>
        <pc:picChg chg="mod">
          <ac:chgData name="Peter Ford" userId="7f68e3ff-d45d-46b4-b9de-a0cf65c6ba03" providerId="ADAL" clId="{3489FF5C-C977-4E44-9BB5-F97EF740C841}" dt="2022-04-27T14:26:12.185" v="1502" actId="962"/>
          <ac:picMkLst>
            <pc:docMk/>
            <pc:sldMk cId="0" sldId="411"/>
            <ac:picMk id="69638" creationId="{8A81B5D8-9B54-4847-B38A-9658D56522B9}"/>
          </ac:picMkLst>
        </pc:picChg>
        <pc:picChg chg="mod">
          <ac:chgData name="Peter Ford" userId="7f68e3ff-d45d-46b4-b9de-a0cf65c6ba03" providerId="ADAL" clId="{3489FF5C-C977-4E44-9BB5-F97EF740C841}" dt="2022-04-27T14:26:38.929" v="1572" actId="962"/>
          <ac:picMkLst>
            <pc:docMk/>
            <pc:sldMk cId="0" sldId="411"/>
            <ac:picMk id="69639" creationId="{9D237A94-A899-46B5-BBC4-42FBC8A16D7D}"/>
          </ac:picMkLst>
        </pc:picChg>
      </pc:sldChg>
      <pc:sldChg chg="modSp">
        <pc:chgData name="Peter Ford" userId="7f68e3ff-d45d-46b4-b9de-a0cf65c6ba03" providerId="ADAL" clId="{3489FF5C-C977-4E44-9BB5-F97EF740C841}" dt="2022-04-27T14:28:58.302" v="1880" actId="962"/>
        <pc:sldMkLst>
          <pc:docMk/>
          <pc:sldMk cId="0" sldId="412"/>
        </pc:sldMkLst>
        <pc:picChg chg="mod">
          <ac:chgData name="Peter Ford" userId="7f68e3ff-d45d-46b4-b9de-a0cf65c6ba03" providerId="ADAL" clId="{3489FF5C-C977-4E44-9BB5-F97EF740C841}" dt="2022-04-27T14:28:58.302" v="1880" actId="962"/>
          <ac:picMkLst>
            <pc:docMk/>
            <pc:sldMk cId="0" sldId="412"/>
            <ac:picMk id="71684" creationId="{A71ED439-BC96-4DE6-8687-062C641DD36E}"/>
          </ac:picMkLst>
        </pc:picChg>
      </pc:sldChg>
      <pc:sldChg chg="modSp">
        <pc:chgData name="Peter Ford" userId="7f68e3ff-d45d-46b4-b9de-a0cf65c6ba03" providerId="ADAL" clId="{3489FF5C-C977-4E44-9BB5-F97EF740C841}" dt="2022-04-27T14:18:56.597" v="642" actId="962"/>
        <pc:sldMkLst>
          <pc:docMk/>
          <pc:sldMk cId="0" sldId="424"/>
        </pc:sldMkLst>
        <pc:picChg chg="mod">
          <ac:chgData name="Peter Ford" userId="7f68e3ff-d45d-46b4-b9de-a0cf65c6ba03" providerId="ADAL" clId="{3489FF5C-C977-4E44-9BB5-F97EF740C841}" dt="2022-04-27T14:18:44.245" v="638" actId="962"/>
          <ac:picMkLst>
            <pc:docMk/>
            <pc:sldMk cId="0" sldId="424"/>
            <ac:picMk id="24578" creationId="{D11073A6-0588-417B-AA23-9E0002705684}"/>
          </ac:picMkLst>
        </pc:picChg>
        <pc:picChg chg="mod">
          <ac:chgData name="Peter Ford" userId="7f68e3ff-d45d-46b4-b9de-a0cf65c6ba03" providerId="ADAL" clId="{3489FF5C-C977-4E44-9BB5-F97EF740C841}" dt="2022-04-27T14:11:54.784" v="55" actId="962"/>
          <ac:picMkLst>
            <pc:docMk/>
            <pc:sldMk cId="0" sldId="424"/>
            <ac:picMk id="24580" creationId="{084A4397-EDB0-42A8-9968-1C8DD3FA1A6D}"/>
          </ac:picMkLst>
        </pc:picChg>
        <pc:picChg chg="mod">
          <ac:chgData name="Peter Ford" userId="7f68e3ff-d45d-46b4-b9de-a0cf65c6ba03" providerId="ADAL" clId="{3489FF5C-C977-4E44-9BB5-F97EF740C841}" dt="2022-04-27T14:11:48.188" v="52" actId="962"/>
          <ac:picMkLst>
            <pc:docMk/>
            <pc:sldMk cId="0" sldId="424"/>
            <ac:picMk id="24581" creationId="{71B0CB5E-3357-4E16-9E4B-1E5EEF4141B5}"/>
          </ac:picMkLst>
        </pc:picChg>
        <pc:picChg chg="mod">
          <ac:chgData name="Peter Ford" userId="7f68e3ff-d45d-46b4-b9de-a0cf65c6ba03" providerId="ADAL" clId="{3489FF5C-C977-4E44-9BB5-F97EF740C841}" dt="2022-04-27T14:18:56.597" v="642" actId="962"/>
          <ac:picMkLst>
            <pc:docMk/>
            <pc:sldMk cId="0" sldId="424"/>
            <ac:picMk id="24582" creationId="{88E5393C-D193-4ED5-B66F-ABC6ED224C5E}"/>
          </ac:picMkLst>
        </pc:picChg>
        <pc:picChg chg="mod">
          <ac:chgData name="Peter Ford" userId="7f68e3ff-d45d-46b4-b9de-a0cf65c6ba03" providerId="ADAL" clId="{3489FF5C-C977-4E44-9BB5-F97EF740C841}" dt="2022-04-27T14:11:52.760" v="54" actId="962"/>
          <ac:picMkLst>
            <pc:docMk/>
            <pc:sldMk cId="0" sldId="424"/>
            <ac:picMk id="24583" creationId="{A14E8C1B-6627-457D-BEBC-7B21B935B1C1}"/>
          </ac:picMkLst>
        </pc:picChg>
        <pc:picChg chg="mod">
          <ac:chgData name="Peter Ford" userId="7f68e3ff-d45d-46b4-b9de-a0cf65c6ba03" providerId="ADAL" clId="{3489FF5C-C977-4E44-9BB5-F97EF740C841}" dt="2022-04-27T14:11:41.620" v="50" actId="962"/>
          <ac:picMkLst>
            <pc:docMk/>
            <pc:sldMk cId="0" sldId="424"/>
            <ac:picMk id="24584" creationId="{70229DAA-035B-4FE4-8988-DD1F3C158F7B}"/>
          </ac:picMkLst>
        </pc:picChg>
      </pc:sldChg>
      <pc:sldChg chg="modSp">
        <pc:chgData name="Peter Ford" userId="7f68e3ff-d45d-46b4-b9de-a0cf65c6ba03" providerId="ADAL" clId="{3489FF5C-C977-4E44-9BB5-F97EF740C841}" dt="2022-04-27T14:21:40.603" v="859" actId="962"/>
        <pc:sldMkLst>
          <pc:docMk/>
          <pc:sldMk cId="0" sldId="445"/>
        </pc:sldMkLst>
        <pc:picChg chg="mod">
          <ac:chgData name="Peter Ford" userId="7f68e3ff-d45d-46b4-b9de-a0cf65c6ba03" providerId="ADAL" clId="{3489FF5C-C977-4E44-9BB5-F97EF740C841}" dt="2022-04-27T14:21:40.603" v="859" actId="962"/>
          <ac:picMkLst>
            <pc:docMk/>
            <pc:sldMk cId="0" sldId="445"/>
            <ac:picMk id="47108" creationId="{148D3BEB-3E59-4D62-AF6F-2E82C84108D9}"/>
          </ac:picMkLst>
        </pc:picChg>
      </pc:sldChg>
      <pc:sldChg chg="modSp">
        <pc:chgData name="Peter Ford" userId="7f68e3ff-d45d-46b4-b9de-a0cf65c6ba03" providerId="ADAL" clId="{3489FF5C-C977-4E44-9BB5-F97EF740C841}" dt="2022-04-27T14:30:39.624" v="2124" actId="962"/>
        <pc:sldMkLst>
          <pc:docMk/>
          <pc:sldMk cId="0" sldId="456"/>
        </pc:sldMkLst>
        <pc:picChg chg="mod">
          <ac:chgData name="Peter Ford" userId="7f68e3ff-d45d-46b4-b9de-a0cf65c6ba03" providerId="ADAL" clId="{3489FF5C-C977-4E44-9BB5-F97EF740C841}" dt="2022-04-27T14:30:22.715" v="2064" actId="962"/>
          <ac:picMkLst>
            <pc:docMk/>
            <pc:sldMk cId="0" sldId="456"/>
            <ac:picMk id="75780" creationId="{2EB66547-1318-472B-A406-203CF19590F6}"/>
          </ac:picMkLst>
        </pc:picChg>
        <pc:picChg chg="mod">
          <ac:chgData name="Peter Ford" userId="7f68e3ff-d45d-46b4-b9de-a0cf65c6ba03" providerId="ADAL" clId="{3489FF5C-C977-4E44-9BB5-F97EF740C841}" dt="2022-04-27T14:30:39.624" v="2124" actId="962"/>
          <ac:picMkLst>
            <pc:docMk/>
            <pc:sldMk cId="0" sldId="456"/>
            <ac:picMk id="75781" creationId="{F5FDA1D7-CE46-4FB5-9C97-74CF6C238663}"/>
          </ac:picMkLst>
        </pc:picChg>
      </pc:sldChg>
      <pc:sldChg chg="modSp">
        <pc:chgData name="Peter Ford" userId="7f68e3ff-d45d-46b4-b9de-a0cf65c6ba03" providerId="ADAL" clId="{3489FF5C-C977-4E44-9BB5-F97EF740C841}" dt="2022-04-27T14:31:08.755" v="2206" actId="962"/>
        <pc:sldMkLst>
          <pc:docMk/>
          <pc:sldMk cId="0" sldId="458"/>
        </pc:sldMkLst>
        <pc:picChg chg="mod">
          <ac:chgData name="Peter Ford" userId="7f68e3ff-d45d-46b4-b9de-a0cf65c6ba03" providerId="ADAL" clId="{3489FF5C-C977-4E44-9BB5-F97EF740C841}" dt="2022-04-27T14:31:08.755" v="2206" actId="962"/>
          <ac:picMkLst>
            <pc:docMk/>
            <pc:sldMk cId="0" sldId="458"/>
            <ac:picMk id="79876" creationId="{1604B5A4-468C-45F3-B6B3-F197BC7DBF65}"/>
          </ac:picMkLst>
        </pc:picChg>
      </pc:sldChg>
      <pc:sldChg chg="modSp">
        <pc:chgData name="Peter Ford" userId="7f68e3ff-d45d-46b4-b9de-a0cf65c6ba03" providerId="ADAL" clId="{3489FF5C-C977-4E44-9BB5-F97EF740C841}" dt="2022-04-27T14:18:28.507" v="634" actId="962"/>
        <pc:sldMkLst>
          <pc:docMk/>
          <pc:sldMk cId="0" sldId="464"/>
        </pc:sldMkLst>
        <pc:picChg chg="mod">
          <ac:chgData name="Peter Ford" userId="7f68e3ff-d45d-46b4-b9de-a0cf65c6ba03" providerId="ADAL" clId="{3489FF5C-C977-4E44-9BB5-F97EF740C841}" dt="2022-04-27T14:18:28.507" v="634" actId="962"/>
          <ac:picMkLst>
            <pc:docMk/>
            <pc:sldMk cId="0" sldId="464"/>
            <ac:picMk id="20484" creationId="{CDC03D41-2D9B-4865-9773-06D162D7E3EF}"/>
          </ac:picMkLst>
        </pc:picChg>
      </pc:sldChg>
      <pc:sldChg chg="modSp">
        <pc:chgData name="Peter Ford" userId="7f68e3ff-d45d-46b4-b9de-a0cf65c6ba03" providerId="ADAL" clId="{3489FF5C-C977-4E44-9BB5-F97EF740C841}" dt="2022-04-28T09:37:28.259" v="2462" actId="1076"/>
        <pc:sldMkLst>
          <pc:docMk/>
          <pc:sldMk cId="0" sldId="472"/>
        </pc:sldMkLst>
        <pc:picChg chg="mod">
          <ac:chgData name="Peter Ford" userId="7f68e3ff-d45d-46b4-b9de-a0cf65c6ba03" providerId="ADAL" clId="{3489FF5C-C977-4E44-9BB5-F97EF740C841}" dt="2022-04-28T09:37:28.259" v="2462" actId="1076"/>
          <ac:picMkLst>
            <pc:docMk/>
            <pc:sldMk cId="0" sldId="472"/>
            <ac:picMk id="16388" creationId="{1DD4BCE5-7811-4A61-8AE7-A2BD27758452}"/>
          </ac:picMkLst>
        </pc:picChg>
      </pc:sldChg>
      <pc:sldChg chg="modSp">
        <pc:chgData name="Peter Ford" userId="7f68e3ff-d45d-46b4-b9de-a0cf65c6ba03" providerId="ADAL" clId="{3489FF5C-C977-4E44-9BB5-F97EF740C841}" dt="2022-04-27T14:10:17.441" v="44" actId="962"/>
        <pc:sldMkLst>
          <pc:docMk/>
          <pc:sldMk cId="0" sldId="473"/>
        </pc:sldMkLst>
        <pc:grpChg chg="mod">
          <ac:chgData name="Peter Ford" userId="7f68e3ff-d45d-46b4-b9de-a0cf65c6ba03" providerId="ADAL" clId="{3489FF5C-C977-4E44-9BB5-F97EF740C841}" dt="2022-04-27T14:09:57.254" v="42" actId="962"/>
          <ac:grpSpMkLst>
            <pc:docMk/>
            <pc:sldMk cId="0" sldId="473"/>
            <ac:grpSpMk id="14339" creationId="{C6037DBC-3CD4-4F5B-937C-E282B6E5632B}"/>
          </ac:grpSpMkLst>
        </pc:grpChg>
        <pc:picChg chg="mod">
          <ac:chgData name="Peter Ford" userId="7f68e3ff-d45d-46b4-b9de-a0cf65c6ba03" providerId="ADAL" clId="{3489FF5C-C977-4E44-9BB5-F97EF740C841}" dt="2022-04-27T14:10:12.021" v="43" actId="962"/>
          <ac:picMkLst>
            <pc:docMk/>
            <pc:sldMk cId="0" sldId="473"/>
            <ac:picMk id="14342" creationId="{297886F0-AD5C-48A9-9F06-A4931D7F27B4}"/>
          </ac:picMkLst>
        </pc:picChg>
        <pc:picChg chg="mod">
          <ac:chgData name="Peter Ford" userId="7f68e3ff-d45d-46b4-b9de-a0cf65c6ba03" providerId="ADAL" clId="{3489FF5C-C977-4E44-9BB5-F97EF740C841}" dt="2022-04-27T14:10:17.441" v="44" actId="962"/>
          <ac:picMkLst>
            <pc:docMk/>
            <pc:sldMk cId="0" sldId="473"/>
            <ac:picMk id="14343" creationId="{B70B99C7-AFBA-479F-98E5-76D5A27B59C2}"/>
          </ac:picMkLst>
        </pc:picChg>
      </pc:sldChg>
      <pc:sldChg chg="modSp">
        <pc:chgData name="Peter Ford" userId="7f68e3ff-d45d-46b4-b9de-a0cf65c6ba03" providerId="ADAL" clId="{3489FF5C-C977-4E44-9BB5-F97EF740C841}" dt="2022-04-27T14:21:16.668" v="825" actId="962"/>
        <pc:sldMkLst>
          <pc:docMk/>
          <pc:sldMk cId="0" sldId="478"/>
        </pc:sldMkLst>
        <pc:grpChg chg="mod">
          <ac:chgData name="Peter Ford" userId="7f68e3ff-d45d-46b4-b9de-a0cf65c6ba03" providerId="ADAL" clId="{3489FF5C-C977-4E44-9BB5-F97EF740C841}" dt="2022-04-27T14:21:16.668" v="825" actId="962"/>
          <ac:grpSpMkLst>
            <pc:docMk/>
            <pc:sldMk cId="0" sldId="478"/>
            <ac:grpSpMk id="45060" creationId="{8D9758D6-BA60-4CC6-9EFC-F9BF2D2688EB}"/>
          </ac:grpSpMkLst>
        </pc:grpChg>
      </pc:sldChg>
      <pc:sldChg chg="modSp">
        <pc:chgData name="Peter Ford" userId="7f68e3ff-d45d-46b4-b9de-a0cf65c6ba03" providerId="ADAL" clId="{3489FF5C-C977-4E44-9BB5-F97EF740C841}" dt="2022-04-27T14:22:31.529" v="872" actId="962"/>
        <pc:sldMkLst>
          <pc:docMk/>
          <pc:sldMk cId="0" sldId="480"/>
        </pc:sldMkLst>
        <pc:picChg chg="mod">
          <ac:chgData name="Peter Ford" userId="7f68e3ff-d45d-46b4-b9de-a0cf65c6ba03" providerId="ADAL" clId="{3489FF5C-C977-4E44-9BB5-F97EF740C841}" dt="2022-04-27T14:22:20.368" v="870" actId="962"/>
          <ac:picMkLst>
            <pc:docMk/>
            <pc:sldMk cId="0" sldId="480"/>
            <ac:picMk id="55299" creationId="{60DD7F79-4CEC-45DC-A192-51F140F47583}"/>
          </ac:picMkLst>
        </pc:picChg>
        <pc:picChg chg="mod">
          <ac:chgData name="Peter Ford" userId="7f68e3ff-d45d-46b4-b9de-a0cf65c6ba03" providerId="ADAL" clId="{3489FF5C-C977-4E44-9BB5-F97EF740C841}" dt="2022-04-27T14:14:37.075" v="143" actId="962"/>
          <ac:picMkLst>
            <pc:docMk/>
            <pc:sldMk cId="0" sldId="480"/>
            <ac:picMk id="55300" creationId="{C0E6F928-1F08-441F-9AC6-E5C8B15EF815}"/>
          </ac:picMkLst>
        </pc:picChg>
        <pc:picChg chg="mod">
          <ac:chgData name="Peter Ford" userId="7f68e3ff-d45d-46b4-b9de-a0cf65c6ba03" providerId="ADAL" clId="{3489FF5C-C977-4E44-9BB5-F97EF740C841}" dt="2022-04-27T14:15:06.240" v="275" actId="962"/>
          <ac:picMkLst>
            <pc:docMk/>
            <pc:sldMk cId="0" sldId="480"/>
            <ac:picMk id="55301" creationId="{EC617449-8446-4167-8069-E0A1E5D60DD6}"/>
          </ac:picMkLst>
        </pc:picChg>
        <pc:picChg chg="mod">
          <ac:chgData name="Peter Ford" userId="7f68e3ff-d45d-46b4-b9de-a0cf65c6ba03" providerId="ADAL" clId="{3489FF5C-C977-4E44-9BB5-F97EF740C841}" dt="2022-04-27T14:22:31.529" v="872" actId="962"/>
          <ac:picMkLst>
            <pc:docMk/>
            <pc:sldMk cId="0" sldId="480"/>
            <ac:picMk id="55302" creationId="{A18C418A-D12B-4F86-8A9D-F210FF1089E4}"/>
          </ac:picMkLst>
        </pc:picChg>
      </pc:sldChg>
      <pc:sldChg chg="modSp">
        <pc:chgData name="Peter Ford" userId="7f68e3ff-d45d-46b4-b9de-a0cf65c6ba03" providerId="ADAL" clId="{3489FF5C-C977-4E44-9BB5-F97EF740C841}" dt="2022-04-27T14:12:32.737" v="65" actId="962"/>
        <pc:sldMkLst>
          <pc:docMk/>
          <pc:sldMk cId="0" sldId="482"/>
        </pc:sldMkLst>
        <pc:picChg chg="mod">
          <ac:chgData name="Peter Ford" userId="7f68e3ff-d45d-46b4-b9de-a0cf65c6ba03" providerId="ADAL" clId="{3489FF5C-C977-4E44-9BB5-F97EF740C841}" dt="2022-04-27T14:12:30.707" v="64" actId="962"/>
          <ac:picMkLst>
            <pc:docMk/>
            <pc:sldMk cId="0" sldId="482"/>
            <ac:picMk id="34820" creationId="{993F3490-3D39-48D7-B71A-B7E0371530CD}"/>
          </ac:picMkLst>
        </pc:picChg>
        <pc:picChg chg="mod">
          <ac:chgData name="Peter Ford" userId="7f68e3ff-d45d-46b4-b9de-a0cf65c6ba03" providerId="ADAL" clId="{3489FF5C-C977-4E44-9BB5-F97EF740C841}" dt="2022-04-27T14:12:28.675" v="63" actId="962"/>
          <ac:picMkLst>
            <pc:docMk/>
            <pc:sldMk cId="0" sldId="482"/>
            <ac:picMk id="34821" creationId="{07EAE99F-36C2-4315-A679-7BC8CC82DBDC}"/>
          </ac:picMkLst>
        </pc:picChg>
        <pc:picChg chg="mod">
          <ac:chgData name="Peter Ford" userId="7f68e3ff-d45d-46b4-b9de-a0cf65c6ba03" providerId="ADAL" clId="{3489FF5C-C977-4E44-9BB5-F97EF740C841}" dt="2022-04-27T14:12:32.737" v="65" actId="962"/>
          <ac:picMkLst>
            <pc:docMk/>
            <pc:sldMk cId="0" sldId="482"/>
            <ac:picMk id="34822" creationId="{6B5A6E36-DB66-4B7E-A0C2-8EB41571FA4B}"/>
          </ac:picMkLst>
        </pc:picChg>
      </pc:sldChg>
      <pc:sldChg chg="modSp">
        <pc:chgData name="Peter Ford" userId="7f68e3ff-d45d-46b4-b9de-a0cf65c6ba03" providerId="ADAL" clId="{3489FF5C-C977-4E44-9BB5-F97EF740C841}" dt="2022-04-27T14:34:16.954" v="2459" actId="1076"/>
        <pc:sldMkLst>
          <pc:docMk/>
          <pc:sldMk cId="0" sldId="483"/>
        </pc:sldMkLst>
        <pc:picChg chg="mod">
          <ac:chgData name="Peter Ford" userId="7f68e3ff-d45d-46b4-b9de-a0cf65c6ba03" providerId="ADAL" clId="{3489FF5C-C977-4E44-9BB5-F97EF740C841}" dt="2022-04-27T14:21:53.310" v="863" actId="962"/>
          <ac:picMkLst>
            <pc:docMk/>
            <pc:sldMk cId="0" sldId="483"/>
            <ac:picMk id="49157" creationId="{74995EFA-94D6-4712-B613-795A10B53B0B}"/>
          </ac:picMkLst>
        </pc:picChg>
        <pc:picChg chg="mod">
          <ac:chgData name="Peter Ford" userId="7f68e3ff-d45d-46b4-b9de-a0cf65c6ba03" providerId="ADAL" clId="{3489FF5C-C977-4E44-9BB5-F97EF740C841}" dt="2022-04-27T14:34:16.954" v="2459" actId="1076"/>
          <ac:picMkLst>
            <pc:docMk/>
            <pc:sldMk cId="0" sldId="483"/>
            <ac:picMk id="49158" creationId="{05644594-0124-43FE-AE97-24565D683113}"/>
          </ac:picMkLst>
        </pc:picChg>
      </pc:sldChg>
      <pc:sldChg chg="modSp">
        <pc:chgData name="Peter Ford" userId="7f68e3ff-d45d-46b4-b9de-a0cf65c6ba03" providerId="ADAL" clId="{3489FF5C-C977-4E44-9BB5-F97EF740C841}" dt="2022-04-27T14:34:21.072" v="2460" actId="1076"/>
        <pc:sldMkLst>
          <pc:docMk/>
          <pc:sldMk cId="0" sldId="484"/>
        </pc:sldMkLst>
        <pc:picChg chg="mod">
          <ac:chgData name="Peter Ford" userId="7f68e3ff-d45d-46b4-b9de-a0cf65c6ba03" providerId="ADAL" clId="{3489FF5C-C977-4E44-9BB5-F97EF740C841}" dt="2022-04-27T14:34:21.072" v="2460" actId="1076"/>
          <ac:picMkLst>
            <pc:docMk/>
            <pc:sldMk cId="0" sldId="484"/>
            <ac:picMk id="51204" creationId="{1ABFF4D6-D53A-41CC-B53F-CECD7437A01A}"/>
          </ac:picMkLst>
        </pc:picChg>
        <pc:picChg chg="mod">
          <ac:chgData name="Peter Ford" userId="7f68e3ff-d45d-46b4-b9de-a0cf65c6ba03" providerId="ADAL" clId="{3489FF5C-C977-4E44-9BB5-F97EF740C841}" dt="2022-04-27T14:22:03.133" v="866" actId="962"/>
          <ac:picMkLst>
            <pc:docMk/>
            <pc:sldMk cId="0" sldId="484"/>
            <ac:picMk id="51205" creationId="{3B03A163-CCEC-46EC-B991-F2DC9D25698A}"/>
          </ac:picMkLst>
        </pc:picChg>
        <pc:picChg chg="mod">
          <ac:chgData name="Peter Ford" userId="7f68e3ff-d45d-46b4-b9de-a0cf65c6ba03" providerId="ADAL" clId="{3489FF5C-C977-4E44-9BB5-F97EF740C841}" dt="2022-04-27T14:22:00.922" v="864" actId="962"/>
          <ac:picMkLst>
            <pc:docMk/>
            <pc:sldMk cId="0" sldId="484"/>
            <ac:picMk id="51206" creationId="{CEE919A3-A8F1-4D92-BE9D-DA64AD822147}"/>
          </ac:picMkLst>
        </pc:picChg>
      </pc:sldChg>
      <pc:sldChg chg="modSp">
        <pc:chgData name="Peter Ford" userId="7f68e3ff-d45d-46b4-b9de-a0cf65c6ba03" providerId="ADAL" clId="{3489FF5C-C977-4E44-9BB5-F97EF740C841}" dt="2022-04-27T14:21:07.837" v="824" actId="962"/>
        <pc:sldMkLst>
          <pc:docMk/>
          <pc:sldMk cId="0" sldId="488"/>
        </pc:sldMkLst>
        <pc:picChg chg="mod">
          <ac:chgData name="Peter Ford" userId="7f68e3ff-d45d-46b4-b9de-a0cf65c6ba03" providerId="ADAL" clId="{3489FF5C-C977-4E44-9BB5-F97EF740C841}" dt="2022-04-27T14:21:07.837" v="824" actId="962"/>
          <ac:picMkLst>
            <pc:docMk/>
            <pc:sldMk cId="0" sldId="488"/>
            <ac:picMk id="38916" creationId="{EDD16C42-106F-40E4-9813-E8DED6166D53}"/>
          </ac:picMkLst>
        </pc:picChg>
        <pc:picChg chg="mod">
          <ac:chgData name="Peter Ford" userId="7f68e3ff-d45d-46b4-b9de-a0cf65c6ba03" providerId="ADAL" clId="{3489FF5C-C977-4E44-9BB5-F97EF740C841}" dt="2022-04-27T14:20:54.146" v="779" actId="962"/>
          <ac:picMkLst>
            <pc:docMk/>
            <pc:sldMk cId="0" sldId="488"/>
            <ac:picMk id="38917" creationId="{2DCA68A0-07B9-4F1C-9F0A-759E6784BCC9}"/>
          </ac:picMkLst>
        </pc:picChg>
      </pc:sldChg>
      <pc:sldChg chg="modSp">
        <pc:chgData name="Peter Ford" userId="7f68e3ff-d45d-46b4-b9de-a0cf65c6ba03" providerId="ADAL" clId="{3489FF5C-C977-4E44-9BB5-F97EF740C841}" dt="2022-04-27T14:32:45.152" v="2456" actId="962"/>
        <pc:sldMkLst>
          <pc:docMk/>
          <pc:sldMk cId="0" sldId="491"/>
        </pc:sldMkLst>
        <pc:picChg chg="mod">
          <ac:chgData name="Peter Ford" userId="7f68e3ff-d45d-46b4-b9de-a0cf65c6ba03" providerId="ADAL" clId="{3489FF5C-C977-4E44-9BB5-F97EF740C841}" dt="2022-04-27T14:32:43.042" v="2455" actId="962"/>
          <ac:picMkLst>
            <pc:docMk/>
            <pc:sldMk cId="0" sldId="491"/>
            <ac:picMk id="101380" creationId="{39B54BA3-DC80-4C8A-AAB5-8373FDA187B5}"/>
          </ac:picMkLst>
        </pc:picChg>
        <pc:picChg chg="mod">
          <ac:chgData name="Peter Ford" userId="7f68e3ff-d45d-46b4-b9de-a0cf65c6ba03" providerId="ADAL" clId="{3489FF5C-C977-4E44-9BB5-F97EF740C841}" dt="2022-04-27T14:32:45.152" v="2456" actId="962"/>
          <ac:picMkLst>
            <pc:docMk/>
            <pc:sldMk cId="0" sldId="491"/>
            <ac:picMk id="101381" creationId="{E092BA84-565C-474D-8E6C-8629F8D1DBAD}"/>
          </ac:picMkLst>
        </pc:picChg>
      </pc:sldChg>
      <pc:sldChg chg="modSp">
        <pc:chgData name="Peter Ford" userId="7f68e3ff-d45d-46b4-b9de-a0cf65c6ba03" providerId="ADAL" clId="{3489FF5C-C977-4E44-9BB5-F97EF740C841}" dt="2022-04-27T14:17:05.970" v="458" actId="962"/>
        <pc:sldMkLst>
          <pc:docMk/>
          <pc:sldMk cId="0" sldId="556"/>
        </pc:sldMkLst>
        <pc:picChg chg="mod">
          <ac:chgData name="Peter Ford" userId="7f68e3ff-d45d-46b4-b9de-a0cf65c6ba03" providerId="ADAL" clId="{3489FF5C-C977-4E44-9BB5-F97EF740C841}" dt="2022-04-27T14:15:52.992" v="314" actId="962"/>
          <ac:picMkLst>
            <pc:docMk/>
            <pc:sldMk cId="0" sldId="556"/>
            <ac:picMk id="22532" creationId="{574825B9-B04A-4700-B0AC-B79C84CC5729}"/>
          </ac:picMkLst>
        </pc:picChg>
        <pc:picChg chg="mod">
          <ac:chgData name="Peter Ford" userId="7f68e3ff-d45d-46b4-b9de-a0cf65c6ba03" providerId="ADAL" clId="{3489FF5C-C977-4E44-9BB5-F97EF740C841}" dt="2022-04-27T14:16:34.820" v="405" actId="962"/>
          <ac:picMkLst>
            <pc:docMk/>
            <pc:sldMk cId="0" sldId="556"/>
            <ac:picMk id="22533" creationId="{61DC2CCB-0018-4110-AFA8-79D2897C6A14}"/>
          </ac:picMkLst>
        </pc:picChg>
        <pc:picChg chg="mod">
          <ac:chgData name="Peter Ford" userId="7f68e3ff-d45d-46b4-b9de-a0cf65c6ba03" providerId="ADAL" clId="{3489FF5C-C977-4E44-9BB5-F97EF740C841}" dt="2022-04-27T14:17:05.970" v="458" actId="962"/>
          <ac:picMkLst>
            <pc:docMk/>
            <pc:sldMk cId="0" sldId="556"/>
            <ac:picMk id="22534" creationId="{FD5436DE-5679-4277-90AF-C2A59333C65E}"/>
          </ac:picMkLst>
        </pc:picChg>
      </pc:sldChg>
      <pc:sldChg chg="modSp mod">
        <pc:chgData name="Peter Ford" userId="7f68e3ff-d45d-46b4-b9de-a0cf65c6ba03" providerId="ADAL" clId="{3489FF5C-C977-4E44-9BB5-F97EF740C841}" dt="2022-04-27T14:24:55.983" v="1274" actId="962"/>
        <pc:sldMkLst>
          <pc:docMk/>
          <pc:sldMk cId="0" sldId="731"/>
        </pc:sldMkLst>
        <pc:graphicFrameChg chg="mod">
          <ac:chgData name="Peter Ford" userId="7f68e3ff-d45d-46b4-b9de-a0cf65c6ba03" providerId="ADAL" clId="{3489FF5C-C977-4E44-9BB5-F97EF740C841}" dt="2022-04-27T14:24:55.983" v="1274" actId="962"/>
          <ac:graphicFrameMkLst>
            <pc:docMk/>
            <pc:sldMk cId="0" sldId="731"/>
            <ac:graphicFrameMk id="244" creationId="{A5E34B89-1A12-484F-844F-46498DE3AAC2}"/>
          </ac:graphicFrameMkLst>
        </pc:graphicFrameChg>
      </pc:sldChg>
      <pc:sldChg chg="modSp">
        <pc:chgData name="Peter Ford" userId="7f68e3ff-d45d-46b4-b9de-a0cf65c6ba03" providerId="ADAL" clId="{3489FF5C-C977-4E44-9BB5-F97EF740C841}" dt="2022-04-27T14:31:35.723" v="2318" actId="962"/>
        <pc:sldMkLst>
          <pc:docMk/>
          <pc:sldMk cId="0" sldId="737"/>
        </pc:sldMkLst>
        <pc:picChg chg="mod">
          <ac:chgData name="Peter Ford" userId="7f68e3ff-d45d-46b4-b9de-a0cf65c6ba03" providerId="ADAL" clId="{3489FF5C-C977-4E44-9BB5-F97EF740C841}" dt="2022-04-27T14:31:35.723" v="2318" actId="962"/>
          <ac:picMkLst>
            <pc:docMk/>
            <pc:sldMk cId="0" sldId="737"/>
            <ac:picMk id="81924" creationId="{5A591B1C-CA1D-4805-8CE5-7CD2ADCA93CF}"/>
          </ac:picMkLst>
        </pc:picChg>
      </pc:sldChg>
      <pc:sldChg chg="modSp">
        <pc:chgData name="Peter Ford" userId="7f68e3ff-d45d-46b4-b9de-a0cf65c6ba03" providerId="ADAL" clId="{3489FF5C-C977-4E44-9BB5-F97EF740C841}" dt="2022-04-27T14:32:23.189" v="2453" actId="962"/>
        <pc:sldMkLst>
          <pc:docMk/>
          <pc:sldMk cId="0" sldId="738"/>
        </pc:sldMkLst>
        <pc:picChg chg="mod">
          <ac:chgData name="Peter Ford" userId="7f68e3ff-d45d-46b4-b9de-a0cf65c6ba03" providerId="ADAL" clId="{3489FF5C-C977-4E44-9BB5-F97EF740C841}" dt="2022-04-27T14:32:23.189" v="2453" actId="962"/>
          <ac:picMkLst>
            <pc:docMk/>
            <pc:sldMk cId="0" sldId="738"/>
            <ac:picMk id="93187" creationId="{A104A905-309A-491D-B264-A71C5A07F5FB}"/>
          </ac:picMkLst>
        </pc:picChg>
      </pc:sldChg>
      <pc:sldChg chg="modSp">
        <pc:chgData name="Peter Ford" userId="7f68e3ff-d45d-46b4-b9de-a0cf65c6ba03" providerId="ADAL" clId="{3489FF5C-C977-4E44-9BB5-F97EF740C841}" dt="2022-04-27T14:20:24.826" v="770" actId="962"/>
        <pc:sldMkLst>
          <pc:docMk/>
          <pc:sldMk cId="0" sldId="739"/>
        </pc:sldMkLst>
        <pc:picChg chg="mod">
          <ac:chgData name="Peter Ford" userId="7f68e3ff-d45d-46b4-b9de-a0cf65c6ba03" providerId="ADAL" clId="{3489FF5C-C977-4E44-9BB5-F97EF740C841}" dt="2022-04-27T14:20:24.826" v="770" actId="962"/>
          <ac:picMkLst>
            <pc:docMk/>
            <pc:sldMk cId="0" sldId="739"/>
            <ac:picMk id="30724" creationId="{1C15BA74-31D2-4CAC-AAA7-2FA915371FB4}"/>
          </ac:picMkLst>
        </pc:picChg>
      </pc:sldChg>
      <pc:sldChg chg="modSp">
        <pc:chgData name="Peter Ford" userId="7f68e3ff-d45d-46b4-b9de-a0cf65c6ba03" providerId="ADAL" clId="{3489FF5C-C977-4E44-9BB5-F97EF740C841}" dt="2022-04-27T14:20:01.811" v="749" actId="962"/>
        <pc:sldMkLst>
          <pc:docMk/>
          <pc:sldMk cId="0" sldId="740"/>
        </pc:sldMkLst>
        <pc:picChg chg="mod">
          <ac:chgData name="Peter Ford" userId="7f68e3ff-d45d-46b4-b9de-a0cf65c6ba03" providerId="ADAL" clId="{3489FF5C-C977-4E44-9BB5-F97EF740C841}" dt="2022-04-27T14:12:12.627" v="60" actId="962"/>
          <ac:picMkLst>
            <pc:docMk/>
            <pc:sldMk cId="0" sldId="740"/>
            <ac:picMk id="28676" creationId="{6D551990-18C6-48EF-9C6A-340BC0050793}"/>
          </ac:picMkLst>
        </pc:picChg>
        <pc:picChg chg="mod">
          <ac:chgData name="Peter Ford" userId="7f68e3ff-d45d-46b4-b9de-a0cf65c6ba03" providerId="ADAL" clId="{3489FF5C-C977-4E44-9BB5-F97EF740C841}" dt="2022-04-27T14:20:01.811" v="749" actId="962"/>
          <ac:picMkLst>
            <pc:docMk/>
            <pc:sldMk cId="0" sldId="740"/>
            <ac:picMk id="28677" creationId="{067E755B-A8FA-40CD-BF1E-65DDF3FBA1DD}"/>
          </ac:picMkLst>
        </pc:picChg>
        <pc:picChg chg="mod">
          <ac:chgData name="Peter Ford" userId="7f68e3ff-d45d-46b4-b9de-a0cf65c6ba03" providerId="ADAL" clId="{3489FF5C-C977-4E44-9BB5-F97EF740C841}" dt="2022-04-27T14:12:14.430" v="61" actId="962"/>
          <ac:picMkLst>
            <pc:docMk/>
            <pc:sldMk cId="0" sldId="740"/>
            <ac:picMk id="28678" creationId="{0EF55D6B-353B-4610-929F-85BEA8C38F20}"/>
          </ac:picMkLst>
        </pc:picChg>
      </pc:sldChg>
    </pc:docChg>
  </pc:docChgLst>
  <pc:docChgLst>
    <pc:chgData name="Peter Ford" userId="7f68e3ff-d45d-46b4-b9de-a0cf65c6ba03" providerId="ADAL" clId="{8DDCB4C0-4958-4879-910C-759BE7CBA1DB}"/>
    <pc:docChg chg="modSld">
      <pc:chgData name="Peter Ford" userId="7f68e3ff-d45d-46b4-b9de-a0cf65c6ba03" providerId="ADAL" clId="{8DDCB4C0-4958-4879-910C-759BE7CBA1DB}" dt="2022-11-17T16:08:52.334" v="227" actId="962"/>
      <pc:docMkLst>
        <pc:docMk/>
      </pc:docMkLst>
      <pc:sldChg chg="modSp mod">
        <pc:chgData name="Peter Ford" userId="7f68e3ff-d45d-46b4-b9de-a0cf65c6ba03" providerId="ADAL" clId="{8DDCB4C0-4958-4879-910C-759BE7CBA1DB}" dt="2022-11-17T16:05:16.825" v="70" actId="962"/>
        <pc:sldMkLst>
          <pc:docMk/>
          <pc:sldMk cId="0" sldId="396"/>
        </pc:sldMkLst>
        <pc:spChg chg="mod">
          <ac:chgData name="Peter Ford" userId="7f68e3ff-d45d-46b4-b9de-a0cf65c6ba03" providerId="ADAL" clId="{8DDCB4C0-4958-4879-910C-759BE7CBA1DB}" dt="2022-11-17T16:05:16.825" v="70" actId="962"/>
          <ac:spMkLst>
            <pc:docMk/>
            <pc:sldMk cId="0" sldId="396"/>
            <ac:spMk id="5" creationId="{0512BEAF-C88D-4DF0-9384-6B8A005A0DCB}"/>
          </ac:spMkLst>
        </pc:spChg>
      </pc:sldChg>
      <pc:sldChg chg="modSp">
        <pc:chgData name="Peter Ford" userId="7f68e3ff-d45d-46b4-b9de-a0cf65c6ba03" providerId="ADAL" clId="{8DDCB4C0-4958-4879-910C-759BE7CBA1DB}" dt="2022-11-17T16:06:47.442" v="72" actId="1076"/>
        <pc:sldMkLst>
          <pc:docMk/>
          <pc:sldMk cId="0" sldId="411"/>
        </pc:sldMkLst>
        <pc:picChg chg="mod">
          <ac:chgData name="Peter Ford" userId="7f68e3ff-d45d-46b4-b9de-a0cf65c6ba03" providerId="ADAL" clId="{8DDCB4C0-4958-4879-910C-759BE7CBA1DB}" dt="2022-11-17T16:06:47.442" v="72" actId="1076"/>
          <ac:picMkLst>
            <pc:docMk/>
            <pc:sldMk cId="0" sldId="411"/>
            <ac:picMk id="69639" creationId="{9D237A94-A899-46B5-BBC4-42FBC8A16D7D}"/>
          </ac:picMkLst>
        </pc:picChg>
      </pc:sldChg>
      <pc:sldChg chg="modSp">
        <pc:chgData name="Peter Ford" userId="7f68e3ff-d45d-46b4-b9de-a0cf65c6ba03" providerId="ADAL" clId="{8DDCB4C0-4958-4879-910C-759BE7CBA1DB}" dt="2022-11-17T16:07:08.475" v="73" actId="1076"/>
        <pc:sldMkLst>
          <pc:docMk/>
          <pc:sldMk cId="0" sldId="458"/>
        </pc:sldMkLst>
        <pc:picChg chg="mod">
          <ac:chgData name="Peter Ford" userId="7f68e3ff-d45d-46b4-b9de-a0cf65c6ba03" providerId="ADAL" clId="{8DDCB4C0-4958-4879-910C-759BE7CBA1DB}" dt="2022-11-17T16:07:08.475" v="73" actId="1076"/>
          <ac:picMkLst>
            <pc:docMk/>
            <pc:sldMk cId="0" sldId="458"/>
            <ac:picMk id="79876" creationId="{1604B5A4-468C-45F3-B6B3-F197BC7DBF65}"/>
          </ac:picMkLst>
        </pc:picChg>
      </pc:sldChg>
      <pc:sldChg chg="modSp">
        <pc:chgData name="Peter Ford" userId="7f68e3ff-d45d-46b4-b9de-a0cf65c6ba03" providerId="ADAL" clId="{8DDCB4C0-4958-4879-910C-759BE7CBA1DB}" dt="2022-11-17T16:04:13.400" v="16" actId="1076"/>
        <pc:sldMkLst>
          <pc:docMk/>
          <pc:sldMk cId="0" sldId="473"/>
        </pc:sldMkLst>
        <pc:spChg chg="mod">
          <ac:chgData name="Peter Ford" userId="7f68e3ff-d45d-46b4-b9de-a0cf65c6ba03" providerId="ADAL" clId="{8DDCB4C0-4958-4879-910C-759BE7CBA1DB}" dt="2022-11-17T16:04:12.785" v="15" actId="1076"/>
          <ac:spMkLst>
            <pc:docMk/>
            <pc:sldMk cId="0" sldId="473"/>
            <ac:spMk id="14350" creationId="{27A1DDE5-6868-47C1-913B-364DED14C6FF}"/>
          </ac:spMkLst>
        </pc:spChg>
        <pc:grpChg chg="mod">
          <ac:chgData name="Peter Ford" userId="7f68e3ff-d45d-46b4-b9de-a0cf65c6ba03" providerId="ADAL" clId="{8DDCB4C0-4958-4879-910C-759BE7CBA1DB}" dt="2022-11-17T16:04:12.785" v="15" actId="1076"/>
          <ac:grpSpMkLst>
            <pc:docMk/>
            <pc:sldMk cId="0" sldId="473"/>
            <ac:grpSpMk id="14339" creationId="{C6037DBC-3CD4-4F5B-937C-E282B6E5632B}"/>
          </ac:grpSpMkLst>
        </pc:grpChg>
        <pc:grpChg chg="mod">
          <ac:chgData name="Peter Ford" userId="7f68e3ff-d45d-46b4-b9de-a0cf65c6ba03" providerId="ADAL" clId="{8DDCB4C0-4958-4879-910C-759BE7CBA1DB}" dt="2022-11-17T16:04:12.785" v="15" actId="1076"/>
          <ac:grpSpMkLst>
            <pc:docMk/>
            <pc:sldMk cId="0" sldId="473"/>
            <ac:grpSpMk id="14348" creationId="{C5CDD4F7-3977-4AD0-AD7C-682152509609}"/>
          </ac:grpSpMkLst>
        </pc:grpChg>
        <pc:picChg chg="mod">
          <ac:chgData name="Peter Ford" userId="7f68e3ff-d45d-46b4-b9de-a0cf65c6ba03" providerId="ADAL" clId="{8DDCB4C0-4958-4879-910C-759BE7CBA1DB}" dt="2022-11-17T16:04:13.400" v="16" actId="1076"/>
          <ac:picMkLst>
            <pc:docMk/>
            <pc:sldMk cId="0" sldId="473"/>
            <ac:picMk id="14342" creationId="{297886F0-AD5C-48A9-9F06-A4931D7F27B4}"/>
          </ac:picMkLst>
        </pc:picChg>
        <pc:picChg chg="mod">
          <ac:chgData name="Peter Ford" userId="7f68e3ff-d45d-46b4-b9de-a0cf65c6ba03" providerId="ADAL" clId="{8DDCB4C0-4958-4879-910C-759BE7CBA1DB}" dt="2022-11-17T16:04:06.357" v="14" actId="962"/>
          <ac:picMkLst>
            <pc:docMk/>
            <pc:sldMk cId="0" sldId="473"/>
            <ac:picMk id="14343" creationId="{B70B99C7-AFBA-479F-98E5-76D5A27B59C2}"/>
          </ac:picMkLst>
        </pc:picChg>
        <pc:picChg chg="mod">
          <ac:chgData name="Peter Ford" userId="7f68e3ff-d45d-46b4-b9de-a0cf65c6ba03" providerId="ADAL" clId="{8DDCB4C0-4958-4879-910C-759BE7CBA1DB}" dt="2022-11-17T16:04:12.785" v="15" actId="1076"/>
          <ac:picMkLst>
            <pc:docMk/>
            <pc:sldMk cId="0" sldId="473"/>
            <ac:picMk id="14349" creationId="{D48A7BB9-CE04-4505-92D4-9BDA109F3C68}"/>
          </ac:picMkLst>
        </pc:picChg>
        <pc:picChg chg="mod">
          <ac:chgData name="Peter Ford" userId="7f68e3ff-d45d-46b4-b9de-a0cf65c6ba03" providerId="ADAL" clId="{8DDCB4C0-4958-4879-910C-759BE7CBA1DB}" dt="2022-11-17T16:04:12.785" v="15" actId="1076"/>
          <ac:picMkLst>
            <pc:docMk/>
            <pc:sldMk cId="0" sldId="473"/>
            <ac:picMk id="14351" creationId="{E1A559B2-7344-44D9-B1F6-C4C40513D9A2}"/>
          </ac:picMkLst>
        </pc:picChg>
        <pc:picChg chg="mod">
          <ac:chgData name="Peter Ford" userId="7f68e3ff-d45d-46b4-b9de-a0cf65c6ba03" providerId="ADAL" clId="{8DDCB4C0-4958-4879-910C-759BE7CBA1DB}" dt="2022-11-17T16:04:12.785" v="15" actId="1076"/>
          <ac:picMkLst>
            <pc:docMk/>
            <pc:sldMk cId="0" sldId="473"/>
            <ac:picMk id="14352" creationId="{F25093FC-3350-460D-8485-CA3CF46C6844}"/>
          </ac:picMkLst>
        </pc:picChg>
      </pc:sldChg>
      <pc:sldChg chg="modSp">
        <pc:chgData name="Peter Ford" userId="7f68e3ff-d45d-46b4-b9de-a0cf65c6ba03" providerId="ADAL" clId="{8DDCB4C0-4958-4879-910C-759BE7CBA1DB}" dt="2022-11-17T16:06:12.015" v="71" actId="1076"/>
        <pc:sldMkLst>
          <pc:docMk/>
          <pc:sldMk cId="0" sldId="484"/>
        </pc:sldMkLst>
        <pc:picChg chg="mod">
          <ac:chgData name="Peter Ford" userId="7f68e3ff-d45d-46b4-b9de-a0cf65c6ba03" providerId="ADAL" clId="{8DDCB4C0-4958-4879-910C-759BE7CBA1DB}" dt="2022-11-17T16:06:12.015" v="71" actId="1076"/>
          <ac:picMkLst>
            <pc:docMk/>
            <pc:sldMk cId="0" sldId="484"/>
            <ac:picMk id="51205" creationId="{3B03A163-CCEC-46EC-B991-F2DC9D25698A}"/>
          </ac:picMkLst>
        </pc:picChg>
      </pc:sldChg>
      <pc:sldChg chg="modSp">
        <pc:chgData name="Peter Ford" userId="7f68e3ff-d45d-46b4-b9de-a0cf65c6ba03" providerId="ADAL" clId="{8DDCB4C0-4958-4879-910C-759BE7CBA1DB}" dt="2022-11-17T16:08:52.334" v="227" actId="962"/>
        <pc:sldMkLst>
          <pc:docMk/>
          <pc:sldMk cId="0" sldId="738"/>
        </pc:sldMkLst>
        <pc:picChg chg="mod">
          <ac:chgData name="Peter Ford" userId="7f68e3ff-d45d-46b4-b9de-a0cf65c6ba03" providerId="ADAL" clId="{8DDCB4C0-4958-4879-910C-759BE7CBA1DB}" dt="2022-11-17T16:08:52.334" v="227" actId="962"/>
          <ac:picMkLst>
            <pc:docMk/>
            <pc:sldMk cId="0" sldId="738"/>
            <ac:picMk id="93187" creationId="{A104A905-309A-491D-B264-A71C5A07F5FB}"/>
          </ac:picMkLst>
        </pc:picChg>
      </pc:sldChg>
    </pc:docChg>
  </pc:docChgLst>
  <pc:docChgLst>
    <pc:chgData name="Peter Ford" userId="7f68e3ff-d45d-46b4-b9de-a0cf65c6ba03" providerId="ADAL" clId="{6A090E7D-E74D-49ED-BDF5-D62B6BF4456F}"/>
    <pc:docChg chg="undo custSel addSld delSld modSld sldOrd">
      <pc:chgData name="Peter Ford" userId="7f68e3ff-d45d-46b4-b9de-a0cf65c6ba03" providerId="ADAL" clId="{6A090E7D-E74D-49ED-BDF5-D62B6BF4456F}" dt="2022-11-18T11:48:09.003" v="354" actId="1076"/>
      <pc:docMkLst>
        <pc:docMk/>
      </pc:docMkLst>
      <pc:sldChg chg="addSp delSp modSp del mod">
        <pc:chgData name="Peter Ford" userId="7f68e3ff-d45d-46b4-b9de-a0cf65c6ba03" providerId="ADAL" clId="{6A090E7D-E74D-49ED-BDF5-D62B6BF4456F}" dt="2022-11-18T11:41:39.306" v="280" actId="2696"/>
        <pc:sldMkLst>
          <pc:docMk/>
          <pc:sldMk cId="0" sldId="279"/>
        </pc:sldMkLst>
        <pc:spChg chg="add del mod">
          <ac:chgData name="Peter Ford" userId="7f68e3ff-d45d-46b4-b9de-a0cf65c6ba03" providerId="ADAL" clId="{6A090E7D-E74D-49ED-BDF5-D62B6BF4456F}" dt="2022-11-18T11:39:07.922" v="98" actId="21"/>
          <ac:spMkLst>
            <pc:docMk/>
            <pc:sldMk cId="0" sldId="279"/>
            <ac:spMk id="343" creationId="{70E84CC6-8277-4504-BED8-7F1E27F7CB39}"/>
          </ac:spMkLst>
        </pc:spChg>
        <pc:picChg chg="mod">
          <ac:chgData name="Peter Ford" userId="7f68e3ff-d45d-46b4-b9de-a0cf65c6ba03" providerId="ADAL" clId="{6A090E7D-E74D-49ED-BDF5-D62B6BF4456F}" dt="2022-11-18T11:40:26.034" v="164" actId="1076"/>
          <ac:picMkLst>
            <pc:docMk/>
            <pc:sldMk cId="0" sldId="279"/>
            <ac:picMk id="36867" creationId="{FEB24E98-D586-4AFE-84E1-6A63C8EC2A70}"/>
          </ac:picMkLst>
        </pc:picChg>
      </pc:sldChg>
      <pc:sldChg chg="modSp">
        <pc:chgData name="Peter Ford" userId="7f68e3ff-d45d-46b4-b9de-a0cf65c6ba03" providerId="ADAL" clId="{6A090E7D-E74D-49ED-BDF5-D62B6BF4456F}" dt="2022-11-18T11:44:05.119" v="284" actId="962"/>
        <pc:sldMkLst>
          <pc:docMk/>
          <pc:sldMk cId="0" sldId="399"/>
        </pc:sldMkLst>
        <pc:spChg chg="mod">
          <ac:chgData name="Peter Ford" userId="7f68e3ff-d45d-46b4-b9de-a0cf65c6ba03" providerId="ADAL" clId="{6A090E7D-E74D-49ED-BDF5-D62B6BF4456F}" dt="2022-11-18T11:44:02.057" v="283" actId="962"/>
          <ac:spMkLst>
            <pc:docMk/>
            <pc:sldMk cId="0" sldId="399"/>
            <ac:spMk id="63494" creationId="{5A536BC7-BEDA-4FCB-A1DB-7DC60E332671}"/>
          </ac:spMkLst>
        </pc:spChg>
        <pc:spChg chg="mod">
          <ac:chgData name="Peter Ford" userId="7f68e3ff-d45d-46b4-b9de-a0cf65c6ba03" providerId="ADAL" clId="{6A090E7D-E74D-49ED-BDF5-D62B6BF4456F}" dt="2022-11-18T11:44:05.119" v="284" actId="962"/>
          <ac:spMkLst>
            <pc:docMk/>
            <pc:sldMk cId="0" sldId="399"/>
            <ac:spMk id="63495" creationId="{C6270B2F-0D11-4471-A9E5-56BF474EEAA2}"/>
          </ac:spMkLst>
        </pc:spChg>
      </pc:sldChg>
      <pc:sldChg chg="addSp delSp modSp mod">
        <pc:chgData name="Peter Ford" userId="7f68e3ff-d45d-46b4-b9de-a0cf65c6ba03" providerId="ADAL" clId="{6A090E7D-E74D-49ED-BDF5-D62B6BF4456F}" dt="2022-11-18T11:48:09.003" v="354" actId="1076"/>
        <pc:sldMkLst>
          <pc:docMk/>
          <pc:sldMk cId="0" sldId="473"/>
        </pc:sldMkLst>
        <pc:spChg chg="mod">
          <ac:chgData name="Peter Ford" userId="7f68e3ff-d45d-46b4-b9de-a0cf65c6ba03" providerId="ADAL" clId="{6A090E7D-E74D-49ED-BDF5-D62B6BF4456F}" dt="2022-11-18T11:46:18.980" v="299" actId="1076"/>
          <ac:spMkLst>
            <pc:docMk/>
            <pc:sldMk cId="0" sldId="473"/>
            <ac:spMk id="14340" creationId="{F349A488-5593-4C01-960F-B36ACDA45EAA}"/>
          </ac:spMkLst>
        </pc:spChg>
        <pc:spChg chg="mod">
          <ac:chgData name="Peter Ford" userId="7f68e3ff-d45d-46b4-b9de-a0cf65c6ba03" providerId="ADAL" clId="{6A090E7D-E74D-49ED-BDF5-D62B6BF4456F}" dt="2022-11-18T11:48:09.003" v="354" actId="1076"/>
          <ac:spMkLst>
            <pc:docMk/>
            <pc:sldMk cId="0" sldId="473"/>
            <ac:spMk id="14347" creationId="{65163723-2070-496E-9B6A-A8E3C065F036}"/>
          </ac:spMkLst>
        </pc:spChg>
        <pc:spChg chg="mod">
          <ac:chgData name="Peter Ford" userId="7f68e3ff-d45d-46b4-b9de-a0cf65c6ba03" providerId="ADAL" clId="{6A090E7D-E74D-49ED-BDF5-D62B6BF4456F}" dt="2022-11-18T11:44:49.048" v="286" actId="1076"/>
          <ac:spMkLst>
            <pc:docMk/>
            <pc:sldMk cId="0" sldId="473"/>
            <ac:spMk id="14350" creationId="{27A1DDE5-6868-47C1-913B-364DED14C6FF}"/>
          </ac:spMkLst>
        </pc:spChg>
        <pc:grpChg chg="del mod">
          <ac:chgData name="Peter Ford" userId="7f68e3ff-d45d-46b4-b9de-a0cf65c6ba03" providerId="ADAL" clId="{6A090E7D-E74D-49ED-BDF5-D62B6BF4456F}" dt="2022-11-18T11:44:49.749" v="287" actId="478"/>
          <ac:grpSpMkLst>
            <pc:docMk/>
            <pc:sldMk cId="0" sldId="473"/>
            <ac:grpSpMk id="14339" creationId="{C6037DBC-3CD4-4F5B-937C-E282B6E5632B}"/>
          </ac:grpSpMkLst>
        </pc:grpChg>
        <pc:grpChg chg="mod">
          <ac:chgData name="Peter Ford" userId="7f68e3ff-d45d-46b4-b9de-a0cf65c6ba03" providerId="ADAL" clId="{6A090E7D-E74D-49ED-BDF5-D62B6BF4456F}" dt="2022-11-18T11:48:09.003" v="354" actId="1076"/>
          <ac:grpSpMkLst>
            <pc:docMk/>
            <pc:sldMk cId="0" sldId="473"/>
            <ac:grpSpMk id="14341" creationId="{5E583A1A-BEF9-45FF-8B40-C9C6B2F4C5DD}"/>
          </ac:grpSpMkLst>
        </pc:grpChg>
        <pc:grpChg chg="mod">
          <ac:chgData name="Peter Ford" userId="7f68e3ff-d45d-46b4-b9de-a0cf65c6ba03" providerId="ADAL" clId="{6A090E7D-E74D-49ED-BDF5-D62B6BF4456F}" dt="2022-11-18T11:44:49.048" v="286" actId="1076"/>
          <ac:grpSpMkLst>
            <pc:docMk/>
            <pc:sldMk cId="0" sldId="473"/>
            <ac:grpSpMk id="14348" creationId="{C5CDD4F7-3977-4AD0-AD7C-682152509609}"/>
          </ac:grpSpMkLst>
        </pc:grpChg>
        <pc:picChg chg="add mod">
          <ac:chgData name="Peter Ford" userId="7f68e3ff-d45d-46b4-b9de-a0cf65c6ba03" providerId="ADAL" clId="{6A090E7D-E74D-49ED-BDF5-D62B6BF4456F}" dt="2022-11-18T11:48:05.287" v="353" actId="1076"/>
          <ac:picMkLst>
            <pc:docMk/>
            <pc:sldMk cId="0" sldId="473"/>
            <ac:picMk id="17" creationId="{9FEE85D3-684A-49B9-A33F-07451DCE57C5}"/>
          </ac:picMkLst>
        </pc:picChg>
        <pc:picChg chg="del">
          <ac:chgData name="Peter Ford" userId="7f68e3ff-d45d-46b4-b9de-a0cf65c6ba03" providerId="ADAL" clId="{6A090E7D-E74D-49ED-BDF5-D62B6BF4456F}" dt="2022-11-18T11:45:24.782" v="294" actId="478"/>
          <ac:picMkLst>
            <pc:docMk/>
            <pc:sldMk cId="0" sldId="473"/>
            <ac:picMk id="14342" creationId="{297886F0-AD5C-48A9-9F06-A4931D7F27B4}"/>
          </ac:picMkLst>
        </pc:picChg>
        <pc:picChg chg="del">
          <ac:chgData name="Peter Ford" userId="7f68e3ff-d45d-46b4-b9de-a0cf65c6ba03" providerId="ADAL" clId="{6A090E7D-E74D-49ED-BDF5-D62B6BF4456F}" dt="2022-11-18T11:44:47.747" v="285" actId="478"/>
          <ac:picMkLst>
            <pc:docMk/>
            <pc:sldMk cId="0" sldId="473"/>
            <ac:picMk id="14343" creationId="{B70B99C7-AFBA-479F-98E5-76D5A27B59C2}"/>
          </ac:picMkLst>
        </pc:picChg>
        <pc:picChg chg="mod">
          <ac:chgData name="Peter Ford" userId="7f68e3ff-d45d-46b4-b9de-a0cf65c6ba03" providerId="ADAL" clId="{6A090E7D-E74D-49ED-BDF5-D62B6BF4456F}" dt="2022-11-18T11:47:15.309" v="351" actId="962"/>
          <ac:picMkLst>
            <pc:docMk/>
            <pc:sldMk cId="0" sldId="473"/>
            <ac:picMk id="14344" creationId="{6895D578-A84C-45E5-890D-5D63BF2F73D2}"/>
          </ac:picMkLst>
        </pc:picChg>
        <pc:picChg chg="mod">
          <ac:chgData name="Peter Ford" userId="7f68e3ff-d45d-46b4-b9de-a0cf65c6ba03" providerId="ADAL" clId="{6A090E7D-E74D-49ED-BDF5-D62B6BF4456F}" dt="2022-11-18T11:47:08.561" v="339" actId="962"/>
          <ac:picMkLst>
            <pc:docMk/>
            <pc:sldMk cId="0" sldId="473"/>
            <ac:picMk id="14345" creationId="{4C74EF9C-A0DE-421A-A550-DA051039BAE6}"/>
          </ac:picMkLst>
        </pc:picChg>
        <pc:picChg chg="mod">
          <ac:chgData name="Peter Ford" userId="7f68e3ff-d45d-46b4-b9de-a0cf65c6ba03" providerId="ADAL" clId="{6A090E7D-E74D-49ED-BDF5-D62B6BF4456F}" dt="2022-11-18T11:48:09.003" v="354" actId="1076"/>
          <ac:picMkLst>
            <pc:docMk/>
            <pc:sldMk cId="0" sldId="473"/>
            <ac:picMk id="14346" creationId="{03246323-AF4E-4F59-A0F2-2DD5C52FB64B}"/>
          </ac:picMkLst>
        </pc:picChg>
        <pc:picChg chg="mod">
          <ac:chgData name="Peter Ford" userId="7f68e3ff-d45d-46b4-b9de-a0cf65c6ba03" providerId="ADAL" clId="{6A090E7D-E74D-49ED-BDF5-D62B6BF4456F}" dt="2022-11-18T11:44:49.048" v="286" actId="1076"/>
          <ac:picMkLst>
            <pc:docMk/>
            <pc:sldMk cId="0" sldId="473"/>
            <ac:picMk id="14349" creationId="{D48A7BB9-CE04-4505-92D4-9BDA109F3C68}"/>
          </ac:picMkLst>
        </pc:picChg>
        <pc:picChg chg="mod">
          <ac:chgData name="Peter Ford" userId="7f68e3ff-d45d-46b4-b9de-a0cf65c6ba03" providerId="ADAL" clId="{6A090E7D-E74D-49ED-BDF5-D62B6BF4456F}" dt="2022-11-18T11:44:49.048" v="286" actId="1076"/>
          <ac:picMkLst>
            <pc:docMk/>
            <pc:sldMk cId="0" sldId="473"/>
            <ac:picMk id="14351" creationId="{E1A559B2-7344-44D9-B1F6-C4C40513D9A2}"/>
          </ac:picMkLst>
        </pc:picChg>
        <pc:picChg chg="mod">
          <ac:chgData name="Peter Ford" userId="7f68e3ff-d45d-46b4-b9de-a0cf65c6ba03" providerId="ADAL" clId="{6A090E7D-E74D-49ED-BDF5-D62B6BF4456F}" dt="2022-11-18T11:44:49.048" v="286" actId="1076"/>
          <ac:picMkLst>
            <pc:docMk/>
            <pc:sldMk cId="0" sldId="473"/>
            <ac:picMk id="14352" creationId="{F25093FC-3350-460D-8485-CA3CF46C6844}"/>
          </ac:picMkLst>
        </pc:picChg>
      </pc:sldChg>
      <pc:sldChg chg="modSp mod">
        <pc:chgData name="Peter Ford" userId="7f68e3ff-d45d-46b4-b9de-a0cf65c6ba03" providerId="ADAL" clId="{6A090E7D-E74D-49ED-BDF5-D62B6BF4456F}" dt="2022-11-18T11:43:56.580" v="282" actId="962"/>
        <pc:sldMkLst>
          <pc:docMk/>
          <pc:sldMk cId="0" sldId="731"/>
        </pc:sldMkLst>
        <pc:spChg chg="mod">
          <ac:chgData name="Peter Ford" userId="7f68e3ff-d45d-46b4-b9de-a0cf65c6ba03" providerId="ADAL" clId="{6A090E7D-E74D-49ED-BDF5-D62B6BF4456F}" dt="2022-11-18T11:43:52.201" v="281" actId="962"/>
          <ac:spMkLst>
            <pc:docMk/>
            <pc:sldMk cId="0" sldId="731"/>
            <ac:spMk id="245" creationId="{300FCF82-294D-4C74-BA71-49B8544DFE0F}"/>
          </ac:spMkLst>
        </pc:spChg>
        <pc:spChg chg="mod">
          <ac:chgData name="Peter Ford" userId="7f68e3ff-d45d-46b4-b9de-a0cf65c6ba03" providerId="ADAL" clId="{6A090E7D-E74D-49ED-BDF5-D62B6BF4456F}" dt="2022-11-18T11:43:56.580" v="282" actId="962"/>
          <ac:spMkLst>
            <pc:docMk/>
            <pc:sldMk cId="0" sldId="731"/>
            <ac:spMk id="246" creationId="{86D3475E-7A7D-49B9-8551-7F46A3C5286F}"/>
          </ac:spMkLst>
        </pc:spChg>
      </pc:sldChg>
      <pc:sldChg chg="modSp new mod ord">
        <pc:chgData name="Peter Ford" userId="7f68e3ff-d45d-46b4-b9de-a0cf65c6ba03" providerId="ADAL" clId="{6A090E7D-E74D-49ED-BDF5-D62B6BF4456F}" dt="2022-11-18T11:41:24.666" v="279" actId="207"/>
        <pc:sldMkLst>
          <pc:docMk/>
          <pc:sldMk cId="1215417144" sldId="741"/>
        </pc:sldMkLst>
        <pc:spChg chg="mod">
          <ac:chgData name="Peter Ford" userId="7f68e3ff-d45d-46b4-b9de-a0cf65c6ba03" providerId="ADAL" clId="{6A090E7D-E74D-49ED-BDF5-D62B6BF4456F}" dt="2022-11-18T11:38:56.429" v="97"/>
          <ac:spMkLst>
            <pc:docMk/>
            <pc:sldMk cId="1215417144" sldId="741"/>
            <ac:spMk id="2" creationId="{B4D15EDF-DE85-460C-9A99-E3096A125716}"/>
          </ac:spMkLst>
        </pc:spChg>
        <pc:spChg chg="mod">
          <ac:chgData name="Peter Ford" userId="7f68e3ff-d45d-46b4-b9de-a0cf65c6ba03" providerId="ADAL" clId="{6A090E7D-E74D-49ED-BDF5-D62B6BF4456F}" dt="2022-11-18T11:41:24.666" v="279" actId="207"/>
          <ac:spMkLst>
            <pc:docMk/>
            <pc:sldMk cId="1215417144" sldId="741"/>
            <ac:spMk id="3" creationId="{4A49BE9E-662D-4931-ABFD-0D7F21019150}"/>
          </ac:spMkLst>
        </pc:spChg>
      </pc:sldChg>
      <pc:sldChg chg="new del">
        <pc:chgData name="Peter Ford" userId="7f68e3ff-d45d-46b4-b9de-a0cf65c6ba03" providerId="ADAL" clId="{6A090E7D-E74D-49ED-BDF5-D62B6BF4456F}" dt="2022-11-18T11:37:48.412" v="85" actId="47"/>
        <pc:sldMkLst>
          <pc:docMk/>
          <pc:sldMk cId="1577068661" sldId="741"/>
        </pc:sldMkLst>
      </pc:sldChg>
      <pc:sldChg chg="new del ord">
        <pc:chgData name="Peter Ford" userId="7f68e3ff-d45d-46b4-b9de-a0cf65c6ba03" providerId="ADAL" clId="{6A090E7D-E74D-49ED-BDF5-D62B6BF4456F}" dt="2022-11-18T11:38:26.185" v="91" actId="680"/>
        <pc:sldMkLst>
          <pc:docMk/>
          <pc:sldMk cId="2574427359" sldId="741"/>
        </pc:sldMkLst>
      </pc:sldChg>
    </pc:docChg>
  </pc:docChgLst>
  <pc:docChgLst>
    <pc:chgData name="Peter Ford" userId="7f68e3ff-d45d-46b4-b9de-a0cf65c6ba03" providerId="ADAL" clId="{251A78A0-FA5B-4650-8386-A39B36269275}"/>
    <pc:docChg chg="custSel delSld modSld">
      <pc:chgData name="Peter Ford" userId="7f68e3ff-d45d-46b4-b9de-a0cf65c6ba03" providerId="ADAL" clId="{251A78A0-FA5B-4650-8386-A39B36269275}" dt="2022-11-17T16:00:15.719" v="250" actId="962"/>
      <pc:docMkLst>
        <pc:docMk/>
      </pc:docMkLst>
      <pc:sldChg chg="modSp">
        <pc:chgData name="Peter Ford" userId="7f68e3ff-d45d-46b4-b9de-a0cf65c6ba03" providerId="ADAL" clId="{251A78A0-FA5B-4650-8386-A39B36269275}" dt="2022-11-17T15:53:13.719" v="92" actId="962"/>
        <pc:sldMkLst>
          <pc:docMk/>
          <pc:sldMk cId="0" sldId="279"/>
        </pc:sldMkLst>
        <pc:picChg chg="mod">
          <ac:chgData name="Peter Ford" userId="7f68e3ff-d45d-46b4-b9de-a0cf65c6ba03" providerId="ADAL" clId="{251A78A0-FA5B-4650-8386-A39B36269275}" dt="2022-11-17T15:53:13.719" v="92" actId="962"/>
          <ac:picMkLst>
            <pc:docMk/>
            <pc:sldMk cId="0" sldId="279"/>
            <ac:picMk id="36867" creationId="{FEB24E98-D586-4AFE-84E1-6A63C8EC2A70}"/>
          </ac:picMkLst>
        </pc:picChg>
      </pc:sldChg>
      <pc:sldChg chg="modSp">
        <pc:chgData name="Peter Ford" userId="7f68e3ff-d45d-46b4-b9de-a0cf65c6ba03" providerId="ADAL" clId="{251A78A0-FA5B-4650-8386-A39B36269275}" dt="2022-11-17T15:59:59.543" v="249" actId="962"/>
        <pc:sldMkLst>
          <pc:docMk/>
          <pc:sldMk cId="0" sldId="399"/>
        </pc:sldMkLst>
        <pc:spChg chg="mod">
          <ac:chgData name="Peter Ford" userId="7f68e3ff-d45d-46b4-b9de-a0cf65c6ba03" providerId="ADAL" clId="{251A78A0-FA5B-4650-8386-A39B36269275}" dt="2022-11-17T15:59:58.771" v="247" actId="962"/>
          <ac:spMkLst>
            <pc:docMk/>
            <pc:sldMk cId="0" sldId="399"/>
            <ac:spMk id="63494" creationId="{5A536BC7-BEDA-4FCB-A1DB-7DC60E332671}"/>
          </ac:spMkLst>
        </pc:spChg>
        <pc:spChg chg="mod">
          <ac:chgData name="Peter Ford" userId="7f68e3ff-d45d-46b4-b9de-a0cf65c6ba03" providerId="ADAL" clId="{251A78A0-FA5B-4650-8386-A39B36269275}" dt="2022-11-17T15:59:59.543" v="249" actId="962"/>
          <ac:spMkLst>
            <pc:docMk/>
            <pc:sldMk cId="0" sldId="399"/>
            <ac:spMk id="63495" creationId="{C6270B2F-0D11-4471-A9E5-56BF474EEAA2}"/>
          </ac:spMkLst>
        </pc:spChg>
      </pc:sldChg>
      <pc:sldChg chg="modSp">
        <pc:chgData name="Peter Ford" userId="7f68e3ff-d45d-46b4-b9de-a0cf65c6ba03" providerId="ADAL" clId="{251A78A0-FA5B-4650-8386-A39B36269275}" dt="2022-11-17T15:54:24.472" v="173" actId="962"/>
        <pc:sldMkLst>
          <pc:docMk/>
          <pc:sldMk cId="0" sldId="411"/>
        </pc:sldMkLst>
        <pc:spChg chg="mod">
          <ac:chgData name="Peter Ford" userId="7f68e3ff-d45d-46b4-b9de-a0cf65c6ba03" providerId="ADAL" clId="{251A78A0-FA5B-4650-8386-A39B36269275}" dt="2022-11-17T15:54:24.472" v="173" actId="962"/>
          <ac:spMkLst>
            <pc:docMk/>
            <pc:sldMk cId="0" sldId="411"/>
            <ac:spMk id="69637" creationId="{3FA2D84E-40FF-4D4A-8A34-1A56E9C716E0}"/>
          </ac:spMkLst>
        </pc:spChg>
      </pc:sldChg>
      <pc:sldChg chg="modSp">
        <pc:chgData name="Peter Ford" userId="7f68e3ff-d45d-46b4-b9de-a0cf65c6ba03" providerId="ADAL" clId="{251A78A0-FA5B-4650-8386-A39B36269275}" dt="2022-11-17T15:58:05.883" v="220" actId="962"/>
        <pc:sldMkLst>
          <pc:docMk/>
          <pc:sldMk cId="0" sldId="435"/>
        </pc:sldMkLst>
        <pc:spChg chg="mod">
          <ac:chgData name="Peter Ford" userId="7f68e3ff-d45d-46b4-b9de-a0cf65c6ba03" providerId="ADAL" clId="{251A78A0-FA5B-4650-8386-A39B36269275}" dt="2022-11-17T15:58:05.883" v="220" actId="962"/>
          <ac:spMkLst>
            <pc:docMk/>
            <pc:sldMk cId="0" sldId="435"/>
            <ac:spMk id="6146" creationId="{6DC99214-ACFC-4C8E-BFEE-8A0002C8986A}"/>
          </ac:spMkLst>
        </pc:spChg>
        <pc:spChg chg="mod">
          <ac:chgData name="Peter Ford" userId="7f68e3ff-d45d-46b4-b9de-a0cf65c6ba03" providerId="ADAL" clId="{251A78A0-FA5B-4650-8386-A39B36269275}" dt="2022-11-17T15:58:04.500" v="218"/>
          <ac:spMkLst>
            <pc:docMk/>
            <pc:sldMk cId="0" sldId="435"/>
            <ac:spMk id="32771" creationId="{83DD4A7B-36EE-4FE4-B4BC-F5040C671493}"/>
          </ac:spMkLst>
        </pc:spChg>
      </pc:sldChg>
      <pc:sldChg chg="modSp mod">
        <pc:chgData name="Peter Ford" userId="7f68e3ff-d45d-46b4-b9de-a0cf65c6ba03" providerId="ADAL" clId="{251A78A0-FA5B-4650-8386-A39B36269275}" dt="2022-11-17T15:55:33.237" v="177" actId="33553"/>
        <pc:sldMkLst>
          <pc:docMk/>
          <pc:sldMk cId="0" sldId="445"/>
        </pc:sldMkLst>
        <pc:spChg chg="mod">
          <ac:chgData name="Peter Ford" userId="7f68e3ff-d45d-46b4-b9de-a0cf65c6ba03" providerId="ADAL" clId="{251A78A0-FA5B-4650-8386-A39B36269275}" dt="2022-11-17T15:55:33.237" v="177" actId="33553"/>
          <ac:spMkLst>
            <pc:docMk/>
            <pc:sldMk cId="0" sldId="445"/>
            <ac:spMk id="47106" creationId="{71BCB939-DD7E-4CF9-859D-66550F857293}"/>
          </ac:spMkLst>
        </pc:spChg>
      </pc:sldChg>
      <pc:sldChg chg="modSp mod">
        <pc:chgData name="Peter Ford" userId="7f68e3ff-d45d-46b4-b9de-a0cf65c6ba03" providerId="ADAL" clId="{251A78A0-FA5B-4650-8386-A39B36269275}" dt="2022-11-17T15:55:23.884" v="175" actId="33553"/>
        <pc:sldMkLst>
          <pc:docMk/>
          <pc:sldMk cId="0" sldId="472"/>
        </pc:sldMkLst>
        <pc:spChg chg="mod">
          <ac:chgData name="Peter Ford" userId="7f68e3ff-d45d-46b4-b9de-a0cf65c6ba03" providerId="ADAL" clId="{251A78A0-FA5B-4650-8386-A39B36269275}" dt="2022-11-17T15:55:23.884" v="175" actId="33553"/>
          <ac:spMkLst>
            <pc:docMk/>
            <pc:sldMk cId="0" sldId="472"/>
            <ac:spMk id="16386" creationId="{AF913561-0A47-4D36-B0C2-078A577BDB46}"/>
          </ac:spMkLst>
        </pc:spChg>
      </pc:sldChg>
      <pc:sldChg chg="modSp mod">
        <pc:chgData name="Peter Ford" userId="7f68e3ff-d45d-46b4-b9de-a0cf65c6ba03" providerId="ADAL" clId="{251A78A0-FA5B-4650-8386-A39B36269275}" dt="2022-11-17T16:00:15.719" v="250" actId="962"/>
        <pc:sldMkLst>
          <pc:docMk/>
          <pc:sldMk cId="0" sldId="473"/>
        </pc:sldMkLst>
        <pc:spChg chg="mod">
          <ac:chgData name="Peter Ford" userId="7f68e3ff-d45d-46b4-b9de-a0cf65c6ba03" providerId="ADAL" clId="{251A78A0-FA5B-4650-8386-A39B36269275}" dt="2022-11-17T15:55:28.480" v="176" actId="33553"/>
          <ac:spMkLst>
            <pc:docMk/>
            <pc:sldMk cId="0" sldId="473"/>
            <ac:spMk id="11" creationId="{C0A447F9-06B6-4812-A5BC-4D5CACFCDFDA}"/>
          </ac:spMkLst>
        </pc:spChg>
        <pc:grpChg chg="mod">
          <ac:chgData name="Peter Ford" userId="7f68e3ff-d45d-46b4-b9de-a0cf65c6ba03" providerId="ADAL" clId="{251A78A0-FA5B-4650-8386-A39B36269275}" dt="2022-11-17T16:00:15.719" v="250" actId="962"/>
          <ac:grpSpMkLst>
            <pc:docMk/>
            <pc:sldMk cId="0" sldId="473"/>
            <ac:grpSpMk id="14339" creationId="{C6037DBC-3CD4-4F5B-937C-E282B6E5632B}"/>
          </ac:grpSpMkLst>
        </pc:grpChg>
        <pc:grpChg chg="mod">
          <ac:chgData name="Peter Ford" userId="7f68e3ff-d45d-46b4-b9de-a0cf65c6ba03" providerId="ADAL" clId="{251A78A0-FA5B-4650-8386-A39B36269275}" dt="2022-11-17T15:48:58.614" v="7" actId="962"/>
          <ac:grpSpMkLst>
            <pc:docMk/>
            <pc:sldMk cId="0" sldId="473"/>
            <ac:grpSpMk id="14341" creationId="{5E583A1A-BEF9-45FF-8B40-C9C6B2F4C5DD}"/>
          </ac:grpSpMkLst>
        </pc:grpChg>
        <pc:picChg chg="mod">
          <ac:chgData name="Peter Ford" userId="7f68e3ff-d45d-46b4-b9de-a0cf65c6ba03" providerId="ADAL" clId="{251A78A0-FA5B-4650-8386-A39B36269275}" dt="2022-11-17T15:57:15.903" v="202" actId="962"/>
          <ac:picMkLst>
            <pc:docMk/>
            <pc:sldMk cId="0" sldId="473"/>
            <ac:picMk id="14342" creationId="{297886F0-AD5C-48A9-9F06-A4931D7F27B4}"/>
          </ac:picMkLst>
        </pc:picChg>
        <pc:picChg chg="mod">
          <ac:chgData name="Peter Ford" userId="7f68e3ff-d45d-46b4-b9de-a0cf65c6ba03" providerId="ADAL" clId="{251A78A0-FA5B-4650-8386-A39B36269275}" dt="2022-11-17T15:57:16.579" v="204" actId="962"/>
          <ac:picMkLst>
            <pc:docMk/>
            <pc:sldMk cId="0" sldId="473"/>
            <ac:picMk id="14343" creationId="{B70B99C7-AFBA-479F-98E5-76D5A27B59C2}"/>
          </ac:picMkLst>
        </pc:picChg>
        <pc:picChg chg="mod">
          <ac:chgData name="Peter Ford" userId="7f68e3ff-d45d-46b4-b9de-a0cf65c6ba03" providerId="ADAL" clId="{251A78A0-FA5B-4650-8386-A39B36269275}" dt="2022-11-17T15:58:27.326" v="226"/>
          <ac:picMkLst>
            <pc:docMk/>
            <pc:sldMk cId="0" sldId="473"/>
            <ac:picMk id="14344" creationId="{6895D578-A84C-45E5-890D-5D63BF2F73D2}"/>
          </ac:picMkLst>
        </pc:picChg>
        <pc:picChg chg="mod">
          <ac:chgData name="Peter Ford" userId="7f68e3ff-d45d-46b4-b9de-a0cf65c6ba03" providerId="ADAL" clId="{251A78A0-FA5B-4650-8386-A39B36269275}" dt="2022-11-17T15:58:31.118" v="232"/>
          <ac:picMkLst>
            <pc:docMk/>
            <pc:sldMk cId="0" sldId="473"/>
            <ac:picMk id="14345" creationId="{4C74EF9C-A0DE-421A-A550-DA051039BAE6}"/>
          </ac:picMkLst>
        </pc:picChg>
      </pc:sldChg>
      <pc:sldChg chg="modSp del">
        <pc:chgData name="Peter Ford" userId="7f68e3ff-d45d-46b4-b9de-a0cf65c6ba03" providerId="ADAL" clId="{251A78A0-FA5B-4650-8386-A39B36269275}" dt="2022-11-17T15:51:05.901" v="82" actId="47"/>
        <pc:sldMkLst>
          <pc:docMk/>
          <pc:sldMk cId="0" sldId="478"/>
        </pc:sldMkLst>
        <pc:grpChg chg="mod">
          <ac:chgData name="Peter Ford" userId="7f68e3ff-d45d-46b4-b9de-a0cf65c6ba03" providerId="ADAL" clId="{251A78A0-FA5B-4650-8386-A39B36269275}" dt="2022-11-17T15:50:35.978" v="81" actId="962"/>
          <ac:grpSpMkLst>
            <pc:docMk/>
            <pc:sldMk cId="0" sldId="478"/>
            <ac:grpSpMk id="45060" creationId="{8D9758D6-BA60-4CC6-9EFC-F9BF2D2688EB}"/>
          </ac:grpSpMkLst>
        </pc:grpChg>
      </pc:sldChg>
      <pc:sldChg chg="modSp mod">
        <pc:chgData name="Peter Ford" userId="7f68e3ff-d45d-46b4-b9de-a0cf65c6ba03" providerId="ADAL" clId="{251A78A0-FA5B-4650-8386-A39B36269275}" dt="2022-11-17T15:58:55.581" v="241" actId="962"/>
        <pc:sldMkLst>
          <pc:docMk/>
          <pc:sldMk cId="0" sldId="480"/>
        </pc:sldMkLst>
        <pc:spChg chg="mod">
          <ac:chgData name="Peter Ford" userId="7f68e3ff-d45d-46b4-b9de-a0cf65c6ba03" providerId="ADAL" clId="{251A78A0-FA5B-4650-8386-A39B36269275}" dt="2022-11-17T15:55:41.891" v="179" actId="33553"/>
          <ac:spMkLst>
            <pc:docMk/>
            <pc:sldMk cId="0" sldId="480"/>
            <ac:spMk id="55298" creationId="{9788CC2A-D19E-406E-8D38-151EE10F8F9B}"/>
          </ac:spMkLst>
        </pc:spChg>
        <pc:picChg chg="mod">
          <ac:chgData name="Peter Ford" userId="7f68e3ff-d45d-46b4-b9de-a0cf65c6ba03" providerId="ADAL" clId="{251A78A0-FA5B-4650-8386-A39B36269275}" dt="2022-11-17T15:58:50.146" v="235" actId="962"/>
          <ac:picMkLst>
            <pc:docMk/>
            <pc:sldMk cId="0" sldId="480"/>
            <ac:picMk id="55299" creationId="{60DD7F79-4CEC-45DC-A192-51F140F47583}"/>
          </ac:picMkLst>
        </pc:picChg>
        <pc:picChg chg="mod">
          <ac:chgData name="Peter Ford" userId="7f68e3ff-d45d-46b4-b9de-a0cf65c6ba03" providerId="ADAL" clId="{251A78A0-FA5B-4650-8386-A39B36269275}" dt="2022-11-17T15:58:53.941" v="238" actId="962"/>
          <ac:picMkLst>
            <pc:docMk/>
            <pc:sldMk cId="0" sldId="480"/>
            <ac:picMk id="55301" creationId="{EC617449-8446-4167-8069-E0A1E5D60DD6}"/>
          </ac:picMkLst>
        </pc:picChg>
        <pc:picChg chg="mod">
          <ac:chgData name="Peter Ford" userId="7f68e3ff-d45d-46b4-b9de-a0cf65c6ba03" providerId="ADAL" clId="{251A78A0-FA5B-4650-8386-A39B36269275}" dt="2022-11-17T15:58:55.581" v="241" actId="962"/>
          <ac:picMkLst>
            <pc:docMk/>
            <pc:sldMk cId="0" sldId="480"/>
            <ac:picMk id="55302" creationId="{A18C418A-D12B-4F86-8A9D-F210FF1089E4}"/>
          </ac:picMkLst>
        </pc:picChg>
      </pc:sldChg>
      <pc:sldChg chg="modSp mod">
        <pc:chgData name="Peter Ford" userId="7f68e3ff-d45d-46b4-b9de-a0cf65c6ba03" providerId="ADAL" clId="{251A78A0-FA5B-4650-8386-A39B36269275}" dt="2022-11-17T15:55:37.027" v="178" actId="33553"/>
        <pc:sldMkLst>
          <pc:docMk/>
          <pc:sldMk cId="0" sldId="483"/>
        </pc:sldMkLst>
        <pc:spChg chg="mod">
          <ac:chgData name="Peter Ford" userId="7f68e3ff-d45d-46b4-b9de-a0cf65c6ba03" providerId="ADAL" clId="{251A78A0-FA5B-4650-8386-A39B36269275}" dt="2022-11-17T15:55:37.027" v="178" actId="33553"/>
          <ac:spMkLst>
            <pc:docMk/>
            <pc:sldMk cId="0" sldId="483"/>
            <ac:spMk id="381" creationId="{78DE6082-CFA9-45DC-A40D-262E36414F59}"/>
          </ac:spMkLst>
        </pc:spChg>
      </pc:sldChg>
      <pc:sldChg chg="modSp">
        <pc:chgData name="Peter Ford" userId="7f68e3ff-d45d-46b4-b9de-a0cf65c6ba03" providerId="ADAL" clId="{251A78A0-FA5B-4650-8386-A39B36269275}" dt="2022-11-17T15:54:45.219" v="174" actId="962"/>
        <pc:sldMkLst>
          <pc:docMk/>
          <pc:sldMk cId="0" sldId="491"/>
        </pc:sldMkLst>
        <pc:spChg chg="mod">
          <ac:chgData name="Peter Ford" userId="7f68e3ff-d45d-46b4-b9de-a0cf65c6ba03" providerId="ADAL" clId="{251A78A0-FA5B-4650-8386-A39B36269275}" dt="2022-11-17T15:54:45.219" v="174" actId="962"/>
          <ac:spMkLst>
            <pc:docMk/>
            <pc:sldMk cId="0" sldId="491"/>
            <ac:spMk id="101379" creationId="{40DFBB11-D778-46F9-84C8-C598047D03F3}"/>
          </ac:spMkLst>
        </pc:spChg>
      </pc:sldChg>
      <pc:sldChg chg="modSp mod">
        <pc:chgData name="Peter Ford" userId="7f68e3ff-d45d-46b4-b9de-a0cf65c6ba03" providerId="ADAL" clId="{251A78A0-FA5B-4650-8386-A39B36269275}" dt="2022-11-17T15:52:30.276" v="89" actId="962"/>
        <pc:sldMkLst>
          <pc:docMk/>
          <pc:sldMk cId="0" sldId="501"/>
        </pc:sldMkLst>
        <pc:spChg chg="mod">
          <ac:chgData name="Peter Ford" userId="7f68e3ff-d45d-46b4-b9de-a0cf65c6ba03" providerId="ADAL" clId="{251A78A0-FA5B-4650-8386-A39B36269275}" dt="2022-11-17T15:51:22.777" v="83" actId="962"/>
          <ac:spMkLst>
            <pc:docMk/>
            <pc:sldMk cId="0" sldId="501"/>
            <ac:spMk id="53252" creationId="{97F7A16B-0F1B-4D22-B38D-B0CB5A56631E}"/>
          </ac:spMkLst>
        </pc:spChg>
        <pc:spChg chg="mod">
          <ac:chgData name="Peter Ford" userId="7f68e3ff-d45d-46b4-b9de-a0cf65c6ba03" providerId="ADAL" clId="{251A78A0-FA5B-4650-8386-A39B36269275}" dt="2022-11-17T15:51:35.262" v="84" actId="962"/>
          <ac:spMkLst>
            <pc:docMk/>
            <pc:sldMk cId="0" sldId="501"/>
            <ac:spMk id="53253" creationId="{DCAA5923-1D70-4375-B35B-0600AF6AC20B}"/>
          </ac:spMkLst>
        </pc:spChg>
        <pc:spChg chg="mod">
          <ac:chgData name="Peter Ford" userId="7f68e3ff-d45d-46b4-b9de-a0cf65c6ba03" providerId="ADAL" clId="{251A78A0-FA5B-4650-8386-A39B36269275}" dt="2022-11-17T15:51:46.392" v="85" actId="962"/>
          <ac:spMkLst>
            <pc:docMk/>
            <pc:sldMk cId="0" sldId="501"/>
            <ac:spMk id="53254" creationId="{C70336EF-B88C-46B8-B2DB-A63F41FC50A6}"/>
          </ac:spMkLst>
        </pc:spChg>
        <pc:spChg chg="mod">
          <ac:chgData name="Peter Ford" userId="7f68e3ff-d45d-46b4-b9de-a0cf65c6ba03" providerId="ADAL" clId="{251A78A0-FA5B-4650-8386-A39B36269275}" dt="2022-11-17T15:52:10.821" v="86" actId="962"/>
          <ac:spMkLst>
            <pc:docMk/>
            <pc:sldMk cId="0" sldId="501"/>
            <ac:spMk id="53255" creationId="{BD1D5FED-FCE6-49AC-93B6-69520552CB20}"/>
          </ac:spMkLst>
        </pc:spChg>
        <pc:spChg chg="mod">
          <ac:chgData name="Peter Ford" userId="7f68e3ff-d45d-46b4-b9de-a0cf65c6ba03" providerId="ADAL" clId="{251A78A0-FA5B-4650-8386-A39B36269275}" dt="2022-11-17T15:52:16.612" v="87" actId="962"/>
          <ac:spMkLst>
            <pc:docMk/>
            <pc:sldMk cId="0" sldId="501"/>
            <ac:spMk id="53256" creationId="{20BEF308-5C2B-4EE1-937B-8116B8E215FB}"/>
          </ac:spMkLst>
        </pc:spChg>
        <pc:spChg chg="mod">
          <ac:chgData name="Peter Ford" userId="7f68e3ff-d45d-46b4-b9de-a0cf65c6ba03" providerId="ADAL" clId="{251A78A0-FA5B-4650-8386-A39B36269275}" dt="2022-11-17T15:52:25.829" v="88" actId="962"/>
          <ac:spMkLst>
            <pc:docMk/>
            <pc:sldMk cId="0" sldId="501"/>
            <ac:spMk id="53269" creationId="{6759007E-D35E-4625-B455-2D97B5B90B3C}"/>
          </ac:spMkLst>
        </pc:spChg>
        <pc:spChg chg="mod">
          <ac:chgData name="Peter Ford" userId="7f68e3ff-d45d-46b4-b9de-a0cf65c6ba03" providerId="ADAL" clId="{251A78A0-FA5B-4650-8386-A39B36269275}" dt="2022-11-17T15:52:30.276" v="89" actId="962"/>
          <ac:spMkLst>
            <pc:docMk/>
            <pc:sldMk cId="0" sldId="501"/>
            <ac:spMk id="53270" creationId="{2B9E0C8B-7CB5-4971-BA2C-44A77628B956}"/>
          </ac:spMkLst>
        </pc:spChg>
      </pc:sldChg>
      <pc:sldChg chg="delSp modSp mod">
        <pc:chgData name="Peter Ford" userId="7f68e3ff-d45d-46b4-b9de-a0cf65c6ba03" providerId="ADAL" clId="{251A78A0-FA5B-4650-8386-A39B36269275}" dt="2022-11-17T15:59:41.011" v="245" actId="962"/>
        <pc:sldMkLst>
          <pc:docMk/>
          <pc:sldMk cId="0" sldId="731"/>
        </pc:sldMkLst>
        <pc:spChg chg="del">
          <ac:chgData name="Peter Ford" userId="7f68e3ff-d45d-46b4-b9de-a0cf65c6ba03" providerId="ADAL" clId="{251A78A0-FA5B-4650-8386-A39B36269275}" dt="2022-11-17T15:53:25.157" v="93" actId="478"/>
          <ac:spMkLst>
            <pc:docMk/>
            <pc:sldMk cId="0" sldId="731"/>
            <ac:spMk id="243" creationId="{E6FC0740-C256-47AB-9254-DECEF3269060}"/>
          </ac:spMkLst>
        </pc:spChg>
        <pc:spChg chg="mod">
          <ac:chgData name="Peter Ford" userId="7f68e3ff-d45d-46b4-b9de-a0cf65c6ba03" providerId="ADAL" clId="{251A78A0-FA5B-4650-8386-A39B36269275}" dt="2022-11-17T15:59:39.961" v="243" actId="962"/>
          <ac:spMkLst>
            <pc:docMk/>
            <pc:sldMk cId="0" sldId="731"/>
            <ac:spMk id="245" creationId="{300FCF82-294D-4C74-BA71-49B8544DFE0F}"/>
          </ac:spMkLst>
        </pc:spChg>
        <pc:spChg chg="mod">
          <ac:chgData name="Peter Ford" userId="7f68e3ff-d45d-46b4-b9de-a0cf65c6ba03" providerId="ADAL" clId="{251A78A0-FA5B-4650-8386-A39B36269275}" dt="2022-11-17T15:59:41.011" v="245" actId="962"/>
          <ac:spMkLst>
            <pc:docMk/>
            <pc:sldMk cId="0" sldId="731"/>
            <ac:spMk id="246" creationId="{86D3475E-7A7D-49B9-8551-7F46A3C5286F}"/>
          </ac:spMkLst>
        </pc:spChg>
        <pc:graphicFrameChg chg="mod">
          <ac:chgData name="Peter Ford" userId="7f68e3ff-d45d-46b4-b9de-a0cf65c6ba03" providerId="ADAL" clId="{251A78A0-FA5B-4650-8386-A39B36269275}" dt="2022-11-17T15:55:52.871" v="180"/>
          <ac:graphicFrameMkLst>
            <pc:docMk/>
            <pc:sldMk cId="0" sldId="731"/>
            <ac:graphicFrameMk id="244" creationId="{A5E34B89-1A12-484F-844F-46498DE3AAC2}"/>
          </ac:graphicFrameMkLst>
        </pc:graphicFrameChg>
      </pc:sldChg>
    </pc:docChg>
  </pc:docChgLst>
  <pc:docChgLst>
    <pc:chgData name="Peter Ford" userId="7f68e3ff-d45d-46b4-b9de-a0cf65c6ba03" providerId="ADAL" clId="{D19109DF-C1CD-4EC8-8A2F-8100D06EDA7C}"/>
    <pc:docChg chg="modSld">
      <pc:chgData name="Peter Ford" userId="7f68e3ff-d45d-46b4-b9de-a0cf65c6ba03" providerId="ADAL" clId="{D19109DF-C1CD-4EC8-8A2F-8100D06EDA7C}" dt="2022-05-25T10:54:36.439" v="0" actId="1076"/>
      <pc:docMkLst>
        <pc:docMk/>
      </pc:docMkLst>
      <pc:sldChg chg="modSp">
        <pc:chgData name="Peter Ford" userId="7f68e3ff-d45d-46b4-b9de-a0cf65c6ba03" providerId="ADAL" clId="{D19109DF-C1CD-4EC8-8A2F-8100D06EDA7C}" dt="2022-05-25T10:54:36.439" v="0" actId="1076"/>
        <pc:sldMkLst>
          <pc:docMk/>
          <pc:sldMk cId="0" sldId="501"/>
        </pc:sldMkLst>
        <pc:spChg chg="mod">
          <ac:chgData name="Peter Ford" userId="7f68e3ff-d45d-46b4-b9de-a0cf65c6ba03" providerId="ADAL" clId="{D19109DF-C1CD-4EC8-8A2F-8100D06EDA7C}" dt="2022-05-25T10:54:36.439" v="0" actId="1076"/>
          <ac:spMkLst>
            <pc:docMk/>
            <pc:sldMk cId="0" sldId="501"/>
            <ac:spMk id="53263" creationId="{FDDCF7AD-9F48-4247-A7A4-B7160CDD34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F46BF3D-0144-4385-A869-2334386BD1D0}"/>
              </a:ext>
            </a:extLst>
          </p:cNvPr>
          <p:cNvSpPr>
            <a:spLocks noGrp="1" noChangeArrowheads="1"/>
          </p:cNvSpPr>
          <p:nvPr>
            <p:ph type="hdr" sz="quarter"/>
          </p:nvPr>
        </p:nvSpPr>
        <p:spPr bwMode="auto">
          <a:xfrm>
            <a:off x="0"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charset="0"/>
                <a:ea typeface="+mn-ea"/>
                <a:cs typeface="+mn-cs"/>
              </a:defRPr>
            </a:lvl1pPr>
          </a:lstStyle>
          <a:p>
            <a:pPr>
              <a:defRPr/>
            </a:pPr>
            <a:endParaRPr lang="en-US"/>
          </a:p>
        </p:txBody>
      </p:sp>
      <p:sp>
        <p:nvSpPr>
          <p:cNvPr id="93187" name="Rectangle 3">
            <a:extLst>
              <a:ext uri="{FF2B5EF4-FFF2-40B4-BE49-F238E27FC236}">
                <a16:creationId xmlns:a16="http://schemas.microsoft.com/office/drawing/2014/main" id="{25F4D35D-CC3D-4C41-A59E-828D7D7A17EC}"/>
              </a:ext>
            </a:extLst>
          </p:cNvPr>
          <p:cNvSpPr>
            <a:spLocks noGrp="1" noChangeArrowheads="1"/>
          </p:cNvSpPr>
          <p:nvPr>
            <p:ph type="dt" sz="quarter" idx="1"/>
          </p:nvPr>
        </p:nvSpPr>
        <p:spPr bwMode="auto">
          <a:xfrm>
            <a:off x="3849688"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ea typeface="+mn-ea"/>
                <a:cs typeface="+mn-cs"/>
              </a:defRPr>
            </a:lvl1pPr>
          </a:lstStyle>
          <a:p>
            <a:pPr>
              <a:defRPr/>
            </a:pPr>
            <a:endParaRPr lang="en-US"/>
          </a:p>
        </p:txBody>
      </p:sp>
      <p:sp>
        <p:nvSpPr>
          <p:cNvPr id="93188" name="Rectangle 4">
            <a:extLst>
              <a:ext uri="{FF2B5EF4-FFF2-40B4-BE49-F238E27FC236}">
                <a16:creationId xmlns:a16="http://schemas.microsoft.com/office/drawing/2014/main" id="{2699BE38-8EB8-4E33-92C0-DC491C407B3A}"/>
              </a:ext>
            </a:extLst>
          </p:cNvPr>
          <p:cNvSpPr>
            <a:spLocks noGrp="1" noChangeArrowheads="1"/>
          </p:cNvSpPr>
          <p:nvPr>
            <p:ph type="ftr" sz="quarter" idx="2"/>
          </p:nvPr>
        </p:nvSpPr>
        <p:spPr bwMode="auto">
          <a:xfrm>
            <a:off x="0"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charset="0"/>
                <a:ea typeface="+mn-ea"/>
                <a:cs typeface="+mn-cs"/>
              </a:defRPr>
            </a:lvl1pPr>
          </a:lstStyle>
          <a:p>
            <a:pPr>
              <a:defRPr/>
            </a:pPr>
            <a:endParaRPr lang="en-US"/>
          </a:p>
        </p:txBody>
      </p:sp>
      <p:sp>
        <p:nvSpPr>
          <p:cNvPr id="93189" name="Rectangle 5">
            <a:extLst>
              <a:ext uri="{FF2B5EF4-FFF2-40B4-BE49-F238E27FC236}">
                <a16:creationId xmlns:a16="http://schemas.microsoft.com/office/drawing/2014/main" id="{DAC39F1A-0A11-47E2-A69A-0C9CC161673C}"/>
              </a:ext>
            </a:extLst>
          </p:cNvPr>
          <p:cNvSpPr>
            <a:spLocks noGrp="1" noChangeArrowheads="1"/>
          </p:cNvSpPr>
          <p:nvPr>
            <p:ph type="sldNum" sz="quarter" idx="3"/>
          </p:nvPr>
        </p:nvSpPr>
        <p:spPr bwMode="auto">
          <a:xfrm>
            <a:off x="3849688"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E1368C54-3FF9-492C-A065-6AE367BCE9E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72C6EE2-C6F7-4273-9EC0-CBD1D95D241D}"/>
              </a:ext>
            </a:extLst>
          </p:cNvPr>
          <p:cNvSpPr>
            <a:spLocks noGrp="1" noChangeArrowheads="1"/>
          </p:cNvSpPr>
          <p:nvPr>
            <p:ph type="hdr" sz="quarter"/>
          </p:nvPr>
        </p:nvSpPr>
        <p:spPr bwMode="auto">
          <a:xfrm>
            <a:off x="0"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charset="0"/>
                <a:ea typeface="+mn-ea"/>
                <a:cs typeface="+mn-cs"/>
              </a:defRPr>
            </a:lvl1pPr>
          </a:lstStyle>
          <a:p>
            <a:pPr>
              <a:defRPr/>
            </a:pPr>
            <a:endParaRPr lang="en-US"/>
          </a:p>
        </p:txBody>
      </p:sp>
      <p:sp>
        <p:nvSpPr>
          <p:cNvPr id="18435" name="Rectangle 3">
            <a:extLst>
              <a:ext uri="{FF2B5EF4-FFF2-40B4-BE49-F238E27FC236}">
                <a16:creationId xmlns:a16="http://schemas.microsoft.com/office/drawing/2014/main" id="{4A79EA22-628B-4914-ABDA-CEA91FEA923E}"/>
              </a:ext>
            </a:extLst>
          </p:cNvPr>
          <p:cNvSpPr>
            <a:spLocks noGrp="1" noChangeArrowheads="1"/>
          </p:cNvSpPr>
          <p:nvPr>
            <p:ph type="dt" idx="1"/>
          </p:nvPr>
        </p:nvSpPr>
        <p:spPr bwMode="auto">
          <a:xfrm>
            <a:off x="3849688"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ea typeface="+mn-ea"/>
                <a:cs typeface="+mn-cs"/>
              </a:defRPr>
            </a:lvl1pPr>
          </a:lstStyle>
          <a:p>
            <a:pPr>
              <a:defRPr/>
            </a:pPr>
            <a:endParaRPr lang="en-US"/>
          </a:p>
        </p:txBody>
      </p:sp>
      <p:sp>
        <p:nvSpPr>
          <p:cNvPr id="10244" name="Rectangle 4">
            <a:extLst>
              <a:ext uri="{FF2B5EF4-FFF2-40B4-BE49-F238E27FC236}">
                <a16:creationId xmlns:a16="http://schemas.microsoft.com/office/drawing/2014/main" id="{6DEC6C3F-248C-4186-871B-BC1D0DD0BC31}"/>
              </a:ext>
            </a:extLst>
          </p:cNvPr>
          <p:cNvSpPr>
            <a:spLocks noGrp="1" noRot="1" noChangeAspect="1" noChangeArrowheads="1" noTextEdit="1"/>
          </p:cNvSpPr>
          <p:nvPr>
            <p:ph type="sldImg" idx="2"/>
          </p:nvPr>
        </p:nvSpPr>
        <p:spPr bwMode="auto">
          <a:xfrm>
            <a:off x="725488" y="741363"/>
            <a:ext cx="53467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EAF4AE86-4F4D-4EB1-AD77-EF61451516B1}"/>
              </a:ext>
            </a:extLst>
          </p:cNvPr>
          <p:cNvSpPr>
            <a:spLocks noGrp="1" noChangeArrowheads="1"/>
          </p:cNvSpPr>
          <p:nvPr>
            <p:ph type="body" sz="quarter" idx="3"/>
          </p:nvPr>
        </p:nvSpPr>
        <p:spPr bwMode="auto">
          <a:xfrm>
            <a:off x="679450" y="4691063"/>
            <a:ext cx="5438775" cy="44434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638C2D54-98AB-4018-9445-045096CCFFE3}"/>
              </a:ext>
            </a:extLst>
          </p:cNvPr>
          <p:cNvSpPr>
            <a:spLocks noGrp="1" noChangeArrowheads="1"/>
          </p:cNvSpPr>
          <p:nvPr>
            <p:ph type="ftr" sz="quarter" idx="4"/>
          </p:nvPr>
        </p:nvSpPr>
        <p:spPr bwMode="auto">
          <a:xfrm>
            <a:off x="0"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charset="0"/>
                <a:ea typeface="+mn-ea"/>
                <a:cs typeface="+mn-cs"/>
              </a:defRPr>
            </a:lvl1pPr>
          </a:lstStyle>
          <a:p>
            <a:pPr>
              <a:defRPr/>
            </a:pPr>
            <a:endParaRPr lang="en-US"/>
          </a:p>
        </p:txBody>
      </p:sp>
      <p:sp>
        <p:nvSpPr>
          <p:cNvPr id="18439" name="Rectangle 7">
            <a:extLst>
              <a:ext uri="{FF2B5EF4-FFF2-40B4-BE49-F238E27FC236}">
                <a16:creationId xmlns:a16="http://schemas.microsoft.com/office/drawing/2014/main" id="{74F08558-66CF-4443-814F-59E9DB8DAFDB}"/>
              </a:ext>
            </a:extLst>
          </p:cNvPr>
          <p:cNvSpPr>
            <a:spLocks noGrp="1" noChangeArrowheads="1"/>
          </p:cNvSpPr>
          <p:nvPr>
            <p:ph type="sldNum" sz="quarter" idx="5"/>
          </p:nvPr>
        </p:nvSpPr>
        <p:spPr bwMode="auto">
          <a:xfrm>
            <a:off x="3849688"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5A5B7AF7-CA99-4B51-B8F9-27EEEB446D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housing-and-economic-development-needs-assessment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B07BED1-2CD5-4DFA-A0DD-4D126A252F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3FBB734-B3D9-4CEE-BB27-D21771D73988}" type="slidenum">
              <a:rPr lang="en-US" altLang="en-US" smtClean="0"/>
              <a:pPr>
                <a:spcBef>
                  <a:spcPct val="0"/>
                </a:spcBef>
              </a:pPr>
              <a:t>1</a:t>
            </a:fld>
            <a:endParaRPr lang="en-US" altLang="en-US"/>
          </a:p>
        </p:txBody>
      </p:sp>
      <p:sp>
        <p:nvSpPr>
          <p:cNvPr id="13315" name="Rectangle 2">
            <a:extLst>
              <a:ext uri="{FF2B5EF4-FFF2-40B4-BE49-F238E27FC236}">
                <a16:creationId xmlns:a16="http://schemas.microsoft.com/office/drawing/2014/main" id="{71AAEE2B-6949-4CB7-A42A-EE6808907B4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4BF2165-9AB9-435B-B24D-831B22319022}"/>
              </a:ext>
            </a:extLst>
          </p:cNvPr>
          <p:cNvSpPr>
            <a:spLocks noGrp="1" noChangeArrowheads="1"/>
          </p:cNvSpPr>
          <p:nvPr>
            <p:ph type="body" idx="1"/>
          </p:nvPr>
        </p:nvSpPr>
        <p:spPr/>
        <p:txBody>
          <a:bodyPr/>
          <a:lstStyle/>
          <a:p>
            <a:pPr eaLnBrk="1" hangingPunct="1">
              <a:defRPr/>
            </a:pPr>
            <a:endParaRPr lang="en-US" dirty="0">
              <a:cs typeface="+mn-cs"/>
            </a:endParaRPr>
          </a:p>
          <a:p>
            <a:pPr eaLnBrk="1" hangingPunct="1">
              <a:defRPr/>
            </a:pPr>
            <a:r>
              <a:rPr lang="en-US" dirty="0">
                <a:cs typeface="+mn-cs"/>
              </a:rPr>
              <a:t>Up dated April 2022</a:t>
            </a:r>
          </a:p>
          <a:p>
            <a:pPr eaLnBrk="1" hangingPunct="1">
              <a:defRPr/>
            </a:pPr>
            <a:endParaRPr lang="en-US" dirty="0">
              <a:cs typeface="+mn-cs"/>
            </a:endParaRPr>
          </a:p>
          <a:p>
            <a:pPr eaLnBrk="1" hangingPunct="1">
              <a:defRPr/>
            </a:pPr>
            <a:r>
              <a:rPr lang="en-US" dirty="0">
                <a:cs typeface="+mn-cs"/>
              </a:rPr>
              <a:t>The slides in this presentation provide the basis for and introductory presentation for this councillor training support. </a:t>
            </a:r>
          </a:p>
          <a:p>
            <a:pPr eaLnBrk="1" hangingPunct="1">
              <a:defRPr/>
            </a:pPr>
            <a:endParaRPr lang="en-US" dirty="0">
              <a:cs typeface="+mn-cs"/>
            </a:endParaRPr>
          </a:p>
          <a:p>
            <a:pPr eaLnBrk="1" hangingPunct="1">
              <a:defRPr/>
            </a:pPr>
            <a:r>
              <a:rPr lang="en-US" dirty="0">
                <a:cs typeface="+mn-cs"/>
              </a:rPr>
              <a:t>Each time the presentation is used, it should be tailored to address the key issues around making defensible planning decisions following discussions with the LPAs lead planning officer.  </a:t>
            </a:r>
          </a:p>
          <a:p>
            <a:pPr eaLnBrk="1" hangingPunct="1">
              <a:defRPr/>
            </a:pPr>
            <a:endParaRPr lang="en-US" dirty="0">
              <a:cs typeface="+mn-cs"/>
            </a:endParaRPr>
          </a:p>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A8508CD-7F5A-4060-A3BB-B81D900F1A30}"/>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61DC8BCE-B69C-4907-A860-B065D1443C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Write your scheme of delegation so that you are clear what applications need to be referred to Committee</a:t>
            </a:r>
          </a:p>
          <a:p>
            <a:r>
              <a:rPr lang="en-GB" altLang="en-US">
                <a:latin typeface="Arial" panose="020B0604020202020204" pitchFamily="34" charset="0"/>
                <a:ea typeface="ＭＳ Ｐゴシック" panose="020B0600070205080204" pitchFamily="34" charset="-128"/>
              </a:rPr>
              <a:t>Most Committee agendas only have a handful of items to allow the agendas to be manageable</a:t>
            </a:r>
          </a:p>
          <a:p>
            <a:r>
              <a:rPr lang="en-GB" altLang="en-US">
                <a:latin typeface="Arial" panose="020B0604020202020204" pitchFamily="34" charset="0"/>
                <a:ea typeface="ＭＳ Ｐゴシック" panose="020B0600070205080204" pitchFamily="34" charset="-128"/>
              </a:rPr>
              <a:t>Professional officers are employed by the Council to make Planning decisions so it should not be necessary for Committee to make the decisions on any more than 10% of applications</a:t>
            </a:r>
          </a:p>
        </p:txBody>
      </p:sp>
      <p:sp>
        <p:nvSpPr>
          <p:cNvPr id="31748" name="Slide Number Placeholder 3">
            <a:extLst>
              <a:ext uri="{FF2B5EF4-FFF2-40B4-BE49-F238E27FC236}">
                <a16:creationId xmlns:a16="http://schemas.microsoft.com/office/drawing/2014/main" id="{85A807EC-5797-4EF3-8547-0CE679C99F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C4B66218-4DEB-40E6-9444-1EDA16C585AB}" type="slidenum">
              <a:rPr lang="en-US" altLang="en-US" sz="1200" b="0" smtClean="0">
                <a:solidFill>
                  <a:schemeClr val="tx1"/>
                </a:solidFill>
              </a:rPr>
              <a:pPr/>
              <a:t>10</a:t>
            </a:fld>
            <a:endParaRPr lang="en-US" altLang="en-US" sz="1200" b="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9ADCC7A-3555-48EE-A00F-AA6D456B7F31}"/>
              </a:ext>
            </a:extLst>
          </p:cNvPr>
          <p:cNvSpPr>
            <a:spLocks noGrp="1" noRot="1" noChangeAspect="1" noChangeArrowheads="1" noTextEdit="1"/>
          </p:cNvSpPr>
          <p:nvPr>
            <p:ph type="sldImg"/>
          </p:nvPr>
        </p:nvSpPr>
        <p:spPr>
          <a:xfrm>
            <a:off x="725488" y="741363"/>
            <a:ext cx="5346700" cy="3703637"/>
          </a:xfrm>
          <a:ln/>
        </p:spPr>
      </p:sp>
      <p:sp>
        <p:nvSpPr>
          <p:cNvPr id="33795" name="Notes Placeholder 2">
            <a:extLst>
              <a:ext uri="{FF2B5EF4-FFF2-40B4-BE49-F238E27FC236}">
                <a16:creationId xmlns:a16="http://schemas.microsoft.com/office/drawing/2014/main" id="{D4437468-70C2-4385-9543-6BF6119564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Times New Roman" panose="02020603050405020304" pitchFamily="18" charset="0"/>
                <a:ea typeface="ＭＳ Ｐゴシック" panose="020B0600070205080204" pitchFamily="34" charset="-128"/>
              </a:rPr>
              <a:t>These are the basic frameworks for policy led decisions.</a:t>
            </a:r>
          </a:p>
          <a:p>
            <a:pPr eaLnBrk="1" hangingPunct="1"/>
            <a:endParaRPr lang="en-GB" altLang="en-US">
              <a:latin typeface="Times New Roman" panose="02020603050405020304" pitchFamily="18" charset="0"/>
              <a:ea typeface="ＭＳ Ｐゴシック" panose="020B0600070205080204" pitchFamily="34" charset="-128"/>
            </a:endParaRPr>
          </a:p>
          <a:p>
            <a:pPr eaLnBrk="1" hangingPunct="1"/>
            <a:endParaRPr lang="en-GB" altLang="en-US">
              <a:latin typeface="Times New Roman" panose="02020603050405020304" pitchFamily="18" charset="0"/>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DB648EC3-0A2F-43BD-9955-4E115188D00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016AEB8-04E7-4EBD-9F61-0F29B886DE2A}" type="slidenum">
              <a:rPr lang="en-US" altLang="en-US" smtClean="0">
                <a:solidFill>
                  <a:srgbClr val="000000"/>
                </a:solidFill>
                <a:ea typeface="Arial Unicode MS" pitchFamily="34" charset="-128"/>
              </a:rPr>
              <a:pPr>
                <a:spcBef>
                  <a:spcPct val="0"/>
                </a:spcBef>
              </a:pPr>
              <a:t>11</a:t>
            </a:fld>
            <a:endParaRPr lang="en-US" altLang="en-US">
              <a:solidFill>
                <a:srgbClr val="000000"/>
              </a:solidFill>
              <a:ea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2975D06-B203-4A04-8502-05A15AF3C8CB}"/>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1DD20C8-1FFC-4718-845F-E89E46E12D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Restated in 2004 TCP Compulsory Purchase Act</a:t>
            </a:r>
          </a:p>
          <a:p>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It’s the law. </a:t>
            </a:r>
          </a:p>
          <a:p>
            <a:endParaRPr lang="en-US" altLang="en-US" b="1">
              <a:latin typeface="Arial" panose="020B0604020202020204" pitchFamily="34" charset="0"/>
              <a:ea typeface="ＭＳ Ｐゴシック" panose="020B0600070205080204" pitchFamily="34" charset="-128"/>
            </a:endParaRPr>
          </a:p>
          <a:p>
            <a:pPr eaLnBrk="1" hangingPunct="1">
              <a:spcBef>
                <a:spcPct val="0"/>
              </a:spcBef>
            </a:pPr>
            <a:endParaRPr lang="en-GB" altLang="en-US">
              <a:solidFill>
                <a:srgbClr val="000000"/>
              </a:solidFill>
              <a:latin typeface="Calibri" panose="020F0502020204030204" pitchFamily="34" charset="0"/>
              <a:ea typeface="ＭＳ Ｐゴシック" panose="020B0600070205080204" pitchFamily="34" charset="-128"/>
            </a:endParaRPr>
          </a:p>
          <a:p>
            <a:endParaRPr lang="en-US" altLang="en-US" b="1">
              <a:latin typeface="Arial" panose="020B0604020202020204" pitchFamily="34" charset="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3481171F-BB6C-416A-903D-6EE6638EBB2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6DCCD3C-CA70-41D1-B8C3-FBD6E0DBB693}" type="slidenum">
              <a:rPr lang="en-GB" altLang="en-US" smtClean="0">
                <a:solidFill>
                  <a:srgbClr val="000000"/>
                </a:solidFill>
              </a:rPr>
              <a:pPr>
                <a:spcBef>
                  <a:spcPct val="0"/>
                </a:spcBef>
              </a:pPr>
              <a:t>12</a:t>
            </a:fld>
            <a:endParaRPr lang="en-GB"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321;p15:notes">
            <a:extLst>
              <a:ext uri="{FF2B5EF4-FFF2-40B4-BE49-F238E27FC236}">
                <a16:creationId xmlns:a16="http://schemas.microsoft.com/office/drawing/2014/main" id="{98E08DBA-C6E2-4156-B679-F9C4296B23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r>
              <a:rPr lang="en-US" altLang="en-US">
                <a:latin typeface="Arial" panose="020B0604020202020204" pitchFamily="34" charset="0"/>
                <a:ea typeface="ＭＳ Ｐゴシック" panose="020B0600070205080204" pitchFamily="34" charset="-128"/>
              </a:rPr>
              <a:t>The NPPF has the principle of ‘sustainable development’ running through it. Section 2, para 7 in the latest NPPF (July 2021) outlines the over-arching ECONOMIC, SOCIAL AND ENVIRONMENTAL objectives of sustainable development.</a:t>
            </a:r>
          </a:p>
          <a:p>
            <a:pPr>
              <a:spcBef>
                <a:spcPct val="0"/>
              </a:spcBef>
            </a:pPr>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Sustainable development is summarized as </a:t>
            </a:r>
            <a:r>
              <a:rPr lang="en-US" altLang="en-US" i="1">
                <a:latin typeface="Arial" panose="020B0604020202020204" pitchFamily="34" charset="0"/>
                <a:ea typeface="ＭＳ Ｐゴシック" panose="020B0600070205080204" pitchFamily="34" charset="-128"/>
              </a:rPr>
              <a:t>meeting the needs of the present without compromising the ability of future generations to meet their own needs.</a:t>
            </a:r>
            <a:endParaRPr lang="en-GB" altLang="en-US" i="1">
              <a:latin typeface="Arial" panose="020B0604020202020204" pitchFamily="34" charset="0"/>
              <a:ea typeface="ＭＳ Ｐゴシック" panose="020B0600070205080204" pitchFamily="34" charset="-128"/>
            </a:endParaRPr>
          </a:p>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39939" name="Google Shape;322;p15:notes">
            <a:extLst>
              <a:ext uri="{FF2B5EF4-FFF2-40B4-BE49-F238E27FC236}">
                <a16:creationId xmlns:a16="http://schemas.microsoft.com/office/drawing/2014/main" id="{FAE4A17D-0B43-470A-A50A-DFC1CB4D41D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8028AA1-CEC7-4AC7-86F3-18D5AF5DCD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9300" indent="-287338" defTabSz="9128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52525" indent="-230188" defTabSz="9128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14488" indent="-230188" defTabSz="9128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74863" indent="-230188" defTabSz="9128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32063" indent="-230188"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89263" indent="-230188"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46463" indent="-230188"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03663" indent="-230188"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FDEFABE-3383-4953-B039-226F4D4F5DDE}" type="slidenum">
              <a:rPr lang="en-US" altLang="en-US" smtClean="0">
                <a:solidFill>
                  <a:srgbClr val="000000"/>
                </a:solidFill>
              </a:rPr>
              <a:pPr>
                <a:spcBef>
                  <a:spcPct val="0"/>
                </a:spcBef>
              </a:pPr>
              <a:t>15</a:t>
            </a:fld>
            <a:endParaRPr lang="en-US" altLang="en-US">
              <a:solidFill>
                <a:srgbClr val="000000"/>
              </a:solidFill>
            </a:endParaRPr>
          </a:p>
        </p:txBody>
      </p:sp>
      <p:sp>
        <p:nvSpPr>
          <p:cNvPr id="41987" name="Rectangle 7">
            <a:extLst>
              <a:ext uri="{FF2B5EF4-FFF2-40B4-BE49-F238E27FC236}">
                <a16:creationId xmlns:a16="http://schemas.microsoft.com/office/drawing/2014/main" id="{DCFF2F7A-300B-4CAE-B459-A30CBAAC4CF4}"/>
              </a:ext>
            </a:extLst>
          </p:cNvPr>
          <p:cNvSpPr txBox="1">
            <a:spLocks noGrp="1" noChangeArrowheads="1"/>
          </p:cNvSpPr>
          <p:nvPr/>
        </p:nvSpPr>
        <p:spPr bwMode="auto">
          <a:xfrm>
            <a:off x="3849688"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064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064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064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064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064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38D27990-CEB1-4EBD-B917-7A78F5801542}" type="slidenum">
              <a:rPr lang="en-US" altLang="en-US" b="0">
                <a:solidFill>
                  <a:srgbClr val="000000"/>
                </a:solidFill>
              </a:rPr>
              <a:pPr algn="r" eaLnBrk="1" hangingPunct="1">
                <a:spcBef>
                  <a:spcPct val="0"/>
                </a:spcBef>
              </a:pPr>
              <a:t>15</a:t>
            </a:fld>
            <a:endParaRPr lang="en-US" altLang="en-US" b="0">
              <a:solidFill>
                <a:srgbClr val="000000"/>
              </a:solidFill>
            </a:endParaRPr>
          </a:p>
        </p:txBody>
      </p:sp>
      <p:sp>
        <p:nvSpPr>
          <p:cNvPr id="41988" name="Rectangle 2">
            <a:extLst>
              <a:ext uri="{FF2B5EF4-FFF2-40B4-BE49-F238E27FC236}">
                <a16:creationId xmlns:a16="http://schemas.microsoft.com/office/drawing/2014/main" id="{B349DBBA-D1FD-439B-9760-420D1F794AD7}"/>
              </a:ext>
            </a:extLst>
          </p:cNvPr>
          <p:cNvSpPr>
            <a:spLocks noGrp="1" noRot="1" noChangeAspect="1" noChangeArrowheads="1" noTextEdit="1"/>
          </p:cNvSpPr>
          <p:nvPr>
            <p:ph type="sldImg"/>
          </p:nvPr>
        </p:nvSpPr>
        <p:spPr>
          <a:xfrm>
            <a:off x="727075" y="742950"/>
            <a:ext cx="5345113" cy="3700463"/>
          </a:xfrm>
          <a:ln/>
        </p:spPr>
      </p:sp>
      <p:sp>
        <p:nvSpPr>
          <p:cNvPr id="66565" name="Rectangle 3">
            <a:extLst>
              <a:ext uri="{FF2B5EF4-FFF2-40B4-BE49-F238E27FC236}">
                <a16:creationId xmlns:a16="http://schemas.microsoft.com/office/drawing/2014/main" id="{A81B0A25-14D2-418B-9543-630538286213}"/>
              </a:ext>
            </a:extLst>
          </p:cNvPr>
          <p:cNvSpPr>
            <a:spLocks noGrp="1" noChangeArrowheads="1"/>
          </p:cNvSpPr>
          <p:nvPr>
            <p:ph type="body" idx="1"/>
          </p:nvPr>
        </p:nvSpPr>
        <p:spPr>
          <a:xfrm>
            <a:off x="679450" y="4687888"/>
            <a:ext cx="5438775" cy="4443412"/>
          </a:xfrm>
        </p:spPr>
        <p:txBody>
          <a:bodyPr lIns="91423" tIns="45712" rIns="91423" bIns="45712"/>
          <a:lstStyle/>
          <a:p>
            <a:pPr>
              <a:defRPr/>
            </a:pPr>
            <a:r>
              <a:rPr lang="en-US" dirty="0"/>
              <a:t>So that sustainable development is pursued in a positive way, at the heart of the NPPF is a </a:t>
            </a:r>
            <a:r>
              <a:rPr lang="en-US" b="1" dirty="0"/>
              <a:t>presumption in </a:t>
            </a:r>
            <a:r>
              <a:rPr lang="en-US" b="1" dirty="0" err="1"/>
              <a:t>favour</a:t>
            </a:r>
            <a:r>
              <a:rPr lang="en-US" b="1" dirty="0"/>
              <a:t> of sustainable development </a:t>
            </a:r>
            <a:r>
              <a:rPr lang="en-US" dirty="0"/>
              <a:t>(paragraph</a:t>
            </a:r>
          </a:p>
          <a:p>
            <a:pPr>
              <a:defRPr/>
            </a:pPr>
            <a:r>
              <a:rPr lang="en-GB" dirty="0"/>
              <a:t>11). </a:t>
            </a:r>
            <a:r>
              <a:rPr lang="en-GB" dirty="0">
                <a:latin typeface="Arial" pitchFamily="34" charset="0"/>
                <a:ea typeface="ＭＳ Ｐゴシック" pitchFamily="34" charset="-128"/>
              </a:rPr>
              <a:t>Extract from NPPF – key points are:</a:t>
            </a:r>
          </a:p>
          <a:p>
            <a:pPr eaLnBrk="1" hangingPunct="1">
              <a:defRPr/>
            </a:pPr>
            <a:endParaRPr lang="en-GB" dirty="0">
              <a:latin typeface="Arial" pitchFamily="34" charset="0"/>
              <a:ea typeface="ＭＳ Ｐゴシック" pitchFamily="34" charset="-128"/>
            </a:endParaRPr>
          </a:p>
          <a:p>
            <a:pPr marL="171450" indent="-171450" eaLnBrk="1" hangingPunct="1">
              <a:buFont typeface="Arial" panose="020B0604020202020204" pitchFamily="34" charset="0"/>
              <a:buChar char="•"/>
              <a:defRPr/>
            </a:pPr>
            <a:r>
              <a:rPr lang="en-GB" dirty="0">
                <a:latin typeface="Arial" pitchFamily="34" charset="0"/>
                <a:ea typeface="ＭＳ Ｐゴシック" pitchFamily="34" charset="-128"/>
              </a:rPr>
              <a:t>Accord with local plan</a:t>
            </a:r>
          </a:p>
          <a:p>
            <a:pPr marL="171450" indent="-171450" eaLnBrk="1" hangingPunct="1">
              <a:buFont typeface="Arial" panose="020B0604020202020204" pitchFamily="34" charset="0"/>
              <a:buChar char="•"/>
              <a:defRPr/>
            </a:pPr>
            <a:r>
              <a:rPr lang="en-GB" dirty="0">
                <a:latin typeface="Arial" pitchFamily="34" charset="0"/>
                <a:ea typeface="ＭＳ Ｐゴシック" pitchFamily="34" charset="-128"/>
              </a:rPr>
              <a:t>‘Without delay’</a:t>
            </a:r>
          </a:p>
          <a:p>
            <a:pPr marL="171450" indent="-171450" eaLnBrk="1" hangingPunct="1">
              <a:buFont typeface="Arial" panose="020B0604020202020204" pitchFamily="34" charset="0"/>
              <a:buChar char="•"/>
              <a:defRPr/>
            </a:pPr>
            <a:r>
              <a:rPr lang="en-GB" dirty="0">
                <a:latin typeface="Arial" pitchFamily="34" charset="0"/>
                <a:ea typeface="ＭＳ Ｐゴシック" pitchFamily="34" charset="-128"/>
              </a:rPr>
              <a:t>Where there are no policies or the policies are out of date (</a:t>
            </a:r>
            <a:r>
              <a:rPr lang="en-US" dirty="0"/>
              <a:t>This includes, for applications involving the provision of housing, situations where the local planning</a:t>
            </a:r>
          </a:p>
          <a:p>
            <a:pPr>
              <a:defRPr/>
            </a:pPr>
            <a:r>
              <a:rPr lang="en-US" dirty="0"/>
              <a:t>authority cannot demonstrate a five year supply of deliverable housing sites (with the appropriate buffer, as set out in paragraph 73); or where the Housing Delivery Test indicates that the delivery of housing was substantially below (less than 75% of) the housing requirement over the previous three years. </a:t>
            </a:r>
          </a:p>
          <a:p>
            <a:pPr>
              <a:defRPr/>
            </a:pPr>
            <a:endParaRPr lang="en-US" dirty="0">
              <a:latin typeface="Arial" pitchFamily="34" charset="0"/>
              <a:ea typeface="ＭＳ Ｐゴシック" pitchFamily="34" charset="-128"/>
            </a:endParaRPr>
          </a:p>
          <a:p>
            <a:pPr>
              <a:defRPr/>
            </a:pPr>
            <a:endParaRPr lang="en-US" dirty="0">
              <a:latin typeface="Arial" pitchFamily="34" charset="0"/>
              <a:ea typeface="ＭＳ Ｐゴシック" pitchFamily="34" charset="-128"/>
            </a:endParaRPr>
          </a:p>
          <a:p>
            <a:pPr>
              <a:defRPr/>
            </a:pPr>
            <a:r>
              <a:rPr lang="en-GB" dirty="0"/>
              <a:t>For </a:t>
            </a:r>
            <a:r>
              <a:rPr lang="en-GB" b="1" dirty="0"/>
              <a:t>decision-taking </a:t>
            </a:r>
            <a:r>
              <a:rPr lang="en-GB" dirty="0"/>
              <a:t>this means:</a:t>
            </a:r>
            <a:br>
              <a:rPr lang="en-GB" dirty="0"/>
            </a:br>
            <a:r>
              <a:rPr lang="en-GB" dirty="0"/>
              <a:t>c) approving development proposals that accord with an up-to-date </a:t>
            </a:r>
          </a:p>
          <a:p>
            <a:pPr>
              <a:defRPr/>
            </a:pPr>
            <a:r>
              <a:rPr lang="en-GB" dirty="0"/>
              <a:t>development plan without delay; or </a:t>
            </a:r>
          </a:p>
          <a:p>
            <a:pPr>
              <a:defRPr/>
            </a:pPr>
            <a:r>
              <a:rPr lang="en-GB" dirty="0"/>
              <a:t>d) where there are no relevant development plan policies, or the policies which are most important for determining the application are out-of-date, granting permission unless: </a:t>
            </a:r>
          </a:p>
          <a:p>
            <a:pPr>
              <a:defRPr/>
            </a:pPr>
            <a:r>
              <a:rPr lang="en-GB" dirty="0"/>
              <a:t>the application of policies in this Framework that protect areas or assets of particular importance provides a clear reason for refusing the development proposed; or </a:t>
            </a:r>
          </a:p>
          <a:p>
            <a:pPr>
              <a:defRPr/>
            </a:pPr>
            <a:r>
              <a:rPr lang="en-GB" dirty="0"/>
              <a:t>any adverse impacts of doing so would significantly and demonstrably outweigh the benefits, when assessed against the policies in this Framework taken as a whole.</a:t>
            </a:r>
            <a:endParaRPr lang="en-GB" dirty="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355;p18:notes">
            <a:extLst>
              <a:ext uri="{FF2B5EF4-FFF2-40B4-BE49-F238E27FC236}">
                <a16:creationId xmlns:a16="http://schemas.microsoft.com/office/drawing/2014/main" id="{D2511413-AB5A-4330-9C6A-D6D00104FD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r>
              <a:rPr lang="en-US" altLang="en-US">
                <a:latin typeface="Arial" panose="020B0604020202020204" pitchFamily="34" charset="0"/>
                <a:ea typeface="ＭＳ Ｐゴシック" panose="020B0600070205080204" pitchFamily="34" charset="-128"/>
              </a:rPr>
              <a:t>It is important to always make reference to the Development Plan in any decision and be very explicit if you make a decision that is in conflict to the Development Plan as it will need to be clearly justified</a:t>
            </a:r>
          </a:p>
        </p:txBody>
      </p:sp>
      <p:sp>
        <p:nvSpPr>
          <p:cNvPr id="44035" name="Google Shape;356;p18:notes">
            <a:extLst>
              <a:ext uri="{FF2B5EF4-FFF2-40B4-BE49-F238E27FC236}">
                <a16:creationId xmlns:a16="http://schemas.microsoft.com/office/drawing/2014/main" id="{77162ECF-E2DC-4C03-8757-1FCE4691E8C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6B780A6-D878-4A4A-B0F4-00A0845995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125748-8609-4828-8C62-4E493C3D665D}" type="slidenum">
              <a:rPr lang="en-US" altLang="en-US" smtClean="0">
                <a:solidFill>
                  <a:srgbClr val="000000"/>
                </a:solidFill>
                <a:cs typeface="Arial" panose="020B0604020202020204" pitchFamily="34" charset="0"/>
              </a:rPr>
              <a:pPr>
                <a:spcBef>
                  <a:spcPct val="0"/>
                </a:spcBef>
              </a:pPr>
              <a:t>17</a:t>
            </a:fld>
            <a:endParaRPr lang="en-US" altLang="en-US">
              <a:solidFill>
                <a:srgbClr val="000000"/>
              </a:solidFill>
              <a:cs typeface="Arial" panose="020B0604020202020204" pitchFamily="34" charset="0"/>
            </a:endParaRPr>
          </a:p>
        </p:txBody>
      </p:sp>
      <p:sp>
        <p:nvSpPr>
          <p:cNvPr id="48131" name="Rectangle 1">
            <a:extLst>
              <a:ext uri="{FF2B5EF4-FFF2-40B4-BE49-F238E27FC236}">
                <a16:creationId xmlns:a16="http://schemas.microsoft.com/office/drawing/2014/main" id="{80BC225E-54BC-4022-8CB9-AE83AAE26D63}"/>
              </a:ext>
            </a:extLst>
          </p:cNvPr>
          <p:cNvSpPr>
            <a:spLocks noGrp="1" noRot="1" noChangeAspect="1" noChangeArrowheads="1" noTextEdit="1"/>
          </p:cNvSpPr>
          <p:nvPr>
            <p:ph type="sldImg"/>
          </p:nvPr>
        </p:nvSpPr>
        <p:spPr>
          <a:xfrm>
            <a:off x="725488" y="742950"/>
            <a:ext cx="5346700" cy="3702050"/>
          </a:xfrm>
          <a:solidFill>
            <a:srgbClr val="FFFFFF"/>
          </a:solidFill>
          <a:ln/>
        </p:spPr>
      </p:sp>
      <p:sp>
        <p:nvSpPr>
          <p:cNvPr id="48132" name="Rectangle 2">
            <a:extLst>
              <a:ext uri="{FF2B5EF4-FFF2-40B4-BE49-F238E27FC236}">
                <a16:creationId xmlns:a16="http://schemas.microsoft.com/office/drawing/2014/main" id="{9A0EFD6B-FD39-4C19-9BBA-413B641E1F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So remembering that </a:t>
            </a:r>
            <a:r>
              <a:rPr lang="en-US" altLang="en-US" i="1">
                <a:solidFill>
                  <a:srgbClr val="000000"/>
                </a:solidFill>
                <a:latin typeface="Arial" panose="020B0604020202020204" pitchFamily="34" charset="0"/>
                <a:ea typeface="ＭＳ Ｐゴシック" panose="020B0600070205080204" pitchFamily="34" charset="-128"/>
              </a:rPr>
              <a:t>“……have regard to the provisions of the development plan, so far as material to the application, and to any other material considerations”.</a:t>
            </a:r>
          </a:p>
          <a:p>
            <a:pPr eaLnBrk="1" hangingPunct="1">
              <a:spcBef>
                <a:spcPct val="0"/>
              </a:spcBef>
            </a:pPr>
            <a:r>
              <a:rPr lang="en-US" altLang="en-US">
                <a:latin typeface="Times New Roman" panose="02020603050405020304" pitchFamily="18" charset="0"/>
                <a:ea typeface="ＭＳ Ｐゴシック" panose="020B0600070205080204" pitchFamily="34" charset="-128"/>
              </a:rPr>
              <a:t>What are those material considerations?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378;g522ed70d54_0_10:notes">
            <a:extLst>
              <a:ext uri="{FF2B5EF4-FFF2-40B4-BE49-F238E27FC236}">
                <a16:creationId xmlns:a16="http://schemas.microsoft.com/office/drawing/2014/main" id="{9AFD6296-95EC-42B8-844F-1E9606DF02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r>
              <a:rPr lang="en-US" altLang="en-US">
                <a:latin typeface="Arial" panose="020B0604020202020204" pitchFamily="34" charset="0"/>
                <a:ea typeface="ＭＳ Ｐゴシック" panose="020B0600070205080204" pitchFamily="34" charset="-128"/>
              </a:rPr>
              <a:t>You may want to add to this list to highlight particular issues that have come before Planning Committee recently.</a:t>
            </a:r>
          </a:p>
          <a:p>
            <a:pPr>
              <a:spcBef>
                <a:spcPct val="0"/>
              </a:spcBef>
            </a:pPr>
            <a:endParaRPr lang="en-US" altLang="en-US">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You may want to reinforce material and non material considerations through a quiz</a:t>
            </a:r>
          </a:p>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50179" name="Google Shape;379;g522ed70d54_0_10:notes">
            <a:extLst>
              <a:ext uri="{FF2B5EF4-FFF2-40B4-BE49-F238E27FC236}">
                <a16:creationId xmlns:a16="http://schemas.microsoft.com/office/drawing/2014/main" id="{B40A1650-BC95-412D-BBD0-1CA1BF20628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175E866-1511-408C-8ADB-6EFBA080C4BB}"/>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582C774E-AC83-4E74-A06B-F451F33FCC6F}"/>
              </a:ext>
            </a:extLst>
          </p:cNvPr>
          <p:cNvSpPr>
            <a:spLocks noGrp="1" noChangeArrowheads="1"/>
          </p:cNvSpPr>
          <p:nvPr>
            <p:ph type="body" idx="1"/>
          </p:nvPr>
        </p:nvSpPr>
        <p:spPr/>
        <p:txBody>
          <a:bodyPr/>
          <a:lstStyle/>
          <a:p>
            <a:pPr>
              <a:defRPr/>
            </a:pPr>
            <a:r>
              <a:rPr lang="en-US" altLang="en-US" dirty="0">
                <a:latin typeface="Arial" panose="020B0604020202020204" pitchFamily="34" charset="0"/>
                <a:ea typeface="ＭＳ Ｐゴシック" panose="020B0600070205080204" pitchFamily="34" charset="-128"/>
              </a:rPr>
              <a:t>it is not the number of objections, but the evidence in support of the planning reasons for objection, that is the material consideration. </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i="1" dirty="0">
                <a:latin typeface="Arial" panose="020B0604020202020204" pitchFamily="34" charset="0"/>
                <a:ea typeface="ＭＳ Ｐゴシック" panose="020B0600070205080204" pitchFamily="34" charset="-128"/>
              </a:rPr>
              <a:t>Private</a:t>
            </a:r>
            <a:r>
              <a:rPr lang="en-US" altLang="en-US" dirty="0">
                <a:latin typeface="Arial" panose="020B0604020202020204" pitchFamily="34" charset="0"/>
                <a:ea typeface="ＭＳ Ｐゴシック" panose="020B0600070205080204" pitchFamily="34" charset="-128"/>
              </a:rPr>
              <a:t> view is put in italics because a strategic public view could be a material planning consideration</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dirty="0">
                <a:latin typeface="Arial" panose="020B0604020202020204" pitchFamily="34" charset="0"/>
                <a:ea typeface="ＭＳ Ｐゴシック" panose="020B0600070205080204" pitchFamily="34" charset="-128"/>
              </a:rPr>
              <a:t>With regard to Party Wall Act matters and covenants concerns of Members could be addressed through the use of an informative to ensure that an applicant is aware that they need to address such matters outside of the planning application process</a:t>
            </a:r>
          </a:p>
          <a:p>
            <a:pPr marL="171450" indent="-171450">
              <a:buFontTx/>
              <a:buChar char="•"/>
              <a:defRPr/>
            </a:pPr>
            <a:endParaRPr lang="en-US" altLang="en-US" dirty="0">
              <a:latin typeface="Arial" panose="020B0604020202020204" pitchFamily="34" charset="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ECF88D6E-2065-40A9-A0C4-11A28CA9F0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236FEC4C-FBC6-4574-88D8-41F2D5F2B771}" type="slidenum">
              <a:rPr lang="en-US" altLang="en-US" sz="1200" b="0" smtClean="0">
                <a:solidFill>
                  <a:srgbClr val="000000"/>
                </a:solidFill>
              </a:rPr>
              <a:pPr/>
              <a:t>19</a:t>
            </a:fld>
            <a:endParaRPr lang="en-US" altLang="en-US" sz="1200" b="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C7137AC-323D-4973-A732-A6DBD01AEE25}"/>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7D1444A7-EF9A-436E-8A80-28B376762A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Sometimes these are very difficult – hard choices to make. </a:t>
            </a:r>
          </a:p>
          <a:p>
            <a:r>
              <a:rPr lang="en-GB" altLang="en-US">
                <a:latin typeface="Arial" panose="020B0604020202020204" pitchFamily="34" charset="0"/>
                <a:ea typeface="ＭＳ Ｐゴシック" panose="020B0600070205080204" pitchFamily="34" charset="-128"/>
              </a:rPr>
              <a:t>Planning decisions made directly affect the right of people to use their land.  Planning processes are established by planning laws, regulations and precedents. </a:t>
            </a:r>
          </a:p>
          <a:p>
            <a:r>
              <a:rPr lang="en-GB" altLang="en-US">
                <a:latin typeface="Arial" panose="020B0604020202020204" pitchFamily="34" charset="0"/>
                <a:ea typeface="ＭＳ Ｐゴシック" panose="020B0600070205080204" pitchFamily="34" charset="-128"/>
              </a:rPr>
              <a:t>Although all these matters are part of the balance some issues have greater weight than others e.g. lack of 5 year housing land supply significantly weighs the balance in favour of approval</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30CCF0FE-B65E-48DF-ADC3-0BEDCAFCDBE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19313B-503E-40A7-876B-E158D1ED3E27}"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6BD258-8E51-41B3-A384-7EC8447F7CF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7E31440-00A1-4B72-88C7-1F4B06E09C0E}"/>
              </a:ext>
            </a:extLst>
          </p:cNvPr>
          <p:cNvSpPr>
            <a:spLocks noGrp="1"/>
          </p:cNvSpPr>
          <p:nvPr>
            <p:ph type="body" idx="1"/>
          </p:nvPr>
        </p:nvSpPr>
        <p:spPr/>
        <p:txBody>
          <a:bodyPr/>
          <a:lstStyle/>
          <a:p>
            <a:pPr marL="171450" indent="-171450" eaLnBrk="1" hangingPunct="1">
              <a:buFont typeface="Arial" panose="020B0604020202020204" pitchFamily="34" charset="0"/>
              <a:buChar char="•"/>
              <a:defRPr/>
            </a:pPr>
            <a:r>
              <a:rPr lang="en-GB" dirty="0">
                <a:solidFill>
                  <a:srgbClr val="000000"/>
                </a:solidFill>
              </a:rPr>
              <a:t>PAS is a DLUHC and DEFRA grant-funded programme</a:t>
            </a:r>
          </a:p>
          <a:p>
            <a:pPr marL="171450" indent="-171450" eaLnBrk="1" hangingPunct="1">
              <a:buFont typeface="Arial" panose="020B0604020202020204" pitchFamily="34" charset="0"/>
              <a:buChar char="•"/>
              <a:defRPr/>
            </a:pPr>
            <a:r>
              <a:rPr lang="en-GB" dirty="0">
                <a:solidFill>
                  <a:srgbClr val="000000"/>
                </a:solidFill>
              </a:rPr>
              <a:t>PAS is part of the Local Government Association (LGA)</a:t>
            </a:r>
          </a:p>
          <a:p>
            <a:pPr marL="171450" indent="-171450" eaLnBrk="1" hangingPunct="1">
              <a:buFont typeface="Arial" panose="020B0604020202020204" pitchFamily="34" charset="0"/>
              <a:buChar char="•"/>
              <a:defRPr/>
            </a:pPr>
            <a:r>
              <a:rPr lang="en-GB" dirty="0">
                <a:solidFill>
                  <a:srgbClr val="000000"/>
                </a:solidFill>
              </a:rPr>
              <a:t>Small team – commissioners, generalists and specialists, support</a:t>
            </a:r>
          </a:p>
          <a:p>
            <a:pPr marL="171450" indent="-171450" eaLnBrk="1" hangingPunct="1">
              <a:buFont typeface="Arial" panose="020B0604020202020204" pitchFamily="34" charset="0"/>
              <a:buChar char="•"/>
              <a:defRPr/>
            </a:pPr>
            <a:endParaRPr lang="en-GB" dirty="0">
              <a:solidFill>
                <a:srgbClr val="000000"/>
              </a:solidFill>
            </a:endParaRPr>
          </a:p>
          <a:p>
            <a:pPr marL="114300" indent="-171450" eaLnBrk="1" hangingPunct="1">
              <a:buFont typeface="Arial" panose="020B0604020202020204" pitchFamily="34" charset="0"/>
              <a:buChar char="•"/>
              <a:defRPr/>
            </a:pPr>
            <a:r>
              <a:rPr lang="en-GB" i="1" dirty="0">
                <a:solidFill>
                  <a:srgbClr val="000000"/>
                </a:solidFill>
              </a:rPr>
              <a:t>“</a:t>
            </a:r>
            <a:r>
              <a:rPr lang="en-GB" dirty="0">
                <a:solidFill>
                  <a:srgbClr val="000000"/>
                </a:solidFill>
              </a:rPr>
              <a:t>PAS exists to provide support to local planning authorities to provide efficient </a:t>
            </a:r>
            <a:br>
              <a:rPr lang="en-GB" dirty="0">
                <a:solidFill>
                  <a:srgbClr val="000000"/>
                </a:solidFill>
              </a:rPr>
            </a:br>
            <a:r>
              <a:rPr lang="en-GB" dirty="0">
                <a:solidFill>
                  <a:srgbClr val="000000"/>
                </a:solidFill>
              </a:rPr>
              <a:t>and effective planning services, to drive improvement in those services and to respond </a:t>
            </a:r>
            <a:br>
              <a:rPr lang="en-GB" dirty="0">
                <a:solidFill>
                  <a:srgbClr val="000000"/>
                </a:solidFill>
              </a:rPr>
            </a:br>
            <a:r>
              <a:rPr lang="en-GB" dirty="0">
                <a:solidFill>
                  <a:srgbClr val="000000"/>
                </a:solidFill>
              </a:rPr>
              <a:t>to and deliver changes in the planning system”</a:t>
            </a:r>
          </a:p>
          <a:p>
            <a:pPr marL="171450" indent="-171450">
              <a:buFont typeface="Arial" panose="020B0604020202020204" pitchFamily="34" charset="0"/>
              <a:buChar char="•"/>
              <a:defRPr/>
            </a:pPr>
            <a:endParaRPr lang="en-GB" dirty="0"/>
          </a:p>
        </p:txBody>
      </p:sp>
      <p:sp>
        <p:nvSpPr>
          <p:cNvPr id="15364" name="Slide Number Placeholder 3">
            <a:extLst>
              <a:ext uri="{FF2B5EF4-FFF2-40B4-BE49-F238E27FC236}">
                <a16:creationId xmlns:a16="http://schemas.microsoft.com/office/drawing/2014/main" id="{324F4A4F-BC6F-44E9-9582-F5924ADC3E7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DC9934B1-9C8F-4299-8D85-4FCEBBA92135}" type="slidenum">
              <a:rPr lang="en-US" altLang="en-US" sz="1200" b="0" smtClean="0">
                <a:solidFill>
                  <a:schemeClr val="tx1"/>
                </a:solidFill>
              </a:rPr>
              <a:pPr/>
              <a:t>2</a:t>
            </a:fld>
            <a:endParaRPr lang="en-US" altLang="en-US" sz="1200" b="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361;g522ed70d54_0_1:notes">
            <a:extLst>
              <a:ext uri="{FF2B5EF4-FFF2-40B4-BE49-F238E27FC236}">
                <a16:creationId xmlns:a16="http://schemas.microsoft.com/office/drawing/2014/main" id="{E2B6D129-C045-4145-8070-E5F1916027F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6323" name="Google Shape;362;g522ed70d54_0_1:notes">
            <a:extLst>
              <a:ext uri="{FF2B5EF4-FFF2-40B4-BE49-F238E27FC236}">
                <a16:creationId xmlns:a16="http://schemas.microsoft.com/office/drawing/2014/main" id="{543B90B8-F033-4900-B546-4F298DF580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56324" name="Google Shape;363;g522ed70d54_0_1:notes">
            <a:extLst>
              <a:ext uri="{FF2B5EF4-FFF2-40B4-BE49-F238E27FC236}">
                <a16:creationId xmlns:a16="http://schemas.microsoft.com/office/drawing/2014/main" id="{97115B77-933E-4A19-8627-D17C0DEB70D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pPr>
              <a:buClr>
                <a:srgbClr val="000000"/>
              </a:buClr>
              <a:buSzPts val="1200"/>
              <a:buFont typeface="Arial" panose="020B0604020202020204" pitchFamily="34" charset="0"/>
              <a:buNone/>
            </a:pPr>
            <a:fld id="{F5E2F59C-A85E-4028-A4C2-47AEA17A606D}" type="slidenum">
              <a:rPr lang="en-US" altLang="en-US" sz="1200" b="0" smtClean="0">
                <a:solidFill>
                  <a:schemeClr val="tx1"/>
                </a:solidFill>
              </a:rPr>
              <a:pPr>
                <a:buClr>
                  <a:srgbClr val="000000"/>
                </a:buClr>
                <a:buSzPts val="1200"/>
                <a:buFont typeface="Arial" panose="020B0604020202020204" pitchFamily="34" charset="0"/>
                <a:buNone/>
              </a:pPr>
              <a:t>21</a:t>
            </a:fld>
            <a:endParaRPr lang="en-US" altLang="en-US" sz="1400" b="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9872A93-69B8-48F7-9118-3F17A9B5BB73}"/>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3A30128B-A34E-4CF2-8A86-E9DB9B8AC4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Decision making should not be seen as separate from the continuous cycle of plan making to decision making to delivery to monitoring and evaluation to plan making etc</a:t>
            </a:r>
          </a:p>
        </p:txBody>
      </p:sp>
      <p:sp>
        <p:nvSpPr>
          <p:cNvPr id="58372" name="Slide Number Placeholder 3">
            <a:extLst>
              <a:ext uri="{FF2B5EF4-FFF2-40B4-BE49-F238E27FC236}">
                <a16:creationId xmlns:a16="http://schemas.microsoft.com/office/drawing/2014/main" id="{2BEC9CFC-AEE4-468A-92D9-8D83C45DE8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9BA4E32C-C13B-435A-9AE7-6B956363392B}" type="slidenum">
              <a:rPr lang="en-US" altLang="en-US" sz="1200" b="0" smtClean="0">
                <a:solidFill>
                  <a:schemeClr val="tx1"/>
                </a:solidFill>
              </a:rPr>
              <a:pPr/>
              <a:t>22</a:t>
            </a:fld>
            <a:endParaRPr lang="en-US" altLang="en-US" sz="12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016D40F-6004-4607-AD94-B2CB03D0AC59}"/>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19DDE0BC-0BE7-4308-8CF9-30A378AB5C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Members should always be aware of their housing land supply and how it impacts on decision making.  When there is not an up to date Local Plan and / or a 5 year housing land supply this has a significant impact on the weight given to material planning considerations.</a:t>
            </a:r>
          </a:p>
          <a:p>
            <a:endParaRPr lang="en-US"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Housing need</a:t>
            </a:r>
            <a:r>
              <a:rPr lang="en-GB" altLang="en-US" b="1" i="1">
                <a:latin typeface="Arial" panose="020B0604020202020204" pitchFamily="34" charset="0"/>
                <a:ea typeface="ＭＳ Ｐゴシック" panose="020B0600070205080204" pitchFamily="34" charset="-128"/>
              </a:rPr>
              <a:t> </a:t>
            </a:r>
            <a:r>
              <a:rPr lang="en-GB" altLang="en-US">
                <a:latin typeface="Arial" panose="020B0604020202020204" pitchFamily="34" charset="0"/>
                <a:ea typeface="ＭＳ Ｐゴシック" panose="020B0600070205080204" pitchFamily="34" charset="-128"/>
              </a:rPr>
              <a:t>is the amount of housing needed over a given period in a specified area. This is also known as objectively-assessed need for housing. The terms ‘objectively assessed need’ and ‘housing need’ are the same thing. When determining what the housing need for an area should be the minimum local housing need (LHN) is the starting point and does not produce a housing requirement figure. Minimum local housing need is </a:t>
            </a:r>
            <a:r>
              <a:rPr lang="en-GB" altLang="en-US" u="sng">
                <a:latin typeface="Arial" panose="020B0604020202020204" pitchFamily="34" charset="0"/>
                <a:ea typeface="ＭＳ Ｐゴシック" panose="020B0600070205080204" pitchFamily="34" charset="-128"/>
                <a:hlinkClick r:id="rId3"/>
              </a:rPr>
              <a:t>set out via the ‘standard method</a:t>
            </a:r>
            <a:r>
              <a:rPr lang="en-GB" altLang="en-US">
                <a:latin typeface="Arial" panose="020B0604020202020204" pitchFamily="34" charset="0"/>
                <a:ea typeface="ＭＳ Ｐゴシック" panose="020B0600070205080204" pitchFamily="34" charset="-128"/>
                <a:hlinkClick r:id="rId3"/>
              </a:rPr>
              <a:t>’</a:t>
            </a:r>
            <a:r>
              <a:rPr lang="en-GB" altLang="en-US">
                <a:latin typeface="Arial" panose="020B0604020202020204" pitchFamily="34" charset="0"/>
                <a:ea typeface="ＭＳ Ｐゴシック" panose="020B0600070205080204" pitchFamily="34" charset="-128"/>
              </a:rPr>
              <a:t> and uses a formula to identify the minimum number of homes to be plann</a:t>
            </a:r>
            <a:r>
              <a:rPr lang="en-GB" altLang="en-US">
                <a:solidFill>
                  <a:srgbClr val="FF0000"/>
                </a:solidFill>
                <a:latin typeface="Arial" panose="020B0604020202020204" pitchFamily="34" charset="0"/>
                <a:ea typeface="ＭＳ Ｐゴシック" panose="020B0600070205080204" pitchFamily="34" charset="-128"/>
              </a:rPr>
              <a:t>ed </a:t>
            </a:r>
            <a:r>
              <a:rPr lang="en-GB" altLang="en-US">
                <a:latin typeface="Arial" panose="020B0604020202020204" pitchFamily="34" charset="0"/>
                <a:ea typeface="ＭＳ Ｐゴシック" panose="020B0600070205080204" pitchFamily="34" charset="-128"/>
              </a:rPr>
              <a:t>for. </a:t>
            </a:r>
          </a:p>
          <a:p>
            <a:pPr>
              <a:spcBef>
                <a:spcPts val="363"/>
              </a:spcBef>
              <a:buSzPts val="1400"/>
            </a:pPr>
            <a:endParaRPr lang="en-GB"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The housing requirement</a:t>
            </a:r>
            <a:r>
              <a:rPr lang="en-GB" altLang="en-US" b="1" i="1">
                <a:latin typeface="Arial" panose="020B0604020202020204" pitchFamily="34" charset="0"/>
                <a:ea typeface="ＭＳ Ｐゴシック" panose="020B0600070205080204" pitchFamily="34" charset="-128"/>
              </a:rPr>
              <a:t> </a:t>
            </a:r>
            <a:r>
              <a:rPr lang="en-GB" altLang="en-US">
                <a:latin typeface="Arial" panose="020B0604020202020204" pitchFamily="34" charset="0"/>
                <a:ea typeface="ＭＳ Ｐゴシック" panose="020B0600070205080204" pitchFamily="34" charset="-128"/>
              </a:rPr>
              <a:t>is the number of homes the plan actually seeks to provide during the plan period. This figure can be the same as, or higher or lower than, the LHN housing need figure</a:t>
            </a:r>
          </a:p>
          <a:p>
            <a:pPr>
              <a:spcBef>
                <a:spcPts val="363"/>
              </a:spcBef>
              <a:buSzPts val="1400"/>
            </a:pPr>
            <a:endParaRPr lang="en-US"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Housing land supply </a:t>
            </a:r>
            <a:r>
              <a:rPr lang="en-GB" altLang="en-US">
                <a:latin typeface="Arial" panose="020B0604020202020204" pitchFamily="34" charset="0"/>
                <a:ea typeface="ＭＳ Ｐゴシック" panose="020B0600070205080204" pitchFamily="34" charset="-128"/>
              </a:rPr>
              <a:t>can be either the total amount of land allocated for housing development during a plan period or for an identified 5yr time period, otherwise known as 5yr housing land supply (5YHLS). </a:t>
            </a: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6E6B1970-6E50-42A3-8D4E-62FA49ECF5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5AD628C0-65B9-45BC-8751-1D465A27F994}" type="slidenum">
              <a:rPr lang="en-GB" altLang="en-US" sz="1200" b="0" smtClean="0">
                <a:solidFill>
                  <a:schemeClr val="tx1"/>
                </a:solidFill>
              </a:rPr>
              <a:pPr/>
              <a:t>23</a:t>
            </a:fld>
            <a:endParaRPr lang="en-GB" altLang="en-US" sz="1200" b="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237;p28:notes">
            <a:extLst>
              <a:ext uri="{FF2B5EF4-FFF2-40B4-BE49-F238E27FC236}">
                <a16:creationId xmlns:a16="http://schemas.microsoft.com/office/drawing/2014/main" id="{707B4DC4-D622-401E-A7A8-82FF6AD1B3E6}"/>
              </a:ext>
            </a:extLst>
          </p:cNvPr>
          <p:cNvSpPr>
            <a:spLocks noGrp="1" noRot="1" noChangeAspect="1" noTextEdit="1"/>
          </p:cNvSpPr>
          <p:nvPr>
            <p:ph type="sldImg" idx="2"/>
          </p:nvPr>
        </p:nvSpPr>
        <p:spPr>
          <a:xfrm>
            <a:off x="709613" y="744538"/>
            <a:ext cx="5378450" cy="3722687"/>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62467" name="Google Shape;238;p28:notes">
            <a:extLst>
              <a:ext uri="{FF2B5EF4-FFF2-40B4-BE49-F238E27FC236}">
                <a16:creationId xmlns:a16="http://schemas.microsoft.com/office/drawing/2014/main" id="{8DD63A76-9B15-4C95-9FCC-99D4067A69C6}"/>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00" rIns="91250" bIns="45600"/>
          <a:lstStyle/>
          <a:p>
            <a:pPr>
              <a:spcBef>
                <a:spcPts val="363"/>
              </a:spcBef>
              <a:buSzPts val="1400"/>
            </a:pPr>
            <a:r>
              <a:rPr lang="en-GB" altLang="en-US">
                <a:latin typeface="Arial" panose="020B0604020202020204" pitchFamily="34" charset="0"/>
                <a:ea typeface="ＭＳ Ｐゴシック" panose="020B0600070205080204" pitchFamily="34" charset="-128"/>
              </a:rPr>
              <a:t>The Housing Delivery Test is a % measurement of the number of net homes delivered against the number of homes required, as set out in the relevant strategic policies for the areas covered by the Housing Delivery Test, over a rolling three year period</a:t>
            </a:r>
          </a:p>
          <a:p>
            <a:pPr>
              <a:spcBef>
                <a:spcPts val="363"/>
              </a:spcBef>
              <a:buSzPts val="1400"/>
            </a:pPr>
            <a:endParaRPr lang="en-US" altLang="en-US">
              <a:latin typeface="Arial" panose="020B0604020202020204" pitchFamily="34" charset="0"/>
              <a:ea typeface="ＭＳ Ｐゴシック" panose="020B0600070205080204" pitchFamily="34" charset="-128"/>
            </a:endParaRPr>
          </a:p>
          <a:p>
            <a:pPr>
              <a:spcBef>
                <a:spcPts val="363"/>
              </a:spcBef>
              <a:buSzPts val="1400"/>
            </a:pPr>
            <a:endParaRPr lang="en-US" altLang="en-US">
              <a:latin typeface="Arial" panose="020B0604020202020204" pitchFamily="34" charset="0"/>
              <a:ea typeface="ＭＳ Ｐゴシック" panose="020B0600070205080204" pitchFamily="34" charset="-128"/>
            </a:endParaRPr>
          </a:p>
        </p:txBody>
      </p:sp>
      <p:sp>
        <p:nvSpPr>
          <p:cNvPr id="62468" name="Google Shape;239;p28:notes">
            <a:extLst>
              <a:ext uri="{FF2B5EF4-FFF2-40B4-BE49-F238E27FC236}">
                <a16:creationId xmlns:a16="http://schemas.microsoft.com/office/drawing/2014/main" id="{E004A619-A7E0-48E1-A600-4C9D0FE75E40}"/>
              </a:ext>
            </a:extLst>
          </p:cNvPr>
          <p:cNvSpPr>
            <a:spLocks noGrp="1" noChangeArrowheads="1"/>
          </p:cNvSpPr>
          <p:nvPr>
            <p:ph type="sldNum" sz="quarter" idx="5"/>
          </p:nvPr>
        </p:nvSpPr>
        <p:spPr>
          <a:xfrm>
            <a:off x="3849688" y="9428163"/>
            <a:ext cx="29464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00" rIns="91250" bIns="45600"/>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pPr>
              <a:buSzPts val="1400"/>
            </a:pPr>
            <a:fld id="{2D1B7944-A140-43EF-99D1-85DA172F7D43}" type="slidenum">
              <a:rPr lang="en-GB" altLang="en-US" sz="1200" b="0" smtClean="0">
                <a:solidFill>
                  <a:schemeClr val="tx1"/>
                </a:solidFill>
              </a:rPr>
              <a:pPr>
                <a:buSzPts val="1400"/>
              </a:pPr>
              <a:t>24</a:t>
            </a:fld>
            <a:endParaRPr lang="en-US" altLang="en-US" sz="1200" b="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AACBA49-D708-4F66-99D4-76EB3A309AB0}"/>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8E51318E-CEC0-4808-AD75-C94A46357D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Councillors need to understand their role –this will vary depending upon the details and location of a development proposal.</a:t>
            </a: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The primary role of the members of planning committee is to make decisions for the </a:t>
            </a:r>
            <a:r>
              <a:rPr lang="en-US" altLang="en-US" sz="1100" b="1">
                <a:solidFill>
                  <a:srgbClr val="000000"/>
                </a:solidFill>
                <a:latin typeface="Calibri" panose="020F0502020204030204" pitchFamily="34" charset="0"/>
                <a:ea typeface="ＭＳ Ｐゴシック" panose="020B0600070205080204" pitchFamily="34" charset="-128"/>
              </a:rPr>
              <a:t>benefit of the whole community</a:t>
            </a:r>
            <a:r>
              <a:rPr lang="en-US" altLang="en-US" sz="1100">
                <a:solidFill>
                  <a:srgbClr val="000000"/>
                </a:solidFill>
                <a:latin typeface="Calibri" panose="020F0502020204030204" pitchFamily="34" charset="0"/>
                <a:ea typeface="ＭＳ Ｐゴシック" panose="020B0600070205080204" pitchFamily="34" charset="-128"/>
              </a:rPr>
              <a:t>, not factions or individuals.</a:t>
            </a: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Occasionally (for instance where development is proposed in their ward ) a member of the committee may choose to be a local advocate (either supporting or opposing the development). In these cases the member would be able to address the planning committee, but could not be a member of the committee determining that application.</a:t>
            </a: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Good decision making  - adding value to decision making</a:t>
            </a: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                                 - only getting involved where you can make a difference</a:t>
            </a: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                                 - Having a good scheme of delegation </a:t>
            </a: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A86DBB63-6A2A-4189-AC42-D329521AF9A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C4783A5-AF71-458F-AACC-B0F609CC941C}" type="slidenum">
              <a:rPr lang="en-US" altLang="en-US" smtClean="0"/>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D4131D2-E069-4A59-A186-C571D4D1776D}"/>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3B169D40-640D-4652-8400-B4AC644034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US">
                <a:solidFill>
                  <a:srgbClr val="000000"/>
                </a:solidFill>
                <a:latin typeface="Calibri" panose="020F0502020204030204" pitchFamily="34" charset="0"/>
                <a:ea typeface="ＭＳ Ｐゴシック" panose="020B0600070205080204" pitchFamily="34" charset="-128"/>
              </a:rPr>
              <a:t>It is a criminal offence to fail to disclose or register members’ interests. </a:t>
            </a:r>
          </a:p>
          <a:p>
            <a:pPr eaLnBrk="1" hangingPunct="1">
              <a:spcBef>
                <a:spcPct val="0"/>
              </a:spcBef>
            </a:pPr>
            <a:r>
              <a:rPr lang="en-GB" altLang="en-US">
                <a:solidFill>
                  <a:srgbClr val="000000"/>
                </a:solidFill>
                <a:latin typeface="Calibri" panose="020F0502020204030204" pitchFamily="34" charset="0"/>
                <a:ea typeface="ＭＳ Ｐゴシック" panose="020B0600070205080204" pitchFamily="34" charset="-128"/>
              </a:rPr>
              <a:t>The concept of predetermination has been abolished so that councillors are able to express an opinion on a proposal at an early stage, but still be involved in taking a decision upon it  provided they retain an open mind</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It is important for Members to understand the difference between Predisposition and Predetermination. </a:t>
            </a:r>
          </a:p>
        </p:txBody>
      </p:sp>
      <p:sp>
        <p:nvSpPr>
          <p:cNvPr id="66564" name="Slide Number Placeholder 3">
            <a:extLst>
              <a:ext uri="{FF2B5EF4-FFF2-40B4-BE49-F238E27FC236}">
                <a16:creationId xmlns:a16="http://schemas.microsoft.com/office/drawing/2014/main" id="{0CD58775-0351-4EDE-8D2B-A3358FDE064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D22F20D-7E9D-4004-A0E4-FEB5FD3845E8}"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AEFC195-DD1F-47D1-8DF6-038514958AA0}"/>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65B41514-C19D-4370-8C65-396F24BBD5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A councillor who is predetermined must NOT sit on Planning Committee</a:t>
            </a:r>
          </a:p>
          <a:p>
            <a:r>
              <a:rPr lang="en-GB" altLang="en-US">
                <a:latin typeface="Arial" panose="020B0604020202020204" pitchFamily="34" charset="0"/>
                <a:ea typeface="ＭＳ Ｐゴシック" panose="020B0600070205080204" pitchFamily="34" charset="-128"/>
              </a:rPr>
              <a:t>A councillor who has a predisposition should sit on Planning Committee</a:t>
            </a:r>
          </a:p>
        </p:txBody>
      </p:sp>
      <p:sp>
        <p:nvSpPr>
          <p:cNvPr id="68612" name="Slide Number Placeholder 3">
            <a:extLst>
              <a:ext uri="{FF2B5EF4-FFF2-40B4-BE49-F238E27FC236}">
                <a16:creationId xmlns:a16="http://schemas.microsoft.com/office/drawing/2014/main" id="{DE102A59-F609-4970-9F90-6C787C70C32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B4C20944-D8A6-417C-8902-BD7E9C7CFB16}" type="slidenum">
              <a:rPr lang="en-US" altLang="en-US" sz="1200" b="0" smtClean="0">
                <a:solidFill>
                  <a:schemeClr val="tx1"/>
                </a:solidFill>
              </a:rPr>
              <a:pPr/>
              <a:t>27</a:t>
            </a:fld>
            <a:endParaRPr lang="en-US" altLang="en-US" sz="1200" b="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2847EF8-2325-48BF-A776-399C3AB5473E}"/>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0203E35E-D272-4B19-B7E1-9610B451A8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READ THE PAPERS IN ADVANCE &amp; TALK TO OFFICERS IN ADVANCE TOO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Once it is agreed that an application will be determined by planning committee the committee member needs to be aware of their role in this process and the factors which should (and should not) be taken into account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This section will also provide councillors with an opportunity to discuss the usefulness of speaking at committee and committee site visits in the decision making process.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Always try and discuss concerns with officers before Committee so that Officers are </a:t>
            </a:r>
          </a:p>
          <a:p>
            <a:endParaRPr lang="en-GB" altLang="en-US">
              <a:latin typeface="Arial" panose="020B0604020202020204" pitchFamily="34" charset="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6A2E70C1-A948-41F6-AFC8-D1A0053AA84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1E1BDE-03F3-4827-8B88-8E0AF880923F}" type="slidenum">
              <a:rPr lang="en-US" altLang="en-US" smtClean="0"/>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B3F661B-811D-440D-829A-8A1F0E4137F1}"/>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1BF60315-0542-45F1-B00A-D67F02CCCA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a:solidFill>
                  <a:srgbClr val="000000"/>
                </a:solidFill>
                <a:latin typeface="Calibri" panose="020F0502020204030204" pitchFamily="34" charset="0"/>
                <a:ea typeface="ＭＳ Ｐゴシック" panose="020B0600070205080204" pitchFamily="34" charset="-128"/>
              </a:rPr>
              <a:t>The basis of the planning system is the consideration of private proposals against wider public interests. Much is often at stake in this process, and opposing views are often strongly held by those involved. Whilst planning committee councillors should take account of these views, the general role and conduct of councillors and officers is they should not favour any person, company, group or locality, nor put themselves in a position where they appear to do so. Councillors who do not feel that they can act in this way should consider whether they are best suited to serve on a planning committee</a:t>
            </a:r>
          </a:p>
          <a:p>
            <a:endParaRPr lang="en-GB"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67F4FFC0-11E1-4E48-AC06-BD38A9BE7CF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AE200C-FEB2-4FD9-9384-C61191FBAAED}" type="slidenum">
              <a:rPr lang="en-US" altLang="en-US" smtClean="0"/>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ADB4ADB-8A69-4DC3-A3FC-4364D7099E1A}"/>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8BF887FE-BCF2-460B-B1CB-2885E34F13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a:solidFill>
                  <a:srgbClr val="000000"/>
                </a:solidFill>
                <a:latin typeface="Calibri" panose="020F0502020204030204" pitchFamily="34" charset="0"/>
                <a:ea typeface="ＭＳ Ｐゴシック" panose="020B0600070205080204" pitchFamily="34" charset="-128"/>
              </a:rPr>
              <a:t>The basis of the planning system is the consideration of private proposals against wider public interests. Much is often at stake in this process, and opposing views are often strongly held by those involved. Whilst planning committee councillors should take account of these views, the general role and conduct of councillors and officers is they should not favour any person, company, group or locality, nor put themselves in a position where they appear to do so. Councillors who do not feel that they can act in this way should consider whether they are best suited to serve on a planning committee</a:t>
            </a:r>
          </a:p>
          <a:p>
            <a:endParaRPr lang="en-GB" altLang="en-US">
              <a:latin typeface="Arial" panose="020B0604020202020204" pitchFamily="34" charset="0"/>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D0267A94-59FC-4E07-B6C7-2D7B998D1A2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3A4DD1-6B15-438A-929B-8FE00E9B8287}" type="slidenum">
              <a:rPr lang="en-US" altLang="en-US" smtClean="0"/>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6FAD543-91F1-45C6-B41C-9F964D775112}"/>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32053E27-7DFD-4E63-B071-714615E6D4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This session is designed for those that have been around a while and those new to the decision making process. We’re not here to teach granny to suck eggs but equally there are less experienced councilors who would benefit from starting at the beginning on some topics and doing this can also serve as a good reminder/refresher for those that have are more experienced.</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We’d encourage those with more experience to give the less experienced the benefit of what they’ve learned over the years on committee.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You are not expected to use all the slides in this presentation but just those that you think are most useful for your Council</a:t>
            </a:r>
          </a:p>
        </p:txBody>
      </p:sp>
      <p:sp>
        <p:nvSpPr>
          <p:cNvPr id="17412" name="Slide Number Placeholder 3">
            <a:extLst>
              <a:ext uri="{FF2B5EF4-FFF2-40B4-BE49-F238E27FC236}">
                <a16:creationId xmlns:a16="http://schemas.microsoft.com/office/drawing/2014/main" id="{7D28564B-71F8-4B2E-8A2E-501AA08E172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1A0FEA87-DCBF-4DE0-8303-86252E06F54C}" type="slidenum">
              <a:rPr lang="en-US" altLang="en-US" sz="1200" b="0" smtClean="0">
                <a:solidFill>
                  <a:schemeClr val="tx1"/>
                </a:solidFill>
              </a:rPr>
              <a:pPr/>
              <a:t>3</a:t>
            </a:fld>
            <a:endParaRPr lang="en-US" altLang="en-US" sz="1200" b="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6012D47-6474-452D-AF9B-759C37487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1E969DF-FBEE-49D4-9C56-AC92E5120FE3}" type="slidenum">
              <a:rPr lang="en-US" altLang="en-US" smtClean="0">
                <a:solidFill>
                  <a:srgbClr val="000000"/>
                </a:solidFill>
              </a:rPr>
              <a:pPr>
                <a:spcBef>
                  <a:spcPct val="0"/>
                </a:spcBef>
              </a:pPr>
              <a:t>31</a:t>
            </a:fld>
            <a:endParaRPr lang="en-US" altLang="en-US">
              <a:solidFill>
                <a:srgbClr val="000000"/>
              </a:solidFill>
            </a:endParaRPr>
          </a:p>
        </p:txBody>
      </p:sp>
      <p:sp>
        <p:nvSpPr>
          <p:cNvPr id="76803" name="Rectangle 7">
            <a:extLst>
              <a:ext uri="{FF2B5EF4-FFF2-40B4-BE49-F238E27FC236}">
                <a16:creationId xmlns:a16="http://schemas.microsoft.com/office/drawing/2014/main" id="{3C78689E-9747-447C-9621-8A2E71516380}"/>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FEC88A2D-9221-40F6-850E-EE44DDA254DF}" type="slidenum">
              <a:rPr lang="en-US" altLang="en-US" b="0">
                <a:solidFill>
                  <a:srgbClr val="000000"/>
                </a:solidFill>
              </a:rPr>
              <a:pPr algn="r" eaLnBrk="1" hangingPunct="1">
                <a:spcBef>
                  <a:spcPct val="0"/>
                </a:spcBef>
              </a:pPr>
              <a:t>31</a:t>
            </a:fld>
            <a:endParaRPr lang="en-US" altLang="en-US" b="0">
              <a:solidFill>
                <a:srgbClr val="000000"/>
              </a:solidFill>
            </a:endParaRPr>
          </a:p>
        </p:txBody>
      </p:sp>
      <p:sp>
        <p:nvSpPr>
          <p:cNvPr id="76804" name="Rectangle 2">
            <a:extLst>
              <a:ext uri="{FF2B5EF4-FFF2-40B4-BE49-F238E27FC236}">
                <a16:creationId xmlns:a16="http://schemas.microsoft.com/office/drawing/2014/main" id="{0F202B9F-9903-4C78-9C5D-C3187AE36F2D}"/>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86154C34-37AB-4612-9A16-5F75AC9B5C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US">
                <a:latin typeface="Arial" panose="020B0604020202020204" pitchFamily="34" charset="0"/>
                <a:ea typeface="ＭＳ Ｐゴシック" panose="020B0600070205080204" pitchFamily="34" charset="-128"/>
              </a:rPr>
              <a:t>You CAN make a different decision to officers </a:t>
            </a:r>
          </a:p>
          <a:p>
            <a:pPr eaLnBrk="1" hangingPunct="1">
              <a:spcBef>
                <a:spcPct val="0"/>
              </a:spcBef>
            </a:pPr>
            <a:endParaRPr lang="en-GB" altLang="en-US">
              <a:latin typeface="Arial" panose="020B0604020202020204" pitchFamily="34" charset="0"/>
              <a:ea typeface="ＭＳ Ｐゴシック" panose="020B0600070205080204" pitchFamily="34" charset="-128"/>
            </a:endParaRPr>
          </a:p>
          <a:p>
            <a:pPr eaLnBrk="1" hangingPunct="1">
              <a:spcBef>
                <a:spcPct val="0"/>
              </a:spcBef>
            </a:pPr>
            <a:r>
              <a:rPr lang="en-GB" altLang="en-US">
                <a:latin typeface="Arial" panose="020B0604020202020204" pitchFamily="34" charset="0"/>
                <a:ea typeface="ＭＳ Ｐゴシック" panose="020B0600070205080204" pitchFamily="34" charset="-128"/>
              </a:rPr>
              <a:t>But it MUST be justified on planning grounds (based on the plan and material </a:t>
            </a:r>
          </a:p>
          <a:p>
            <a:pPr eaLnBrk="1" hangingPunct="1">
              <a:spcBef>
                <a:spcPct val="0"/>
              </a:spcBef>
            </a:pPr>
            <a:r>
              <a:rPr lang="en-GB" altLang="en-US">
                <a:latin typeface="Arial" panose="020B0604020202020204" pitchFamily="34" charset="0"/>
                <a:ea typeface="ＭＳ Ｐゴシック" panose="020B0600070205080204" pitchFamily="34" charset="-128"/>
              </a:rPr>
              <a:t>Committee must give justified planning reasons for decision (it cannot be left to officers)</a:t>
            </a:r>
          </a:p>
          <a:p>
            <a:pPr eaLnBrk="1" hangingPunct="1">
              <a:spcBef>
                <a:spcPct val="0"/>
              </a:spcBef>
            </a:pPr>
            <a:endParaRPr lang="en-GB"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May be subject to appeal (or other challenge), so reasons must be defensible </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16B950E-794E-4587-B6A7-9315B781A326}"/>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6D0DD565-BBF7-4BD4-B228-8477E45380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 </a:t>
            </a:r>
          </a:p>
        </p:txBody>
      </p:sp>
      <p:sp>
        <p:nvSpPr>
          <p:cNvPr id="78852" name="Slide Number Placeholder 3">
            <a:extLst>
              <a:ext uri="{FF2B5EF4-FFF2-40B4-BE49-F238E27FC236}">
                <a16:creationId xmlns:a16="http://schemas.microsoft.com/office/drawing/2014/main" id="{E425EBFD-EF5C-4840-AAF8-341AD309A8A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41E7279-158E-400A-BF63-F7AD10204561}" type="slidenum">
              <a:rPr lang="en-US" altLang="en-US" smtClean="0"/>
              <a:pPr>
                <a:spcBef>
                  <a:spcPct val="0"/>
                </a:spcBef>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0D4A5A9-1207-4C96-A59D-8B7E8EC2258E}"/>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0BD3B23E-C90F-4A93-A015-ACBA697939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ea typeface="ＭＳ Ｐゴシック" panose="020B0600070205080204" pitchFamily="34" charset="-128"/>
              </a:rPr>
              <a:t>Remember, all this can be challenged and unpicked at an appeal. You need total confidence in your decision. These are the things to ask.</a:t>
            </a:r>
          </a:p>
          <a:p>
            <a:pPr eaLnBrk="1" hangingPunct="1"/>
            <a:r>
              <a:rPr lang="en-GB" altLang="en-US">
                <a:latin typeface="Arial" panose="020B0604020202020204" pitchFamily="34" charset="0"/>
                <a:ea typeface="ＭＳ Ｐゴシック" panose="020B0600070205080204" pitchFamily="34" charset="-128"/>
              </a:rPr>
              <a:t>Poor decision making (brought into focus via appeals) is wasteful – costs time and money. And  bad for a council’s reputation. </a:t>
            </a:r>
          </a:p>
          <a:p>
            <a:pPr eaLnBrk="1" hangingPunct="1">
              <a:spcBef>
                <a:spcPts val="600"/>
              </a:spcBef>
            </a:pPr>
            <a:r>
              <a:rPr lang="en-GB" altLang="en-US">
                <a:latin typeface="Arial" panose="020B0604020202020204" pitchFamily="34" charset="0"/>
                <a:ea typeface="ＭＳ Ｐゴシック" panose="020B0600070205080204" pitchFamily="34" charset="-128"/>
              </a:rPr>
              <a:t>What is the </a:t>
            </a:r>
            <a:r>
              <a:rPr lang="en-GB" altLang="en-US" b="1">
                <a:latin typeface="Arial" panose="020B0604020202020204" pitchFamily="34" charset="0"/>
                <a:ea typeface="ＭＳ Ｐゴシック" panose="020B0600070205080204" pitchFamily="34" charset="-128"/>
              </a:rPr>
              <a:t>“evidential basis” </a:t>
            </a:r>
            <a:r>
              <a:rPr lang="en-GB" altLang="en-US">
                <a:latin typeface="Arial" panose="020B0604020202020204" pitchFamily="34" charset="0"/>
                <a:ea typeface="ＭＳ Ｐゴシック" panose="020B0600070205080204" pitchFamily="34" charset="-128"/>
              </a:rPr>
              <a:t>for the decision?</a:t>
            </a:r>
          </a:p>
          <a:p>
            <a:pPr eaLnBrk="1" hangingPunct="1">
              <a:spcBef>
                <a:spcPts val="600"/>
              </a:spcBef>
            </a:pPr>
            <a:r>
              <a:rPr lang="en-GB" altLang="en-US">
                <a:latin typeface="Arial" panose="020B0604020202020204" pitchFamily="34" charset="0"/>
                <a:ea typeface="ＭＳ Ｐゴシック" panose="020B0600070205080204" pitchFamily="34" charset="-128"/>
              </a:rPr>
              <a:t>Would anyone reading the decision – especially the applicant – understand </a:t>
            </a:r>
            <a:r>
              <a:rPr lang="en-GB" altLang="en-US" b="1">
                <a:latin typeface="Arial" panose="020B0604020202020204" pitchFamily="34" charset="0"/>
                <a:ea typeface="ＭＳ Ｐゴシック" panose="020B0600070205080204" pitchFamily="34" charset="-128"/>
              </a:rPr>
              <a:t>why</a:t>
            </a:r>
            <a:r>
              <a:rPr lang="en-GB" altLang="en-US">
                <a:latin typeface="Arial" panose="020B0604020202020204" pitchFamily="34" charset="0"/>
                <a:ea typeface="ＭＳ Ｐゴシック" panose="020B0600070205080204" pitchFamily="34" charset="-128"/>
              </a:rPr>
              <a:t> permission was refused?</a:t>
            </a:r>
          </a:p>
          <a:p>
            <a:pPr eaLnBrk="1" hangingPunct="1">
              <a:spcBef>
                <a:spcPts val="600"/>
              </a:spcBef>
            </a:pPr>
            <a:r>
              <a:rPr lang="en-GB" altLang="en-US">
                <a:latin typeface="Arial" panose="020B0604020202020204" pitchFamily="34" charset="0"/>
                <a:ea typeface="ＭＳ Ｐゴシック" panose="020B0600070205080204" pitchFamily="34" charset="-128"/>
              </a:rPr>
              <a:t>Can you describe the </a:t>
            </a:r>
            <a:r>
              <a:rPr lang="en-GB" altLang="en-US" b="1">
                <a:latin typeface="Arial" panose="020B0604020202020204" pitchFamily="34" charset="0"/>
                <a:ea typeface="ＭＳ Ｐゴシック" panose="020B0600070205080204" pitchFamily="34" charset="-128"/>
              </a:rPr>
              <a:t>harm</a:t>
            </a:r>
            <a:r>
              <a:rPr lang="en-GB" altLang="en-US">
                <a:latin typeface="Arial" panose="020B0604020202020204" pitchFamily="34" charset="0"/>
                <a:ea typeface="ＭＳ Ｐゴシック" panose="020B0600070205080204" pitchFamily="34" charset="-128"/>
              </a:rPr>
              <a:t> that would result if the development went ahead? And why conditions would not be sufficient to mitigate that harm?</a:t>
            </a:r>
          </a:p>
          <a:p>
            <a:pPr eaLnBrk="1" hangingPunct="1">
              <a:spcBef>
                <a:spcPts val="600"/>
              </a:spcBef>
            </a:pPr>
            <a:r>
              <a:rPr lang="en-GB" altLang="en-US">
                <a:latin typeface="Arial" panose="020B0604020202020204" pitchFamily="34" charset="0"/>
                <a:ea typeface="ＭＳ Ｐゴシック" panose="020B0600070205080204" pitchFamily="34" charset="-128"/>
              </a:rPr>
              <a:t>Is it clear what the </a:t>
            </a:r>
            <a:r>
              <a:rPr lang="en-GB" altLang="en-US" b="1">
                <a:latin typeface="Arial" panose="020B0604020202020204" pitchFamily="34" charset="0"/>
                <a:ea typeface="ＭＳ Ｐゴシック" panose="020B0600070205080204" pitchFamily="34" charset="-128"/>
              </a:rPr>
              <a:t>policy support </a:t>
            </a:r>
            <a:r>
              <a:rPr lang="en-GB" altLang="en-US">
                <a:latin typeface="Arial" panose="020B0604020202020204" pitchFamily="34" charset="0"/>
                <a:ea typeface="ＭＳ Ｐゴシック" panose="020B0600070205080204" pitchFamily="34" charset="-128"/>
              </a:rPr>
              <a:t>is for the decision?</a:t>
            </a:r>
          </a:p>
          <a:p>
            <a:pPr eaLnBrk="1" hangingPunct="1">
              <a:spcBef>
                <a:spcPts val="600"/>
              </a:spcBef>
            </a:pPr>
            <a:r>
              <a:rPr lang="en-GB" altLang="en-US">
                <a:latin typeface="Arial" panose="020B0604020202020204" pitchFamily="34" charset="0"/>
                <a:ea typeface="ＭＳ Ｐゴシック" panose="020B0600070205080204" pitchFamily="34" charset="-128"/>
              </a:rPr>
              <a:t>Have all the </a:t>
            </a:r>
            <a:r>
              <a:rPr lang="en-GB" altLang="en-US" b="1">
                <a:latin typeface="Arial" panose="020B0604020202020204" pitchFamily="34" charset="0"/>
                <a:ea typeface="ＭＳ Ｐゴシック" panose="020B0600070205080204" pitchFamily="34" charset="-128"/>
              </a:rPr>
              <a:t>other material considerations </a:t>
            </a:r>
            <a:r>
              <a:rPr lang="en-GB" altLang="en-US">
                <a:latin typeface="Arial" panose="020B0604020202020204" pitchFamily="34" charset="0"/>
                <a:ea typeface="ＭＳ Ｐゴシック" panose="020B0600070205080204" pitchFamily="34" charset="-128"/>
              </a:rPr>
              <a:t>been given the appropriate weight?</a:t>
            </a:r>
          </a:p>
          <a:p>
            <a:pPr eaLnBrk="1" hangingPunct="1"/>
            <a:endParaRPr lang="en-GB" altLang="en-US">
              <a:latin typeface="Arial" panose="020B0604020202020204" pitchFamily="34" charset="0"/>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498A3560-C0D2-4695-A080-4E481EA16A0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830BCD6-792A-4F2C-8DB8-5DDCC2EFD5E9}" type="slidenum">
              <a:rPr lang="en-GB" altLang="en-US" smtClean="0">
                <a:solidFill>
                  <a:srgbClr val="000000"/>
                </a:solidFill>
              </a:rPr>
              <a:pPr>
                <a:spcBef>
                  <a:spcPct val="0"/>
                </a:spcBef>
              </a:pPr>
              <a:t>33</a:t>
            </a:fld>
            <a:endParaRPr lang="en-GB"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D6BF55C-55C3-473D-BEC2-4F7A80B9700F}"/>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9DC1220C-1345-40B9-81B6-4E45CCC67F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Committees work best when Members and officers work together.  Officers give Members the information they need to make a decision and officers advise Members so that Members make sound decisions even when they are against the officer recommendation.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A ‘finely balanced’ decision means that it could be argued both way.  A proposal that is ‘clearly in conformity with an adopted policy’  should not be overturned unless there are very clear evidenced reasons to do so.</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It is really important that both Members and officers respect each other’s role in the decision making process</a:t>
            </a:r>
          </a:p>
        </p:txBody>
      </p:sp>
      <p:sp>
        <p:nvSpPr>
          <p:cNvPr id="82948" name="Slide Number Placeholder 3">
            <a:extLst>
              <a:ext uri="{FF2B5EF4-FFF2-40B4-BE49-F238E27FC236}">
                <a16:creationId xmlns:a16="http://schemas.microsoft.com/office/drawing/2014/main" id="{DB92FBC8-7D73-4FF1-91A5-BE2998C12C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929FEEEA-1130-4720-A085-BE5F508334DB}" type="slidenum">
              <a:rPr lang="en-US" altLang="en-US" sz="1200" b="0" smtClean="0">
                <a:solidFill>
                  <a:schemeClr val="tx1"/>
                </a:solidFill>
              </a:rPr>
              <a:pPr/>
              <a:t>34</a:t>
            </a:fld>
            <a:endParaRPr lang="en-US" altLang="en-US" sz="1200" b="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391FE79-DFCE-4B7D-B83D-7C40D2FE191D}"/>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7918FC86-6326-469C-B85F-8C5D071018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This is good practice</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And if you want to talk this through with an officer before the committee that is fine – it is not predetermining yourself to ask these kinds of questions. </a:t>
            </a:r>
          </a:p>
        </p:txBody>
      </p:sp>
      <p:sp>
        <p:nvSpPr>
          <p:cNvPr id="84996" name="Slide Number Placeholder 3">
            <a:extLst>
              <a:ext uri="{FF2B5EF4-FFF2-40B4-BE49-F238E27FC236}">
                <a16:creationId xmlns:a16="http://schemas.microsoft.com/office/drawing/2014/main" id="{C0F67BB1-BD5C-4936-A5C2-830AFF8C318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BD500BB-E3E9-46A6-A0C3-65268FEFD60E}" type="slidenum">
              <a:rPr lang="en-US" altLang="en-US" smtClean="0"/>
              <a:pPr>
                <a:spcBef>
                  <a:spcPct val="0"/>
                </a:spcBef>
              </a:pPr>
              <a:t>35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5366D85-A7BA-4370-835E-2361B1D4C8E5}"/>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D42C1CCA-9AAF-439F-A020-AAC7B697FB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8275" indent="-168275" eaLnBrk="1" hangingPunct="1">
              <a:spcBef>
                <a:spcPct val="0"/>
              </a:spcBef>
              <a:buFontTx/>
              <a:buChar char="•"/>
            </a:pPr>
            <a:r>
              <a:rPr lang="en-GB" altLang="en-US">
                <a:latin typeface="Arial" panose="020B0604020202020204" pitchFamily="34" charset="0"/>
                <a:ea typeface="ＭＳ Ｐゴシック" panose="020B0600070205080204" pitchFamily="34" charset="-128"/>
              </a:rPr>
              <a:t>“xx” is the kind of cross-examination point which would be put to a witness at a PLI – note the “forensic” nature of the exchange.</a:t>
            </a:r>
          </a:p>
          <a:p>
            <a:pPr marL="168275" indent="-168275" eaLnBrk="1" hangingPunct="1">
              <a:spcBef>
                <a:spcPct val="0"/>
              </a:spcBef>
              <a:buFontTx/>
              <a:buChar char="•"/>
            </a:pPr>
            <a:r>
              <a:rPr lang="en-GB" altLang="en-US">
                <a:latin typeface="Arial" panose="020B0604020202020204" pitchFamily="34" charset="0"/>
                <a:ea typeface="ＭＳ Ｐゴシック" panose="020B0600070205080204" pitchFamily="34" charset="-128"/>
              </a:rPr>
              <a:t>But even in written reps and hearings cases, the evidence will be carefully scrutinised by appellants and the Inspector</a:t>
            </a:r>
          </a:p>
        </p:txBody>
      </p:sp>
      <p:sp>
        <p:nvSpPr>
          <p:cNvPr id="87044" name="Slide Number Placeholder 3">
            <a:extLst>
              <a:ext uri="{FF2B5EF4-FFF2-40B4-BE49-F238E27FC236}">
                <a16:creationId xmlns:a16="http://schemas.microsoft.com/office/drawing/2014/main" id="{B496A087-537A-494A-A344-7280CA8E6F5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C43E66-84F8-4741-B66D-C3CD2C72C078}" type="slidenum">
              <a:rPr lang="en-GB" altLang="en-US" smtClean="0">
                <a:solidFill>
                  <a:srgbClr val="000000"/>
                </a:solidFill>
                <a:latin typeface="Calibri" panose="020F0502020204030204" pitchFamily="34" charset="0"/>
              </a:rPr>
              <a:pPr>
                <a:spcBef>
                  <a:spcPct val="0"/>
                </a:spcBef>
              </a:pPr>
              <a:t>36</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390;g522ed70d54_0_17:notes">
            <a:extLst>
              <a:ext uri="{FF2B5EF4-FFF2-40B4-BE49-F238E27FC236}">
                <a16:creationId xmlns:a16="http://schemas.microsoft.com/office/drawing/2014/main" id="{E40DAB0C-435D-4666-BC54-B2C8ADBFE2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r>
              <a:rPr lang="en-US" altLang="en-US">
                <a:latin typeface="Arial" panose="020B0604020202020204" pitchFamily="34" charset="0"/>
                <a:ea typeface="ＭＳ Ｐゴシック" panose="020B0600070205080204" pitchFamily="34" charset="-128"/>
              </a:rPr>
              <a:t>This relates back to predisposition and predetermination.  Members should go into the meeting having thought about the application and any concerns they have.  They should then be ready to ask the questions to the officers to enable them to either agree with the officer recommendation or have sound reasons for going against the officer recommendation</a:t>
            </a:r>
          </a:p>
        </p:txBody>
      </p:sp>
      <p:sp>
        <p:nvSpPr>
          <p:cNvPr id="90115" name="Google Shape;391;g522ed70d54_0_17:notes">
            <a:extLst>
              <a:ext uri="{FF2B5EF4-FFF2-40B4-BE49-F238E27FC236}">
                <a16:creationId xmlns:a16="http://schemas.microsoft.com/office/drawing/2014/main" id="{EBC6CCCC-1CE0-4BC7-A6B4-0412E2C0234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C0C2D902-1C9F-430C-A2FB-139847C1CDB8}"/>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6B06C62F-8AE6-41A5-B2D1-50B1CC509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Need to have sound reasons and evidence (and to have followed appropriate procedures) for committee decision</a:t>
            </a:r>
          </a:p>
          <a:p>
            <a:r>
              <a:rPr lang="en-US" altLang="en-US">
                <a:latin typeface="Arial" panose="020B0604020202020204" pitchFamily="34" charset="0"/>
                <a:ea typeface="ＭＳ Ｐゴシック" panose="020B0600070205080204" pitchFamily="34" charset="-128"/>
              </a:rPr>
              <a:t>3 types of appeal</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Risk of costs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Judicial Review now less expensive and therefore more common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Ombudsman and complaints procedures – lessons learned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Reputation of your Council</a:t>
            </a:r>
          </a:p>
          <a:p>
            <a:endParaRPr lang="en-GB" altLang="en-US">
              <a:latin typeface="Arial" panose="020B0604020202020204" pitchFamily="34" charset="0"/>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254000CD-D03A-49BE-929F-CC482BB49A2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B37FF7C-339B-40A3-9EBC-4AA9667CFE3E}" type="slidenum">
              <a:rPr lang="en-US" altLang="en-US" smtClean="0"/>
              <a:pPr>
                <a:spcBef>
                  <a:spcPct val="0"/>
                </a:spcBef>
              </a:pPr>
              <a:t>39</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0BAC95CD-1B70-491A-B990-A27A8599C0D7}"/>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82B426B3-8F58-480C-BA98-6B307BE425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This slide will take Members through the planning application process from start to finish.  It is a good opportunity to have a discussion with Members on when they should get involved and when it is not appropriate.  For example: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Pre apps – if the Council has a policy of involving Members then this is the best time to get involved</a:t>
            </a:r>
          </a:p>
          <a:p>
            <a:r>
              <a:rPr lang="en-US" altLang="en-US">
                <a:latin typeface="Arial" panose="020B0604020202020204" pitchFamily="34" charset="0"/>
                <a:ea typeface="ＭＳ Ｐゴシック" panose="020B0600070205080204" pitchFamily="34" charset="-128"/>
              </a:rPr>
              <a:t>Registration / validation – no point because it is a procedural process</a:t>
            </a:r>
          </a:p>
          <a:p>
            <a:r>
              <a:rPr lang="en-US" altLang="en-US">
                <a:latin typeface="Arial" panose="020B0604020202020204" pitchFamily="34" charset="0"/>
                <a:ea typeface="ＭＳ Ｐゴシック" panose="020B0600070205080204" pitchFamily="34" charset="-128"/>
              </a:rPr>
              <a:t>Formal consultation period – need to alert the case officer if Members have concerns and possible Member referral to Committee</a:t>
            </a:r>
          </a:p>
          <a:p>
            <a:r>
              <a:rPr lang="en-US" altLang="en-US">
                <a:latin typeface="Arial" panose="020B0604020202020204" pitchFamily="34" charset="0"/>
                <a:ea typeface="ＭＳ Ｐゴシック" panose="020B0600070205080204" pitchFamily="34" charset="-128"/>
              </a:rPr>
              <a:t>Assessment – need to speak to the officer before this time but Members can take an active role in negotiations where appropriate to ensure residents’ concerns are understood</a:t>
            </a:r>
          </a:p>
          <a:p>
            <a:r>
              <a:rPr lang="en-US" altLang="en-US">
                <a:latin typeface="Arial" panose="020B0604020202020204" pitchFamily="34" charset="0"/>
                <a:ea typeface="ＭＳ Ｐゴシック" panose="020B0600070205080204" pitchFamily="34" charset="-128"/>
              </a:rPr>
              <a:t>Report – Normally too late as the officer is bringing together all the issues and to form a recommendation</a:t>
            </a:r>
          </a:p>
          <a:p>
            <a:r>
              <a:rPr lang="en-US" altLang="en-US">
                <a:latin typeface="Arial" panose="020B0604020202020204" pitchFamily="34" charset="0"/>
                <a:ea typeface="ＭＳ Ｐゴシック" panose="020B0600070205080204" pitchFamily="34" charset="-128"/>
              </a:rPr>
              <a:t>Prior to Committee – important that Members ensure that officers understand their concerns </a:t>
            </a:r>
            <a:r>
              <a:rPr lang="en-US" altLang="en-US" i="1">
                <a:latin typeface="Arial" panose="020B0604020202020204" pitchFamily="34" charset="0"/>
                <a:ea typeface="ＭＳ Ｐゴシック" panose="020B0600070205080204" pitchFamily="34" charset="-128"/>
              </a:rPr>
              <a:t>before</a:t>
            </a:r>
            <a:r>
              <a:rPr lang="en-US" altLang="en-US">
                <a:latin typeface="Arial" panose="020B0604020202020204" pitchFamily="34" charset="0"/>
                <a:ea typeface="ＭＳ Ｐゴシック" panose="020B0600070205080204" pitchFamily="34" charset="-128"/>
              </a:rPr>
              <a:t> the actual meeting</a:t>
            </a:r>
          </a:p>
          <a:p>
            <a:r>
              <a:rPr lang="en-US" altLang="en-US">
                <a:latin typeface="Arial" panose="020B0604020202020204" pitchFamily="34" charset="0"/>
                <a:ea typeface="ＭＳ Ｐゴシック" panose="020B0600070205080204" pitchFamily="34" charset="-128"/>
              </a:rPr>
              <a:t>Appeal – If Members have made representations that have led to a refusal they can make additional comments to the Inspector to reinforce their objections if allowed and if appropriate</a:t>
            </a:r>
          </a:p>
          <a:p>
            <a:endParaRPr lang="en-GB" altLang="en-US">
              <a:latin typeface="Arial" panose="020B0604020202020204" pitchFamily="34" charset="0"/>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F8464F1F-8D09-41EE-9078-58215FD74E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CBB2ACC4-007E-4634-91CD-569D94847485}" type="slidenum">
              <a:rPr lang="en-US" altLang="en-US" sz="1200" b="0" smtClean="0">
                <a:solidFill>
                  <a:schemeClr val="tx1"/>
                </a:solidFill>
              </a:rPr>
              <a:pPr/>
              <a:t>40</a:t>
            </a:fld>
            <a:endParaRPr lang="en-US" altLang="en-US" sz="1200" b="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5CE12E83-BB57-4E4A-AA40-EF30FEFFC7C8}"/>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1E7AD40D-6B55-4D47-961A-789C1FF00B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This slide can be as long as you want it to be and a useful ‘takeaway’ for future reference</a:t>
            </a:r>
          </a:p>
        </p:txBody>
      </p:sp>
      <p:sp>
        <p:nvSpPr>
          <p:cNvPr id="100356" name="Slide Number Placeholder 3">
            <a:extLst>
              <a:ext uri="{FF2B5EF4-FFF2-40B4-BE49-F238E27FC236}">
                <a16:creationId xmlns:a16="http://schemas.microsoft.com/office/drawing/2014/main" id="{9AEDBADD-9C3C-4EF1-BE23-F32313BCCD2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729FBB36-1881-4752-B94E-1A43E08F27C7}" type="slidenum">
              <a:rPr lang="en-US" altLang="en-US" sz="1200" b="0" smtClean="0">
                <a:solidFill>
                  <a:schemeClr val="tx1"/>
                </a:solidFill>
              </a:rPr>
              <a:pPr/>
              <a:t>45</a:t>
            </a:fld>
            <a:endParaRPr lang="en-US" altLang="en-US"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84040DF-5AC8-46CC-821E-E889E1B5553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48F5D95B-8FD1-4F94-B471-201E4446B7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This is the standard set of objectives for this session (run through). Is everyone happy with these, or would like to add anything specifically?</a:t>
            </a:r>
          </a:p>
        </p:txBody>
      </p:sp>
      <p:sp>
        <p:nvSpPr>
          <p:cNvPr id="19460" name="Slide Number Placeholder 3">
            <a:extLst>
              <a:ext uri="{FF2B5EF4-FFF2-40B4-BE49-F238E27FC236}">
                <a16:creationId xmlns:a16="http://schemas.microsoft.com/office/drawing/2014/main" id="{ECE2106B-9D47-4555-BDB2-47B62C26276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92B78053-D491-4FA5-9A6C-9E5E98291492}" type="slidenum">
              <a:rPr lang="en-US" altLang="en-US" sz="1200" b="0" smtClean="0">
                <a:solidFill>
                  <a:schemeClr val="tx1"/>
                </a:solidFill>
              </a:rPr>
              <a:pPr/>
              <a:t>4</a:t>
            </a:fld>
            <a:endParaRPr lang="en-US" altLang="en-US"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D936A48-E2EC-4605-BE20-C5B2AFE8DFA5}"/>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24631CE-0BEC-4FD4-894D-612EC46E5D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It’s important that this session is not dominated by the presenter talking to the audience and pointing at slides. The slides are here to guide the topics but the real value of this session is the interaction between the councillor delegates, including debate, discussion and questions. We’ll pause at various intervals to allow this, but please interject appropriately.</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You may want to consider breaking up the presentation with quizzes and case studies to keep the interest of all participants.</a:t>
            </a:r>
          </a:p>
        </p:txBody>
      </p:sp>
      <p:sp>
        <p:nvSpPr>
          <p:cNvPr id="21508" name="Slide Number Placeholder 3">
            <a:extLst>
              <a:ext uri="{FF2B5EF4-FFF2-40B4-BE49-F238E27FC236}">
                <a16:creationId xmlns:a16="http://schemas.microsoft.com/office/drawing/2014/main" id="{52CE9DDC-0EBC-4E48-AFC1-787F9C61CDF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B77D0FF-DEC8-4F33-B1F7-E44CCC867867}"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7B2C2A9-EB71-4934-9A9A-31A18D1BFAF1}"/>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48C7B4E-0974-4303-BB60-EF001FBC49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It should be a positive and proactive process that delivers good development.</a:t>
            </a:r>
          </a:p>
          <a:p>
            <a:r>
              <a:rPr lang="en-GB" altLang="en-US">
                <a:latin typeface="Arial" panose="020B0604020202020204" pitchFamily="34" charset="0"/>
                <a:ea typeface="ＭＳ Ｐゴシック" panose="020B0600070205080204" pitchFamily="34" charset="-128"/>
              </a:rPr>
              <a:t>Refusals are failures that are the last resort rather than being a starting point for decision makers.</a:t>
            </a:r>
          </a:p>
          <a:p>
            <a:r>
              <a:rPr lang="en-GB" altLang="en-US">
                <a:latin typeface="Arial" panose="020B0604020202020204" pitchFamily="34" charset="0"/>
                <a:ea typeface="ＭＳ Ｐゴシック" panose="020B0600070205080204" pitchFamily="34" charset="-128"/>
              </a:rPr>
              <a:t>The role of the Planner should be celebrated as creating sustainable linked communities</a:t>
            </a:r>
          </a:p>
          <a:p>
            <a:endParaRPr lang="en-GB" altLang="en-US">
              <a:latin typeface="Arial" panose="020B0604020202020204" pitchFamily="34" charset="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ED8F5364-3011-4867-B484-CA10710763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3719A07A-B640-45EA-A0D4-AE4EAE9D5889}" type="slidenum">
              <a:rPr lang="en-US" altLang="en-US" sz="1200" b="0" smtClean="0">
                <a:solidFill>
                  <a:schemeClr val="tx1"/>
                </a:solidFill>
              </a:rPr>
              <a:pPr/>
              <a:t>6</a:t>
            </a:fld>
            <a:endParaRPr lang="en-US" altLang="en-US"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DC490E7-260E-459F-B3CC-0CEE752DBE90}"/>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27B2DAE1-64CE-4657-B081-1656112F7F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The decisions you make will be controversial – affects people’s lives as an applicant and/or resident or business owner/ community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How you make your decisions and reason for them must be transparent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The community widely misunderstands the Council’s obligations to both represent local people and meets its obligations to deliver sustainable communities</a:t>
            </a:r>
          </a:p>
          <a:p>
            <a:endParaRPr lang="en-GB" altLang="en-US">
              <a:latin typeface="Arial" panose="020B0604020202020204" pitchFamily="34" charset="0"/>
              <a:ea typeface="ＭＳ Ｐゴシック" panose="020B0600070205080204" pitchFamily="34" charset="-128"/>
            </a:endParaRPr>
          </a:p>
          <a:p>
            <a:r>
              <a:rPr lang="en-GB" altLang="en-US">
                <a:solidFill>
                  <a:srgbClr val="000000"/>
                </a:solidFill>
                <a:latin typeface="Arial" panose="020B0604020202020204" pitchFamily="34" charset="0"/>
                <a:ea typeface="ＭＳ Ｐゴシック" panose="020B0600070205080204" pitchFamily="34" charset="-128"/>
              </a:rPr>
              <a:t>More articulate community, social media campaigns - Pressures on councillors as committee leaders and decision makers </a:t>
            </a:r>
          </a:p>
          <a:p>
            <a:endParaRPr lang="en-GB" altLang="en-US">
              <a:solidFill>
                <a:srgbClr val="000000"/>
              </a:solidFill>
              <a:latin typeface="Arial" panose="020B0604020202020204" pitchFamily="34" charset="0"/>
              <a:ea typeface="ＭＳ Ｐゴシック" panose="020B0600070205080204" pitchFamily="34" charset="-128"/>
            </a:endParaRP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Planning is done within parameters – law, the plan, the material considerations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Balance, evidence &amp; bias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Can be difficult and make you popular – or not</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Affects people’s lives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Involves balancing different priorities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Getting it wrong can be costly</a:t>
            </a:r>
          </a:p>
          <a:p>
            <a:endParaRPr lang="en-GB" altLang="en-US">
              <a:solidFill>
                <a:srgbClr val="000000"/>
              </a:solidFill>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C2A7D498-F842-4C6B-8975-BB09788A3A2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D317624-BB98-4501-A6DC-4F98C2F833FF}" type="slidenum">
              <a:rPr lang="en-GB" altLang="en-US" smtClean="0">
                <a:solidFill>
                  <a:srgbClr val="000000"/>
                </a:solidFill>
              </a:rPr>
              <a:pPr>
                <a:spcBef>
                  <a:spcPct val="0"/>
                </a:spcBef>
              </a:pPr>
              <a:t>7</a:t>
            </a:fld>
            <a:endParaRPr lang="en-GB"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8BD4E8C-C8A8-43D7-A44C-5F1F3DE43316}"/>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6D5BC79-8696-4493-B713-72C0457DD4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Planning permission is required for development</a:t>
            </a:r>
          </a:p>
          <a:p>
            <a:r>
              <a:rPr lang="en-US" altLang="en-US">
                <a:latin typeface="Arial" panose="020B0604020202020204" pitchFamily="34" charset="0"/>
                <a:ea typeface="ＭＳ Ｐゴシック" panose="020B0600070205080204" pitchFamily="34" charset="-128"/>
              </a:rPr>
              <a:t>'Development' is defined by statute in the Town and Country Planning Act 1990 s55(1), as 'the carrying out of building, engineering, mining or other operations in, on, over or under land, or the making of any material change in the use of any buildings or other land'. This definition is clarified by the remainder of s55 and the inclusion of the Generally Permitted Development Order 1995 and the Use Classes Order 1987.</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Most planning applications are determined by either district/borough councils (or unitaries) .</a:t>
            </a:r>
          </a:p>
          <a:p>
            <a:r>
              <a:rPr lang="en-US" altLang="en-US">
                <a:latin typeface="Arial" panose="020B0604020202020204" pitchFamily="34" charset="0"/>
                <a:ea typeface="ＭＳ Ｐゴシック" panose="020B0600070205080204" pitchFamily="34" charset="-128"/>
              </a:rPr>
              <a:t>County Councils (or unitaries) determine specific applications for development associated with minerals and waste and the authority’s own development (eg. Schools)</a:t>
            </a:r>
          </a:p>
          <a:p>
            <a:r>
              <a:rPr lang="en-US" altLang="en-US">
                <a:latin typeface="Arial" panose="020B0604020202020204" pitchFamily="34" charset="0"/>
                <a:ea typeface="ＭＳ Ｐゴシック" panose="020B0600070205080204" pitchFamily="34" charset="-128"/>
              </a:rPr>
              <a:t>Other agencies determine specific categories of development (eg. the Planning Inspectorate (PINS) Nationally Significant Infrastructure Projects (NSIPSs) – major national infrastructure projects, or development corporations which determine applications in certain areas to help drive regeneration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rules and powers are set out in the Town &amp; Country Planning Act 1990 and associated legislation.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Town &amp; Country Planning (General Permitted Development ) Order 2005 and subsequent amendments (The Town and Country Planning (General Permitted Development) (England) Order 2015. The Town and Country Planning (General Permitted Development) (England) (Amendment) Order 2018) specify which development can be implemented without the need for planning permission . This is referred to as “permitted development “.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Recent changes in the Use Class Order have taken many changes of use out of the planning system e.g. Class E</a:t>
            </a:r>
            <a:br>
              <a:rPr lang="en-US" altLang="en-US">
                <a:latin typeface="Arial" panose="020B0604020202020204" pitchFamily="34" charset="0"/>
                <a:ea typeface="ＭＳ Ｐゴシック" panose="020B0600070205080204" pitchFamily="34" charset="-128"/>
              </a:rPr>
            </a:b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6DFAE86B-53B2-4C43-9EF9-5A457553B9C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8F11005-2EEB-4D13-ACC0-80C2A33615A2}"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9408EC7-3F4B-4BF4-A9F5-3EF3B040CAE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8DA2DC6-723F-41F8-82D8-07CCF27900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Need to have sound reasons and evidence (and to have followed appropriate procedures) for committee decision</a:t>
            </a:r>
          </a:p>
          <a:p>
            <a:r>
              <a:rPr lang="en-US" altLang="en-US">
                <a:latin typeface="Arial" panose="020B0604020202020204" pitchFamily="34" charset="0"/>
                <a:ea typeface="ＭＳ Ｐゴシック" panose="020B0600070205080204" pitchFamily="34" charset="-128"/>
              </a:rPr>
              <a:t>3 types of appeal</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Risk of costs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Judicial Review now less expensive and therefore more common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Ombudsman and complaints procedures – lessons learned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Reputation of your Council</a:t>
            </a:r>
          </a:p>
          <a:p>
            <a:endParaRPr lang="en-GB" altLang="en-US">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BDDB5E10-74E6-4CEF-9752-D834120275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863CA7-D7A8-43D8-9143-66D9DF38424C}"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a:extLst>
              <a:ext uri="{FF2B5EF4-FFF2-40B4-BE49-F238E27FC236}">
                <a16:creationId xmlns:a16="http://schemas.microsoft.com/office/drawing/2014/main" id="{BDA5D279-9E98-4437-9D74-87C2F8858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5568873E-7105-48A6-9CF0-AD3358D22BA2}"/>
              </a:ext>
            </a:extLst>
          </p:cNvPr>
          <p:cNvSpPr txBox="1">
            <a:spLocks noChangeArrowheads="1"/>
          </p:cNvSpPr>
          <p:nvPr/>
        </p:nvSpPr>
        <p:spPr bwMode="auto">
          <a:xfrm>
            <a:off x="631825" y="44450"/>
            <a:ext cx="576263" cy="576263"/>
          </a:xfrm>
          <a:prstGeom prst="rect">
            <a:avLst/>
          </a:prstGeom>
          <a:noFill/>
          <a:ln>
            <a:noFill/>
          </a:ln>
          <a:effec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dirty="0">
              <a:ea typeface="+mn-ea"/>
            </a:endParaRPr>
          </a:p>
        </p:txBody>
      </p:sp>
      <p:pic>
        <p:nvPicPr>
          <p:cNvPr id="6" name="Picture 12" descr="PAS logo green TIF">
            <a:extLst>
              <a:ext uri="{FF2B5EF4-FFF2-40B4-BE49-F238E27FC236}">
                <a16:creationId xmlns:a16="http://schemas.microsoft.com/office/drawing/2014/main" id="{030F1674-CAEB-4B38-B088-0EA66E842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LG_Group_RGB">
            <a:extLst>
              <a:ext uri="{FF2B5EF4-FFF2-40B4-BE49-F238E27FC236}">
                <a16:creationId xmlns:a16="http://schemas.microsoft.com/office/drawing/2014/main" id="{57A56A3F-4DCC-41B1-9CBF-1F6DCA97CA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40563" y="333375"/>
            <a:ext cx="21478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a:t>Click to edit Master subtitle style</a:t>
            </a:r>
          </a:p>
        </p:txBody>
      </p:sp>
    </p:spTree>
    <p:extLst>
      <p:ext uri="{BB962C8B-B14F-4D97-AF65-F5344CB8AC3E}">
        <p14:creationId xmlns:p14="http://schemas.microsoft.com/office/powerpoint/2010/main" val="319048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12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820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584200" y="1600200"/>
            <a:ext cx="8915400" cy="4525963"/>
          </a:xfrm>
        </p:spPr>
        <p:txBody>
          <a:bodyPr/>
          <a:lstStyle/>
          <a:p>
            <a:pPr lvl="0"/>
            <a:endParaRPr lang="en-GB" noProof="0" dirty="0"/>
          </a:p>
        </p:txBody>
      </p:sp>
    </p:spTree>
    <p:extLst>
      <p:ext uri="{BB962C8B-B14F-4D97-AF65-F5344CB8AC3E}">
        <p14:creationId xmlns:p14="http://schemas.microsoft.com/office/powerpoint/2010/main" val="161853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a:extLst>
              <a:ext uri="{FF2B5EF4-FFF2-40B4-BE49-F238E27FC236}">
                <a16:creationId xmlns:a16="http://schemas.microsoft.com/office/drawing/2014/main" id="{12DED544-9846-49B4-BA26-F6BF21A03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34238F75-03B3-4CBA-8551-C5550E143035}"/>
              </a:ext>
            </a:extLst>
          </p:cNvPr>
          <p:cNvSpPr txBox="1">
            <a:spLocks noChangeArrowheads="1"/>
          </p:cNvSpPr>
          <p:nvPr/>
        </p:nvSpPr>
        <p:spPr bwMode="auto">
          <a:xfrm>
            <a:off x="631825" y="44450"/>
            <a:ext cx="576263" cy="576263"/>
          </a:xfrm>
          <a:prstGeom prst="rect">
            <a:avLst/>
          </a:prstGeom>
          <a:noFill/>
          <a:ln>
            <a:noFill/>
          </a:ln>
          <a:effec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dirty="0">
              <a:solidFill>
                <a:srgbClr val="000000"/>
              </a:solidFill>
            </a:endParaRPr>
          </a:p>
        </p:txBody>
      </p:sp>
      <p:pic>
        <p:nvPicPr>
          <p:cNvPr id="6" name="Picture 12" descr="PAS logo green TIF">
            <a:extLst>
              <a:ext uri="{FF2B5EF4-FFF2-40B4-BE49-F238E27FC236}">
                <a16:creationId xmlns:a16="http://schemas.microsoft.com/office/drawing/2014/main" id="{59F79892-296D-41F1-8AE2-856F1EFA3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AD632919-D266-4F9D-9B76-9C44A96C64F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2725" y="476250"/>
            <a:ext cx="156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66"/>
            <a:ext cx="8420100" cy="1125537"/>
          </a:xfrm>
        </p:spPr>
        <p:txBody>
          <a:bodyPr/>
          <a:lstStyle>
            <a:lvl1pPr>
              <a:defRPr>
                <a:solidFill>
                  <a:schemeClr val="bg1"/>
                </a:solidFill>
              </a:defRPr>
            </a:lvl1pPr>
          </a:lstStyle>
          <a:p>
            <a:pPr lvl="0"/>
            <a:r>
              <a:rPr lang="en-GB" noProof="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a:t>Click to edit Master subtitle style</a:t>
            </a:r>
          </a:p>
        </p:txBody>
      </p:sp>
    </p:spTree>
    <p:extLst>
      <p:ext uri="{BB962C8B-B14F-4D97-AF65-F5344CB8AC3E}">
        <p14:creationId xmlns:p14="http://schemas.microsoft.com/office/powerpoint/2010/main" val="107144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69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8"/>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4829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3917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9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9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1293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41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50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69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499" y="27307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7722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4264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655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63"/>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84202" y="274663"/>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9129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3F3B17F-C5FF-495C-AB48-4A009D757B66}"/>
              </a:ext>
            </a:extLst>
          </p:cNvPr>
          <p:cNvSpPr>
            <a:spLocks noGrp="1" noChangeArrowheads="1"/>
          </p:cNvSpPr>
          <p:nvPr>
            <p:ph type="sldNum" idx="10"/>
          </p:nvPr>
        </p:nvSpPr>
        <p:spPr>
          <a:xfrm>
            <a:off x="7099300" y="6245225"/>
            <a:ext cx="2309813" cy="47466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pPr>
              <a:defRPr/>
            </a:pPr>
            <a:fld id="{9A9C106F-4A63-421D-BB07-78E4EB66D1EE}" type="slidenum">
              <a:rPr lang="en-GB" altLang="en-US"/>
              <a:pPr>
                <a:defRPr/>
              </a:pPr>
              <a:t>‹#›</a:t>
            </a:fld>
            <a:endParaRPr lang="en-GB" altLang="en-US"/>
          </a:p>
        </p:txBody>
      </p:sp>
    </p:spTree>
    <p:extLst>
      <p:ext uri="{BB962C8B-B14F-4D97-AF65-F5344CB8AC3E}">
        <p14:creationId xmlns:p14="http://schemas.microsoft.com/office/powerpoint/2010/main" val="3831127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DE2BF5-E453-494F-9796-F2B33E014BE2}"/>
              </a:ext>
            </a:extLst>
          </p:cNvPr>
          <p:cNvSpPr>
            <a:spLocks noGrp="1"/>
          </p:cNvSpPr>
          <p:nvPr>
            <p:ph type="dt" sz="half" idx="10"/>
          </p:nvPr>
        </p:nvSpPr>
        <p:spPr>
          <a:xfrm>
            <a:off x="681038" y="6356350"/>
            <a:ext cx="2228850" cy="365125"/>
          </a:xfrm>
          <a:prstGeom prst="rect">
            <a:avLst/>
          </a:prstGeom>
        </p:spPr>
        <p:txBody>
          <a:bodyPr/>
          <a:lstStyle>
            <a:lvl1pPr eaLnBrk="1" fontAlgn="auto" hangingPunct="1">
              <a:spcBef>
                <a:spcPts val="0"/>
              </a:spcBef>
              <a:spcAft>
                <a:spcPts val="0"/>
              </a:spcAft>
              <a:defRPr sz="1800" b="0">
                <a:solidFill>
                  <a:srgbClr val="000000"/>
                </a:solidFill>
                <a:latin typeface="+mn-lt"/>
                <a:cs typeface="+mn-cs"/>
              </a:defRPr>
            </a:lvl1pPr>
          </a:lstStyle>
          <a:p>
            <a:pPr>
              <a:defRPr/>
            </a:pPr>
            <a:fld id="{A1675A7C-E940-4744-BF7D-FA203330F715}" type="datetimeFigureOut">
              <a:rPr lang="en-GB"/>
              <a:pPr>
                <a:defRPr/>
              </a:pPr>
              <a:t>18/11/2022</a:t>
            </a:fld>
            <a:endParaRPr lang="en-GB" dirty="0"/>
          </a:p>
        </p:txBody>
      </p:sp>
      <p:sp>
        <p:nvSpPr>
          <p:cNvPr id="5" name="Footer Placeholder 4">
            <a:extLst>
              <a:ext uri="{FF2B5EF4-FFF2-40B4-BE49-F238E27FC236}">
                <a16:creationId xmlns:a16="http://schemas.microsoft.com/office/drawing/2014/main" id="{986429CF-64AC-4667-AF1D-B273F72E13E3}"/>
              </a:ext>
            </a:extLst>
          </p:cNvPr>
          <p:cNvSpPr>
            <a:spLocks noGrp="1"/>
          </p:cNvSpPr>
          <p:nvPr>
            <p:ph type="ftr" sz="quarter" idx="11"/>
          </p:nvPr>
        </p:nvSpPr>
        <p:spPr>
          <a:xfrm>
            <a:off x="3281363" y="6356350"/>
            <a:ext cx="3343275" cy="365125"/>
          </a:xfrm>
          <a:prstGeom prst="rect">
            <a:avLst/>
          </a:prstGeom>
        </p:spPr>
        <p:txBody>
          <a:bodyPr/>
          <a:lstStyle>
            <a:lvl1pPr eaLnBrk="1" fontAlgn="auto" hangingPunct="1">
              <a:spcBef>
                <a:spcPts val="0"/>
              </a:spcBef>
              <a:spcAft>
                <a:spcPts val="0"/>
              </a:spcAft>
              <a:defRPr sz="1800" b="0">
                <a:solidFill>
                  <a:srgbClr val="000000"/>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D049163-93DA-4AEE-8864-B642B66E6D47}"/>
              </a:ext>
            </a:extLst>
          </p:cNvPr>
          <p:cNvSpPr>
            <a:spLocks noGrp="1"/>
          </p:cNvSpPr>
          <p:nvPr>
            <p:ph type="sldNum" sz="quarter" idx="12"/>
          </p:nvPr>
        </p:nvSpPr>
        <p:spPr>
          <a:xfrm>
            <a:off x="6996113" y="6356350"/>
            <a:ext cx="22288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pPr>
              <a:defRPr/>
            </a:pPr>
            <a:fld id="{3B91E6AA-F051-449E-87EA-E0E5E332412E}" type="slidenum">
              <a:rPr lang="en-GB" altLang="en-US"/>
              <a:pPr>
                <a:defRPr/>
              </a:pPr>
              <a:t>‹#›</a:t>
            </a:fld>
            <a:endParaRPr lang="en-GB" altLang="en-US"/>
          </a:p>
        </p:txBody>
      </p:sp>
    </p:spTree>
    <p:extLst>
      <p:ext uri="{BB962C8B-B14F-4D97-AF65-F5344CB8AC3E}">
        <p14:creationId xmlns:p14="http://schemas.microsoft.com/office/powerpoint/2010/main" val="33653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a:extLst>
              <a:ext uri="{FF2B5EF4-FFF2-40B4-BE49-F238E27FC236}">
                <a16:creationId xmlns:a16="http://schemas.microsoft.com/office/drawing/2014/main" id="{B7C5C148-6D43-4DF1-9255-25399F4A3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897BB6E5-9FF7-4777-987F-432ECA83D31C}"/>
              </a:ext>
            </a:extLst>
          </p:cNvPr>
          <p:cNvSpPr txBox="1">
            <a:spLocks noChangeArrowheads="1"/>
          </p:cNvSpPr>
          <p:nvPr/>
        </p:nvSpPr>
        <p:spPr bwMode="auto">
          <a:xfrm>
            <a:off x="631825" y="44450"/>
            <a:ext cx="576263" cy="576263"/>
          </a:xfrm>
          <a:prstGeom prst="rect">
            <a:avLst/>
          </a:prstGeom>
          <a:noFill/>
          <a:ln>
            <a:noFill/>
          </a:ln>
          <a:effectLst/>
        </p:spPr>
        <p:txBody>
          <a:bodyPr/>
          <a:lstStyle>
            <a:lvl1pPr eaLnBrk="0" hangingPunct="0">
              <a:defRPr sz="4400" b="1">
                <a:solidFill>
                  <a:schemeClr val="tx2"/>
                </a:solidFill>
                <a:latin typeface="Arial" charset="0"/>
                <a:ea typeface="ＭＳ Ｐゴシック" pitchFamily="34" charset="-128"/>
              </a:defRPr>
            </a:lvl1pPr>
            <a:lvl2pPr marL="742950" indent="-285750" eaLnBrk="0" hangingPunct="0">
              <a:defRPr sz="4400" b="1">
                <a:solidFill>
                  <a:schemeClr val="tx2"/>
                </a:solidFill>
                <a:latin typeface="Arial" charset="0"/>
                <a:ea typeface="ＭＳ Ｐゴシック" pitchFamily="34" charset="-128"/>
              </a:defRPr>
            </a:lvl2pPr>
            <a:lvl3pPr marL="1143000" indent="-228600" eaLnBrk="0" hangingPunct="0">
              <a:defRPr sz="4400" b="1">
                <a:solidFill>
                  <a:schemeClr val="tx2"/>
                </a:solidFill>
                <a:latin typeface="Arial" charset="0"/>
                <a:ea typeface="ＭＳ Ｐゴシック" pitchFamily="34" charset="-128"/>
              </a:defRPr>
            </a:lvl3pPr>
            <a:lvl4pPr marL="1600200" indent="-228600" eaLnBrk="0" hangingPunct="0">
              <a:defRPr sz="4400" b="1">
                <a:solidFill>
                  <a:schemeClr val="tx2"/>
                </a:solidFill>
                <a:latin typeface="Arial" charset="0"/>
                <a:ea typeface="ＭＳ Ｐゴシック" pitchFamily="34" charset="-128"/>
              </a:defRPr>
            </a:lvl4pPr>
            <a:lvl5pPr marL="2057400" indent="-228600" eaLnBrk="0" hangingPunct="0">
              <a:defRPr sz="4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4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4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4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4400" b="1">
                <a:solidFill>
                  <a:schemeClr val="tx2"/>
                </a:solidFill>
                <a:latin typeface="Arial" charset="0"/>
                <a:ea typeface="ＭＳ Ｐゴシック" pitchFamily="34" charset="-128"/>
              </a:defRPr>
            </a:lvl9pPr>
          </a:lstStyle>
          <a:p>
            <a:pPr eaLnBrk="1" hangingPunct="1">
              <a:spcBef>
                <a:spcPct val="50000"/>
              </a:spcBef>
              <a:defRPr/>
            </a:pPr>
            <a:endParaRPr lang="en-US" altLang="en-US" dirty="0">
              <a:solidFill>
                <a:srgbClr val="000000"/>
              </a:solidFill>
            </a:endParaRPr>
          </a:p>
        </p:txBody>
      </p:sp>
      <p:pic>
        <p:nvPicPr>
          <p:cNvPr id="6" name="Picture 12" descr="PAS logo green TIF">
            <a:extLst>
              <a:ext uri="{FF2B5EF4-FFF2-40B4-BE49-F238E27FC236}">
                <a16:creationId xmlns:a16="http://schemas.microsoft.com/office/drawing/2014/main" id="{B34C3E67-5C92-4BA3-BF7C-698227CBD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V:\LGA\Planning Advisory Service\Team\Website\Web images\logos\LGA logo.png">
            <a:extLst>
              <a:ext uri="{FF2B5EF4-FFF2-40B4-BE49-F238E27FC236}">
                <a16:creationId xmlns:a16="http://schemas.microsoft.com/office/drawing/2014/main" id="{8F75EC05-83A3-4EC6-B8D1-985C903FBA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763" y="166688"/>
            <a:ext cx="2708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dirty="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a:t>Click to edit Master subtitle style</a:t>
            </a:r>
          </a:p>
        </p:txBody>
      </p:sp>
    </p:spTree>
    <p:extLst>
      <p:ext uri="{BB962C8B-B14F-4D97-AF65-F5344CB8AC3E}">
        <p14:creationId xmlns:p14="http://schemas.microsoft.com/office/powerpoint/2010/main" val="1851592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8177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23519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359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6256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797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3530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611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8809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904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09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21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6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12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7638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10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253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310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52E6EA-2EA3-483A-BF65-6E112997845C}"/>
              </a:ext>
            </a:extLst>
          </p:cNvPr>
          <p:cNvSpPr>
            <a:spLocks noGrp="1" noChangeArrowheads="1"/>
          </p:cNvSpPr>
          <p:nvPr>
            <p:ph type="title"/>
          </p:nvPr>
        </p:nvSpPr>
        <p:spPr bwMode="auto">
          <a:xfrm>
            <a:off x="5842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8551331-A31D-4B99-B4A3-DA089D909733}"/>
              </a:ext>
            </a:extLst>
          </p:cNvPr>
          <p:cNvSpPr>
            <a:spLocks noGrp="1" noChangeArrowheads="1"/>
          </p:cNvSpPr>
          <p:nvPr>
            <p:ph type="body" idx="1"/>
          </p:nvPr>
        </p:nvSpPr>
        <p:spPr bwMode="auto">
          <a:xfrm>
            <a:off x="5842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4">
            <a:extLst>
              <a:ext uri="{FF2B5EF4-FFF2-40B4-BE49-F238E27FC236}">
                <a16:creationId xmlns:a16="http://schemas.microsoft.com/office/drawing/2014/main" id="{BFEB9119-5C5A-4B7E-93E9-BF0158041B8F}"/>
              </a:ext>
            </a:extLst>
          </p:cNvPr>
          <p:cNvSpPr>
            <a:spLocks noChangeShapeType="1"/>
          </p:cNvSpPr>
          <p:nvPr/>
        </p:nvSpPr>
        <p:spPr bwMode="auto">
          <a:xfrm>
            <a:off x="584200" y="6453188"/>
            <a:ext cx="8893175"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5614" r:id="rId1"/>
    <p:sldLayoutId id="2147485583" r:id="rId2"/>
    <p:sldLayoutId id="2147485584" r:id="rId3"/>
    <p:sldLayoutId id="2147485585" r:id="rId4"/>
    <p:sldLayoutId id="2147485586" r:id="rId5"/>
    <p:sldLayoutId id="2147485587" r:id="rId6"/>
    <p:sldLayoutId id="2147485588" r:id="rId7"/>
    <p:sldLayoutId id="2147485589" r:id="rId8"/>
    <p:sldLayoutId id="2147485590" r:id="rId9"/>
    <p:sldLayoutId id="2147485591" r:id="rId10"/>
    <p:sldLayoutId id="2147485592" r:id="rId11"/>
    <p:sldLayoutId id="2147485593" r:id="rId12"/>
  </p:sldLayoutIdLst>
  <p:txStyles>
    <p:title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BE3BE9D-C0F5-4BFB-93D1-8DBF6A16387D}"/>
              </a:ext>
            </a:extLst>
          </p:cNvPr>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0DFA3379-741A-4CCC-9C80-B4FDF33F57B2}"/>
              </a:ext>
            </a:extLst>
          </p:cNvPr>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2" name="Line 4">
            <a:extLst>
              <a:ext uri="{FF2B5EF4-FFF2-40B4-BE49-F238E27FC236}">
                <a16:creationId xmlns:a16="http://schemas.microsoft.com/office/drawing/2014/main" id="{ED157E03-B876-45B1-8F59-E1D370185E0E}"/>
              </a:ext>
            </a:extLst>
          </p:cNvPr>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5615" r:id="rId1"/>
    <p:sldLayoutId id="2147485594" r:id="rId2"/>
    <p:sldLayoutId id="2147485595" r:id="rId3"/>
    <p:sldLayoutId id="2147485596" r:id="rId4"/>
    <p:sldLayoutId id="2147485597" r:id="rId5"/>
    <p:sldLayoutId id="2147485598" r:id="rId6"/>
    <p:sldLayoutId id="2147485599" r:id="rId7"/>
    <p:sldLayoutId id="2147485600" r:id="rId8"/>
    <p:sldLayoutId id="2147485601" r:id="rId9"/>
    <p:sldLayoutId id="2147485602" r:id="rId10"/>
    <p:sldLayoutId id="2147485603"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charset="0"/>
        </a:defRPr>
      </a:lvl2pPr>
      <a:lvl3pPr algn="l" rtl="0" eaLnBrk="0" fontAlgn="base" hangingPunct="0">
        <a:spcBef>
          <a:spcPct val="0"/>
        </a:spcBef>
        <a:spcAft>
          <a:spcPct val="0"/>
        </a:spcAft>
        <a:defRPr sz="4000" b="1">
          <a:solidFill>
            <a:srgbClr val="669900"/>
          </a:solidFill>
          <a:latin typeface="Arial" charset="0"/>
        </a:defRPr>
      </a:lvl3pPr>
      <a:lvl4pPr algn="l" rtl="0" eaLnBrk="0" fontAlgn="base" hangingPunct="0">
        <a:spcBef>
          <a:spcPct val="0"/>
        </a:spcBef>
        <a:spcAft>
          <a:spcPct val="0"/>
        </a:spcAft>
        <a:defRPr sz="4000" b="1">
          <a:solidFill>
            <a:srgbClr val="669900"/>
          </a:solidFill>
          <a:latin typeface="Arial" charset="0"/>
        </a:defRPr>
      </a:lvl4pPr>
      <a:lvl5pPr algn="l" rtl="0" eaLnBrk="0" fontAlgn="base" hangingPunct="0">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C7E3222-86CB-4CFA-92F5-D8BAFC00E811}"/>
              </a:ext>
            </a:extLst>
          </p:cNvPr>
          <p:cNvSpPr>
            <a:spLocks noGrp="1" noChangeArrowheads="1"/>
          </p:cNvSpPr>
          <p:nvPr>
            <p:ph type="title"/>
          </p:nvPr>
        </p:nvSpPr>
        <p:spPr bwMode="auto">
          <a:xfrm>
            <a:off x="5842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Rectangle 3">
            <a:extLst>
              <a:ext uri="{FF2B5EF4-FFF2-40B4-BE49-F238E27FC236}">
                <a16:creationId xmlns:a16="http://schemas.microsoft.com/office/drawing/2014/main" id="{FD79B713-0BAC-4197-8B92-7781784F986E}"/>
              </a:ext>
            </a:extLst>
          </p:cNvPr>
          <p:cNvSpPr>
            <a:spLocks noGrp="1" noChangeArrowheads="1"/>
          </p:cNvSpPr>
          <p:nvPr>
            <p:ph type="body" idx="1"/>
          </p:nvPr>
        </p:nvSpPr>
        <p:spPr bwMode="auto">
          <a:xfrm>
            <a:off x="5842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76" name="Line 4">
            <a:extLst>
              <a:ext uri="{FF2B5EF4-FFF2-40B4-BE49-F238E27FC236}">
                <a16:creationId xmlns:a16="http://schemas.microsoft.com/office/drawing/2014/main" id="{8D5F68AF-A4AC-473F-8F4C-8339679B53FA}"/>
              </a:ext>
            </a:extLst>
          </p:cNvPr>
          <p:cNvSpPr>
            <a:spLocks noChangeShapeType="1"/>
          </p:cNvSpPr>
          <p:nvPr/>
        </p:nvSpPr>
        <p:spPr bwMode="auto">
          <a:xfrm>
            <a:off x="584200" y="6453188"/>
            <a:ext cx="8893175"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5616" r:id="rId1"/>
    <p:sldLayoutId id="2147485617" r:id="rId2"/>
  </p:sldLayoutIdLst>
  <p:txStyles>
    <p:titleStyle>
      <a:lvl1pPr algn="l" rtl="0" eaLnBrk="0" fontAlgn="base" hangingPunct="0">
        <a:spcBef>
          <a:spcPct val="0"/>
        </a:spcBef>
        <a:spcAft>
          <a:spcPct val="0"/>
        </a:spcAft>
        <a:defRPr sz="4000" b="1">
          <a:solidFill>
            <a:srgbClr val="669900"/>
          </a:solidFill>
          <a:latin typeface="+mj-lt"/>
          <a:ea typeface="ＭＳ Ｐゴシック" pitchFamily="34" charset="-128"/>
          <a:cs typeface="MS PGothic"/>
        </a:defRPr>
      </a:lvl1pPr>
      <a:lvl2pPr algn="l" rtl="0" eaLnBrk="0" fontAlgn="base" hangingPunct="0">
        <a:spcBef>
          <a:spcPct val="0"/>
        </a:spcBef>
        <a:spcAft>
          <a:spcPct val="0"/>
        </a:spcAft>
        <a:defRPr sz="4000" b="1">
          <a:solidFill>
            <a:srgbClr val="669900"/>
          </a:solidFill>
          <a:latin typeface="Arial" charset="0"/>
          <a:ea typeface="ＭＳ Ｐゴシック" pitchFamily="34" charset="-128"/>
          <a:cs typeface="MS PGothic"/>
        </a:defRPr>
      </a:lvl2pPr>
      <a:lvl3pPr algn="l" rtl="0" eaLnBrk="0" fontAlgn="base" hangingPunct="0">
        <a:spcBef>
          <a:spcPct val="0"/>
        </a:spcBef>
        <a:spcAft>
          <a:spcPct val="0"/>
        </a:spcAft>
        <a:defRPr sz="4000" b="1">
          <a:solidFill>
            <a:srgbClr val="669900"/>
          </a:solidFill>
          <a:latin typeface="Arial" charset="0"/>
          <a:ea typeface="ＭＳ Ｐゴシック" pitchFamily="34" charset="-128"/>
          <a:cs typeface="MS PGothic"/>
        </a:defRPr>
      </a:lvl3pPr>
      <a:lvl4pPr algn="l" rtl="0" eaLnBrk="0" fontAlgn="base" hangingPunct="0">
        <a:spcBef>
          <a:spcPct val="0"/>
        </a:spcBef>
        <a:spcAft>
          <a:spcPct val="0"/>
        </a:spcAft>
        <a:defRPr sz="4000" b="1">
          <a:solidFill>
            <a:srgbClr val="669900"/>
          </a:solidFill>
          <a:latin typeface="Arial" charset="0"/>
          <a:ea typeface="ＭＳ Ｐゴシック" pitchFamily="34" charset="-128"/>
          <a:cs typeface="MS PGothic"/>
        </a:defRPr>
      </a:lvl4pPr>
      <a:lvl5pPr algn="l" rtl="0" eaLnBrk="0" fontAlgn="base" hangingPunct="0">
        <a:spcBef>
          <a:spcPct val="0"/>
        </a:spcBef>
        <a:spcAft>
          <a:spcPct val="0"/>
        </a:spcAft>
        <a:defRPr sz="4000" b="1">
          <a:solidFill>
            <a:srgbClr val="669900"/>
          </a:solidFill>
          <a:latin typeface="Arial" charset="0"/>
          <a:ea typeface="ＭＳ Ｐゴシック" pitchFamily="34" charset="-128"/>
          <a:cs typeface="MS PGothic"/>
        </a:defRPr>
      </a:lvl5pPr>
      <a:lvl6pPr marL="457200" algn="l" rtl="0" eaLnBrk="1" fontAlgn="base" hangingPunct="1">
        <a:spcBef>
          <a:spcPct val="0"/>
        </a:spcBef>
        <a:spcAft>
          <a:spcPct val="0"/>
        </a:spcAft>
        <a:defRPr sz="4000" b="1">
          <a:solidFill>
            <a:srgbClr val="669900"/>
          </a:solidFill>
          <a:latin typeface="Arial" charset="0"/>
        </a:defRPr>
      </a:lvl6pPr>
      <a:lvl7pPr marL="914400" algn="l" rtl="0" eaLnBrk="1" fontAlgn="base" hangingPunct="1">
        <a:spcBef>
          <a:spcPct val="0"/>
        </a:spcBef>
        <a:spcAft>
          <a:spcPct val="0"/>
        </a:spcAft>
        <a:defRPr sz="4000" b="1">
          <a:solidFill>
            <a:srgbClr val="669900"/>
          </a:solidFill>
          <a:latin typeface="Arial" charset="0"/>
        </a:defRPr>
      </a:lvl7pPr>
      <a:lvl8pPr marL="1371600" algn="l" rtl="0" eaLnBrk="1" fontAlgn="base" hangingPunct="1">
        <a:spcBef>
          <a:spcPct val="0"/>
        </a:spcBef>
        <a:spcAft>
          <a:spcPct val="0"/>
        </a:spcAft>
        <a:defRPr sz="4000" b="1">
          <a:solidFill>
            <a:srgbClr val="669900"/>
          </a:solidFill>
          <a:latin typeface="Arial" charset="0"/>
        </a:defRPr>
      </a:lvl8pPr>
      <a:lvl9pPr marL="1828800" algn="l" rtl="0" eaLnBrk="1" fontAlgn="base" hangingPunct="1">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S PGothic"/>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S PGothic"/>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S PGothic"/>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4B23B7-087C-43A6-83F9-2DC0065A6C82}"/>
              </a:ext>
            </a:extLst>
          </p:cNvPr>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F6914AA0-3227-4A1C-9FBF-34D0EE3E64B4}"/>
              </a:ext>
            </a:extLst>
          </p:cNvPr>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0" name="Line 4">
            <a:extLst>
              <a:ext uri="{FF2B5EF4-FFF2-40B4-BE49-F238E27FC236}">
                <a16:creationId xmlns:a16="http://schemas.microsoft.com/office/drawing/2014/main" id="{726EB647-FD05-4B2A-960E-E397549CE167}"/>
              </a:ext>
            </a:extLst>
          </p:cNvPr>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5618" r:id="rId1"/>
    <p:sldLayoutId id="2147485604" r:id="rId2"/>
    <p:sldLayoutId id="2147485605" r:id="rId3"/>
    <p:sldLayoutId id="2147485606" r:id="rId4"/>
    <p:sldLayoutId id="2147485607" r:id="rId5"/>
    <p:sldLayoutId id="2147485608" r:id="rId6"/>
    <p:sldLayoutId id="2147485609" r:id="rId7"/>
    <p:sldLayoutId id="2147485610" r:id="rId8"/>
    <p:sldLayoutId id="2147485611" r:id="rId9"/>
    <p:sldLayoutId id="2147485612" r:id="rId10"/>
    <p:sldLayoutId id="2147485613"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pitchFamily="34" charset="0"/>
        </a:defRPr>
      </a:lvl2pPr>
      <a:lvl3pPr algn="l" rtl="0" eaLnBrk="0" fontAlgn="base" hangingPunct="0">
        <a:spcBef>
          <a:spcPct val="0"/>
        </a:spcBef>
        <a:spcAft>
          <a:spcPct val="0"/>
        </a:spcAft>
        <a:defRPr sz="4000" b="1">
          <a:solidFill>
            <a:srgbClr val="669900"/>
          </a:solidFill>
          <a:latin typeface="Arial" pitchFamily="34" charset="0"/>
        </a:defRPr>
      </a:lvl3pPr>
      <a:lvl4pPr algn="l" rtl="0" eaLnBrk="0" fontAlgn="base" hangingPunct="0">
        <a:spcBef>
          <a:spcPct val="0"/>
        </a:spcBef>
        <a:spcAft>
          <a:spcPct val="0"/>
        </a:spcAft>
        <a:defRPr sz="4000" b="1">
          <a:solidFill>
            <a:srgbClr val="669900"/>
          </a:solidFill>
          <a:latin typeface="Arial" pitchFamily="34" charset="0"/>
        </a:defRPr>
      </a:lvl4pPr>
      <a:lvl5pPr algn="l" rtl="0" eaLnBrk="0" fontAlgn="base" hangingPunct="0">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DA8239-14F1-43B1-A857-338399D2B5D7}"/>
              </a:ext>
            </a:extLst>
          </p:cNvPr>
          <p:cNvSpPr>
            <a:spLocks noGrp="1" noChangeArrowheads="1"/>
          </p:cNvSpPr>
          <p:nvPr>
            <p:ph type="ctrTitle"/>
          </p:nvPr>
        </p:nvSpPr>
        <p:spPr>
          <a:xfrm>
            <a:off x="992188" y="2492375"/>
            <a:ext cx="7848600" cy="1125538"/>
          </a:xfrm>
        </p:spPr>
        <p:txBody>
          <a:bodyPr/>
          <a:lstStyle/>
          <a:p>
            <a:pPr algn="ctr" eaLnBrk="1" hangingPunct="1">
              <a:defRPr/>
            </a:pPr>
            <a:r>
              <a:rPr lang="en-US" dirty="0">
                <a:solidFill>
                  <a:schemeClr val="tx1"/>
                </a:solidFill>
                <a:cs typeface="+mj-cs"/>
              </a:rPr>
              <a:t>Making Defensible </a:t>
            </a:r>
            <a:br>
              <a:rPr lang="en-US" dirty="0">
                <a:solidFill>
                  <a:schemeClr val="tx1"/>
                </a:solidFill>
                <a:cs typeface="+mj-cs"/>
              </a:rPr>
            </a:br>
            <a:r>
              <a:rPr lang="en-US" dirty="0">
                <a:solidFill>
                  <a:schemeClr val="tx1"/>
                </a:solidFill>
                <a:cs typeface="+mj-cs"/>
              </a:rPr>
              <a:t>Planning Decisions</a:t>
            </a:r>
          </a:p>
        </p:txBody>
      </p:sp>
      <p:sp>
        <p:nvSpPr>
          <p:cNvPr id="12292" name="Text Box 5">
            <a:extLst>
              <a:ext uri="{FF2B5EF4-FFF2-40B4-BE49-F238E27FC236}">
                <a16:creationId xmlns:a16="http://schemas.microsoft.com/office/drawing/2014/main" id="{6640F67E-3815-4227-BF7C-00A288604ECF}"/>
              </a:ext>
            </a:extLst>
          </p:cNvPr>
          <p:cNvSpPr txBox="1">
            <a:spLocks noChangeArrowheads="1"/>
          </p:cNvSpPr>
          <p:nvPr/>
        </p:nvSpPr>
        <p:spPr bwMode="auto">
          <a:xfrm>
            <a:off x="6310313" y="5854700"/>
            <a:ext cx="316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en-GB" altLang="en-US" sz="2400"/>
              <a:t>www.pas.gov.uk</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7CCB3E9-9A37-49B9-B385-A58A79A112CB}"/>
              </a:ext>
            </a:extLst>
          </p:cNvPr>
          <p:cNvSpPr>
            <a:spLocks noGrp="1" noChangeArrowheads="1"/>
          </p:cNvSpPr>
          <p:nvPr>
            <p:ph type="title"/>
          </p:nvPr>
        </p:nvSpPr>
        <p:spPr/>
        <p:txBody>
          <a:bodyPr/>
          <a:lstStyle/>
          <a:p>
            <a:r>
              <a:rPr lang="en-GB" altLang="en-US">
                <a:ea typeface="ＭＳ Ｐゴシック" panose="020B0600070205080204" pitchFamily="34" charset="-128"/>
              </a:rPr>
              <a:t>What decisions are made by Committee?</a:t>
            </a:r>
          </a:p>
        </p:txBody>
      </p:sp>
      <p:sp>
        <p:nvSpPr>
          <p:cNvPr id="30723" name="Content Placeholder 2">
            <a:extLst>
              <a:ext uri="{FF2B5EF4-FFF2-40B4-BE49-F238E27FC236}">
                <a16:creationId xmlns:a16="http://schemas.microsoft.com/office/drawing/2014/main" id="{068C44CD-70EB-4561-A341-A76DB38BD7F3}"/>
              </a:ext>
            </a:extLst>
          </p:cNvPr>
          <p:cNvSpPr>
            <a:spLocks noGrp="1" noChangeArrowheads="1"/>
          </p:cNvSpPr>
          <p:nvPr>
            <p:ph idx="1"/>
          </p:nvPr>
        </p:nvSpPr>
        <p:spPr>
          <a:xfrm>
            <a:off x="584200" y="1628775"/>
            <a:ext cx="8915400" cy="4525963"/>
          </a:xfrm>
        </p:spPr>
        <p:txBody>
          <a:bodyPr/>
          <a:lstStyle/>
          <a:p>
            <a:r>
              <a:rPr lang="en-GB" altLang="en-US" sz="2400" dirty="0">
                <a:ea typeface="ＭＳ Ｐゴシック" panose="020B0600070205080204" pitchFamily="34" charset="-128"/>
              </a:rPr>
              <a:t>It is up to you.  However ……</a:t>
            </a:r>
          </a:p>
          <a:p>
            <a:r>
              <a:rPr lang="en-GB" altLang="en-US" sz="2400" dirty="0">
                <a:ea typeface="ＭＳ Ｐゴシック" panose="020B0600070205080204" pitchFamily="34" charset="-128"/>
              </a:rPr>
              <a:t>Committee should only make the decision when it needs public scrutiny</a:t>
            </a:r>
          </a:p>
          <a:p>
            <a:r>
              <a:rPr lang="en-GB" altLang="en-US" sz="2400" dirty="0">
                <a:ea typeface="ＭＳ Ｐゴシック" panose="020B0600070205080204" pitchFamily="34" charset="-128"/>
              </a:rPr>
              <a:t>Don’t make the agendas too long – unfair on everyone</a:t>
            </a:r>
          </a:p>
          <a:p>
            <a:r>
              <a:rPr lang="en-GB" altLang="en-US" sz="2400" dirty="0">
                <a:ea typeface="ＭＳ Ｐゴシック" panose="020B0600070205080204" pitchFamily="34" charset="-128"/>
              </a:rPr>
              <a:t>Only make the decision by Committee if it is in the public interest otherwise leave to officers</a:t>
            </a:r>
          </a:p>
          <a:p>
            <a:r>
              <a:rPr lang="en-GB" altLang="en-US" sz="2400" dirty="0">
                <a:ea typeface="ＭＳ Ｐゴシック" panose="020B0600070205080204" pitchFamily="34" charset="-128"/>
              </a:rPr>
              <a:t>Most Councils have a delegation rate over 90%</a:t>
            </a:r>
          </a:p>
        </p:txBody>
      </p:sp>
      <p:pic>
        <p:nvPicPr>
          <p:cNvPr id="30724" name="Picture 3" descr="A group of people holding protest signs&#10;&#10;">
            <a:extLst>
              <a:ext uri="{FF2B5EF4-FFF2-40B4-BE49-F238E27FC236}">
                <a16:creationId xmlns:a16="http://schemas.microsoft.com/office/drawing/2014/main" id="{1C15BA74-31D2-4CAC-AAA7-2FA915371FB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4551363"/>
            <a:ext cx="259238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83DD4A7B-36EE-4FE4-B4BC-F5040C671493}"/>
              </a:ext>
              <a:ext uri="{C183D7F6-B498-43B3-948B-1728B52AA6E4}">
                <adec:decorative xmlns:adec="http://schemas.microsoft.com/office/drawing/2017/decorative" val="0"/>
              </a:ext>
            </a:extLst>
          </p:cNvPr>
          <p:cNvSpPr>
            <a:spLocks noGrp="1" noChangeArrowheads="1"/>
          </p:cNvSpPr>
          <p:nvPr>
            <p:ph type="title" idx="4294967295"/>
          </p:nvPr>
        </p:nvSpPr>
        <p:spPr>
          <a:xfrm>
            <a:off x="271463" y="404813"/>
            <a:ext cx="9440862" cy="863600"/>
          </a:xfrm>
        </p:spPr>
        <p:txBody>
          <a:bodyPr/>
          <a:lstStyle/>
          <a:p>
            <a:pPr eaLnBrk="1" hangingPunct="1"/>
            <a:br>
              <a:rPr lang="en-GB" altLang="en-US" dirty="0"/>
            </a:br>
            <a:r>
              <a:rPr lang="en-GB" altLang="en-US" dirty="0"/>
              <a:t>Planning in England is </a:t>
            </a:r>
            <a:r>
              <a:rPr lang="en-GB" altLang="en-US" u="sng" dirty="0"/>
              <a:t>policy-led</a:t>
            </a:r>
            <a:r>
              <a:rPr lang="en-GB" altLang="en-US" dirty="0"/>
              <a:t>   </a:t>
            </a:r>
            <a:br>
              <a:rPr lang="en-GB" altLang="en-US" dirty="0"/>
            </a:br>
            <a:endParaRPr lang="en-GB" altLang="en-US" dirty="0"/>
          </a:p>
        </p:txBody>
      </p:sp>
      <p:sp>
        <p:nvSpPr>
          <p:cNvPr id="6146" name="Rectangle 3">
            <a:extLst>
              <a:ext uri="{FF2B5EF4-FFF2-40B4-BE49-F238E27FC236}">
                <a16:creationId xmlns:a16="http://schemas.microsoft.com/office/drawing/2014/main" id="{6DC99214-ACFC-4C8E-BFEE-8A0002C8986A}"/>
              </a:ext>
              <a:ext uri="{C183D7F6-B498-43B3-948B-1728B52AA6E4}">
                <adec:decorative xmlns:adec="http://schemas.microsoft.com/office/drawing/2017/decorative" val="0"/>
              </a:ext>
            </a:extLst>
          </p:cNvPr>
          <p:cNvSpPr>
            <a:spLocks noGrp="1" noChangeArrowheads="1"/>
          </p:cNvSpPr>
          <p:nvPr>
            <p:ph idx="4294967295"/>
          </p:nvPr>
        </p:nvSpPr>
        <p:spPr>
          <a:xfrm>
            <a:off x="428625" y="1484313"/>
            <a:ext cx="8658225" cy="4824412"/>
          </a:xfrm>
        </p:spPr>
        <p:txBody>
          <a:bodyPr/>
          <a:lstStyle/>
          <a:p>
            <a:pPr marL="625475" lvl="1" indent="-352425" eaLnBrk="1" hangingPunct="1">
              <a:buFont typeface="Arial" charset="0"/>
              <a:buChar char="•"/>
              <a:defRPr/>
            </a:pPr>
            <a:r>
              <a:rPr lang="en-GB" altLang="en-US" sz="3200" dirty="0"/>
              <a:t>national policy</a:t>
            </a:r>
          </a:p>
          <a:p>
            <a:pPr marL="1130300" lvl="2" indent="-457200" eaLnBrk="1" hangingPunct="1">
              <a:defRPr/>
            </a:pPr>
            <a:r>
              <a:rPr lang="en-GB" altLang="en-US" dirty="0"/>
              <a:t>National Planning Policy Framework (NPPF)</a:t>
            </a:r>
          </a:p>
          <a:p>
            <a:pPr marL="1130300" lvl="2" indent="-457200" eaLnBrk="1" hangingPunct="1">
              <a:defRPr/>
            </a:pPr>
            <a:r>
              <a:rPr lang="en-GB" altLang="en-US" dirty="0"/>
              <a:t>National Policy Statements</a:t>
            </a:r>
          </a:p>
          <a:p>
            <a:pPr marL="1130300" lvl="2" indent="-457200" eaLnBrk="1" hangingPunct="1">
              <a:defRPr/>
            </a:pPr>
            <a:r>
              <a:rPr lang="en-GB" altLang="en-US" dirty="0"/>
              <a:t>Specialist policy such as Gypsy and Traveller guidance</a:t>
            </a:r>
          </a:p>
          <a:p>
            <a:pPr marL="1130300" lvl="2" indent="-457200" eaLnBrk="1" hangingPunct="1">
              <a:defRPr/>
            </a:pPr>
            <a:r>
              <a:rPr lang="en-GB" altLang="en-US" dirty="0"/>
              <a:t>Planning Practice Guidance</a:t>
            </a:r>
          </a:p>
          <a:p>
            <a:pPr marL="625475" lvl="1" indent="-352425" eaLnBrk="1" hangingPunct="1">
              <a:buFont typeface="Arial" charset="0"/>
              <a:buChar char="•"/>
              <a:defRPr/>
            </a:pPr>
            <a:r>
              <a:rPr lang="en-GB" altLang="en-US" sz="3200" dirty="0"/>
              <a:t>local policy </a:t>
            </a:r>
          </a:p>
          <a:p>
            <a:pPr marL="1130300" lvl="2" indent="-457200" eaLnBrk="1" hangingPunct="1">
              <a:defRPr/>
            </a:pPr>
            <a:r>
              <a:rPr lang="en-GB" altLang="en-US" dirty="0"/>
              <a:t>Development / local plan </a:t>
            </a:r>
          </a:p>
          <a:p>
            <a:pPr marL="625475" lvl="1" indent="-352425" eaLnBrk="1" hangingPunct="1">
              <a:buFont typeface="Arial" charset="0"/>
              <a:buChar char="•"/>
              <a:defRPr/>
            </a:pPr>
            <a:r>
              <a:rPr lang="en-GB" altLang="en-US" sz="3200" dirty="0"/>
              <a:t>neighbourhood policies</a:t>
            </a:r>
          </a:p>
          <a:p>
            <a:pPr marL="1025525" lvl="2" indent="-352425" eaLnBrk="1" hangingPunct="1">
              <a:defRPr/>
            </a:pPr>
            <a:r>
              <a:rPr lang="en-GB" altLang="en-US" dirty="0"/>
              <a:t>neighbourhood plans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36A5317-DE92-4F11-9D2E-0E4D08C0930A}"/>
              </a:ext>
            </a:extLst>
          </p:cNvPr>
          <p:cNvSpPr>
            <a:spLocks noGrp="1" noChangeArrowheads="1"/>
          </p:cNvSpPr>
          <p:nvPr>
            <p:ph type="title" idx="4294967295"/>
          </p:nvPr>
        </p:nvSpPr>
        <p:spPr/>
        <p:txBody>
          <a:bodyPr/>
          <a:lstStyle/>
          <a:p>
            <a:pPr eaLnBrk="1" hangingPunct="1"/>
            <a:r>
              <a:rPr lang="en-GB" altLang="en-US"/>
              <a:t>‘Basic principle’: start with the plan</a:t>
            </a:r>
          </a:p>
        </p:txBody>
      </p:sp>
      <p:sp>
        <p:nvSpPr>
          <p:cNvPr id="34819" name="Content Placeholder 2">
            <a:extLst>
              <a:ext uri="{FF2B5EF4-FFF2-40B4-BE49-F238E27FC236}">
                <a16:creationId xmlns:a16="http://schemas.microsoft.com/office/drawing/2014/main" id="{4B36519E-4207-47E9-9D94-A88453080A42}"/>
              </a:ext>
            </a:extLst>
          </p:cNvPr>
          <p:cNvSpPr>
            <a:spLocks noGrp="1" noChangeArrowheads="1"/>
          </p:cNvSpPr>
          <p:nvPr>
            <p:ph sz="half" idx="4294967295"/>
          </p:nvPr>
        </p:nvSpPr>
        <p:spPr>
          <a:xfrm>
            <a:off x="666750" y="1763713"/>
            <a:ext cx="4375150" cy="3916362"/>
          </a:xfrm>
        </p:spPr>
        <p:txBody>
          <a:bodyPr/>
          <a:lstStyle/>
          <a:p>
            <a:pPr eaLnBrk="1" hangingPunct="1"/>
            <a:r>
              <a:rPr lang="en-US" altLang="en-US" sz="2800" i="1" dirty="0">
                <a:solidFill>
                  <a:srgbClr val="000000"/>
                </a:solidFill>
                <a:ea typeface="ＭＳ Ｐゴシック" panose="020B0600070205080204" pitchFamily="34" charset="-128"/>
              </a:rPr>
              <a:t>“……have regard to the provisions of the development plan, so far as material to the application, and to any other material considerations”.</a:t>
            </a:r>
          </a:p>
          <a:p>
            <a:pPr eaLnBrk="1" hangingPunct="1"/>
            <a:endParaRPr lang="en-GB" altLang="en-US" sz="2800" dirty="0"/>
          </a:p>
        </p:txBody>
      </p:sp>
      <p:pic>
        <p:nvPicPr>
          <p:cNvPr id="34820" name="Picture 2">
            <a:extLst>
              <a:ext uri="{FF2B5EF4-FFF2-40B4-BE49-F238E27FC236}">
                <a16:creationId xmlns:a16="http://schemas.microsoft.com/office/drawing/2014/main" id="{993F3490-3D39-48D7-B71A-B7E0371530C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1998663"/>
            <a:ext cx="232727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a:extLst>
              <a:ext uri="{FF2B5EF4-FFF2-40B4-BE49-F238E27FC236}">
                <a16:creationId xmlns:a16="http://schemas.microsoft.com/office/drawing/2014/main" id="{07EAE99F-36C2-4315-A679-7BC8CC82DBD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3" y="1598613"/>
            <a:ext cx="17097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2">
            <a:extLst>
              <a:ext uri="{FF2B5EF4-FFF2-40B4-BE49-F238E27FC236}">
                <a16:creationId xmlns:a16="http://schemas.microsoft.com/office/drawing/2014/main" id="{6B5A6E36-DB66-4B7E-A0C2-8EB41571FA4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5400" y="3860800"/>
            <a:ext cx="2051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5EDF-DE85-460C-9A99-E3096A125716}"/>
              </a:ext>
            </a:extLst>
          </p:cNvPr>
          <p:cNvSpPr>
            <a:spLocks noGrp="1"/>
          </p:cNvSpPr>
          <p:nvPr>
            <p:ph type="title"/>
          </p:nvPr>
        </p:nvSpPr>
        <p:spPr/>
        <p:txBody>
          <a:bodyPr/>
          <a:lstStyle/>
          <a:p>
            <a:r>
              <a:rPr lang="en-US" sz="4000" dirty="0">
                <a:ea typeface="Arial"/>
                <a:cs typeface="Arial"/>
                <a:sym typeface="Arial"/>
              </a:rPr>
              <a:t>What is the development plan?</a:t>
            </a:r>
            <a:br>
              <a:rPr lang="en-US" sz="4000" dirty="0">
                <a:ea typeface="Arial"/>
                <a:cs typeface="Arial"/>
                <a:sym typeface="Arial"/>
              </a:rPr>
            </a:br>
            <a:endParaRPr lang="en-GB" dirty="0"/>
          </a:p>
        </p:txBody>
      </p:sp>
      <p:sp>
        <p:nvSpPr>
          <p:cNvPr id="3" name="Content Placeholder 2">
            <a:extLst>
              <a:ext uri="{FF2B5EF4-FFF2-40B4-BE49-F238E27FC236}">
                <a16:creationId xmlns:a16="http://schemas.microsoft.com/office/drawing/2014/main" id="{4A49BE9E-662D-4931-ABFD-0D7F21019150}"/>
              </a:ext>
            </a:extLst>
          </p:cNvPr>
          <p:cNvSpPr>
            <a:spLocks noGrp="1"/>
          </p:cNvSpPr>
          <p:nvPr>
            <p:ph idx="1"/>
          </p:nvPr>
        </p:nvSpPr>
        <p:spPr/>
        <p:txBody>
          <a:bodyPr/>
          <a:lstStyle/>
          <a:p>
            <a:pPr marL="0" indent="0">
              <a:buNone/>
            </a:pPr>
            <a:r>
              <a:rPr lang="en-US" sz="3200" b="0" dirty="0">
                <a:solidFill>
                  <a:schemeClr val="tx1"/>
                </a:solidFill>
                <a:ea typeface="Arial"/>
                <a:cs typeface="Arial"/>
                <a:sym typeface="Arial"/>
              </a:rPr>
              <a:t>Local Plans: development plan documents adopted by local planning authority</a:t>
            </a:r>
          </a:p>
          <a:p>
            <a:pPr marL="0" indent="0">
              <a:buNone/>
            </a:pPr>
            <a:endParaRPr lang="en-US" sz="3200" b="0" dirty="0">
              <a:solidFill>
                <a:schemeClr val="tx1"/>
              </a:solidFill>
              <a:ea typeface="Arial"/>
              <a:cs typeface="Arial"/>
              <a:sym typeface="Arial"/>
            </a:endParaRPr>
          </a:p>
          <a:p>
            <a:pPr marL="0" indent="0">
              <a:buNone/>
            </a:pPr>
            <a:r>
              <a:rPr lang="en-US" dirty="0">
                <a:solidFill>
                  <a:srgbClr val="FF0000"/>
                </a:solidFill>
                <a:cs typeface="Arial"/>
                <a:sym typeface="Arial"/>
              </a:rPr>
              <a:t>Know and understand </a:t>
            </a:r>
            <a:r>
              <a:rPr lang="en-US" b="1" dirty="0">
                <a:solidFill>
                  <a:srgbClr val="FF0000"/>
                </a:solidFill>
                <a:cs typeface="Arial"/>
                <a:sym typeface="Arial"/>
              </a:rPr>
              <a:t>your</a:t>
            </a:r>
            <a:r>
              <a:rPr lang="en-US" dirty="0">
                <a:solidFill>
                  <a:srgbClr val="FF0000"/>
                </a:solidFill>
                <a:cs typeface="Arial"/>
                <a:sym typeface="Arial"/>
              </a:rPr>
              <a:t> Local Plan</a:t>
            </a:r>
          </a:p>
          <a:p>
            <a:pPr marL="0" indent="0">
              <a:buNone/>
            </a:pPr>
            <a:endParaRPr lang="en-US" dirty="0">
              <a:solidFill>
                <a:srgbClr val="FF0000"/>
              </a:solidFill>
              <a:cs typeface="Arial"/>
              <a:sym typeface="Arial"/>
            </a:endParaRPr>
          </a:p>
          <a:p>
            <a:pPr marL="0" indent="0">
              <a:buNone/>
            </a:pPr>
            <a:r>
              <a:rPr lang="en-US" dirty="0" err="1">
                <a:cs typeface="Arial"/>
                <a:sym typeface="Arial"/>
              </a:rPr>
              <a:t>Neighbourhood</a:t>
            </a:r>
            <a:r>
              <a:rPr lang="en-US" dirty="0">
                <a:cs typeface="Arial"/>
                <a:sym typeface="Arial"/>
              </a:rPr>
              <a:t> plans: where supported by the local community at referendum and subsequently ‘made’ by the local planning authority</a:t>
            </a:r>
            <a:endParaRPr lang="en-GB" dirty="0"/>
          </a:p>
        </p:txBody>
      </p:sp>
    </p:spTree>
    <p:extLst>
      <p:ext uri="{BB962C8B-B14F-4D97-AF65-F5344CB8AC3E}">
        <p14:creationId xmlns:p14="http://schemas.microsoft.com/office/powerpoint/2010/main" val="121541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324;p70">
            <a:extLst>
              <a:ext uri="{FF2B5EF4-FFF2-40B4-BE49-F238E27FC236}">
                <a16:creationId xmlns:a16="http://schemas.microsoft.com/office/drawing/2014/main" id="{681B9476-3741-45C3-B03D-335D8C2C2D1E}"/>
              </a:ext>
            </a:extLst>
          </p:cNvPr>
          <p:cNvSpPr>
            <a:spLocks noGrp="1" noChangeArrowheads="1"/>
          </p:cNvSpPr>
          <p:nvPr>
            <p:ph type="title"/>
          </p:nvPr>
        </p:nvSpPr>
        <p:spPr>
          <a:xfrm>
            <a:off x="584200" y="-26988"/>
            <a:ext cx="9321800" cy="1143001"/>
          </a:xfrm>
        </p:spPr>
        <p:txBody>
          <a:bodyPr lIns="91425" tIns="45700" rIns="91425" bIns="45700"/>
          <a:lstStyle/>
          <a:p>
            <a:pPr>
              <a:buClr>
                <a:srgbClr val="669900"/>
              </a:buClr>
              <a:buSzPts val="4000"/>
            </a:pPr>
            <a:r>
              <a:rPr lang="en-US" altLang="en-US" sz="3200" dirty="0">
                <a:cs typeface="Arial" panose="020B0604020202020204" pitchFamily="34" charset="0"/>
                <a:sym typeface="Arial" panose="020B0604020202020204" pitchFamily="34" charset="0"/>
              </a:rPr>
              <a:t>Sustainable development; the ‘presumption’ </a:t>
            </a:r>
            <a:endParaRPr lang="en-US" altLang="en-US" sz="3200" dirty="0"/>
          </a:p>
        </p:txBody>
      </p:sp>
      <p:sp>
        <p:nvSpPr>
          <p:cNvPr id="38915" name="TextBox 6">
            <a:extLst>
              <a:ext uri="{FF2B5EF4-FFF2-40B4-BE49-F238E27FC236}">
                <a16:creationId xmlns:a16="http://schemas.microsoft.com/office/drawing/2014/main" id="{3D566A66-EBAA-4D5F-96FB-2300CC533D23}"/>
              </a:ext>
            </a:extLst>
          </p:cNvPr>
          <p:cNvSpPr txBox="1">
            <a:spLocks noChangeArrowheads="1"/>
          </p:cNvSpPr>
          <p:nvPr/>
        </p:nvSpPr>
        <p:spPr bwMode="auto">
          <a:xfrm>
            <a:off x="592138" y="1019175"/>
            <a:ext cx="564038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0000"/>
              </a:buClr>
              <a:buSzPts val="3200"/>
              <a:buFontTx/>
              <a:buNone/>
            </a:pPr>
            <a:r>
              <a:rPr lang="en-US" altLang="en-US" sz="2800" b="0" dirty="0">
                <a:solidFill>
                  <a:srgbClr val="000000"/>
                </a:solidFill>
                <a:cs typeface="Arial" panose="020B0604020202020204" pitchFamily="34" charset="0"/>
                <a:sym typeface="Arial" panose="020B0604020202020204" pitchFamily="34" charset="0"/>
              </a:rPr>
              <a:t>At the hear</a:t>
            </a:r>
            <a:r>
              <a:rPr lang="en-US" altLang="en-US" sz="2800" b="0" dirty="0">
                <a:solidFill>
                  <a:schemeClr val="tx2"/>
                </a:solidFill>
                <a:cs typeface="Arial" panose="020B0604020202020204" pitchFamily="34" charset="0"/>
              </a:rPr>
              <a:t>t</a:t>
            </a:r>
            <a:r>
              <a:rPr lang="en-US" altLang="en-US" sz="2800" b="0" dirty="0">
                <a:solidFill>
                  <a:srgbClr val="000000"/>
                </a:solidFill>
                <a:cs typeface="Arial" panose="020B0604020202020204" pitchFamily="34" charset="0"/>
                <a:sym typeface="Arial" panose="020B0604020202020204" pitchFamily="34" charset="0"/>
              </a:rPr>
              <a:t> of the National </a:t>
            </a:r>
          </a:p>
          <a:p>
            <a:pPr>
              <a:spcBef>
                <a:spcPct val="0"/>
              </a:spcBef>
              <a:buClr>
                <a:srgbClr val="000000"/>
              </a:buClr>
              <a:buSzPts val="3200"/>
              <a:buFontTx/>
              <a:buNone/>
            </a:pPr>
            <a:r>
              <a:rPr lang="en-US" altLang="en-US" sz="2800" b="0" dirty="0">
                <a:solidFill>
                  <a:srgbClr val="000000"/>
                </a:solidFill>
                <a:cs typeface="Arial" panose="020B0604020202020204" pitchFamily="34" charset="0"/>
                <a:sym typeface="Arial" panose="020B0604020202020204" pitchFamily="34" charset="0"/>
              </a:rPr>
              <a:t>Planning Policy Framework </a:t>
            </a:r>
            <a:br>
              <a:rPr lang="en-US" altLang="en-US" sz="2800" b="0" dirty="0">
                <a:solidFill>
                  <a:srgbClr val="000000"/>
                </a:solidFill>
                <a:cs typeface="Arial" panose="020B0604020202020204" pitchFamily="34" charset="0"/>
                <a:sym typeface="Arial" panose="020B0604020202020204" pitchFamily="34" charset="0"/>
              </a:rPr>
            </a:br>
            <a:r>
              <a:rPr lang="en-US" altLang="en-US" sz="2800" b="0" dirty="0">
                <a:solidFill>
                  <a:srgbClr val="000000"/>
                </a:solidFill>
                <a:cs typeface="Arial" panose="020B0604020202020204" pitchFamily="34" charset="0"/>
                <a:sym typeface="Arial" panose="020B0604020202020204" pitchFamily="34" charset="0"/>
              </a:rPr>
              <a:t>(NPPF)</a:t>
            </a:r>
          </a:p>
          <a:p>
            <a:pPr>
              <a:spcBef>
                <a:spcPct val="0"/>
              </a:spcBef>
              <a:buClr>
                <a:srgbClr val="000000"/>
              </a:buClr>
              <a:buSzPts val="3200"/>
              <a:buFontTx/>
              <a:buNone/>
            </a:pPr>
            <a:endParaRPr lang="en-US" altLang="en-US" sz="2800" b="0" i="1" dirty="0">
              <a:solidFill>
                <a:srgbClr val="000000"/>
              </a:solidFill>
              <a:cs typeface="Arial" panose="020B0604020202020204" pitchFamily="34" charset="0"/>
              <a:sym typeface="Arial" panose="020B0604020202020204" pitchFamily="34" charset="0"/>
            </a:endParaRPr>
          </a:p>
          <a:p>
            <a:pPr>
              <a:spcBef>
                <a:spcPct val="0"/>
              </a:spcBef>
              <a:buClr>
                <a:srgbClr val="000000"/>
              </a:buClr>
              <a:buSzPts val="3200"/>
              <a:buFontTx/>
              <a:buNone/>
            </a:pPr>
            <a:r>
              <a:rPr lang="en-GB" altLang="en-US" sz="2800" b="0" i="1" dirty="0">
                <a:solidFill>
                  <a:schemeClr val="tx2"/>
                </a:solidFill>
                <a:cs typeface="Arial" panose="020B0604020202020204" pitchFamily="34" charset="0"/>
              </a:rPr>
              <a:t>2. </a:t>
            </a:r>
            <a:r>
              <a:rPr lang="en-GB" altLang="en-US" sz="2800" i="1" dirty="0">
                <a:solidFill>
                  <a:schemeClr val="tx2"/>
                </a:solidFill>
                <a:cs typeface="Arial" panose="020B0604020202020204" pitchFamily="34" charset="0"/>
              </a:rPr>
              <a:t>Achieving sustainable </a:t>
            </a:r>
            <a:br>
              <a:rPr lang="en-GB" altLang="en-US" sz="2800" i="1" dirty="0">
                <a:solidFill>
                  <a:schemeClr val="tx2"/>
                </a:solidFill>
                <a:cs typeface="Arial" panose="020B0604020202020204" pitchFamily="34" charset="0"/>
              </a:rPr>
            </a:br>
            <a:r>
              <a:rPr lang="en-GB" altLang="en-US" sz="2800" i="1" dirty="0">
                <a:solidFill>
                  <a:schemeClr val="tx2"/>
                </a:solidFill>
                <a:cs typeface="Arial" panose="020B0604020202020204" pitchFamily="34" charset="0"/>
              </a:rPr>
              <a:t>development</a:t>
            </a:r>
          </a:p>
          <a:p>
            <a:pPr>
              <a:spcBef>
                <a:spcPct val="0"/>
              </a:spcBef>
              <a:buFontTx/>
              <a:buNone/>
            </a:pPr>
            <a:endParaRPr lang="en-US" altLang="en-US" sz="2800" b="0" i="1" dirty="0">
              <a:solidFill>
                <a:schemeClr val="tx2"/>
              </a:solidFill>
              <a:cs typeface="Arial" panose="020B0604020202020204" pitchFamily="34" charset="0"/>
            </a:endParaRPr>
          </a:p>
          <a:p>
            <a:pPr>
              <a:spcBef>
                <a:spcPct val="0"/>
              </a:spcBef>
              <a:buFontTx/>
              <a:buNone/>
            </a:pPr>
            <a:r>
              <a:rPr lang="en-US" altLang="en-US" sz="2600" b="0" i="1" dirty="0">
                <a:solidFill>
                  <a:schemeClr val="tx2"/>
                </a:solidFill>
                <a:cs typeface="Arial" panose="020B0604020202020204" pitchFamily="34" charset="0"/>
              </a:rPr>
              <a:t>7.… the objective of sustainable </a:t>
            </a:r>
            <a:br>
              <a:rPr lang="en-US" altLang="en-US" sz="2600" b="0" i="1" dirty="0">
                <a:solidFill>
                  <a:schemeClr val="tx2"/>
                </a:solidFill>
                <a:cs typeface="Arial" panose="020B0604020202020204" pitchFamily="34" charset="0"/>
              </a:rPr>
            </a:br>
            <a:r>
              <a:rPr lang="en-US" altLang="en-US" sz="2600" b="0" i="1" dirty="0">
                <a:solidFill>
                  <a:schemeClr val="tx2"/>
                </a:solidFill>
                <a:cs typeface="Arial" panose="020B0604020202020204" pitchFamily="34" charset="0"/>
              </a:rPr>
              <a:t>development can be </a:t>
            </a:r>
            <a:r>
              <a:rPr lang="en-US" altLang="en-US" sz="2600" b="0" i="1" dirty="0" err="1">
                <a:solidFill>
                  <a:schemeClr val="tx2"/>
                </a:solidFill>
                <a:cs typeface="Arial" panose="020B0604020202020204" pitchFamily="34" charset="0"/>
              </a:rPr>
              <a:t>summarised</a:t>
            </a:r>
            <a:r>
              <a:rPr lang="en-US" altLang="en-US" sz="2600" b="0" i="1" dirty="0">
                <a:solidFill>
                  <a:schemeClr val="tx2"/>
                </a:solidFill>
                <a:cs typeface="Arial" panose="020B0604020202020204" pitchFamily="34" charset="0"/>
              </a:rPr>
              <a:t> as </a:t>
            </a:r>
            <a:br>
              <a:rPr lang="en-US" altLang="en-US" sz="2600" b="0" i="1" dirty="0">
                <a:solidFill>
                  <a:schemeClr val="tx2"/>
                </a:solidFill>
                <a:cs typeface="Arial" panose="020B0604020202020204" pitchFamily="34" charset="0"/>
              </a:rPr>
            </a:br>
            <a:r>
              <a:rPr lang="en-US" altLang="en-US" sz="2600" b="0" i="1" dirty="0">
                <a:solidFill>
                  <a:schemeClr val="tx2"/>
                </a:solidFill>
                <a:cs typeface="Arial" panose="020B0604020202020204" pitchFamily="34" charset="0"/>
              </a:rPr>
              <a:t>meeting the needs of the </a:t>
            </a:r>
            <a:r>
              <a:rPr lang="en-US" altLang="en-US" sz="2600" i="1" dirty="0">
                <a:solidFill>
                  <a:schemeClr val="tx2"/>
                </a:solidFill>
                <a:cs typeface="Arial" panose="020B0604020202020204" pitchFamily="34" charset="0"/>
              </a:rPr>
              <a:t>present </a:t>
            </a:r>
            <a:br>
              <a:rPr lang="en-US" altLang="en-US" sz="2600" i="1" dirty="0">
                <a:solidFill>
                  <a:schemeClr val="tx2"/>
                </a:solidFill>
                <a:cs typeface="Arial" panose="020B0604020202020204" pitchFamily="34" charset="0"/>
              </a:rPr>
            </a:br>
            <a:r>
              <a:rPr lang="en-US" altLang="en-US" sz="2600" i="1" dirty="0">
                <a:solidFill>
                  <a:schemeClr val="tx2"/>
                </a:solidFill>
                <a:cs typeface="Arial" panose="020B0604020202020204" pitchFamily="34" charset="0"/>
              </a:rPr>
              <a:t>without compromising the ability </a:t>
            </a:r>
            <a:br>
              <a:rPr lang="en-US" altLang="en-US" sz="2600" i="1" dirty="0">
                <a:solidFill>
                  <a:schemeClr val="tx2"/>
                </a:solidFill>
                <a:cs typeface="Arial" panose="020B0604020202020204" pitchFamily="34" charset="0"/>
              </a:rPr>
            </a:br>
            <a:r>
              <a:rPr lang="en-US" altLang="en-US" sz="2600" i="1" dirty="0">
                <a:solidFill>
                  <a:schemeClr val="tx2"/>
                </a:solidFill>
                <a:cs typeface="Arial" panose="020B0604020202020204" pitchFamily="34" charset="0"/>
              </a:rPr>
              <a:t>of future generations to meet </a:t>
            </a:r>
          </a:p>
          <a:p>
            <a:pPr>
              <a:spcBef>
                <a:spcPct val="0"/>
              </a:spcBef>
              <a:buFontTx/>
              <a:buNone/>
            </a:pPr>
            <a:r>
              <a:rPr lang="en-US" altLang="en-US" sz="2600" i="1" dirty="0">
                <a:solidFill>
                  <a:schemeClr val="tx2"/>
                </a:solidFill>
                <a:cs typeface="Arial" panose="020B0604020202020204" pitchFamily="34" charset="0"/>
              </a:rPr>
              <a:t>their own needs</a:t>
            </a:r>
            <a:r>
              <a:rPr lang="en-US" altLang="en-US" sz="2600" b="0" i="1" dirty="0">
                <a:solidFill>
                  <a:schemeClr val="tx2"/>
                </a:solidFill>
                <a:cs typeface="Arial" panose="020B0604020202020204" pitchFamily="34" charset="0"/>
              </a:rPr>
              <a:t>.</a:t>
            </a:r>
            <a:endParaRPr lang="en-GB" altLang="en-US" sz="2600" i="1" dirty="0">
              <a:solidFill>
                <a:schemeClr val="tx2"/>
              </a:solidFill>
              <a:cs typeface="Arial" panose="020B0604020202020204" pitchFamily="34" charset="0"/>
            </a:endParaRPr>
          </a:p>
        </p:txBody>
      </p:sp>
      <p:pic>
        <p:nvPicPr>
          <p:cNvPr id="38916" name="Picture 1" descr="Sustainability diagram">
            <a:extLst>
              <a:ext uri="{FF2B5EF4-FFF2-40B4-BE49-F238E27FC236}">
                <a16:creationId xmlns:a16="http://schemas.microsoft.com/office/drawing/2014/main" id="{EDD16C42-106F-40E4-9813-E8DED6166D5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0188" y="3397250"/>
            <a:ext cx="299561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NPPF">
            <a:extLst>
              <a:ext uri="{FF2B5EF4-FFF2-40B4-BE49-F238E27FC236}">
                <a16:creationId xmlns:a16="http://schemas.microsoft.com/office/drawing/2014/main" id="{2DCA68A0-07B9-4F1C-9F0A-759E6784BCC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338" y="1120775"/>
            <a:ext cx="28035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D4E5F18-8041-4549-B706-55F3DD812F60}"/>
              </a:ext>
            </a:extLst>
          </p:cNvPr>
          <p:cNvSpPr>
            <a:spLocks noGrp="1" noChangeArrowheads="1"/>
          </p:cNvSpPr>
          <p:nvPr>
            <p:ph type="title" idx="4294967295"/>
          </p:nvPr>
        </p:nvSpPr>
        <p:spPr>
          <a:xfrm>
            <a:off x="415925" y="260350"/>
            <a:ext cx="8915400" cy="777875"/>
          </a:xfrm>
        </p:spPr>
        <p:txBody>
          <a:bodyPr/>
          <a:lstStyle/>
          <a:p>
            <a:pPr eaLnBrk="1" hangingPunct="1"/>
            <a:r>
              <a:rPr lang="en-GB" altLang="en-US"/>
              <a:t>NPPF and decision making</a:t>
            </a:r>
          </a:p>
        </p:txBody>
      </p:sp>
      <p:sp>
        <p:nvSpPr>
          <p:cNvPr id="40963" name="TextBox 2">
            <a:extLst>
              <a:ext uri="{FF2B5EF4-FFF2-40B4-BE49-F238E27FC236}">
                <a16:creationId xmlns:a16="http://schemas.microsoft.com/office/drawing/2014/main" id="{29831232-E958-4AC3-9844-09EF5268D3DF}"/>
              </a:ext>
            </a:extLst>
          </p:cNvPr>
          <p:cNvSpPr txBox="1">
            <a:spLocks noChangeArrowheads="1"/>
          </p:cNvSpPr>
          <p:nvPr/>
        </p:nvSpPr>
        <p:spPr bwMode="auto">
          <a:xfrm>
            <a:off x="415925" y="1196975"/>
            <a:ext cx="938053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0" dirty="0">
                <a:solidFill>
                  <a:schemeClr val="tx2"/>
                </a:solidFill>
              </a:rPr>
              <a:t>For </a:t>
            </a:r>
            <a:r>
              <a:rPr lang="en-GB" altLang="en-US" sz="2800" dirty="0">
                <a:solidFill>
                  <a:schemeClr val="tx2"/>
                </a:solidFill>
              </a:rPr>
              <a:t>decision-taking </a:t>
            </a:r>
            <a:r>
              <a:rPr lang="en-GB" altLang="en-US" sz="2800" b="0" dirty="0">
                <a:solidFill>
                  <a:schemeClr val="tx2"/>
                </a:solidFill>
              </a:rPr>
              <a:t>this means:</a:t>
            </a:r>
          </a:p>
          <a:p>
            <a:pPr>
              <a:spcBef>
                <a:spcPct val="0"/>
              </a:spcBef>
              <a:buFontTx/>
              <a:buNone/>
            </a:pPr>
            <a:endParaRPr lang="en-GB" altLang="en-US" sz="2800" b="0" dirty="0">
              <a:solidFill>
                <a:schemeClr val="tx2"/>
              </a:solidFill>
            </a:endParaRPr>
          </a:p>
          <a:p>
            <a:pPr>
              <a:spcBef>
                <a:spcPct val="0"/>
              </a:spcBef>
              <a:buFontTx/>
              <a:buNone/>
            </a:pPr>
            <a:r>
              <a:rPr lang="en-US" altLang="en-US" sz="2800" b="0" dirty="0">
                <a:solidFill>
                  <a:schemeClr val="tx2"/>
                </a:solidFill>
              </a:rPr>
              <a:t>Approve proposals that accord with an up-to-date</a:t>
            </a:r>
          </a:p>
          <a:p>
            <a:pPr>
              <a:spcBef>
                <a:spcPct val="0"/>
              </a:spcBef>
              <a:buFontTx/>
              <a:buNone/>
            </a:pPr>
            <a:r>
              <a:rPr lang="en-US" altLang="en-US" sz="2800" b="0" dirty="0">
                <a:solidFill>
                  <a:schemeClr val="tx2"/>
                </a:solidFill>
              </a:rPr>
              <a:t>development plan </a:t>
            </a:r>
            <a:r>
              <a:rPr lang="en-US" altLang="en-US" sz="2800" u="sng" dirty="0">
                <a:solidFill>
                  <a:schemeClr val="tx2"/>
                </a:solidFill>
              </a:rPr>
              <a:t>without delay</a:t>
            </a:r>
            <a:r>
              <a:rPr lang="en-US" altLang="en-US" sz="2800" b="0" dirty="0">
                <a:solidFill>
                  <a:schemeClr val="tx2"/>
                </a:solidFill>
              </a:rPr>
              <a:t>; or</a:t>
            </a:r>
          </a:p>
          <a:p>
            <a:pPr>
              <a:spcBef>
                <a:spcPct val="0"/>
              </a:spcBef>
              <a:buFontTx/>
              <a:buNone/>
            </a:pPr>
            <a:endParaRPr lang="en-US" altLang="en-US" sz="2800" b="0" dirty="0">
              <a:solidFill>
                <a:schemeClr val="tx2"/>
              </a:solidFill>
            </a:endParaRPr>
          </a:p>
          <a:p>
            <a:pPr>
              <a:spcBef>
                <a:spcPct val="0"/>
              </a:spcBef>
              <a:buFontTx/>
              <a:buNone/>
            </a:pPr>
            <a:r>
              <a:rPr lang="en-US" altLang="en-US" sz="2800" b="0" dirty="0">
                <a:solidFill>
                  <a:schemeClr val="tx2"/>
                </a:solidFill>
              </a:rPr>
              <a:t>Where there are </a:t>
            </a:r>
            <a:r>
              <a:rPr lang="en-US" altLang="en-US" sz="2800" u="sng" dirty="0">
                <a:solidFill>
                  <a:schemeClr val="tx2"/>
                </a:solidFill>
              </a:rPr>
              <a:t>no relevant </a:t>
            </a:r>
            <a:r>
              <a:rPr lang="en-US" altLang="en-US" sz="2800" b="0" dirty="0">
                <a:solidFill>
                  <a:schemeClr val="tx2"/>
                </a:solidFill>
              </a:rPr>
              <a:t>development plan </a:t>
            </a:r>
            <a:br>
              <a:rPr lang="en-US" altLang="en-US" sz="2800" b="0" dirty="0">
                <a:solidFill>
                  <a:schemeClr val="tx2"/>
                </a:solidFill>
              </a:rPr>
            </a:br>
            <a:r>
              <a:rPr lang="en-US" altLang="en-US" sz="2800" b="0" dirty="0">
                <a:solidFill>
                  <a:schemeClr val="tx2"/>
                </a:solidFill>
              </a:rPr>
              <a:t>policies, or the policies </a:t>
            </a:r>
            <a:r>
              <a:rPr lang="en-US" altLang="en-US" sz="2800" u="sng" dirty="0">
                <a:solidFill>
                  <a:schemeClr val="tx2"/>
                </a:solidFill>
              </a:rPr>
              <a:t>are </a:t>
            </a:r>
            <a:r>
              <a:rPr lang="en-GB" altLang="en-US" sz="2800" u="sng" dirty="0">
                <a:solidFill>
                  <a:schemeClr val="tx2"/>
                </a:solidFill>
              </a:rPr>
              <a:t>out-of-date</a:t>
            </a:r>
            <a:r>
              <a:rPr lang="en-GB" altLang="en-US" sz="2800" b="0" dirty="0">
                <a:solidFill>
                  <a:schemeClr val="tx2"/>
                </a:solidFill>
              </a:rPr>
              <a:t>, </a:t>
            </a:r>
            <a:r>
              <a:rPr lang="en-GB" altLang="en-US" sz="2800" u="sng" dirty="0">
                <a:solidFill>
                  <a:schemeClr val="tx2"/>
                </a:solidFill>
              </a:rPr>
              <a:t>grant </a:t>
            </a:r>
            <a:br>
              <a:rPr lang="en-GB" altLang="en-US" sz="2800" u="sng" dirty="0">
                <a:solidFill>
                  <a:schemeClr val="tx2"/>
                </a:solidFill>
              </a:rPr>
            </a:br>
            <a:r>
              <a:rPr lang="en-GB" altLang="en-US" sz="2800" u="sng" dirty="0">
                <a:solidFill>
                  <a:schemeClr val="tx2"/>
                </a:solidFill>
              </a:rPr>
              <a:t>permission unless:</a:t>
            </a:r>
          </a:p>
          <a:p>
            <a:pPr>
              <a:spcBef>
                <a:spcPct val="0"/>
              </a:spcBef>
              <a:buFontTx/>
              <a:buNone/>
            </a:pPr>
            <a:endParaRPr lang="en-US" altLang="en-US" sz="2800" u="sng" dirty="0">
              <a:solidFill>
                <a:schemeClr val="tx2"/>
              </a:solidFill>
            </a:endParaRPr>
          </a:p>
          <a:p>
            <a:pPr>
              <a:spcBef>
                <a:spcPct val="0"/>
              </a:spcBef>
              <a:buFontTx/>
              <a:buNone/>
            </a:pPr>
            <a:r>
              <a:rPr lang="en-US" altLang="en-US" sz="2800" b="0" dirty="0">
                <a:solidFill>
                  <a:schemeClr val="tx2"/>
                </a:solidFill>
              </a:rPr>
              <a:t>(</a:t>
            </a:r>
            <a:r>
              <a:rPr lang="en-US" altLang="en-US" sz="2800" b="0" dirty="0" err="1">
                <a:solidFill>
                  <a:schemeClr val="tx2"/>
                </a:solidFill>
              </a:rPr>
              <a:t>i</a:t>
            </a:r>
            <a:r>
              <a:rPr lang="en-US" altLang="en-US" sz="2800" b="0" dirty="0">
                <a:solidFill>
                  <a:schemeClr val="tx2"/>
                </a:solidFill>
              </a:rPr>
              <a:t>) policies in the NPPF provides a clear reason for refusal</a:t>
            </a:r>
          </a:p>
          <a:p>
            <a:pPr>
              <a:spcBef>
                <a:spcPct val="0"/>
              </a:spcBef>
              <a:buFontTx/>
              <a:buNone/>
            </a:pPr>
            <a:endParaRPr lang="en-US" altLang="en-US" sz="2800" b="0" dirty="0">
              <a:solidFill>
                <a:schemeClr val="tx2"/>
              </a:solidFill>
            </a:endParaRPr>
          </a:p>
          <a:p>
            <a:pPr>
              <a:spcBef>
                <a:spcPct val="0"/>
              </a:spcBef>
              <a:buFontTx/>
              <a:buNone/>
            </a:pPr>
            <a:r>
              <a:rPr lang="en-US" altLang="en-US" sz="2800" b="0" dirty="0">
                <a:solidFill>
                  <a:schemeClr val="tx2"/>
                </a:solidFill>
              </a:rPr>
              <a:t>(ii) adverse impacts of doing so outweigh the benefits</a:t>
            </a:r>
            <a:endParaRPr lang="en-GB" altLang="en-US" sz="2800"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Google Shape;358;p75">
            <a:extLst>
              <a:ext uri="{FF2B5EF4-FFF2-40B4-BE49-F238E27FC236}">
                <a16:creationId xmlns:a16="http://schemas.microsoft.com/office/drawing/2014/main" id="{D64E89E8-CCC3-4347-95D4-82B1AEF033B7}"/>
              </a:ext>
            </a:extLst>
          </p:cNvPr>
          <p:cNvSpPr txBox="1">
            <a:spLocks noGrp="1"/>
          </p:cNvSpPr>
          <p:nvPr>
            <p:ph type="title" idx="4294967295"/>
          </p:nvPr>
        </p:nvSpPr>
        <p:spPr>
          <a:xfrm>
            <a:off x="381000" y="333375"/>
            <a:ext cx="9144000" cy="1055688"/>
          </a:xfrm>
        </p:spPr>
        <p:txBody>
          <a:bodyPr spcFirstLastPara="1" lIns="84392" tIns="42185" rIns="84392" bIns="42185" rtlCol="0">
            <a:noAutofit/>
          </a:bodyPr>
          <a:lstStyle/>
          <a:p>
            <a:pPr algn="ctr">
              <a:spcBef>
                <a:spcPts val="0"/>
              </a:spcBef>
              <a:buClr>
                <a:srgbClr val="669900"/>
              </a:buClr>
              <a:buSzPts val="3600"/>
              <a:defRPr/>
            </a:pPr>
            <a:r>
              <a:rPr lang="en-US" sz="3323" dirty="0">
                <a:ea typeface="Arial"/>
                <a:cs typeface="Arial"/>
                <a:sym typeface="Arial"/>
              </a:rPr>
              <a:t>“Can we </a:t>
            </a:r>
            <a:r>
              <a:rPr lang="en-US" sz="3323" i="1" dirty="0">
                <a:ea typeface="Arial"/>
                <a:cs typeface="Arial"/>
                <a:sym typeface="Arial"/>
              </a:rPr>
              <a:t>ignore </a:t>
            </a:r>
            <a:r>
              <a:rPr lang="en-US" sz="3323" dirty="0">
                <a:ea typeface="Arial"/>
                <a:cs typeface="Arial"/>
                <a:sym typeface="Arial"/>
              </a:rPr>
              <a:t>the Development Plan?”</a:t>
            </a:r>
            <a:endParaRPr dirty="0"/>
          </a:p>
        </p:txBody>
      </p:sp>
      <p:sp>
        <p:nvSpPr>
          <p:cNvPr id="359" name="Google Shape;359;p75">
            <a:extLst>
              <a:ext uri="{FF2B5EF4-FFF2-40B4-BE49-F238E27FC236}">
                <a16:creationId xmlns:a16="http://schemas.microsoft.com/office/drawing/2014/main" id="{4FFD9B58-612E-411D-9CBD-74F944979110}"/>
              </a:ext>
            </a:extLst>
          </p:cNvPr>
          <p:cNvSpPr txBox="1">
            <a:spLocks noGrp="1"/>
          </p:cNvSpPr>
          <p:nvPr>
            <p:ph type="body" idx="4294967295"/>
          </p:nvPr>
        </p:nvSpPr>
        <p:spPr>
          <a:xfrm>
            <a:off x="819150" y="1833563"/>
            <a:ext cx="8509000" cy="4252912"/>
          </a:xfrm>
        </p:spPr>
        <p:txBody>
          <a:bodyPr spcFirstLastPara="1" lIns="84392" tIns="42185" rIns="84392" bIns="42185" rtlCol="0">
            <a:noAutofit/>
          </a:bodyPr>
          <a:lstStyle/>
          <a:p>
            <a:pPr marL="316531" indent="-316531">
              <a:spcBef>
                <a:spcPts val="0"/>
              </a:spcBef>
              <a:buClr>
                <a:schemeClr val="dk1"/>
              </a:buClr>
              <a:buSzPts val="2600"/>
              <a:buFont typeface="Arial"/>
              <a:buChar char="•"/>
              <a:defRPr/>
            </a:pPr>
            <a:r>
              <a:rPr lang="en-US" sz="2400" dirty="0">
                <a:solidFill>
                  <a:schemeClr val="dk1"/>
                </a:solidFill>
                <a:ea typeface="Arial"/>
                <a:cs typeface="Arial"/>
                <a:sym typeface="Arial"/>
              </a:rPr>
              <a:t>No, that would be unlawful (s38)</a:t>
            </a:r>
            <a:endParaRPr dirty="0"/>
          </a:p>
          <a:p>
            <a:pPr marL="316531" indent="-316531">
              <a:spcBef>
                <a:spcPts val="480"/>
              </a:spcBef>
              <a:buClr>
                <a:schemeClr val="dk1"/>
              </a:buClr>
              <a:buSzPts val="2600"/>
              <a:buFont typeface="Arial"/>
              <a:buChar char="•"/>
              <a:defRPr/>
            </a:pPr>
            <a:r>
              <a:rPr lang="en-US" sz="2400" dirty="0">
                <a:solidFill>
                  <a:schemeClr val="dk1"/>
                </a:solidFill>
                <a:ea typeface="Arial"/>
                <a:cs typeface="Arial"/>
                <a:sym typeface="Arial"/>
              </a:rPr>
              <a:t>And anyway it’s </a:t>
            </a:r>
            <a:r>
              <a:rPr lang="en-US" sz="2400" i="1" dirty="0">
                <a:solidFill>
                  <a:schemeClr val="dk1"/>
                </a:solidFill>
                <a:ea typeface="Arial"/>
                <a:cs typeface="Arial"/>
                <a:sym typeface="Arial"/>
              </a:rPr>
              <a:t>your </a:t>
            </a:r>
            <a:r>
              <a:rPr lang="en-US" sz="2400" dirty="0">
                <a:solidFill>
                  <a:schemeClr val="dk1"/>
                </a:solidFill>
                <a:ea typeface="Arial"/>
                <a:cs typeface="Arial"/>
                <a:sym typeface="Arial"/>
              </a:rPr>
              <a:t>plan, so why would you?</a:t>
            </a:r>
            <a:endParaRPr dirty="0"/>
          </a:p>
          <a:p>
            <a:pPr marL="0" indent="0">
              <a:spcBef>
                <a:spcPts val="0"/>
              </a:spcBef>
              <a:buClr>
                <a:schemeClr val="dk1"/>
              </a:buClr>
              <a:buSzPts val="2600"/>
              <a:buFontTx/>
              <a:buNone/>
              <a:defRPr/>
            </a:pPr>
            <a:r>
              <a:rPr lang="en-US" sz="2400" b="1" dirty="0">
                <a:solidFill>
                  <a:schemeClr val="dk1"/>
                </a:solidFill>
                <a:ea typeface="Arial"/>
                <a:cs typeface="Arial"/>
                <a:sym typeface="Arial"/>
              </a:rPr>
              <a:t>Can you take a decision which seems to </a:t>
            </a:r>
            <a:r>
              <a:rPr lang="en-US" sz="2400" b="1" i="1" dirty="0">
                <a:solidFill>
                  <a:schemeClr val="dk1"/>
                </a:solidFill>
                <a:ea typeface="Arial"/>
                <a:cs typeface="Arial"/>
                <a:sym typeface="Arial"/>
              </a:rPr>
              <a:t>conflict </a:t>
            </a:r>
            <a:r>
              <a:rPr lang="en-US" sz="2400" b="1" dirty="0">
                <a:solidFill>
                  <a:schemeClr val="dk1"/>
                </a:solidFill>
                <a:ea typeface="Arial"/>
                <a:cs typeface="Arial"/>
                <a:sym typeface="Arial"/>
              </a:rPr>
              <a:t>with the Plan? </a:t>
            </a:r>
            <a:endParaRPr b="1" dirty="0"/>
          </a:p>
          <a:p>
            <a:pPr marL="316531" indent="-316531">
              <a:spcBef>
                <a:spcPts val="0"/>
              </a:spcBef>
              <a:buClr>
                <a:schemeClr val="dk1"/>
              </a:buClr>
              <a:buSzPts val="2600"/>
              <a:buFont typeface="Arial"/>
              <a:buChar char="•"/>
              <a:defRPr/>
            </a:pPr>
            <a:r>
              <a:rPr lang="en-US" sz="2400" dirty="0">
                <a:solidFill>
                  <a:schemeClr val="dk1"/>
                </a:solidFill>
                <a:ea typeface="Arial"/>
                <a:cs typeface="Arial"/>
                <a:sym typeface="Arial"/>
              </a:rPr>
              <a:t>Yes – so long as it is based on the merits of the case, in the light of all other material considerations, for example:</a:t>
            </a:r>
            <a:endParaRPr dirty="0"/>
          </a:p>
          <a:p>
            <a:pPr marL="316531" indent="-257914">
              <a:spcBef>
                <a:spcPts val="0"/>
              </a:spcBef>
              <a:buClr>
                <a:schemeClr val="dk1"/>
              </a:buClr>
              <a:buSzPts val="1000"/>
              <a:buFontTx/>
              <a:buNone/>
              <a:defRPr/>
            </a:pPr>
            <a:endParaRPr sz="923" dirty="0">
              <a:solidFill>
                <a:schemeClr val="dk1"/>
              </a:solidFill>
              <a:ea typeface="Arial"/>
              <a:cs typeface="Arial"/>
              <a:sym typeface="Arial"/>
            </a:endParaRPr>
          </a:p>
          <a:p>
            <a:pPr marL="1055103" lvl="2" indent="-211021">
              <a:spcBef>
                <a:spcPts val="0"/>
              </a:spcBef>
              <a:buClr>
                <a:schemeClr val="dk1"/>
              </a:buClr>
              <a:buSzPts val="2600"/>
              <a:buFontTx/>
              <a:buNone/>
              <a:defRPr/>
            </a:pPr>
            <a:r>
              <a:rPr lang="en-US" dirty="0">
                <a:solidFill>
                  <a:schemeClr val="dk1"/>
                </a:solidFill>
                <a:ea typeface="Arial"/>
                <a:cs typeface="Arial"/>
                <a:sym typeface="Arial"/>
              </a:rPr>
              <a:t>-  a policy is out of date compared with national policy</a:t>
            </a:r>
            <a:endParaRPr dirty="0"/>
          </a:p>
          <a:p>
            <a:pPr marL="1055103" lvl="2" indent="-211021">
              <a:spcBef>
                <a:spcPts val="480"/>
              </a:spcBef>
              <a:buClr>
                <a:schemeClr val="dk1"/>
              </a:buClr>
              <a:buSzPts val="2600"/>
              <a:buFontTx/>
              <a:buNone/>
              <a:defRPr/>
            </a:pPr>
            <a:r>
              <a:rPr lang="en-US" dirty="0">
                <a:solidFill>
                  <a:schemeClr val="dk1"/>
                </a:solidFill>
                <a:ea typeface="Arial"/>
                <a:cs typeface="Arial"/>
                <a:sym typeface="Arial"/>
              </a:rPr>
              <a:t>-  the monitoring information shows that the situation “on the ground” has changed</a:t>
            </a:r>
            <a:endParaRPr dirty="0"/>
          </a:p>
          <a:p>
            <a:pPr marL="1055103" lvl="2" indent="-211021">
              <a:spcBef>
                <a:spcPts val="480"/>
              </a:spcBef>
              <a:buClr>
                <a:schemeClr val="dk1"/>
              </a:buClr>
              <a:buSzPts val="2600"/>
              <a:buFontTx/>
              <a:buNone/>
              <a:defRPr/>
            </a:pPr>
            <a:r>
              <a:rPr lang="en-US" dirty="0">
                <a:solidFill>
                  <a:schemeClr val="dk1"/>
                </a:solidFill>
                <a:ea typeface="Arial"/>
                <a:cs typeface="Arial"/>
                <a:sym typeface="Arial"/>
              </a:rPr>
              <a:t>-  an unforeseen opportunity has arisen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71BCB939-DD7E-4CF9-859D-66550F857293}"/>
              </a:ext>
            </a:extLst>
          </p:cNvPr>
          <p:cNvSpPr txBox="1">
            <a:spLocks noGrp="1" noChangeArrowheads="1"/>
          </p:cNvSpPr>
          <p:nvPr>
            <p:ph type="title" idx="4294967295"/>
          </p:nvPr>
        </p:nvSpPr>
        <p:spPr bwMode="auto">
          <a:xfrm>
            <a:off x="508000" y="620713"/>
            <a:ext cx="7656513" cy="8842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4400" b="1" i="0" u="none" strike="noStrike" kern="1200" cap="none" spc="0" normalizeH="0" baseline="0" noProof="0" dirty="0">
                <a:ln>
                  <a:noFill/>
                </a:ln>
                <a:solidFill>
                  <a:srgbClr val="669900"/>
                </a:solidFill>
                <a:effectLst/>
                <a:uLnTx/>
                <a:uFillTx/>
                <a:latin typeface="Arial" panose="020B0604020202020204" pitchFamily="34" charset="0"/>
                <a:ea typeface="Microsoft YaHei" panose="020B0503020204020204" pitchFamily="34" charset="-122"/>
                <a:cs typeface="+mn-cs"/>
              </a:rPr>
              <a:t>Material Considerations</a:t>
            </a:r>
            <a:endParaRPr kumimoji="0" lang="en-US" altLang="en-US" sz="4000" b="1" i="0" u="none" strike="noStrike" kern="1200" cap="none" spc="0" normalizeH="0" baseline="0" noProof="0" dirty="0">
              <a:ln>
                <a:noFill/>
              </a:ln>
              <a:solidFill>
                <a:srgbClr val="669900"/>
              </a:solidFill>
              <a:effectLst/>
              <a:uLnTx/>
              <a:uFillTx/>
              <a:latin typeface="Trebuchet MS" panose="020B0603020202020204" pitchFamily="34" charset="0"/>
              <a:ea typeface="Microsoft YaHei" panose="020B0503020204020204" pitchFamily="34" charset="-122"/>
              <a:cs typeface="+mn-cs"/>
            </a:endParaRPr>
          </a:p>
        </p:txBody>
      </p:sp>
      <p:sp>
        <p:nvSpPr>
          <p:cNvPr id="47107" name="Text Box 2">
            <a:extLst>
              <a:ext uri="{FF2B5EF4-FFF2-40B4-BE49-F238E27FC236}">
                <a16:creationId xmlns:a16="http://schemas.microsoft.com/office/drawing/2014/main" id="{4FE90C1C-E240-4C12-B336-79B91E75C260}"/>
              </a:ext>
            </a:extLst>
          </p:cNvPr>
          <p:cNvSpPr txBox="1">
            <a:spLocks noChangeArrowheads="1"/>
          </p:cNvSpPr>
          <p:nvPr/>
        </p:nvSpPr>
        <p:spPr bwMode="auto">
          <a:xfrm>
            <a:off x="508000" y="1773238"/>
            <a:ext cx="904716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defRPr>
            </a:lvl1pPr>
            <a:lvl2pPr marL="742950" indent="-28575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defRPr>
            </a:lvl2pPr>
            <a:lvl3pPr marL="11430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3pPr>
            <a:lvl4pPr marL="16002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4pPr>
            <a:lvl5pPr marL="20574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9pPr>
          </a:lstStyle>
          <a:p>
            <a:pPr eaLnBrk="1" hangingPunct="1">
              <a:spcBef>
                <a:spcPts val="700"/>
              </a:spcBef>
            </a:pPr>
            <a:r>
              <a:rPr lang="en-US" altLang="en-US" b="0" dirty="0">
                <a:solidFill>
                  <a:srgbClr val="000000"/>
                </a:solidFill>
                <a:ea typeface="Microsoft YaHei" panose="020B0503020204020204" pitchFamily="34" charset="-122"/>
              </a:rPr>
              <a:t>Material considerations are decided by statements of national policy or by decisions of the courts</a:t>
            </a:r>
          </a:p>
          <a:p>
            <a:pPr eaLnBrk="1" hangingPunct="1">
              <a:spcBef>
                <a:spcPts val="700"/>
              </a:spcBef>
            </a:pPr>
            <a:r>
              <a:rPr lang="en-US" altLang="en-US" b="0" dirty="0">
                <a:solidFill>
                  <a:srgbClr val="000000"/>
                </a:solidFill>
                <a:ea typeface="Microsoft YaHei" panose="020B0503020204020204" pitchFamily="34" charset="-122"/>
              </a:rPr>
              <a:t>the </a:t>
            </a:r>
            <a:r>
              <a:rPr lang="en-US" altLang="en-US" dirty="0">
                <a:solidFill>
                  <a:srgbClr val="000000"/>
                </a:solidFill>
                <a:ea typeface="Microsoft YaHei" panose="020B0503020204020204" pitchFamily="34" charset="-122"/>
              </a:rPr>
              <a:t>weight </a:t>
            </a:r>
            <a:r>
              <a:rPr lang="en-US" altLang="en-US" b="0" dirty="0">
                <a:solidFill>
                  <a:srgbClr val="000000"/>
                </a:solidFill>
                <a:ea typeface="Microsoft YaHei" panose="020B0503020204020204" pitchFamily="34" charset="-122"/>
              </a:rPr>
              <a:t>that should be attached to each consideration in any particular case is for the decision maker</a:t>
            </a:r>
            <a:endParaRPr lang="en-US" altLang="en-US" sz="2800" dirty="0">
              <a:solidFill>
                <a:srgbClr val="800080"/>
              </a:solidFill>
              <a:ea typeface="Microsoft YaHei" panose="020B0503020204020204" pitchFamily="34" charset="-122"/>
            </a:endParaRPr>
          </a:p>
        </p:txBody>
      </p:sp>
      <p:pic>
        <p:nvPicPr>
          <p:cNvPr id="47108" name="Picture 7" descr="Weighing scales">
            <a:extLst>
              <a:ext uri="{FF2B5EF4-FFF2-40B4-BE49-F238E27FC236}">
                <a16:creationId xmlns:a16="http://schemas.microsoft.com/office/drawing/2014/main" id="{148D3BEB-3E59-4D62-AF6F-2E82C84108D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526" y="4437876"/>
            <a:ext cx="19621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Google Shape;381;p78">
            <a:extLst>
              <a:ext uri="{FF2B5EF4-FFF2-40B4-BE49-F238E27FC236}">
                <a16:creationId xmlns:a16="http://schemas.microsoft.com/office/drawing/2014/main" id="{78DE6082-CFA9-45DC-A40D-262E36414F59}"/>
              </a:ext>
            </a:extLst>
          </p:cNvPr>
          <p:cNvSpPr txBox="1">
            <a:spLocks noGrp="1"/>
          </p:cNvSpPr>
          <p:nvPr>
            <p:ph type="title" idx="4294967295"/>
          </p:nvPr>
        </p:nvSpPr>
        <p:spPr>
          <a:xfrm>
            <a:off x="508000" y="115888"/>
            <a:ext cx="7656513" cy="8842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669900"/>
              </a:buClr>
              <a:buSzPts val="4400"/>
              <a:buFont typeface="Arial"/>
              <a:buNone/>
              <a:tabLst/>
              <a:defRPr/>
            </a:pPr>
            <a:r>
              <a:rPr kumimoji="0" lang="en-US" sz="4400" b="1" i="0" u="none" strike="noStrike" kern="0" cap="none" spc="0" normalizeH="0" baseline="0" noProof="0" dirty="0">
                <a:ln>
                  <a:noFill/>
                </a:ln>
                <a:solidFill>
                  <a:srgbClr val="669900"/>
                </a:solidFill>
                <a:effectLst/>
                <a:uLnTx/>
                <a:uFillTx/>
                <a:latin typeface="Arial"/>
                <a:ea typeface="Arial"/>
                <a:cs typeface="Arial"/>
                <a:sym typeface="Arial"/>
              </a:rPr>
              <a:t>Material Considerations</a:t>
            </a:r>
            <a:endParaRPr kumimoji="0" lang="en-US" sz="14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Arial"/>
              <a:sym typeface="Arial"/>
            </a:endParaRPr>
          </a:p>
        </p:txBody>
      </p:sp>
      <p:sp>
        <p:nvSpPr>
          <p:cNvPr id="49155" name="TextBox 1">
            <a:extLst>
              <a:ext uri="{FF2B5EF4-FFF2-40B4-BE49-F238E27FC236}">
                <a16:creationId xmlns:a16="http://schemas.microsoft.com/office/drawing/2014/main" id="{0B162F56-ACC8-4EEB-B484-4677B5094002}"/>
              </a:ext>
            </a:extLst>
          </p:cNvPr>
          <p:cNvSpPr txBox="1">
            <a:spLocks noChangeArrowheads="1"/>
          </p:cNvSpPr>
          <p:nvPr/>
        </p:nvSpPr>
        <p:spPr bwMode="auto">
          <a:xfrm>
            <a:off x="508000" y="982663"/>
            <a:ext cx="52847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2800" b="0" dirty="0"/>
              <a:t>Overlooking / loss privacy</a:t>
            </a:r>
          </a:p>
          <a:p>
            <a:pPr>
              <a:spcBef>
                <a:spcPct val="0"/>
              </a:spcBef>
            </a:pPr>
            <a:r>
              <a:rPr lang="en-GB" altLang="en-US" sz="2800" b="0" dirty="0"/>
              <a:t>Loss of light / overshadowing</a:t>
            </a:r>
          </a:p>
          <a:p>
            <a:pPr>
              <a:spcBef>
                <a:spcPct val="0"/>
              </a:spcBef>
            </a:pPr>
            <a:r>
              <a:rPr lang="en-GB" altLang="en-US" sz="2800" b="0" dirty="0"/>
              <a:t>Effect on listed building </a:t>
            </a:r>
          </a:p>
          <a:p>
            <a:pPr>
              <a:spcBef>
                <a:spcPct val="0"/>
              </a:spcBef>
            </a:pPr>
            <a:r>
              <a:rPr lang="en-GB" altLang="en-US" sz="2800" b="0" dirty="0"/>
              <a:t>Layout, density</a:t>
            </a:r>
          </a:p>
          <a:p>
            <a:pPr>
              <a:spcBef>
                <a:spcPct val="0"/>
              </a:spcBef>
            </a:pPr>
            <a:r>
              <a:rPr lang="en-GB" altLang="en-US" sz="2800" b="0" dirty="0"/>
              <a:t>Development plan</a:t>
            </a:r>
          </a:p>
          <a:p>
            <a:pPr>
              <a:spcBef>
                <a:spcPct val="0"/>
              </a:spcBef>
            </a:pPr>
            <a:r>
              <a:rPr lang="en-GB" altLang="en-US" sz="2800" b="0" dirty="0"/>
              <a:t>Previous decisions/appeals</a:t>
            </a:r>
          </a:p>
          <a:p>
            <a:pPr>
              <a:spcBef>
                <a:spcPct val="0"/>
              </a:spcBef>
            </a:pPr>
            <a:r>
              <a:rPr lang="en-GB" altLang="en-US" sz="2800" b="0" dirty="0"/>
              <a:t>Natural environment</a:t>
            </a:r>
          </a:p>
          <a:p>
            <a:pPr>
              <a:spcBef>
                <a:spcPct val="0"/>
              </a:spcBef>
            </a:pPr>
            <a:r>
              <a:rPr lang="en-GB" altLang="en-US" sz="2800" b="0" dirty="0"/>
              <a:t>Flood risk</a:t>
            </a:r>
            <a:br>
              <a:rPr lang="en-GB" altLang="en-US" sz="2800" b="0" dirty="0"/>
            </a:br>
            <a:endParaRPr lang="en-GB" altLang="en-US" sz="2800" b="0" dirty="0"/>
          </a:p>
          <a:p>
            <a:pPr>
              <a:spcBef>
                <a:spcPct val="0"/>
              </a:spcBef>
            </a:pPr>
            <a:endParaRPr lang="en-GB" altLang="en-US" sz="2800" b="0" dirty="0"/>
          </a:p>
        </p:txBody>
      </p:sp>
      <p:sp>
        <p:nvSpPr>
          <p:cNvPr id="3" name="TextBox 2">
            <a:extLst>
              <a:ext uri="{FF2B5EF4-FFF2-40B4-BE49-F238E27FC236}">
                <a16:creationId xmlns:a16="http://schemas.microsoft.com/office/drawing/2014/main" id="{2509FD4C-2DA6-4A04-B1AD-0B9A6A01AE83}"/>
              </a:ext>
            </a:extLst>
          </p:cNvPr>
          <p:cNvSpPr txBox="1"/>
          <p:nvPr/>
        </p:nvSpPr>
        <p:spPr>
          <a:xfrm>
            <a:off x="6350000" y="1000125"/>
            <a:ext cx="3425825" cy="3970338"/>
          </a:xfrm>
          <a:prstGeom prst="rect">
            <a:avLst/>
          </a:prstGeom>
          <a:noFill/>
        </p:spPr>
        <p:txBody>
          <a:bodyPr wrap="none">
            <a:spAutoFit/>
          </a:bodyPr>
          <a:lstStyle/>
          <a:p>
            <a:pPr marL="457200" indent="-457200">
              <a:buFont typeface="Arial" panose="020B0604020202020204" pitchFamily="34" charset="0"/>
              <a:buChar char="•"/>
              <a:defRPr/>
            </a:pPr>
            <a:r>
              <a:rPr lang="en-GB" sz="2800" b="0" dirty="0">
                <a:solidFill>
                  <a:schemeClr val="tx1"/>
                </a:solidFill>
              </a:rPr>
              <a:t>Parking</a:t>
            </a:r>
          </a:p>
          <a:p>
            <a:pPr marL="457200" indent="-457200">
              <a:buFont typeface="Arial" panose="020B0604020202020204" pitchFamily="34" charset="0"/>
              <a:buChar char="•"/>
              <a:defRPr/>
            </a:pPr>
            <a:r>
              <a:rPr lang="en-GB" sz="2800" b="0" dirty="0">
                <a:solidFill>
                  <a:schemeClr val="tx1"/>
                </a:solidFill>
              </a:rPr>
              <a:t>Highway safety</a:t>
            </a:r>
          </a:p>
          <a:p>
            <a:pPr marL="457200" indent="-457200">
              <a:buFont typeface="Arial" panose="020B0604020202020204" pitchFamily="34" charset="0"/>
              <a:buChar char="•"/>
              <a:defRPr/>
            </a:pPr>
            <a:r>
              <a:rPr lang="en-GB" sz="2800" b="0" dirty="0">
                <a:solidFill>
                  <a:schemeClr val="tx1"/>
                </a:solidFill>
              </a:rPr>
              <a:t>Traffic</a:t>
            </a:r>
          </a:p>
          <a:p>
            <a:pPr marL="457200" indent="-457200">
              <a:buFont typeface="Arial" panose="020B0604020202020204" pitchFamily="34" charset="0"/>
              <a:buChar char="•"/>
              <a:defRPr/>
            </a:pPr>
            <a:r>
              <a:rPr lang="en-GB" sz="2800" b="0" dirty="0">
                <a:solidFill>
                  <a:schemeClr val="tx1"/>
                </a:solidFill>
              </a:rPr>
              <a:t>Noise</a:t>
            </a:r>
          </a:p>
          <a:p>
            <a:pPr marL="457200" indent="-457200">
              <a:buFont typeface="Arial" panose="020B0604020202020204" pitchFamily="34" charset="0"/>
              <a:buChar char="•"/>
              <a:defRPr/>
            </a:pPr>
            <a:r>
              <a:rPr lang="en-GB" sz="2800" b="0" dirty="0">
                <a:solidFill>
                  <a:schemeClr val="tx1"/>
                </a:solidFill>
              </a:rPr>
              <a:t>Design, materials</a:t>
            </a:r>
          </a:p>
          <a:p>
            <a:pPr marL="457200" indent="-457200">
              <a:buFont typeface="Arial" panose="020B0604020202020204" pitchFamily="34" charset="0"/>
              <a:buChar char="•"/>
              <a:defRPr/>
            </a:pPr>
            <a:r>
              <a:rPr lang="en-GB" sz="2800" b="0" dirty="0">
                <a:solidFill>
                  <a:schemeClr val="tx1"/>
                </a:solidFill>
              </a:rPr>
              <a:t>Govt. policy</a:t>
            </a:r>
          </a:p>
          <a:p>
            <a:pPr marL="457200" indent="-457200">
              <a:buFont typeface="Arial" panose="020B0604020202020204" pitchFamily="34" charset="0"/>
              <a:buChar char="•"/>
              <a:defRPr/>
            </a:pPr>
            <a:r>
              <a:rPr lang="en-GB" sz="2800" b="0" dirty="0">
                <a:solidFill>
                  <a:schemeClr val="tx1"/>
                </a:solidFill>
              </a:rPr>
              <a:t>Disabled access</a:t>
            </a:r>
          </a:p>
          <a:p>
            <a:pPr marL="457200" indent="-457200">
              <a:buFont typeface="Arial" panose="020B0604020202020204" pitchFamily="34" charset="0"/>
              <a:buChar char="•"/>
              <a:defRPr/>
            </a:pPr>
            <a:endParaRPr lang="en-GB" sz="2800" b="0" dirty="0">
              <a:solidFill>
                <a:schemeClr val="tx1"/>
              </a:solidFill>
            </a:endParaRPr>
          </a:p>
          <a:p>
            <a:pPr>
              <a:defRPr/>
            </a:pPr>
            <a:endParaRPr lang="en-GB" sz="2800" dirty="0"/>
          </a:p>
        </p:txBody>
      </p:sp>
      <p:pic>
        <p:nvPicPr>
          <p:cNvPr id="49157" name="Picture 3">
            <a:extLst>
              <a:ext uri="{FF2B5EF4-FFF2-40B4-BE49-F238E27FC236}">
                <a16:creationId xmlns:a16="http://schemas.microsoft.com/office/drawing/2014/main" id="{74995EFA-94D6-4712-B613-795A10B53B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4552950"/>
            <a:ext cx="40624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a:extLst>
              <a:ext uri="{FF2B5EF4-FFF2-40B4-BE49-F238E27FC236}">
                <a16:creationId xmlns:a16="http://schemas.microsoft.com/office/drawing/2014/main" id="{05644594-0124-43FE-AE97-24565D68311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2117" y="4393406"/>
            <a:ext cx="2973387"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D91B119-9554-4F69-94A8-5AF5D355DD5D}"/>
              </a:ext>
            </a:extLst>
          </p:cNvPr>
          <p:cNvSpPr>
            <a:spLocks noGrp="1" noChangeArrowheads="1"/>
          </p:cNvSpPr>
          <p:nvPr>
            <p:ph type="title"/>
          </p:nvPr>
        </p:nvSpPr>
        <p:spPr>
          <a:xfrm>
            <a:off x="584200" y="115888"/>
            <a:ext cx="8915400" cy="1081087"/>
          </a:xfrm>
        </p:spPr>
        <p:txBody>
          <a:bodyPr/>
          <a:lstStyle/>
          <a:p>
            <a:pPr eaLnBrk="1" hangingPunct="1"/>
            <a:r>
              <a:rPr lang="en-US" altLang="en-US"/>
              <a:t>Non-material Considerations</a:t>
            </a:r>
          </a:p>
        </p:txBody>
      </p:sp>
      <p:sp>
        <p:nvSpPr>
          <p:cNvPr id="3" name="Content Placeholder 2">
            <a:extLst>
              <a:ext uri="{FF2B5EF4-FFF2-40B4-BE49-F238E27FC236}">
                <a16:creationId xmlns:a16="http://schemas.microsoft.com/office/drawing/2014/main" id="{B10DC0C8-7F93-4926-B4A9-A44DFE5B57CA}"/>
              </a:ext>
            </a:extLst>
          </p:cNvPr>
          <p:cNvSpPr>
            <a:spLocks noGrp="1"/>
          </p:cNvSpPr>
          <p:nvPr>
            <p:ph idx="1"/>
          </p:nvPr>
        </p:nvSpPr>
        <p:spPr>
          <a:xfrm>
            <a:off x="584200" y="1052513"/>
            <a:ext cx="8915400" cy="5545137"/>
          </a:xfrm>
        </p:spPr>
        <p:txBody>
          <a:bodyPr/>
          <a:lstStyle/>
          <a:p>
            <a:pPr eaLnBrk="1" hangingPunct="1">
              <a:defRPr/>
            </a:pPr>
            <a:r>
              <a:rPr lang="en-US" sz="2000" dirty="0"/>
              <a:t>House prices and house insurance </a:t>
            </a:r>
          </a:p>
          <a:p>
            <a:pPr eaLnBrk="1" hangingPunct="1">
              <a:defRPr/>
            </a:pPr>
            <a:r>
              <a:rPr lang="en-US" sz="2000" dirty="0"/>
              <a:t>Personal circumstances </a:t>
            </a:r>
          </a:p>
          <a:p>
            <a:pPr eaLnBrk="1" hangingPunct="1">
              <a:defRPr/>
            </a:pPr>
            <a:r>
              <a:rPr lang="en-US" sz="2000" dirty="0"/>
              <a:t>The conduct of the applicant </a:t>
            </a:r>
          </a:p>
          <a:p>
            <a:pPr eaLnBrk="1" hangingPunct="1">
              <a:defRPr/>
            </a:pPr>
            <a:r>
              <a:rPr lang="en-US" sz="2000" dirty="0"/>
              <a:t>The strength or volume of opposition / objection</a:t>
            </a:r>
          </a:p>
          <a:p>
            <a:pPr eaLnBrk="1" hangingPunct="1">
              <a:defRPr/>
            </a:pPr>
            <a:r>
              <a:rPr lang="en-US" sz="2000" dirty="0"/>
              <a:t>Loss of a </a:t>
            </a:r>
            <a:r>
              <a:rPr lang="en-US" sz="2000" i="1" dirty="0"/>
              <a:t>private</a:t>
            </a:r>
            <a:r>
              <a:rPr lang="en-US" sz="2000" dirty="0"/>
              <a:t> view</a:t>
            </a:r>
          </a:p>
          <a:p>
            <a:pPr eaLnBrk="1" hangingPunct="1">
              <a:defRPr/>
            </a:pPr>
            <a:r>
              <a:rPr lang="en-US" sz="2000" dirty="0"/>
              <a:t>Damage to property or Party Wall Act matters</a:t>
            </a:r>
          </a:p>
          <a:p>
            <a:pPr eaLnBrk="1" hangingPunct="1">
              <a:defRPr/>
            </a:pPr>
            <a:r>
              <a:rPr lang="en-US" sz="2000" dirty="0"/>
              <a:t>Loss of trade</a:t>
            </a:r>
          </a:p>
          <a:p>
            <a:pPr eaLnBrk="1" hangingPunct="1">
              <a:defRPr/>
            </a:pPr>
            <a:r>
              <a:rPr lang="en-US" sz="2000" dirty="0"/>
              <a:t>Boundary disputes or covenants</a:t>
            </a:r>
          </a:p>
          <a:p>
            <a:pPr eaLnBrk="1" hangingPunct="1">
              <a:defRPr/>
            </a:pPr>
            <a:endParaRPr lang="en-US" sz="2000" dirty="0"/>
          </a:p>
          <a:p>
            <a:pPr marL="0" indent="0" eaLnBrk="1" hangingPunct="1">
              <a:buFontTx/>
              <a:buNone/>
              <a:defRPr/>
            </a:pPr>
            <a:r>
              <a:rPr lang="en-US" sz="2400" dirty="0"/>
              <a:t> </a:t>
            </a:r>
          </a:p>
        </p:txBody>
      </p:sp>
      <p:pic>
        <p:nvPicPr>
          <p:cNvPr id="51204" name="Picture 4">
            <a:extLst>
              <a:ext uri="{FF2B5EF4-FFF2-40B4-BE49-F238E27FC236}">
                <a16:creationId xmlns:a16="http://schemas.microsoft.com/office/drawing/2014/main" id="{1ABFF4D6-D53A-41CC-B53F-CECD7437A0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4532313"/>
            <a:ext cx="2263775"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a:extLst>
              <a:ext uri="{FF2B5EF4-FFF2-40B4-BE49-F238E27FC236}">
                <a16:creationId xmlns:a16="http://schemas.microsoft.com/office/drawing/2014/main" id="{3B03A163-CCEC-46EC-B991-F2DC9D2569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314" y="4498975"/>
            <a:ext cx="25781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a:extLst>
              <a:ext uri="{FF2B5EF4-FFF2-40B4-BE49-F238E27FC236}">
                <a16:creationId xmlns:a16="http://schemas.microsoft.com/office/drawing/2014/main" id="{CEE919A3-A8F1-4D92-BE9D-DA64AD82214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5202"/>
          <a:stretch>
            <a:fillRect/>
          </a:stretch>
        </p:blipFill>
        <p:spPr bwMode="auto">
          <a:xfrm>
            <a:off x="558800" y="4730750"/>
            <a:ext cx="31099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4" descr="DEFRA logo">
            <a:extLst>
              <a:ext uri="{FF2B5EF4-FFF2-40B4-BE49-F238E27FC236}">
                <a16:creationId xmlns:a16="http://schemas.microsoft.com/office/drawing/2014/main" id="{6895D578-A84C-45E5-890D-5D63BF2F7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360" y="5403728"/>
            <a:ext cx="14065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DLUHC logo">
            <a:extLst>
              <a:ext uri="{FF2B5EF4-FFF2-40B4-BE49-F238E27FC236}">
                <a16:creationId xmlns:a16="http://schemas.microsoft.com/office/drawing/2014/main" id="{4C74EF9C-A0DE-421A-A550-DA051039B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28" y="5600578"/>
            <a:ext cx="17351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C0A447F9-06B6-4812-A5BC-4D5CACFCDFDA}"/>
              </a:ext>
            </a:extLst>
          </p:cNvPr>
          <p:cNvSpPr txBox="1">
            <a:spLocks noGrp="1" noChangeArrowheads="1"/>
          </p:cNvSpPr>
          <p:nvPr>
            <p:ph type="title" idx="4294967295"/>
          </p:nvPr>
        </p:nvSpPr>
        <p:spPr bwMode="auto">
          <a:xfrm>
            <a:off x="998538" y="187325"/>
            <a:ext cx="84042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0" cap="none" spc="0" normalizeH="0" baseline="0" noProof="0" dirty="0">
                <a:ln>
                  <a:noFill/>
                </a:ln>
                <a:solidFill>
                  <a:srgbClr val="669900"/>
                </a:solidFill>
                <a:effectLst/>
                <a:uLnTx/>
                <a:uFillTx/>
                <a:latin typeface="+mj-lt"/>
                <a:ea typeface="ＭＳ Ｐゴシック" charset="0"/>
                <a:cs typeface="ＭＳ Ｐゴシック" charset="0"/>
              </a:rPr>
              <a:t>What is PAS ?</a:t>
            </a:r>
          </a:p>
        </p:txBody>
      </p:sp>
      <p:sp>
        <p:nvSpPr>
          <p:cNvPr id="14340" name="TextBox 33">
            <a:extLst>
              <a:ext uri="{FF2B5EF4-FFF2-40B4-BE49-F238E27FC236}">
                <a16:creationId xmlns:a16="http://schemas.microsoft.com/office/drawing/2014/main" id="{F349A488-5593-4C01-960F-B36ACDA45EAA}"/>
              </a:ext>
            </a:extLst>
          </p:cNvPr>
          <p:cNvSpPr txBox="1">
            <a:spLocks noChangeArrowheads="1"/>
          </p:cNvSpPr>
          <p:nvPr/>
        </p:nvSpPr>
        <p:spPr bwMode="auto">
          <a:xfrm>
            <a:off x="704528" y="2968356"/>
            <a:ext cx="84042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800" b="0" i="1" dirty="0">
                <a:solidFill>
                  <a:srgbClr val="000000"/>
                </a:solidFill>
              </a:rPr>
              <a:t>“</a:t>
            </a:r>
            <a:r>
              <a:rPr lang="en-GB" altLang="en-US" sz="2800" b="0" dirty="0">
                <a:solidFill>
                  <a:srgbClr val="000000"/>
                </a:solidFill>
              </a:rPr>
              <a:t>PAS exists to support local planning authorities</a:t>
            </a:r>
            <a:br>
              <a:rPr lang="en-GB" altLang="en-US" sz="2800" b="0" dirty="0">
                <a:solidFill>
                  <a:srgbClr val="000000"/>
                </a:solidFill>
              </a:rPr>
            </a:br>
            <a:r>
              <a:rPr lang="en-GB" altLang="en-US" sz="2800" b="0" dirty="0">
                <a:solidFill>
                  <a:srgbClr val="000000"/>
                </a:solidFill>
              </a:rPr>
              <a:t>to provide efficient &amp; effective planning services, </a:t>
            </a:r>
            <a:br>
              <a:rPr lang="en-GB" altLang="en-US" sz="2800" b="0" dirty="0">
                <a:solidFill>
                  <a:srgbClr val="000000"/>
                </a:solidFill>
              </a:rPr>
            </a:br>
            <a:r>
              <a:rPr lang="en-GB" altLang="en-US" sz="2800" b="0" dirty="0">
                <a:solidFill>
                  <a:srgbClr val="000000"/>
                </a:solidFill>
              </a:rPr>
              <a:t>to drive improvement and to respond to and deliver </a:t>
            </a:r>
            <a:br>
              <a:rPr lang="en-GB" altLang="en-US" sz="2800" b="0" dirty="0">
                <a:solidFill>
                  <a:srgbClr val="000000"/>
                </a:solidFill>
              </a:rPr>
            </a:br>
            <a:r>
              <a:rPr lang="en-GB" altLang="en-US" sz="2800" b="0" dirty="0">
                <a:solidFill>
                  <a:srgbClr val="000000"/>
                </a:solidFill>
              </a:rPr>
              <a:t>changes in the planning system”</a:t>
            </a:r>
          </a:p>
          <a:p>
            <a:pPr eaLnBrk="1" hangingPunct="1">
              <a:spcBef>
                <a:spcPct val="0"/>
              </a:spcBef>
              <a:buFontTx/>
              <a:buNone/>
            </a:pPr>
            <a:endParaRPr lang="en-GB" altLang="en-US" sz="2800" b="0" dirty="0">
              <a:solidFill>
                <a:schemeClr val="tx2"/>
              </a:solidFill>
            </a:endParaRPr>
          </a:p>
        </p:txBody>
      </p:sp>
      <p:grpSp>
        <p:nvGrpSpPr>
          <p:cNvPr id="14341" name="Group 4" descr="LGA logo">
            <a:extLst>
              <a:ext uri="{FF2B5EF4-FFF2-40B4-BE49-F238E27FC236}">
                <a16:creationId xmlns:a16="http://schemas.microsoft.com/office/drawing/2014/main" id="{5E583A1A-BEF9-45FF-8B40-C9C6B2F4C5DD}"/>
              </a:ext>
            </a:extLst>
          </p:cNvPr>
          <p:cNvGrpSpPr>
            <a:grpSpLocks/>
          </p:cNvGrpSpPr>
          <p:nvPr/>
        </p:nvGrpSpPr>
        <p:grpSpPr bwMode="auto">
          <a:xfrm>
            <a:off x="7568093" y="1230946"/>
            <a:ext cx="1865313" cy="1214437"/>
            <a:chOff x="706108" y="4437112"/>
            <a:chExt cx="2705249" cy="1944638"/>
          </a:xfrm>
        </p:grpSpPr>
        <p:pic>
          <p:nvPicPr>
            <p:cNvPr id="14346" name="Picture 16" descr="LG_Group_RGB">
              <a:extLst>
                <a:ext uri="{FF2B5EF4-FFF2-40B4-BE49-F238E27FC236}">
                  <a16:creationId xmlns:a16="http://schemas.microsoft.com/office/drawing/2014/main" id="{03246323-AF4E-4F59-A0F2-2DD5C52FB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4593153"/>
              <a:ext cx="21478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26">
              <a:extLst>
                <a:ext uri="{FF2B5EF4-FFF2-40B4-BE49-F238E27FC236}">
                  <a16:creationId xmlns:a16="http://schemas.microsoft.com/office/drawing/2014/main" id="{65163723-2070-496E-9B6A-A8E3C065F036}"/>
                </a:ext>
              </a:extLst>
            </p:cNvPr>
            <p:cNvSpPr>
              <a:spLocks noChangeArrowheads="1"/>
            </p:cNvSpPr>
            <p:nvPr/>
          </p:nvSpPr>
          <p:spPr bwMode="auto">
            <a:xfrm>
              <a:off x="706108" y="4437112"/>
              <a:ext cx="2705249" cy="1944638"/>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grpSp>
      <p:pic>
        <p:nvPicPr>
          <p:cNvPr id="17" name="Picture 16" descr="PAS logo">
            <a:extLst>
              <a:ext uri="{FF2B5EF4-FFF2-40B4-BE49-F238E27FC236}">
                <a16:creationId xmlns:a16="http://schemas.microsoft.com/office/drawing/2014/main" id="{9FEE85D3-684A-49B9-A33F-07451DCE57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594" y="1071720"/>
            <a:ext cx="2199005" cy="15328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36A998E-8AAA-4040-B095-7B14AA745380}"/>
              </a:ext>
            </a:extLst>
          </p:cNvPr>
          <p:cNvSpPr>
            <a:spLocks noGrp="1" noChangeArrowheads="1"/>
          </p:cNvSpPr>
          <p:nvPr>
            <p:ph type="title"/>
          </p:nvPr>
        </p:nvSpPr>
        <p:spPr>
          <a:xfrm>
            <a:off x="508000" y="188913"/>
            <a:ext cx="8915400" cy="1143000"/>
          </a:xfrm>
        </p:spPr>
        <p:txBody>
          <a:bodyPr/>
          <a:lstStyle/>
          <a:p>
            <a:pPr eaLnBrk="1" hangingPunct="1"/>
            <a:r>
              <a:rPr lang="en-US" altLang="en-US"/>
              <a:t>Planning involves balancing issues</a:t>
            </a:r>
          </a:p>
        </p:txBody>
      </p:sp>
      <p:sp>
        <p:nvSpPr>
          <p:cNvPr id="53251" name="Rectangle 3">
            <a:extLst>
              <a:ext uri="{FF2B5EF4-FFF2-40B4-BE49-F238E27FC236}">
                <a16:creationId xmlns:a16="http://schemas.microsoft.com/office/drawing/2014/main" id="{4BCB5019-18A8-40F3-B165-1398E17157CE}"/>
              </a:ext>
            </a:extLst>
          </p:cNvPr>
          <p:cNvSpPr>
            <a:spLocks noGrp="1" noChangeArrowheads="1"/>
          </p:cNvSpPr>
          <p:nvPr>
            <p:ph type="body" idx="1"/>
          </p:nvPr>
        </p:nvSpPr>
        <p:spPr>
          <a:xfrm>
            <a:off x="1100138" y="1506538"/>
            <a:ext cx="8915400" cy="4525962"/>
          </a:xfrm>
        </p:spPr>
        <p:txBody>
          <a:bodyPr/>
          <a:lstStyle/>
          <a:p>
            <a:pPr eaLnBrk="1" hangingPunct="1">
              <a:buFontTx/>
              <a:buNone/>
            </a:pPr>
            <a:r>
              <a:rPr lang="en-GB" altLang="en-US"/>
              <a:t> </a:t>
            </a:r>
          </a:p>
        </p:txBody>
      </p:sp>
      <p:sp>
        <p:nvSpPr>
          <p:cNvPr id="53252" name="Oval 4">
            <a:extLst>
              <a:ext uri="{FF2B5EF4-FFF2-40B4-BE49-F238E27FC236}">
                <a16:creationId xmlns:a16="http://schemas.microsoft.com/office/drawing/2014/main" id="{97F7A16B-0F1B-4D22-B38D-B0CB5A56631E}"/>
              </a:ext>
              <a:ext uri="{C183D7F6-B498-43B3-948B-1728B52AA6E4}">
                <adec:decorative xmlns:adec="http://schemas.microsoft.com/office/drawing/2017/decorative" val="1"/>
              </a:ext>
            </a:extLst>
          </p:cNvPr>
          <p:cNvSpPr>
            <a:spLocks noChangeArrowheads="1"/>
          </p:cNvSpPr>
          <p:nvPr/>
        </p:nvSpPr>
        <p:spPr bwMode="auto">
          <a:xfrm>
            <a:off x="1052513" y="5013325"/>
            <a:ext cx="2730500" cy="50323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3253" name="Oval 5">
            <a:extLst>
              <a:ext uri="{FF2B5EF4-FFF2-40B4-BE49-F238E27FC236}">
                <a16:creationId xmlns:a16="http://schemas.microsoft.com/office/drawing/2014/main" id="{DCAA5923-1D70-4375-B35B-0600AF6AC20B}"/>
              </a:ext>
              <a:ext uri="{C183D7F6-B498-43B3-948B-1728B52AA6E4}">
                <adec:decorative xmlns:adec="http://schemas.microsoft.com/office/drawing/2017/decorative" val="1"/>
              </a:ext>
            </a:extLst>
          </p:cNvPr>
          <p:cNvSpPr>
            <a:spLocks noChangeArrowheads="1"/>
          </p:cNvSpPr>
          <p:nvPr/>
        </p:nvSpPr>
        <p:spPr bwMode="auto">
          <a:xfrm>
            <a:off x="6122988" y="5013325"/>
            <a:ext cx="2730500" cy="50323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3254" name="Rectangle 6">
            <a:extLst>
              <a:ext uri="{FF2B5EF4-FFF2-40B4-BE49-F238E27FC236}">
                <a16:creationId xmlns:a16="http://schemas.microsoft.com/office/drawing/2014/main" id="{C70336EF-B88C-46B8-B2DB-A63F41FC50A6}"/>
              </a:ext>
              <a:ext uri="{C183D7F6-B498-43B3-948B-1728B52AA6E4}">
                <adec:decorative xmlns:adec="http://schemas.microsoft.com/office/drawing/2017/decorative" val="1"/>
              </a:ext>
            </a:extLst>
          </p:cNvPr>
          <p:cNvSpPr>
            <a:spLocks noChangeArrowheads="1"/>
          </p:cNvSpPr>
          <p:nvPr/>
        </p:nvSpPr>
        <p:spPr bwMode="auto">
          <a:xfrm>
            <a:off x="4641850" y="1700213"/>
            <a:ext cx="388938" cy="42481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3255" name="Line 7">
            <a:extLst>
              <a:ext uri="{FF2B5EF4-FFF2-40B4-BE49-F238E27FC236}">
                <a16:creationId xmlns:a16="http://schemas.microsoft.com/office/drawing/2014/main" id="{BD1D5FED-FCE6-49AC-93B6-69520552CB20}"/>
              </a:ext>
              <a:ext uri="{C183D7F6-B498-43B3-948B-1728B52AA6E4}">
                <adec:decorative xmlns:adec="http://schemas.microsoft.com/office/drawing/2017/decorative" val="1"/>
              </a:ext>
            </a:extLst>
          </p:cNvPr>
          <p:cNvSpPr>
            <a:spLocks noChangeShapeType="1"/>
          </p:cNvSpPr>
          <p:nvPr/>
        </p:nvSpPr>
        <p:spPr bwMode="auto">
          <a:xfrm>
            <a:off x="2535238" y="5516563"/>
            <a:ext cx="2106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56" name="Line 8">
            <a:extLst>
              <a:ext uri="{FF2B5EF4-FFF2-40B4-BE49-F238E27FC236}">
                <a16:creationId xmlns:a16="http://schemas.microsoft.com/office/drawing/2014/main" id="{20BEF308-5C2B-4EE1-937B-8116B8E215FB}"/>
              </a:ext>
              <a:ext uri="{C183D7F6-B498-43B3-948B-1728B52AA6E4}">
                <adec:decorative xmlns:adec="http://schemas.microsoft.com/office/drawing/2017/decorative" val="1"/>
              </a:ext>
            </a:extLst>
          </p:cNvPr>
          <p:cNvSpPr>
            <a:spLocks noChangeShapeType="1"/>
          </p:cNvSpPr>
          <p:nvPr/>
        </p:nvSpPr>
        <p:spPr bwMode="auto">
          <a:xfrm>
            <a:off x="5030788" y="5516563"/>
            <a:ext cx="2028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57" name="Rectangle 9">
            <a:extLst>
              <a:ext uri="{FF2B5EF4-FFF2-40B4-BE49-F238E27FC236}">
                <a16:creationId xmlns:a16="http://schemas.microsoft.com/office/drawing/2014/main" id="{9FEFA477-2E9D-4BE3-82AF-4226571CD537}"/>
              </a:ext>
            </a:extLst>
          </p:cNvPr>
          <p:cNvSpPr>
            <a:spLocks noChangeArrowheads="1"/>
          </p:cNvSpPr>
          <p:nvPr/>
        </p:nvSpPr>
        <p:spPr bwMode="auto">
          <a:xfrm>
            <a:off x="1071563" y="2051050"/>
            <a:ext cx="238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economic growth</a:t>
            </a:r>
          </a:p>
        </p:txBody>
      </p:sp>
      <p:sp>
        <p:nvSpPr>
          <p:cNvPr id="53258" name="Rectangle 10">
            <a:extLst>
              <a:ext uri="{FF2B5EF4-FFF2-40B4-BE49-F238E27FC236}">
                <a16:creationId xmlns:a16="http://schemas.microsoft.com/office/drawing/2014/main" id="{FE816445-19D8-48C7-82DC-3433A4062DA5}"/>
              </a:ext>
            </a:extLst>
          </p:cNvPr>
          <p:cNvSpPr>
            <a:spLocks noChangeArrowheads="1"/>
          </p:cNvSpPr>
          <p:nvPr/>
        </p:nvSpPr>
        <p:spPr bwMode="auto">
          <a:xfrm>
            <a:off x="6045200" y="1905000"/>
            <a:ext cx="213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climate change</a:t>
            </a:r>
          </a:p>
        </p:txBody>
      </p:sp>
      <p:sp>
        <p:nvSpPr>
          <p:cNvPr id="53259" name="Rectangle 12">
            <a:extLst>
              <a:ext uri="{FF2B5EF4-FFF2-40B4-BE49-F238E27FC236}">
                <a16:creationId xmlns:a16="http://schemas.microsoft.com/office/drawing/2014/main" id="{5F577D5E-1EF2-41A8-9D9A-5A5589895B40}"/>
              </a:ext>
            </a:extLst>
          </p:cNvPr>
          <p:cNvSpPr>
            <a:spLocks noChangeArrowheads="1"/>
          </p:cNvSpPr>
          <p:nvPr/>
        </p:nvSpPr>
        <p:spPr bwMode="auto">
          <a:xfrm>
            <a:off x="1047750" y="2495550"/>
            <a:ext cx="3627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meeting rural housing need</a:t>
            </a:r>
          </a:p>
        </p:txBody>
      </p:sp>
      <p:sp>
        <p:nvSpPr>
          <p:cNvPr id="53260" name="Rectangle 13">
            <a:extLst>
              <a:ext uri="{FF2B5EF4-FFF2-40B4-BE49-F238E27FC236}">
                <a16:creationId xmlns:a16="http://schemas.microsoft.com/office/drawing/2014/main" id="{45AF5B61-C7C4-4E55-BAF0-C41A82E801F5}"/>
              </a:ext>
            </a:extLst>
          </p:cNvPr>
          <p:cNvSpPr>
            <a:spLocks noChangeArrowheads="1"/>
          </p:cNvSpPr>
          <p:nvPr/>
        </p:nvSpPr>
        <p:spPr bwMode="auto">
          <a:xfrm>
            <a:off x="6086475" y="2274888"/>
            <a:ext cx="3259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countryside protection</a:t>
            </a:r>
          </a:p>
        </p:txBody>
      </p:sp>
      <p:sp>
        <p:nvSpPr>
          <p:cNvPr id="53261" name="Rectangle 14">
            <a:extLst>
              <a:ext uri="{FF2B5EF4-FFF2-40B4-BE49-F238E27FC236}">
                <a16:creationId xmlns:a16="http://schemas.microsoft.com/office/drawing/2014/main" id="{C6FBCA62-F0EB-4649-9B1E-A0758D0EABA2}"/>
              </a:ext>
            </a:extLst>
          </p:cNvPr>
          <p:cNvSpPr>
            <a:spLocks noChangeArrowheads="1"/>
          </p:cNvSpPr>
          <p:nvPr/>
        </p:nvSpPr>
        <p:spPr bwMode="auto">
          <a:xfrm>
            <a:off x="1071563" y="2979738"/>
            <a:ext cx="267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long term strategies</a:t>
            </a:r>
          </a:p>
        </p:txBody>
      </p:sp>
      <p:sp>
        <p:nvSpPr>
          <p:cNvPr id="53262" name="Rectangle 15">
            <a:extLst>
              <a:ext uri="{FF2B5EF4-FFF2-40B4-BE49-F238E27FC236}">
                <a16:creationId xmlns:a16="http://schemas.microsoft.com/office/drawing/2014/main" id="{4675FCB8-053A-4029-9068-20D5F127657B}"/>
              </a:ext>
            </a:extLst>
          </p:cNvPr>
          <p:cNvSpPr>
            <a:spLocks noChangeArrowheads="1"/>
          </p:cNvSpPr>
          <p:nvPr/>
        </p:nvSpPr>
        <p:spPr bwMode="auto">
          <a:xfrm>
            <a:off x="6122988" y="27574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today’s pressures</a:t>
            </a:r>
          </a:p>
        </p:txBody>
      </p:sp>
      <p:sp>
        <p:nvSpPr>
          <p:cNvPr id="53263" name="Rectangle 16">
            <a:extLst>
              <a:ext uri="{FF2B5EF4-FFF2-40B4-BE49-F238E27FC236}">
                <a16:creationId xmlns:a16="http://schemas.microsoft.com/office/drawing/2014/main" id="{FDDCF7AD-9F48-4247-A7A4-B7160CDD3474}"/>
              </a:ext>
            </a:extLst>
          </p:cNvPr>
          <p:cNvSpPr>
            <a:spLocks noChangeArrowheads="1"/>
          </p:cNvSpPr>
          <p:nvPr/>
        </p:nvSpPr>
        <p:spPr bwMode="auto">
          <a:xfrm>
            <a:off x="1100138" y="3485356"/>
            <a:ext cx="312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brownfield development</a:t>
            </a:r>
          </a:p>
        </p:txBody>
      </p:sp>
      <p:sp>
        <p:nvSpPr>
          <p:cNvPr id="53264" name="Rectangle 17">
            <a:extLst>
              <a:ext uri="{FF2B5EF4-FFF2-40B4-BE49-F238E27FC236}">
                <a16:creationId xmlns:a16="http://schemas.microsoft.com/office/drawing/2014/main" id="{622D3620-F570-447A-854C-A197484633F0}"/>
              </a:ext>
            </a:extLst>
          </p:cNvPr>
          <p:cNvSpPr>
            <a:spLocks noChangeArrowheads="1"/>
          </p:cNvSpPr>
          <p:nvPr/>
        </p:nvSpPr>
        <p:spPr bwMode="auto">
          <a:xfrm>
            <a:off x="6143625" y="3103563"/>
            <a:ext cx="2625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town cramming</a:t>
            </a:r>
          </a:p>
        </p:txBody>
      </p:sp>
      <p:sp>
        <p:nvSpPr>
          <p:cNvPr id="53265" name="Rectangle 18">
            <a:extLst>
              <a:ext uri="{FF2B5EF4-FFF2-40B4-BE49-F238E27FC236}">
                <a16:creationId xmlns:a16="http://schemas.microsoft.com/office/drawing/2014/main" id="{12CF33A6-CCD7-4CF1-BFE5-8A05933AE56D}"/>
              </a:ext>
            </a:extLst>
          </p:cNvPr>
          <p:cNvSpPr>
            <a:spLocks noChangeArrowheads="1"/>
          </p:cNvSpPr>
          <p:nvPr/>
        </p:nvSpPr>
        <p:spPr bwMode="auto">
          <a:xfrm>
            <a:off x="1085850" y="3938588"/>
            <a:ext cx="2832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retail “market forces</a:t>
            </a:r>
            <a:r>
              <a:rPr lang="en-US" altLang="en-US" sz="1800">
                <a:solidFill>
                  <a:srgbClr val="800080"/>
                </a:solidFill>
              </a:rPr>
              <a:t>”</a:t>
            </a:r>
          </a:p>
        </p:txBody>
      </p:sp>
      <p:sp>
        <p:nvSpPr>
          <p:cNvPr id="53266" name="Rectangle 19">
            <a:extLst>
              <a:ext uri="{FF2B5EF4-FFF2-40B4-BE49-F238E27FC236}">
                <a16:creationId xmlns:a16="http://schemas.microsoft.com/office/drawing/2014/main" id="{CEF1D327-50BD-4CA6-ACB3-63679C6D6105}"/>
              </a:ext>
            </a:extLst>
          </p:cNvPr>
          <p:cNvSpPr>
            <a:spLocks noChangeArrowheads="1"/>
          </p:cNvSpPr>
          <p:nvPr/>
        </p:nvSpPr>
        <p:spPr bwMode="auto">
          <a:xfrm>
            <a:off x="6143625" y="3670300"/>
            <a:ext cx="300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viability of town centres</a:t>
            </a:r>
          </a:p>
        </p:txBody>
      </p:sp>
      <p:sp>
        <p:nvSpPr>
          <p:cNvPr id="53267" name="Rectangle 20">
            <a:extLst>
              <a:ext uri="{FF2B5EF4-FFF2-40B4-BE49-F238E27FC236}">
                <a16:creationId xmlns:a16="http://schemas.microsoft.com/office/drawing/2014/main" id="{18BC6F88-EB4A-4BDA-872C-B67084A97D55}"/>
              </a:ext>
            </a:extLst>
          </p:cNvPr>
          <p:cNvSpPr>
            <a:spLocks noChangeArrowheads="1"/>
          </p:cNvSpPr>
          <p:nvPr/>
        </p:nvSpPr>
        <p:spPr bwMode="auto">
          <a:xfrm>
            <a:off x="1081088" y="4408488"/>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individual interest</a:t>
            </a:r>
          </a:p>
        </p:txBody>
      </p:sp>
      <p:sp>
        <p:nvSpPr>
          <p:cNvPr id="53268" name="Rectangle 21">
            <a:extLst>
              <a:ext uri="{FF2B5EF4-FFF2-40B4-BE49-F238E27FC236}">
                <a16:creationId xmlns:a16="http://schemas.microsoft.com/office/drawing/2014/main" id="{302FCB70-74E3-4FF0-BE92-B1ED2A863BAE}"/>
              </a:ext>
            </a:extLst>
          </p:cNvPr>
          <p:cNvSpPr>
            <a:spLocks noChangeArrowheads="1"/>
          </p:cNvSpPr>
          <p:nvPr/>
        </p:nvSpPr>
        <p:spPr bwMode="auto">
          <a:xfrm>
            <a:off x="6086475" y="4498975"/>
            <a:ext cx="205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public interest</a:t>
            </a:r>
          </a:p>
        </p:txBody>
      </p:sp>
      <p:sp>
        <p:nvSpPr>
          <p:cNvPr id="53269" name="Rectangle 22">
            <a:extLst>
              <a:ext uri="{FF2B5EF4-FFF2-40B4-BE49-F238E27FC236}">
                <a16:creationId xmlns:a16="http://schemas.microsoft.com/office/drawing/2014/main" id="{6759007E-D35E-4625-B455-2D97B5B90B3C}"/>
              </a:ext>
              <a:ext uri="{C183D7F6-B498-43B3-948B-1728B52AA6E4}">
                <adec:decorative xmlns:adec="http://schemas.microsoft.com/office/drawing/2017/decorative" val="1"/>
              </a:ext>
            </a:extLst>
          </p:cNvPr>
          <p:cNvSpPr>
            <a:spLocks noChangeArrowheads="1"/>
          </p:cNvSpPr>
          <p:nvPr/>
        </p:nvSpPr>
        <p:spPr bwMode="auto">
          <a:xfrm>
            <a:off x="3627438" y="5949950"/>
            <a:ext cx="2417762" cy="2159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3270" name="Oval 23">
            <a:extLst>
              <a:ext uri="{FF2B5EF4-FFF2-40B4-BE49-F238E27FC236}">
                <a16:creationId xmlns:a16="http://schemas.microsoft.com/office/drawing/2014/main" id="{2B9E0C8B-7CB5-4971-BA2C-44A77628B956}"/>
              </a:ext>
              <a:ext uri="{C183D7F6-B498-43B3-948B-1728B52AA6E4}">
                <adec:decorative xmlns:adec="http://schemas.microsoft.com/office/drawing/2017/decorative" val="1"/>
              </a:ext>
            </a:extLst>
          </p:cNvPr>
          <p:cNvSpPr>
            <a:spLocks noChangeArrowheads="1"/>
          </p:cNvSpPr>
          <p:nvPr/>
        </p:nvSpPr>
        <p:spPr bwMode="auto">
          <a:xfrm>
            <a:off x="4641850" y="5373688"/>
            <a:ext cx="388938" cy="28733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Google Shape;365;p76">
            <a:extLst>
              <a:ext uri="{FF2B5EF4-FFF2-40B4-BE49-F238E27FC236}">
                <a16:creationId xmlns:a16="http://schemas.microsoft.com/office/drawing/2014/main" id="{9788CC2A-D19E-406E-8D38-151EE10F8F9B}"/>
              </a:ext>
            </a:extLst>
          </p:cNvPr>
          <p:cNvSpPr txBox="1">
            <a:spLocks noGrp="1" noChangeArrowheads="1"/>
          </p:cNvSpPr>
          <p:nvPr>
            <p:ph type="title" idx="4294967295"/>
          </p:nvPr>
        </p:nvSpPr>
        <p:spPr bwMode="auto">
          <a:xfrm>
            <a:off x="752475" y="142875"/>
            <a:ext cx="8272463" cy="8604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669900"/>
              </a:buClr>
              <a:buSzPts val="4000"/>
              <a:buFontTx/>
              <a:buNone/>
              <a:tabLst/>
              <a:defRPr/>
            </a:pPr>
            <a:r>
              <a:rPr kumimoji="0" lang="en-US" altLang="en-US" sz="4000" b="1" i="0" u="none" strike="noStrike" kern="1200" cap="none" spc="0" normalizeH="0" baseline="0" noProof="0" dirty="0">
                <a:ln>
                  <a:noFill/>
                </a:ln>
                <a:solidFill>
                  <a:srgbClr val="669900"/>
                </a:solidFill>
                <a:effectLst/>
                <a:uLnTx/>
                <a:uFillTx/>
                <a:latin typeface="Arial" panose="020B0604020202020204" pitchFamily="34" charset="0"/>
                <a:ea typeface="ＭＳ Ｐゴシック" panose="020B0600070205080204" pitchFamily="34" charset="-128"/>
                <a:cs typeface="+mn-cs"/>
              </a:rPr>
              <a:t>Things can change</a:t>
            </a:r>
            <a:endParaRPr kumimoji="0" lang="en-US" altLang="en-US" sz="4400" b="1"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cs typeface="+mn-cs"/>
            </a:endParaRPr>
          </a:p>
        </p:txBody>
      </p:sp>
      <p:pic>
        <p:nvPicPr>
          <p:cNvPr id="55299" name="Google Shape;366;p76" descr="A long shot of a store&#10;&#10;">
            <a:extLst>
              <a:ext uri="{FF2B5EF4-FFF2-40B4-BE49-F238E27FC236}">
                <a16:creationId xmlns:a16="http://schemas.microsoft.com/office/drawing/2014/main" id="{60DD7F79-4CEC-45DC-A192-51F140F47583}"/>
              </a:ext>
              <a:ext uri="{C183D7F6-B498-43B3-948B-1728B52AA6E4}">
                <adec:decorative xmlns:adec="http://schemas.microsoft.com/office/drawing/2017/decorative" val="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131888"/>
            <a:ext cx="3457575"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Google Shape;367;p76" descr="Shopping centre showing a bank">
            <a:extLst>
              <a:ext uri="{FF2B5EF4-FFF2-40B4-BE49-F238E27FC236}">
                <a16:creationId xmlns:a16="http://schemas.microsoft.com/office/drawing/2014/main" id="{C0E6F928-1F08-441F-9AC6-E5C8B15EF81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5" y="1131888"/>
            <a:ext cx="54260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Google Shape;368;p76" descr="Same shopping centre but now being used as a coffee shop">
            <a:extLst>
              <a:ext uri="{FF2B5EF4-FFF2-40B4-BE49-F238E27FC236}">
                <a16:creationId xmlns:a16="http://schemas.microsoft.com/office/drawing/2014/main" id="{EC617449-8446-4167-8069-E0A1E5D60DD6}"/>
              </a:ext>
              <a:ext uri="{C183D7F6-B498-43B3-948B-1728B52AA6E4}">
                <adec:decorative xmlns:adec="http://schemas.microsoft.com/office/drawing/2017/decorative" val="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413" y="3822700"/>
            <a:ext cx="5334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Google Shape;369;p76" descr="A pile of rubble and a fence&#10;&#10;">
            <a:extLst>
              <a:ext uri="{FF2B5EF4-FFF2-40B4-BE49-F238E27FC236}">
                <a16:creationId xmlns:a16="http://schemas.microsoft.com/office/drawing/2014/main" id="{A18C418A-D12B-4F86-8A9D-F210FF1089E4}"/>
              </a:ext>
              <a:ext uri="{C183D7F6-B498-43B3-948B-1728B52AA6E4}">
                <adec:decorative xmlns:adec="http://schemas.microsoft.com/office/drawing/2017/decorative" val="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3716338"/>
            <a:ext cx="345757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1CD3914-3703-4FE4-BCB9-4642154C0CD2}"/>
              </a:ext>
            </a:extLst>
          </p:cNvPr>
          <p:cNvSpPr>
            <a:spLocks noGrp="1" noChangeArrowheads="1"/>
          </p:cNvSpPr>
          <p:nvPr>
            <p:ph type="title"/>
          </p:nvPr>
        </p:nvSpPr>
        <p:spPr>
          <a:xfrm>
            <a:off x="415925" y="273050"/>
            <a:ext cx="8915400" cy="468313"/>
          </a:xfrm>
        </p:spPr>
        <p:txBody>
          <a:bodyPr/>
          <a:lstStyle/>
          <a:p>
            <a:pPr>
              <a:lnSpc>
                <a:spcPct val="90000"/>
              </a:lnSpc>
            </a:pPr>
            <a:r>
              <a:rPr lang="en-GB" altLang="en-US">
                <a:ea typeface="ＭＳ Ｐゴシック" panose="020B0600070205080204" pitchFamily="34" charset="-128"/>
              </a:rPr>
              <a:t>The wonderous circle of planning</a:t>
            </a:r>
          </a:p>
        </p:txBody>
      </p:sp>
      <p:pic>
        <p:nvPicPr>
          <p:cNvPr id="40963" name="Picture 3" descr="Diagram showing a cycle of Plan Making, Decision Making, Delivery and Monitor and Evaluate&#10;&#10;">
            <a:extLst>
              <a:ext uri="{FF2B5EF4-FFF2-40B4-BE49-F238E27FC236}">
                <a16:creationId xmlns:a16="http://schemas.microsoft.com/office/drawing/2014/main" id="{B9733239-6417-46E9-8DF9-2F31E064E31E}"/>
              </a:ext>
            </a:extLst>
          </p:cNvPr>
          <p:cNvPicPr>
            <a:picLocks noChangeAspect="1" noChangeArrowheads="1"/>
          </p:cNvPicPr>
          <p:nvPr/>
        </p:nvPicPr>
        <p:blipFill>
          <a:blip r:embed="rId3"/>
          <a:srcRect l="7529" t="5862" r="4643" b="10208"/>
          <a:stretch>
            <a:fillRect/>
          </a:stretch>
        </p:blipFill>
        <p:spPr bwMode="auto">
          <a:xfrm>
            <a:off x="1347440" y="1196752"/>
            <a:ext cx="7006779" cy="49382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a:extLst>
              <a:ext uri="{FF2B5EF4-FFF2-40B4-BE49-F238E27FC236}">
                <a16:creationId xmlns:a16="http://schemas.microsoft.com/office/drawing/2014/main" id="{8D024866-A0E2-4C2E-B9CC-9151EA23BB37}"/>
              </a:ext>
            </a:extLst>
          </p:cNvPr>
          <p:cNvSpPr>
            <a:spLocks noGrp="1" noChangeArrowheads="1"/>
          </p:cNvSpPr>
          <p:nvPr>
            <p:ph type="title"/>
          </p:nvPr>
        </p:nvSpPr>
        <p:spPr>
          <a:xfrm>
            <a:off x="584200" y="692150"/>
            <a:ext cx="8915400" cy="468313"/>
          </a:xfrm>
        </p:spPr>
        <p:txBody>
          <a:bodyPr/>
          <a:lstStyle/>
          <a:p>
            <a:pPr>
              <a:lnSpc>
                <a:spcPct val="90000"/>
              </a:lnSpc>
            </a:pPr>
            <a:r>
              <a:rPr lang="en-GB" altLang="en-US">
                <a:ea typeface="ＭＳ Ｐゴシック" panose="020B0600070205080204" pitchFamily="34" charset="-128"/>
              </a:rPr>
              <a:t>Delivering the plan and the 5yr ticking clock</a:t>
            </a:r>
          </a:p>
        </p:txBody>
      </p:sp>
      <p:pic>
        <p:nvPicPr>
          <p:cNvPr id="59395" name="Picture 2" descr="A ticking clock ">
            <a:extLst>
              <a:ext uri="{FF2B5EF4-FFF2-40B4-BE49-F238E27FC236}">
                <a16:creationId xmlns:a16="http://schemas.microsoft.com/office/drawing/2014/main" id="{61CFB8FE-2D79-4D2F-A7EB-D73AB9F91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53" b="23849"/>
          <a:stretch>
            <a:fillRect/>
          </a:stretch>
        </p:blipFill>
        <p:spPr bwMode="auto">
          <a:xfrm>
            <a:off x="185738" y="1908175"/>
            <a:ext cx="47910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15145A5E-A9F1-4429-99E4-92F2C8D7830A}"/>
              </a:ext>
            </a:extLst>
          </p:cNvPr>
          <p:cNvSpPr>
            <a:spLocks noGrp="1"/>
          </p:cNvSpPr>
          <p:nvPr>
            <p:ph sz="half" idx="2"/>
          </p:nvPr>
        </p:nvSpPr>
        <p:spPr>
          <a:xfrm>
            <a:off x="5118100" y="1700213"/>
            <a:ext cx="4381500" cy="4392612"/>
          </a:xfrm>
        </p:spPr>
        <p:txBody>
          <a:bodyPr>
            <a:normAutofit lnSpcReduction="10000"/>
          </a:bodyPr>
          <a:lstStyle/>
          <a:p>
            <a:pPr>
              <a:lnSpc>
                <a:spcPct val="90000"/>
              </a:lnSpc>
              <a:defRPr/>
            </a:pPr>
            <a:r>
              <a:rPr lang="en-GB" sz="2600" dirty="0"/>
              <a:t>Plan in place = </a:t>
            </a:r>
            <a:r>
              <a:rPr lang="en-GB" sz="2600" b="1" dirty="0"/>
              <a:t>Monitor &amp; Drive </a:t>
            </a:r>
            <a:r>
              <a:rPr lang="en-GB" sz="2600" dirty="0"/>
              <a:t>the delivery</a:t>
            </a:r>
          </a:p>
          <a:p>
            <a:pPr>
              <a:lnSpc>
                <a:spcPct val="90000"/>
              </a:lnSpc>
              <a:defRPr/>
            </a:pPr>
            <a:r>
              <a:rPr lang="en-GB" sz="2600" dirty="0"/>
              <a:t>5 Year Housing Land Supply (5YHLS) – at any time but usually once a year</a:t>
            </a:r>
          </a:p>
          <a:p>
            <a:pPr>
              <a:lnSpc>
                <a:spcPct val="90000"/>
              </a:lnSpc>
              <a:defRPr/>
            </a:pPr>
            <a:r>
              <a:rPr lang="en-GB" sz="2600" dirty="0"/>
              <a:t>Housing Delivery Test (HDT) </a:t>
            </a:r>
          </a:p>
          <a:p>
            <a:pPr>
              <a:lnSpc>
                <a:spcPct val="90000"/>
              </a:lnSpc>
              <a:defRPr/>
            </a:pPr>
            <a:r>
              <a:rPr lang="en-GB" sz="2600" dirty="0"/>
              <a:t>Plans </a:t>
            </a:r>
            <a:r>
              <a:rPr lang="en-GB" sz="2600" b="1" dirty="0"/>
              <a:t>5yr</a:t>
            </a:r>
            <a:r>
              <a:rPr lang="en-GB" sz="2600" dirty="0"/>
              <a:t> old = out-of-date</a:t>
            </a:r>
          </a:p>
          <a:p>
            <a:pPr>
              <a:lnSpc>
                <a:spcPct val="90000"/>
              </a:lnSpc>
              <a:defRPr/>
            </a:pPr>
            <a:r>
              <a:rPr lang="en-GB" sz="2600" dirty="0"/>
              <a:t>Continuous pressure to </a:t>
            </a:r>
            <a:r>
              <a:rPr lang="en-GB" sz="2600" b="1" dirty="0"/>
              <a:t>implement </a:t>
            </a:r>
            <a:r>
              <a:rPr lang="en-GB" sz="2600" dirty="0"/>
              <a:t>the Plan</a:t>
            </a:r>
          </a:p>
          <a:p>
            <a:pPr>
              <a:lnSpc>
                <a:spcPct val="90000"/>
              </a:lnSpc>
              <a:defRPr/>
            </a:pPr>
            <a:endParaRPr lang="en-GB" sz="2356"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Google Shape;241;p40">
            <a:extLst>
              <a:ext uri="{FF2B5EF4-FFF2-40B4-BE49-F238E27FC236}">
                <a16:creationId xmlns:a16="http://schemas.microsoft.com/office/drawing/2014/main" id="{EB168A20-3AA9-4888-A6A8-1CF73F68F7A4}"/>
              </a:ext>
            </a:extLst>
          </p:cNvPr>
          <p:cNvSpPr>
            <a:spLocks noGrp="1" noChangeArrowheads="1"/>
          </p:cNvSpPr>
          <p:nvPr>
            <p:ph type="title"/>
          </p:nvPr>
        </p:nvSpPr>
        <p:spPr>
          <a:xfrm>
            <a:off x="200025" y="534988"/>
            <a:ext cx="9577388" cy="808037"/>
          </a:xfrm>
        </p:spPr>
        <p:txBody>
          <a:bodyPr lIns="74283" tIns="37131" rIns="74283" bIns="37131"/>
          <a:lstStyle/>
          <a:p>
            <a:pPr>
              <a:buSzPts val="1400"/>
            </a:pPr>
            <a:r>
              <a:rPr lang="en-GB" altLang="en-US" sz="3600" dirty="0">
                <a:ea typeface="ＭＳ Ｐゴシック" panose="020B0600070205080204" pitchFamily="34" charset="-128"/>
              </a:rPr>
              <a:t>HDT &amp; 5YHLS = Looking in both directions</a:t>
            </a:r>
            <a:endParaRPr lang="en-US" altLang="en-US" sz="3600" dirty="0">
              <a:ea typeface="ＭＳ Ｐゴシック" panose="020B0600070205080204" pitchFamily="34" charset="-128"/>
            </a:endParaRPr>
          </a:p>
        </p:txBody>
      </p:sp>
      <p:sp>
        <p:nvSpPr>
          <p:cNvPr id="61443" name="Google Shape;242;p40">
            <a:extLst>
              <a:ext uri="{FF2B5EF4-FFF2-40B4-BE49-F238E27FC236}">
                <a16:creationId xmlns:a16="http://schemas.microsoft.com/office/drawing/2014/main" id="{F2548691-EF1D-4DF4-B7CC-513342CA88CB}"/>
              </a:ext>
            </a:extLst>
          </p:cNvPr>
          <p:cNvSpPr>
            <a:spLocks noGrp="1" noChangeArrowheads="1"/>
          </p:cNvSpPr>
          <p:nvPr>
            <p:ph type="body" idx="1"/>
          </p:nvPr>
        </p:nvSpPr>
        <p:spPr>
          <a:xfrm>
            <a:off x="962025" y="3133725"/>
            <a:ext cx="3300413" cy="560388"/>
          </a:xfrm>
        </p:spPr>
        <p:txBody>
          <a:bodyPr lIns="74283" tIns="37131" rIns="74283" bIns="37131"/>
          <a:lstStyle/>
          <a:p>
            <a:pPr marL="0" indent="0">
              <a:spcBef>
                <a:spcPts val="288"/>
              </a:spcBef>
              <a:buSzPts val="1800"/>
              <a:buFontTx/>
              <a:buNone/>
            </a:pPr>
            <a:endParaRPr lang="en-US" altLang="en-US">
              <a:ea typeface="ＭＳ Ｐゴシック" panose="020B0600070205080204" pitchFamily="34" charset="-128"/>
            </a:endParaRPr>
          </a:p>
        </p:txBody>
      </p:sp>
      <p:graphicFrame>
        <p:nvGraphicFramePr>
          <p:cNvPr id="244" name="Google Shape;244;p40" descr="Looking backwards to housing delivery and forwards to 5 year housing land supply">
            <a:extLst>
              <a:ext uri="{FF2B5EF4-FFF2-40B4-BE49-F238E27FC236}">
                <a16:creationId xmlns:a16="http://schemas.microsoft.com/office/drawing/2014/main" id="{A5E34B89-1A12-484F-844F-46498DE3AAC2}"/>
              </a:ext>
            </a:extLst>
          </p:cNvPr>
          <p:cNvGraphicFramePr/>
          <p:nvPr>
            <p:extLst>
              <p:ext uri="{D42A27DB-BD31-4B8C-83A1-F6EECF244321}">
                <p14:modId xmlns:p14="http://schemas.microsoft.com/office/powerpoint/2010/main" val="2745539868"/>
              </p:ext>
            </p:extLst>
          </p:nvPr>
        </p:nvGraphicFramePr>
        <p:xfrm>
          <a:off x="962025" y="3094038"/>
          <a:ext cx="6786560" cy="852487"/>
        </p:xfrm>
        <a:graphic>
          <a:graphicData uri="http://schemas.openxmlformats.org/drawingml/2006/table">
            <a:tbl>
              <a:tblPr firstRow="1">
                <a:noFill/>
              </a:tblPr>
              <a:tblGrid>
                <a:gridCol w="848320">
                  <a:extLst>
                    <a:ext uri="{9D8B030D-6E8A-4147-A177-3AD203B41FA5}">
                      <a16:colId xmlns:a16="http://schemas.microsoft.com/office/drawing/2014/main" val="20000"/>
                    </a:ext>
                  </a:extLst>
                </a:gridCol>
                <a:gridCol w="848320">
                  <a:extLst>
                    <a:ext uri="{9D8B030D-6E8A-4147-A177-3AD203B41FA5}">
                      <a16:colId xmlns:a16="http://schemas.microsoft.com/office/drawing/2014/main" val="20001"/>
                    </a:ext>
                  </a:extLst>
                </a:gridCol>
                <a:gridCol w="848320">
                  <a:extLst>
                    <a:ext uri="{9D8B030D-6E8A-4147-A177-3AD203B41FA5}">
                      <a16:colId xmlns:a16="http://schemas.microsoft.com/office/drawing/2014/main" val="20002"/>
                    </a:ext>
                  </a:extLst>
                </a:gridCol>
                <a:gridCol w="848320">
                  <a:extLst>
                    <a:ext uri="{9D8B030D-6E8A-4147-A177-3AD203B41FA5}">
                      <a16:colId xmlns:a16="http://schemas.microsoft.com/office/drawing/2014/main" val="20003"/>
                    </a:ext>
                  </a:extLst>
                </a:gridCol>
                <a:gridCol w="848320">
                  <a:extLst>
                    <a:ext uri="{9D8B030D-6E8A-4147-A177-3AD203B41FA5}">
                      <a16:colId xmlns:a16="http://schemas.microsoft.com/office/drawing/2014/main" val="20004"/>
                    </a:ext>
                  </a:extLst>
                </a:gridCol>
                <a:gridCol w="848320">
                  <a:extLst>
                    <a:ext uri="{9D8B030D-6E8A-4147-A177-3AD203B41FA5}">
                      <a16:colId xmlns:a16="http://schemas.microsoft.com/office/drawing/2014/main" val="20005"/>
                    </a:ext>
                  </a:extLst>
                </a:gridCol>
                <a:gridCol w="848320">
                  <a:extLst>
                    <a:ext uri="{9D8B030D-6E8A-4147-A177-3AD203B41FA5}">
                      <a16:colId xmlns:a16="http://schemas.microsoft.com/office/drawing/2014/main" val="20006"/>
                    </a:ext>
                  </a:extLst>
                </a:gridCol>
                <a:gridCol w="848320">
                  <a:extLst>
                    <a:ext uri="{9D8B030D-6E8A-4147-A177-3AD203B41FA5}">
                      <a16:colId xmlns:a16="http://schemas.microsoft.com/office/drawing/2014/main" val="20007"/>
                    </a:ext>
                  </a:extLst>
                </a:gridCol>
              </a:tblGrid>
              <a:tr h="852487">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 </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dirty="0"/>
                        <a:t>HDT</a:t>
                      </a:r>
                      <a:endParaRPr sz="2600" u="none" strike="noStrike" cap="none" dirty="0"/>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dirty="0" err="1"/>
                        <a:t>Yr</a:t>
                      </a:r>
                      <a:r>
                        <a:rPr lang="en-GB" sz="2600" u="none" strike="noStrike" cap="none" dirty="0"/>
                        <a:t> 1</a:t>
                      </a:r>
                      <a:endParaRPr sz="2600" u="none" strike="noStrike" cap="none" dirty="0"/>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Yr 2</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Yr 3</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dirty="0" err="1"/>
                        <a:t>Yr</a:t>
                      </a:r>
                      <a:r>
                        <a:rPr lang="en-GB" sz="2600" u="none" strike="noStrike" cap="none" dirty="0"/>
                        <a:t> 4</a:t>
                      </a:r>
                      <a:endParaRPr sz="2600" u="none" strike="noStrike" cap="none" dirty="0"/>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dirty="0" err="1"/>
                        <a:t>Yr</a:t>
                      </a:r>
                      <a:r>
                        <a:rPr lang="en-GB" sz="2600" u="none" strike="noStrike" cap="none" dirty="0"/>
                        <a:t> 5</a:t>
                      </a:r>
                      <a:endParaRPr sz="2600" u="none" strike="noStrike" cap="none" dirty="0"/>
                    </a:p>
                  </a:txBody>
                  <a:tcPr marL="74289" marR="74289" marT="74240" marB="74240">
                    <a:solidFill>
                      <a:srgbClr val="8E7CC3"/>
                    </a:solidFill>
                  </a:tcPr>
                </a:tc>
                <a:extLst>
                  <a:ext uri="{0D108BD9-81ED-4DB2-BD59-A6C34878D82A}">
                    <a16:rowId xmlns:a16="http://schemas.microsoft.com/office/drawing/2014/main" val="10000"/>
                  </a:ext>
                </a:extLst>
              </a:tr>
            </a:tbl>
          </a:graphicData>
        </a:graphic>
      </p:graphicFrame>
      <p:sp>
        <p:nvSpPr>
          <p:cNvPr id="245" name="Google Shape;245;p40">
            <a:extLst>
              <a:ext uri="{FF2B5EF4-FFF2-40B4-BE49-F238E27FC236}">
                <a16:creationId xmlns:a16="http://schemas.microsoft.com/office/drawing/2014/main" id="{300FCF82-294D-4C74-BA71-49B8544DFE0F}"/>
              </a:ext>
              <a:ext uri="{C183D7F6-B498-43B3-948B-1728B52AA6E4}">
                <adec:decorative xmlns:adec="http://schemas.microsoft.com/office/drawing/2017/decorative" val="1"/>
              </a:ext>
            </a:extLst>
          </p:cNvPr>
          <p:cNvSpPr/>
          <p:nvPr/>
        </p:nvSpPr>
        <p:spPr>
          <a:xfrm>
            <a:off x="3324225" y="2346325"/>
            <a:ext cx="363538" cy="731838"/>
          </a:xfrm>
          <a:prstGeom prst="downArrow">
            <a:avLst>
              <a:gd name="adj1" fmla="val 50000"/>
              <a:gd name="adj2" fmla="val 50000"/>
            </a:avLst>
          </a:prstGeom>
          <a:solidFill>
            <a:srgbClr val="E9EDEE"/>
          </a:solidFill>
          <a:ln w="9525" cap="flat" cmpd="sng">
            <a:solidFill>
              <a:srgbClr val="1A1A1A"/>
            </a:solidFill>
            <a:prstDash val="solid"/>
            <a:round/>
            <a:headEnd type="none" w="sm" len="sm"/>
            <a:tailEnd type="none" w="sm" len="sm"/>
          </a:ln>
        </p:spPr>
        <p:txBody>
          <a:bodyPr spcFirstLastPara="1" lIns="74283" tIns="74283" rIns="74283" bIns="74283" anchor="ctr"/>
          <a:lstStyle/>
          <a:p>
            <a:pPr>
              <a:spcBef>
                <a:spcPts val="0"/>
              </a:spcBef>
              <a:spcAft>
                <a:spcPts val="0"/>
              </a:spcAft>
              <a:buClr>
                <a:srgbClr val="000000"/>
              </a:buClr>
              <a:buSzPts val="1400"/>
              <a:defRPr/>
            </a:pPr>
            <a:endParaRPr sz="1138" b="0">
              <a:solidFill>
                <a:srgbClr val="000000"/>
              </a:solidFill>
              <a:latin typeface="Arial"/>
              <a:ea typeface="Arial"/>
              <a:cs typeface="Arial"/>
              <a:sym typeface="Arial"/>
            </a:endParaRPr>
          </a:p>
        </p:txBody>
      </p:sp>
      <p:sp>
        <p:nvSpPr>
          <p:cNvPr id="246" name="Google Shape;246;p40">
            <a:extLst>
              <a:ext uri="{FF2B5EF4-FFF2-40B4-BE49-F238E27FC236}">
                <a16:creationId xmlns:a16="http://schemas.microsoft.com/office/drawing/2014/main" id="{86D3475E-7A7D-49B9-8551-7F46A3C5286F}"/>
              </a:ext>
              <a:ext uri="{C183D7F6-B498-43B3-948B-1728B52AA6E4}">
                <adec:decorative xmlns:adec="http://schemas.microsoft.com/office/drawing/2017/decorative" val="1"/>
              </a:ext>
            </a:extLst>
          </p:cNvPr>
          <p:cNvSpPr/>
          <p:nvPr/>
        </p:nvSpPr>
        <p:spPr>
          <a:xfrm rot="10800000">
            <a:off x="3324225" y="3960813"/>
            <a:ext cx="363538" cy="768350"/>
          </a:xfrm>
          <a:prstGeom prst="downArrow">
            <a:avLst>
              <a:gd name="adj1" fmla="val 50000"/>
              <a:gd name="adj2" fmla="val 50000"/>
            </a:avLst>
          </a:prstGeom>
          <a:solidFill>
            <a:srgbClr val="E9EDEE"/>
          </a:solidFill>
          <a:ln w="9525" cap="flat" cmpd="sng">
            <a:solidFill>
              <a:srgbClr val="1A1A1A"/>
            </a:solidFill>
            <a:prstDash val="solid"/>
            <a:round/>
            <a:headEnd type="none" w="sm" len="sm"/>
            <a:tailEnd type="none" w="sm" len="sm"/>
          </a:ln>
        </p:spPr>
        <p:txBody>
          <a:bodyPr spcFirstLastPara="1" lIns="74283" tIns="74283" rIns="74283" bIns="74283" anchor="ctr"/>
          <a:lstStyle/>
          <a:p>
            <a:pPr>
              <a:spcBef>
                <a:spcPts val="0"/>
              </a:spcBef>
              <a:spcAft>
                <a:spcPts val="0"/>
              </a:spcAft>
              <a:buClr>
                <a:srgbClr val="000000"/>
              </a:buClr>
              <a:buSzPts val="1400"/>
              <a:defRPr/>
            </a:pPr>
            <a:endParaRPr sz="1138" b="0">
              <a:solidFill>
                <a:srgbClr val="000000"/>
              </a:solidFill>
              <a:latin typeface="Arial"/>
              <a:ea typeface="Arial"/>
              <a:cs typeface="Arial"/>
              <a:sym typeface="Arial"/>
            </a:endParaRPr>
          </a:p>
        </p:txBody>
      </p:sp>
      <p:sp>
        <p:nvSpPr>
          <p:cNvPr id="247" name="Google Shape;247;p40">
            <a:extLst>
              <a:ext uri="{FF2B5EF4-FFF2-40B4-BE49-F238E27FC236}">
                <a16:creationId xmlns:a16="http://schemas.microsoft.com/office/drawing/2014/main" id="{98D89986-D36D-428A-B134-E8A0C93B58CA}"/>
              </a:ext>
            </a:extLst>
          </p:cNvPr>
          <p:cNvSpPr txBox="1"/>
          <p:nvPr/>
        </p:nvSpPr>
        <p:spPr>
          <a:xfrm>
            <a:off x="2754313" y="1944688"/>
            <a:ext cx="1508125" cy="393700"/>
          </a:xfrm>
          <a:prstGeom prst="rect">
            <a:avLst/>
          </a:prstGeom>
          <a:noFill/>
          <a:ln>
            <a:noFill/>
          </a:ln>
        </p:spPr>
        <p:txBody>
          <a:bodyPr spcFirstLastPara="1" lIns="74283" tIns="74283" rIns="74283" bIns="74283"/>
          <a:lstStyle/>
          <a:p>
            <a:pPr algn="ctr">
              <a:spcBef>
                <a:spcPts val="0"/>
              </a:spcBef>
              <a:spcAft>
                <a:spcPts val="0"/>
              </a:spcAft>
              <a:buClr>
                <a:srgbClr val="000000"/>
              </a:buClr>
              <a:buSzPts val="2400"/>
              <a:defRPr/>
            </a:pPr>
            <a:r>
              <a:rPr lang="en-GB" sz="1950">
                <a:solidFill>
                  <a:srgbClr val="000000"/>
                </a:solidFill>
                <a:latin typeface="Calibri"/>
                <a:ea typeface="Calibri"/>
                <a:cs typeface="Calibri"/>
                <a:sym typeface="Calibri"/>
              </a:rPr>
              <a:t>Now</a:t>
            </a:r>
            <a:endParaRPr sz="1950">
              <a:solidFill>
                <a:srgbClr val="000000"/>
              </a:solidFill>
              <a:latin typeface="Calibri"/>
              <a:ea typeface="Calibri"/>
              <a:cs typeface="Calibri"/>
              <a:sym typeface="Calibri"/>
            </a:endParaRPr>
          </a:p>
        </p:txBody>
      </p:sp>
      <p:sp>
        <p:nvSpPr>
          <p:cNvPr id="248" name="Google Shape;248;p40">
            <a:extLst>
              <a:ext uri="{FF2B5EF4-FFF2-40B4-BE49-F238E27FC236}">
                <a16:creationId xmlns:a16="http://schemas.microsoft.com/office/drawing/2014/main" id="{9F291A32-8B1B-4068-ABD5-E963CFE31926}"/>
              </a:ext>
            </a:extLst>
          </p:cNvPr>
          <p:cNvSpPr txBox="1"/>
          <p:nvPr/>
        </p:nvSpPr>
        <p:spPr>
          <a:xfrm>
            <a:off x="1093788" y="4098925"/>
            <a:ext cx="2171700" cy="657225"/>
          </a:xfrm>
          <a:prstGeom prst="rect">
            <a:avLst/>
          </a:prstGeom>
          <a:noFill/>
          <a:ln w="19050" cap="flat" cmpd="sng">
            <a:solidFill>
              <a:srgbClr val="000000"/>
            </a:solidFill>
            <a:prstDash val="solid"/>
            <a:round/>
            <a:headEnd type="none" w="sm" len="sm"/>
            <a:tailEnd type="none" w="sm" len="sm"/>
          </a:ln>
        </p:spPr>
        <p:txBody>
          <a:bodyPr spcFirstLastPara="1" lIns="74283" tIns="74283" rIns="74283" bIns="74283"/>
          <a:lstStyle/>
          <a:p>
            <a:pPr>
              <a:spcBef>
                <a:spcPts val="0"/>
              </a:spcBef>
              <a:spcAft>
                <a:spcPts val="0"/>
              </a:spcAft>
              <a:buClr>
                <a:srgbClr val="000000"/>
              </a:buClr>
              <a:buSzPts val="1400"/>
              <a:defRPr/>
            </a:pPr>
            <a:r>
              <a:rPr lang="en-GB" sz="1463" b="0">
                <a:solidFill>
                  <a:srgbClr val="000000"/>
                </a:solidFill>
                <a:latin typeface="Proxima Nova"/>
                <a:ea typeface="Proxima Nova"/>
                <a:cs typeface="Proxima Nova"/>
                <a:sym typeface="Proxima Nova"/>
              </a:rPr>
              <a:t>Looking backward 3yrs</a:t>
            </a:r>
            <a:endParaRPr sz="1463" b="0">
              <a:solidFill>
                <a:srgbClr val="000000"/>
              </a:solidFill>
              <a:latin typeface="Proxima Nova"/>
              <a:ea typeface="Proxima Nova"/>
              <a:cs typeface="Proxima Nova"/>
              <a:sym typeface="Proxima Nova"/>
            </a:endParaRPr>
          </a:p>
        </p:txBody>
      </p:sp>
      <p:sp>
        <p:nvSpPr>
          <p:cNvPr id="249" name="Google Shape;249;p40">
            <a:extLst>
              <a:ext uri="{FF2B5EF4-FFF2-40B4-BE49-F238E27FC236}">
                <a16:creationId xmlns:a16="http://schemas.microsoft.com/office/drawing/2014/main" id="{C073EA45-1F2A-4943-AD70-F80BFAA047ED}"/>
              </a:ext>
            </a:extLst>
          </p:cNvPr>
          <p:cNvSpPr txBox="1"/>
          <p:nvPr/>
        </p:nvSpPr>
        <p:spPr>
          <a:xfrm>
            <a:off x="3746500" y="4098925"/>
            <a:ext cx="3746500" cy="630238"/>
          </a:xfrm>
          <a:prstGeom prst="rect">
            <a:avLst/>
          </a:prstGeom>
          <a:noFill/>
          <a:ln w="19050" cap="flat" cmpd="sng">
            <a:solidFill>
              <a:srgbClr val="000000"/>
            </a:solidFill>
            <a:prstDash val="solid"/>
            <a:round/>
            <a:headEnd type="none" w="sm" len="sm"/>
            <a:tailEnd type="none" w="sm" len="sm"/>
          </a:ln>
        </p:spPr>
        <p:txBody>
          <a:bodyPr spcFirstLastPara="1" lIns="74283" tIns="74283" rIns="74283" bIns="74283"/>
          <a:lstStyle/>
          <a:p>
            <a:pPr>
              <a:spcBef>
                <a:spcPts val="0"/>
              </a:spcBef>
              <a:spcAft>
                <a:spcPts val="0"/>
              </a:spcAft>
              <a:buClr>
                <a:srgbClr val="000000"/>
              </a:buClr>
              <a:buSzPts val="1400"/>
              <a:defRPr/>
            </a:pPr>
            <a:r>
              <a:rPr lang="en-GB" sz="1463" b="0">
                <a:solidFill>
                  <a:srgbClr val="000000"/>
                </a:solidFill>
                <a:latin typeface="Proxima Nova"/>
                <a:ea typeface="Proxima Nova"/>
                <a:cs typeface="Proxima Nova"/>
                <a:sym typeface="Proxima Nova"/>
              </a:rPr>
              <a:t>Looking forward 5yrs</a:t>
            </a:r>
            <a:endParaRPr sz="1463" b="0">
              <a:solidFill>
                <a:srgbClr val="000000"/>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3F65A17-4A28-4476-A1A7-2CE0C1C98B61}"/>
              </a:ext>
            </a:extLst>
          </p:cNvPr>
          <p:cNvSpPr>
            <a:spLocks noGrp="1" noChangeArrowheads="1"/>
          </p:cNvSpPr>
          <p:nvPr>
            <p:ph type="title"/>
          </p:nvPr>
        </p:nvSpPr>
        <p:spPr/>
        <p:txBody>
          <a:bodyPr/>
          <a:lstStyle/>
          <a:p>
            <a:r>
              <a:rPr lang="en-GB" altLang="en-US" dirty="0">
                <a:ea typeface="ＭＳ Ｐゴシック" panose="020B0600070205080204" pitchFamily="34" charset="-128"/>
              </a:rPr>
              <a:t>The councillor’s role depends on…  </a:t>
            </a:r>
          </a:p>
        </p:txBody>
      </p:sp>
      <p:sp>
        <p:nvSpPr>
          <p:cNvPr id="3" name="Content Placeholder 2">
            <a:extLst>
              <a:ext uri="{FF2B5EF4-FFF2-40B4-BE49-F238E27FC236}">
                <a16:creationId xmlns:a16="http://schemas.microsoft.com/office/drawing/2014/main" id="{D5A86567-CE84-4567-AD5C-33018B34498C}"/>
              </a:ext>
            </a:extLst>
          </p:cNvPr>
          <p:cNvSpPr>
            <a:spLocks noGrp="1"/>
          </p:cNvSpPr>
          <p:nvPr>
            <p:ph idx="1"/>
          </p:nvPr>
        </p:nvSpPr>
        <p:spPr>
          <a:xfrm>
            <a:off x="584200" y="1282700"/>
            <a:ext cx="8915400" cy="2765425"/>
          </a:xfrm>
        </p:spPr>
        <p:txBody>
          <a:bodyPr/>
          <a:lstStyle/>
          <a:p>
            <a:pPr eaLnBrk="1" fontAlgn="auto" hangingPunct="1">
              <a:spcAft>
                <a:spcPts val="0"/>
              </a:spcAft>
              <a:buFont typeface="Arial" panose="020B0604020202020204" pitchFamily="34" charset="0"/>
              <a:buChar char="•"/>
              <a:defRPr/>
            </a:pPr>
            <a:r>
              <a:rPr lang="en-GB" altLang="en-US" sz="3600" kern="1200" dirty="0">
                <a:solidFill>
                  <a:prstClr val="black"/>
                </a:solidFill>
              </a:rPr>
              <a:t>Member of the planning committee</a:t>
            </a:r>
          </a:p>
          <a:p>
            <a:pPr eaLnBrk="1" fontAlgn="auto" hangingPunct="1">
              <a:spcAft>
                <a:spcPts val="0"/>
              </a:spcAft>
              <a:buFont typeface="Arial" panose="020B0604020202020204" pitchFamily="34" charset="0"/>
              <a:buChar char="•"/>
              <a:defRPr/>
            </a:pPr>
            <a:r>
              <a:rPr lang="en-GB" altLang="en-US" sz="3600" kern="1200" dirty="0">
                <a:solidFill>
                  <a:prstClr val="black"/>
                </a:solidFill>
              </a:rPr>
              <a:t>Ward member</a:t>
            </a:r>
          </a:p>
          <a:p>
            <a:pPr eaLnBrk="1" fontAlgn="auto" hangingPunct="1">
              <a:spcAft>
                <a:spcPts val="0"/>
              </a:spcAft>
              <a:buFont typeface="Arial" panose="020B0604020202020204" pitchFamily="34" charset="0"/>
              <a:buChar char="•"/>
              <a:defRPr/>
            </a:pPr>
            <a:r>
              <a:rPr lang="en-GB" altLang="en-US" sz="3600" kern="1200" dirty="0">
                <a:solidFill>
                  <a:prstClr val="black"/>
                </a:solidFill>
              </a:rPr>
              <a:t>Cabinet member</a:t>
            </a:r>
          </a:p>
          <a:p>
            <a:pPr eaLnBrk="1" fontAlgn="auto" hangingPunct="1">
              <a:spcAft>
                <a:spcPts val="0"/>
              </a:spcAft>
              <a:buFont typeface="Arial" panose="020B0604020202020204" pitchFamily="34" charset="0"/>
              <a:buChar char="•"/>
              <a:defRPr/>
            </a:pPr>
            <a:r>
              <a:rPr lang="en-GB" altLang="en-US" sz="3600" kern="1200" dirty="0">
                <a:solidFill>
                  <a:prstClr val="black"/>
                </a:solidFill>
              </a:rPr>
              <a:t>Political Group member</a:t>
            </a:r>
          </a:p>
          <a:p>
            <a:pPr>
              <a:defRPr/>
            </a:pPr>
            <a:endParaRPr lang="en-GB" sz="3600" dirty="0"/>
          </a:p>
        </p:txBody>
      </p:sp>
      <p:pic>
        <p:nvPicPr>
          <p:cNvPr id="63492" name="Picture 4" descr="A Council boundary with a ward highlighted &#10;&#10;">
            <a:extLst>
              <a:ext uri="{FF2B5EF4-FFF2-40B4-BE49-F238E27FC236}">
                <a16:creationId xmlns:a16="http://schemas.microsoft.com/office/drawing/2014/main" id="{1D6BCD13-B3CF-4394-A4CD-A6F2DAC604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3927475"/>
            <a:ext cx="35290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A whole Council boundary highlighted">
            <a:extLst>
              <a:ext uri="{FF2B5EF4-FFF2-40B4-BE49-F238E27FC236}">
                <a16:creationId xmlns:a16="http://schemas.microsoft.com/office/drawing/2014/main" id="{F1917494-B59B-4601-8743-098055B9F8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89040"/>
            <a:ext cx="3529013"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Oval 7">
            <a:extLst>
              <a:ext uri="{FF2B5EF4-FFF2-40B4-BE49-F238E27FC236}">
                <a16:creationId xmlns:a16="http://schemas.microsoft.com/office/drawing/2014/main" id="{5A536BC7-BEDA-4FCB-A1DB-7DC60E332671}"/>
              </a:ext>
              <a:ext uri="{C183D7F6-B498-43B3-948B-1728B52AA6E4}">
                <adec:decorative xmlns:adec="http://schemas.microsoft.com/office/drawing/2017/decorative" val="1"/>
              </a:ext>
            </a:extLst>
          </p:cNvPr>
          <p:cNvSpPr>
            <a:spLocks noChangeArrowheads="1"/>
          </p:cNvSpPr>
          <p:nvPr/>
        </p:nvSpPr>
        <p:spPr bwMode="auto">
          <a:xfrm>
            <a:off x="3284538" y="4170363"/>
            <a:ext cx="815975" cy="10080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sp>
        <p:nvSpPr>
          <p:cNvPr id="63495" name="Oval 8">
            <a:extLst>
              <a:ext uri="{FF2B5EF4-FFF2-40B4-BE49-F238E27FC236}">
                <a16:creationId xmlns:a16="http://schemas.microsoft.com/office/drawing/2014/main" id="{C6270B2F-0D11-4471-A9E5-56BF474EEAA2}"/>
              </a:ext>
              <a:ext uri="{C183D7F6-B498-43B3-948B-1728B52AA6E4}">
                <adec:decorative xmlns:adec="http://schemas.microsoft.com/office/drawing/2017/decorative" val="1"/>
              </a:ext>
            </a:extLst>
          </p:cNvPr>
          <p:cNvSpPr>
            <a:spLocks noChangeArrowheads="1"/>
          </p:cNvSpPr>
          <p:nvPr/>
        </p:nvSpPr>
        <p:spPr bwMode="auto">
          <a:xfrm>
            <a:off x="4864100" y="4048125"/>
            <a:ext cx="4498975" cy="23844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sp>
        <p:nvSpPr>
          <p:cNvPr id="63496" name="Rectangle 9">
            <a:extLst>
              <a:ext uri="{FF2B5EF4-FFF2-40B4-BE49-F238E27FC236}">
                <a16:creationId xmlns:a16="http://schemas.microsoft.com/office/drawing/2014/main" id="{EABD219F-EA3A-47A8-B96F-DDD5FF8A3B5B}"/>
              </a:ext>
            </a:extLst>
          </p:cNvPr>
          <p:cNvSpPr>
            <a:spLocks noChangeArrowheads="1"/>
          </p:cNvSpPr>
          <p:nvPr/>
        </p:nvSpPr>
        <p:spPr bwMode="auto">
          <a:xfrm>
            <a:off x="4025900" y="4713288"/>
            <a:ext cx="129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b="0">
                <a:solidFill>
                  <a:schemeClr val="tx2"/>
                </a:solidFill>
              </a:rPr>
              <a:t>  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2B40F38-C0AA-47C2-A858-5FC480DEE953}"/>
              </a:ext>
            </a:extLst>
          </p:cNvPr>
          <p:cNvSpPr>
            <a:spLocks noGrp="1" noChangeArrowheads="1"/>
          </p:cNvSpPr>
          <p:nvPr>
            <p:ph type="title"/>
          </p:nvPr>
        </p:nvSpPr>
        <p:spPr/>
        <p:txBody>
          <a:bodyPr/>
          <a:lstStyle/>
          <a:p>
            <a:r>
              <a:rPr lang="en-GB" altLang="en-US">
                <a:ea typeface="ＭＳ Ｐゴシック" panose="020B0600070205080204" pitchFamily="34" charset="-128"/>
              </a:rPr>
              <a:t>Duty of an elected member </a:t>
            </a:r>
          </a:p>
        </p:txBody>
      </p:sp>
      <p:sp>
        <p:nvSpPr>
          <p:cNvPr id="3" name="Content Placeholder 2">
            <a:extLst>
              <a:ext uri="{FF2B5EF4-FFF2-40B4-BE49-F238E27FC236}">
                <a16:creationId xmlns:a16="http://schemas.microsoft.com/office/drawing/2014/main" id="{E10BEC0F-B13E-4F95-B1E3-E9B169D2842C}"/>
              </a:ext>
            </a:extLst>
          </p:cNvPr>
          <p:cNvSpPr>
            <a:spLocks noGrp="1"/>
          </p:cNvSpPr>
          <p:nvPr>
            <p:ph idx="1"/>
          </p:nvPr>
        </p:nvSpPr>
        <p:spPr>
          <a:xfrm>
            <a:off x="584200" y="1417638"/>
            <a:ext cx="8915400" cy="4525962"/>
          </a:xfrm>
        </p:spPr>
        <p:txBody>
          <a:bodyPr/>
          <a:lstStyle/>
          <a:p>
            <a:pPr eaLnBrk="1" fontAlgn="auto" hangingPunct="1">
              <a:spcAft>
                <a:spcPts val="0"/>
              </a:spcAft>
              <a:buFont typeface="Arial" panose="020B0604020202020204" pitchFamily="34" charset="0"/>
              <a:buChar char="•"/>
              <a:defRPr/>
            </a:pPr>
            <a:r>
              <a:rPr lang="en-US" sz="2800" kern="1200" dirty="0">
                <a:solidFill>
                  <a:prstClr val="black"/>
                </a:solidFill>
                <a:cs typeface="Arial" charset="0"/>
              </a:rPr>
              <a:t>Making decisions</a:t>
            </a:r>
            <a:r>
              <a:rPr lang="en-US" sz="2800" b="1" kern="1200" dirty="0">
                <a:solidFill>
                  <a:prstClr val="black"/>
                </a:solidFill>
                <a:cs typeface="Arial" charset="0"/>
              </a:rPr>
              <a:t>: your duty is to the whole community</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Avoid bias: predisposition v predetermination</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Consider the implications for the wider community not just those making representations</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Only take into account </a:t>
            </a:r>
            <a:r>
              <a:rPr lang="en-US" sz="2400" b="1" kern="1200" dirty="0">
                <a:solidFill>
                  <a:prstClr val="black"/>
                </a:solidFill>
                <a:cs typeface="Arial" charset="0"/>
              </a:rPr>
              <a:t>material planning considerations </a:t>
            </a:r>
            <a:r>
              <a:rPr lang="en-US" sz="2400" kern="1200" dirty="0">
                <a:solidFill>
                  <a:prstClr val="black"/>
                </a:solidFill>
                <a:cs typeface="Arial" charset="0"/>
              </a:rPr>
              <a:t>including precedents and previous decisions – “benchmarks”</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Base decisions on evidence not hunch – reasonableness</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Jurist or elected representative?</a:t>
            </a:r>
          </a:p>
          <a:p>
            <a:pPr>
              <a:defRPr/>
            </a:pP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3DD67C9-28B1-45CA-8807-BAE0EEEA13B5}"/>
              </a:ext>
            </a:extLst>
          </p:cNvPr>
          <p:cNvSpPr>
            <a:spLocks noGrp="1" noChangeArrowheads="1"/>
          </p:cNvSpPr>
          <p:nvPr>
            <p:ph type="title"/>
          </p:nvPr>
        </p:nvSpPr>
        <p:spPr/>
        <p:txBody>
          <a:bodyPr/>
          <a:lstStyle/>
          <a:p>
            <a:r>
              <a:rPr lang="en-GB" altLang="en-US">
                <a:ea typeface="ＭＳ Ｐゴシック" panose="020B0600070205080204" pitchFamily="34" charset="-128"/>
              </a:rPr>
              <a:t>Examples of predisposition and pre determination</a:t>
            </a:r>
          </a:p>
        </p:txBody>
      </p:sp>
      <p:sp>
        <p:nvSpPr>
          <p:cNvPr id="67587" name="Content Placeholder 2">
            <a:extLst>
              <a:ext uri="{FF2B5EF4-FFF2-40B4-BE49-F238E27FC236}">
                <a16:creationId xmlns:a16="http://schemas.microsoft.com/office/drawing/2014/main" id="{599EE640-4816-4343-B94B-F293A2BEBC14}"/>
              </a:ext>
            </a:extLst>
          </p:cNvPr>
          <p:cNvSpPr>
            <a:spLocks noGrp="1" noChangeArrowheads="1"/>
          </p:cNvSpPr>
          <p:nvPr>
            <p:ph idx="1"/>
          </p:nvPr>
        </p:nvSpPr>
        <p:spPr/>
        <p:txBody>
          <a:bodyPr/>
          <a:lstStyle/>
          <a:p>
            <a:pPr marL="0" indent="0">
              <a:buFontTx/>
              <a:buNone/>
            </a:pPr>
            <a:r>
              <a:rPr lang="en-GB" altLang="en-US" b="1" dirty="0">
                <a:ea typeface="ＭＳ Ｐゴシック" panose="020B0600070205080204" pitchFamily="34" charset="-128"/>
              </a:rPr>
              <a:t>Predisposition</a:t>
            </a:r>
            <a:r>
              <a:rPr lang="en-GB" altLang="en-US" dirty="0">
                <a:ea typeface="ＭＳ Ｐゴシック" panose="020B0600070205080204" pitchFamily="34" charset="-128"/>
              </a:rPr>
              <a:t> – A councillor expresses concern about the impact of a development on local residents and will only support the application if conditions could be put in place to overcome the harm</a:t>
            </a:r>
          </a:p>
          <a:p>
            <a:pPr marL="0" indent="0">
              <a:buFontTx/>
              <a:buNone/>
            </a:pPr>
            <a:r>
              <a:rPr lang="en-GB" altLang="en-US" b="1" dirty="0">
                <a:ea typeface="ＭＳ Ｐゴシック" panose="020B0600070205080204" pitchFamily="34" charset="-128"/>
              </a:rPr>
              <a:t>Predetermination</a:t>
            </a:r>
            <a:r>
              <a:rPr lang="en-GB" altLang="en-US" dirty="0">
                <a:ea typeface="ＭＳ Ｐゴシック" panose="020B0600070205080204" pitchFamily="34" charset="-128"/>
              </a:rPr>
              <a:t> - A councillor makes a statement on social media to say that they will support local residents by voting against the development due to the harm it will cause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B63144F-2AED-4280-BDCA-8650FCB90B7C}"/>
              </a:ext>
            </a:extLst>
          </p:cNvPr>
          <p:cNvSpPr>
            <a:spLocks noGrp="1" noChangeArrowheads="1"/>
          </p:cNvSpPr>
          <p:nvPr>
            <p:ph type="title"/>
          </p:nvPr>
        </p:nvSpPr>
        <p:spPr>
          <a:xfrm>
            <a:off x="344488" y="44450"/>
            <a:ext cx="9321800" cy="1143000"/>
          </a:xfrm>
        </p:spPr>
        <p:txBody>
          <a:bodyPr/>
          <a:lstStyle/>
          <a:p>
            <a:r>
              <a:rPr lang="en-GB" altLang="en-US" sz="3600">
                <a:ea typeface="ＭＳ Ｐゴシック" panose="020B0600070205080204" pitchFamily="34" charset="-128"/>
              </a:rPr>
              <a:t>Committee application and determination </a:t>
            </a:r>
          </a:p>
        </p:txBody>
      </p:sp>
      <p:sp>
        <p:nvSpPr>
          <p:cNvPr id="3" name="Content Placeholder 2">
            <a:extLst>
              <a:ext uri="{FF2B5EF4-FFF2-40B4-BE49-F238E27FC236}">
                <a16:creationId xmlns:a16="http://schemas.microsoft.com/office/drawing/2014/main" id="{014B3E0E-C2DF-426A-AFDB-FF46AD8850C2}"/>
              </a:ext>
            </a:extLst>
          </p:cNvPr>
          <p:cNvSpPr>
            <a:spLocks noGrp="1"/>
          </p:cNvSpPr>
          <p:nvPr>
            <p:ph idx="1"/>
          </p:nvPr>
        </p:nvSpPr>
        <p:spPr>
          <a:xfrm>
            <a:off x="471488" y="908050"/>
            <a:ext cx="9321800" cy="4525963"/>
          </a:xfrm>
        </p:spPr>
        <p:txBody>
          <a:bodyPr/>
          <a:lstStyle/>
          <a:p>
            <a:pPr>
              <a:defRPr/>
            </a:pPr>
            <a:r>
              <a:rPr lang="en-US" sz="2800" dirty="0"/>
              <a:t>Prepare, read the papers!</a:t>
            </a:r>
          </a:p>
          <a:p>
            <a:pPr>
              <a:defRPr/>
            </a:pPr>
            <a:r>
              <a:rPr lang="en-US" sz="2800" dirty="0"/>
              <a:t>How much weight to give to the issues? </a:t>
            </a:r>
          </a:p>
          <a:p>
            <a:pPr>
              <a:defRPr/>
            </a:pPr>
            <a:r>
              <a:rPr lang="en-US" sz="2800" dirty="0"/>
              <a:t>Considered conditions/reasons before meeting?</a:t>
            </a:r>
          </a:p>
          <a:p>
            <a:pPr>
              <a:defRPr/>
            </a:pPr>
            <a:r>
              <a:rPr lang="en-US" sz="2800" dirty="0"/>
              <a:t>Taken advice on legal/enforceable/reasonable?</a:t>
            </a:r>
          </a:p>
          <a:p>
            <a:pPr>
              <a:defRPr/>
            </a:pPr>
            <a:r>
              <a:rPr lang="en-US" sz="2800" dirty="0"/>
              <a:t>Discussed concerns with officers before Committee?</a:t>
            </a:r>
          </a:p>
          <a:p>
            <a:pPr marL="0" indent="0">
              <a:buFontTx/>
              <a:buNone/>
              <a:defRPr/>
            </a:pPr>
            <a:endParaRPr lang="en-GB" dirty="0"/>
          </a:p>
        </p:txBody>
      </p:sp>
      <p:pic>
        <p:nvPicPr>
          <p:cNvPr id="69636" name="Picture 3" descr="A Planning Committee report">
            <a:extLst>
              <a:ext uri="{FF2B5EF4-FFF2-40B4-BE49-F238E27FC236}">
                <a16:creationId xmlns:a16="http://schemas.microsoft.com/office/drawing/2014/main" id="{9A16F854-5FD4-4ADA-9700-E055D7E050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429000"/>
            <a:ext cx="2376487"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6" descr="example of a Planning Committee report">
            <a:extLst>
              <a:ext uri="{FF2B5EF4-FFF2-40B4-BE49-F238E27FC236}">
                <a16:creationId xmlns:a16="http://schemas.microsoft.com/office/drawing/2014/main" id="{3FA2D84E-40FF-4D4A-8A34-1A56E9C716E0}"/>
              </a:ext>
            </a:extLst>
          </p:cNvPr>
          <p:cNvSpPr>
            <a:spLocks noChangeArrowheads="1"/>
          </p:cNvSpPr>
          <p:nvPr/>
        </p:nvSpPr>
        <p:spPr bwMode="auto">
          <a:xfrm>
            <a:off x="488950" y="3500438"/>
            <a:ext cx="2232025" cy="2862262"/>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pic>
        <p:nvPicPr>
          <p:cNvPr id="69638" name="Picture 7" descr="Weighing scales">
            <a:extLst>
              <a:ext uri="{FF2B5EF4-FFF2-40B4-BE49-F238E27FC236}">
                <a16:creationId xmlns:a16="http://schemas.microsoft.com/office/drawing/2014/main" id="{8A81B5D8-9B54-4847-B38A-9658D56522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3138" y="3770313"/>
            <a:ext cx="2305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9" descr="A group of people sitting at a table talking">
            <a:extLst>
              <a:ext uri="{FF2B5EF4-FFF2-40B4-BE49-F238E27FC236}">
                <a16:creationId xmlns:a16="http://schemas.microsoft.com/office/drawing/2014/main" id="{9D237A94-A899-46B5-BBC4-42FBC8A16D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1152" y="3576061"/>
            <a:ext cx="26638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A299753F-CD46-45E8-AF71-73E2F1F0FCEC}"/>
              </a:ext>
            </a:extLst>
          </p:cNvPr>
          <p:cNvSpPr>
            <a:spLocks noGrp="1" noChangeArrowheads="1"/>
          </p:cNvSpPr>
          <p:nvPr>
            <p:ph type="title"/>
          </p:nvPr>
        </p:nvSpPr>
        <p:spPr>
          <a:xfrm>
            <a:off x="415925" y="0"/>
            <a:ext cx="8915400" cy="1143000"/>
          </a:xfrm>
        </p:spPr>
        <p:txBody>
          <a:bodyPr/>
          <a:lstStyle/>
          <a:p>
            <a:r>
              <a:rPr lang="en-GB" altLang="en-US">
                <a:ea typeface="ＭＳ Ｐゴシック" panose="020B0600070205080204" pitchFamily="34" charset="-128"/>
              </a:rPr>
              <a:t>Avoiding unreasonableness </a:t>
            </a:r>
          </a:p>
        </p:txBody>
      </p:sp>
      <p:sp>
        <p:nvSpPr>
          <p:cNvPr id="71683" name="Content Placeholder 2">
            <a:extLst>
              <a:ext uri="{FF2B5EF4-FFF2-40B4-BE49-F238E27FC236}">
                <a16:creationId xmlns:a16="http://schemas.microsoft.com/office/drawing/2014/main" id="{AF46BD91-0982-413A-8190-B179A1C1970D}"/>
              </a:ext>
            </a:extLst>
          </p:cNvPr>
          <p:cNvSpPr>
            <a:spLocks noGrp="1" noChangeArrowheads="1"/>
          </p:cNvSpPr>
          <p:nvPr>
            <p:ph idx="1"/>
          </p:nvPr>
        </p:nvSpPr>
        <p:spPr>
          <a:xfrm>
            <a:off x="431800" y="1135063"/>
            <a:ext cx="8915400" cy="4525962"/>
          </a:xfrm>
        </p:spPr>
        <p:txBody>
          <a:bodyPr/>
          <a:lstStyle/>
          <a:p>
            <a:r>
              <a:rPr lang="en-US" altLang="en-US" sz="2800" dirty="0">
                <a:ea typeface="ＭＳ Ｐゴシック" panose="020B0600070205080204" pitchFamily="34" charset="-128"/>
              </a:rPr>
              <a:t>Lack of bias and personal taste </a:t>
            </a:r>
          </a:p>
          <a:p>
            <a:r>
              <a:rPr lang="en-US" altLang="en-US" sz="2800" dirty="0">
                <a:ea typeface="ＭＳ Ｐゴシック" panose="020B0600070205080204" pitchFamily="34" charset="-128"/>
              </a:rPr>
              <a:t>Precedents from appeal decisions after detailed examination of evidence</a:t>
            </a:r>
          </a:p>
          <a:p>
            <a:r>
              <a:rPr lang="en-US" altLang="en-US" sz="2800" dirty="0">
                <a:ea typeface="ＭＳ Ｐゴシック" panose="020B0600070205080204" pitchFamily="34" charset="-128"/>
              </a:rPr>
              <a:t>Precedents from Council decisions -  consistency</a:t>
            </a:r>
          </a:p>
          <a:p>
            <a:r>
              <a:rPr lang="en-US" altLang="en-US" sz="2800" dirty="0">
                <a:ea typeface="ＭＳ Ｐゴシック" panose="020B0600070205080204" pitchFamily="34" charset="-128"/>
              </a:rPr>
              <a:t>Like a jury; evidence, material considerations</a:t>
            </a:r>
          </a:p>
          <a:p>
            <a:endParaRPr lang="en-GB" altLang="en-US" sz="2800" dirty="0">
              <a:ea typeface="ＭＳ Ｐゴシック" panose="020B0600070205080204" pitchFamily="34" charset="-128"/>
            </a:endParaRPr>
          </a:p>
        </p:txBody>
      </p:sp>
      <p:pic>
        <p:nvPicPr>
          <p:cNvPr id="71684" name="Picture 3" descr="Venn diagram showing that saying the facts are undervalued and confirming your beliefs as foolish.  Where the venn diagram meets it states &quot;Overvalued&quot;&#10;&#10;">
            <a:extLst>
              <a:ext uri="{FF2B5EF4-FFF2-40B4-BE49-F238E27FC236}">
                <a16:creationId xmlns:a16="http://schemas.microsoft.com/office/drawing/2014/main" id="{A71ED439-BC96-4DE6-8687-062C641DD3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3933825"/>
            <a:ext cx="45339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96;p52">
            <a:extLst>
              <a:ext uri="{FF2B5EF4-FFF2-40B4-BE49-F238E27FC236}">
                <a16:creationId xmlns:a16="http://schemas.microsoft.com/office/drawing/2014/main" id="{AF913561-0A47-4D36-B0C2-078A577BDB46}"/>
              </a:ext>
            </a:extLst>
          </p:cNvPr>
          <p:cNvSpPr txBox="1">
            <a:spLocks noGrp="1"/>
          </p:cNvSpPr>
          <p:nvPr>
            <p:ph type="title" idx="4294967295"/>
          </p:nvPr>
        </p:nvSpPr>
        <p:spPr bwMode="auto">
          <a:xfrm>
            <a:off x="622300" y="306388"/>
            <a:ext cx="8915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25" tIns="45700" rIns="91425" bIns="45700" numCol="1" spcCol="0" rtlCol="0" fromWordArt="0" anchor="ctr"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000000"/>
              </a:buClr>
              <a:buSzPts val="1400"/>
              <a:buFontTx/>
              <a:buNone/>
              <a:tabLst/>
              <a:defRPr/>
            </a:pPr>
            <a:r>
              <a:rPr kumimoji="0" lang="en-US" altLang="en-US" sz="4400" b="1" i="0" u="none" strike="noStrike" kern="1200" cap="none" spc="0" normalizeH="0" baseline="0" noProof="0" dirty="0">
                <a:ln>
                  <a:noFill/>
                </a:ln>
                <a:solidFill>
                  <a:srgbClr val="6699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All new or a refresher?</a:t>
            </a:r>
          </a:p>
        </p:txBody>
      </p:sp>
      <p:sp>
        <p:nvSpPr>
          <p:cNvPr id="16387" name="TextBox 1">
            <a:extLst>
              <a:ext uri="{FF2B5EF4-FFF2-40B4-BE49-F238E27FC236}">
                <a16:creationId xmlns:a16="http://schemas.microsoft.com/office/drawing/2014/main" id="{6DFFAE5E-AF1D-4E81-A10B-111BACBCCFD8}"/>
              </a:ext>
            </a:extLst>
          </p:cNvPr>
          <p:cNvSpPr txBox="1">
            <a:spLocks noChangeArrowheads="1"/>
          </p:cNvSpPr>
          <p:nvPr/>
        </p:nvSpPr>
        <p:spPr bwMode="auto">
          <a:xfrm>
            <a:off x="622300" y="1479550"/>
            <a:ext cx="59309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GB" altLang="en-US" b="0" dirty="0">
                <a:solidFill>
                  <a:schemeClr val="tx2"/>
                </a:solidFill>
              </a:rPr>
              <a:t>New to planning/committee?</a:t>
            </a:r>
          </a:p>
          <a:p>
            <a:pPr>
              <a:spcBef>
                <a:spcPct val="0"/>
              </a:spcBef>
            </a:pPr>
            <a:r>
              <a:rPr lang="en-GB" altLang="en-US" b="0" dirty="0">
                <a:solidFill>
                  <a:schemeClr val="tx2"/>
                </a:solidFill>
              </a:rPr>
              <a:t>Refresh / update?</a:t>
            </a:r>
          </a:p>
          <a:p>
            <a:pPr>
              <a:spcBef>
                <a:spcPct val="0"/>
              </a:spcBef>
            </a:pPr>
            <a:r>
              <a:rPr lang="en-GB" altLang="en-US" b="0" dirty="0">
                <a:solidFill>
                  <a:schemeClr val="tx2"/>
                </a:solidFill>
              </a:rPr>
              <a:t>Pass on your experience</a:t>
            </a:r>
          </a:p>
          <a:p>
            <a:pPr>
              <a:spcBef>
                <a:spcPct val="0"/>
              </a:spcBef>
            </a:pPr>
            <a:endParaRPr lang="en-GB" altLang="en-US" b="0" dirty="0">
              <a:solidFill>
                <a:schemeClr val="tx2"/>
              </a:solidFill>
            </a:endParaRPr>
          </a:p>
          <a:p>
            <a:pPr>
              <a:spcBef>
                <a:spcPct val="0"/>
              </a:spcBef>
            </a:pPr>
            <a:endParaRPr lang="en-GB" altLang="en-US" b="0" dirty="0">
              <a:solidFill>
                <a:schemeClr val="tx2"/>
              </a:solidFill>
            </a:endParaRPr>
          </a:p>
          <a:p>
            <a:pPr>
              <a:spcBef>
                <a:spcPct val="0"/>
              </a:spcBef>
            </a:pPr>
            <a:endParaRPr lang="en-GB" altLang="en-US" b="0" dirty="0">
              <a:solidFill>
                <a:schemeClr val="tx2"/>
              </a:solidFill>
            </a:endParaRPr>
          </a:p>
        </p:txBody>
      </p:sp>
      <p:pic>
        <p:nvPicPr>
          <p:cNvPr id="16388" name="Picture 4" descr="Planners meeting online">
            <a:extLst>
              <a:ext uri="{FF2B5EF4-FFF2-40B4-BE49-F238E27FC236}">
                <a16:creationId xmlns:a16="http://schemas.microsoft.com/office/drawing/2014/main" id="{1DD4BCE5-7811-4A61-8AE7-A2BD27758452}"/>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3284984"/>
            <a:ext cx="544353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953B36C-86D4-440A-8A9A-1A87A590C4C3}"/>
              </a:ext>
            </a:extLst>
          </p:cNvPr>
          <p:cNvSpPr>
            <a:spLocks noGrp="1" noChangeArrowheads="1"/>
          </p:cNvSpPr>
          <p:nvPr>
            <p:ph type="title"/>
          </p:nvPr>
        </p:nvSpPr>
        <p:spPr>
          <a:xfrm>
            <a:off x="415925" y="-26988"/>
            <a:ext cx="9083675" cy="1143001"/>
          </a:xfrm>
        </p:spPr>
        <p:txBody>
          <a:bodyPr/>
          <a:lstStyle/>
          <a:p>
            <a:r>
              <a:rPr lang="en-GB" altLang="en-US">
                <a:ea typeface="ＭＳ Ｐゴシック" panose="020B0600070205080204" pitchFamily="34" charset="-128"/>
              </a:rPr>
              <a:t>The Committee Decision  </a:t>
            </a:r>
          </a:p>
        </p:txBody>
      </p:sp>
      <p:sp>
        <p:nvSpPr>
          <p:cNvPr id="3" name="Content Placeholder 2">
            <a:extLst>
              <a:ext uri="{FF2B5EF4-FFF2-40B4-BE49-F238E27FC236}">
                <a16:creationId xmlns:a16="http://schemas.microsoft.com/office/drawing/2014/main" id="{6A466524-450A-4B2B-85F5-C8692C51ECD6}"/>
              </a:ext>
            </a:extLst>
          </p:cNvPr>
          <p:cNvSpPr>
            <a:spLocks noGrp="1"/>
          </p:cNvSpPr>
          <p:nvPr>
            <p:ph idx="1"/>
          </p:nvPr>
        </p:nvSpPr>
        <p:spPr>
          <a:xfrm>
            <a:off x="501650" y="947738"/>
            <a:ext cx="8915400" cy="4784725"/>
          </a:xfrm>
        </p:spPr>
        <p:txBody>
          <a:bodyPr/>
          <a:lstStyle/>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You are not expected to be experts</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You are expected to listen to the experts…</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 and apply judgement</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accept the recommendation or… </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 explain your ‘rebalancing’ </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Report &amp; minutes = transparent audit </a:t>
            </a:r>
            <a:endParaRPr lang="en-GB" sz="2800" dirty="0"/>
          </a:p>
        </p:txBody>
      </p:sp>
      <p:pic>
        <p:nvPicPr>
          <p:cNvPr id="73732" name="Picture 3" descr="whiteboard with &quot;Transparency&quot; written&#10;&#10;Description automatically generated">
            <a:extLst>
              <a:ext uri="{FF2B5EF4-FFF2-40B4-BE49-F238E27FC236}">
                <a16:creationId xmlns:a16="http://schemas.microsoft.com/office/drawing/2014/main" id="{0D4A6449-4BB6-42AA-8D1D-036ACEB74A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44592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a:extLst>
              <a:ext uri="{FF2B5EF4-FFF2-40B4-BE49-F238E27FC236}">
                <a16:creationId xmlns:a16="http://schemas.microsoft.com/office/drawing/2014/main" id="{6111AAB1-41B9-4E02-8D7C-8F3D43A8A27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650" y="4437063"/>
            <a:ext cx="365760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5">
            <a:extLst>
              <a:ext uri="{FF2B5EF4-FFF2-40B4-BE49-F238E27FC236}">
                <a16:creationId xmlns:a16="http://schemas.microsoft.com/office/drawing/2014/main" id="{C7663CD2-67CB-48B4-88DC-916CA0BCA2B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9150" y="4149725"/>
            <a:ext cx="215741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C832E51-77DB-41EA-B423-AE04EDE908AB}"/>
              </a:ext>
            </a:extLst>
          </p:cNvPr>
          <p:cNvSpPr>
            <a:spLocks noGrp="1" noChangeArrowheads="1"/>
          </p:cNvSpPr>
          <p:nvPr>
            <p:ph type="title" idx="4294967295"/>
          </p:nvPr>
        </p:nvSpPr>
        <p:spPr>
          <a:xfrm>
            <a:off x="415925" y="260350"/>
            <a:ext cx="9490075" cy="742950"/>
          </a:xfrm>
        </p:spPr>
        <p:txBody>
          <a:bodyPr/>
          <a:lstStyle/>
          <a:p>
            <a:pPr eaLnBrk="1" hangingPunct="1"/>
            <a:r>
              <a:rPr lang="en-US" altLang="en-US" sz="4100"/>
              <a:t>Overturns/different decisions</a:t>
            </a:r>
          </a:p>
        </p:txBody>
      </p:sp>
      <p:sp>
        <p:nvSpPr>
          <p:cNvPr id="75779" name="Rectangle 3">
            <a:extLst>
              <a:ext uri="{FF2B5EF4-FFF2-40B4-BE49-F238E27FC236}">
                <a16:creationId xmlns:a16="http://schemas.microsoft.com/office/drawing/2014/main" id="{516282EE-E22F-43FB-B78E-14F009046F6C}"/>
              </a:ext>
            </a:extLst>
          </p:cNvPr>
          <p:cNvSpPr>
            <a:spLocks noGrp="1" noChangeArrowheads="1"/>
          </p:cNvSpPr>
          <p:nvPr>
            <p:ph type="body" idx="4294967295"/>
          </p:nvPr>
        </p:nvSpPr>
        <p:spPr>
          <a:xfrm>
            <a:off x="271463" y="1125538"/>
            <a:ext cx="9440862" cy="5589587"/>
          </a:xfrm>
        </p:spPr>
        <p:txBody>
          <a:bodyPr/>
          <a:lstStyle/>
          <a:p>
            <a:pPr eaLnBrk="1" hangingPunct="1">
              <a:spcBef>
                <a:spcPct val="0"/>
              </a:spcBef>
            </a:pPr>
            <a:r>
              <a:rPr lang="en-GB" altLang="en-US"/>
              <a:t>You CAN make a different decision to officers </a:t>
            </a:r>
          </a:p>
          <a:p>
            <a:pPr eaLnBrk="1" hangingPunct="1">
              <a:spcBef>
                <a:spcPct val="0"/>
              </a:spcBef>
            </a:pPr>
            <a:r>
              <a:rPr lang="en-GB" altLang="en-US"/>
              <a:t>But it MUST be justified on planning grounds</a:t>
            </a:r>
          </a:p>
          <a:p>
            <a:pPr eaLnBrk="1" hangingPunct="1">
              <a:spcBef>
                <a:spcPct val="0"/>
              </a:spcBef>
            </a:pPr>
            <a:r>
              <a:rPr lang="en-GB" altLang="en-US"/>
              <a:t>Committee must give justified planning reasons</a:t>
            </a:r>
          </a:p>
          <a:p>
            <a:pPr eaLnBrk="1" hangingPunct="1">
              <a:spcBef>
                <a:spcPct val="0"/>
              </a:spcBef>
            </a:pPr>
            <a:r>
              <a:rPr lang="en-US" altLang="en-US"/>
              <a:t>May be subject to appeal (or other challenge)</a:t>
            </a:r>
          </a:p>
        </p:txBody>
      </p:sp>
      <p:pic>
        <p:nvPicPr>
          <p:cNvPr id="75780" name="Picture 3" descr="Cartoon where people dispute what they are seeing">
            <a:extLst>
              <a:ext uri="{FF2B5EF4-FFF2-40B4-BE49-F238E27FC236}">
                <a16:creationId xmlns:a16="http://schemas.microsoft.com/office/drawing/2014/main" id="{2EB66547-1318-472B-A406-203CF19590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963" y="3573463"/>
            <a:ext cx="41529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Stick to the rules tick sheet">
            <a:extLst>
              <a:ext uri="{FF2B5EF4-FFF2-40B4-BE49-F238E27FC236}">
                <a16:creationId xmlns:a16="http://schemas.microsoft.com/office/drawing/2014/main" id="{F5FDA1D7-CE46-4FB5-9C97-74CF6C2386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3573463"/>
            <a:ext cx="23034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13A8974-F667-4EE5-8DF8-DBD90C1954AB}"/>
              </a:ext>
            </a:extLst>
          </p:cNvPr>
          <p:cNvSpPr>
            <a:spLocks noGrp="1" noChangeArrowheads="1"/>
          </p:cNvSpPr>
          <p:nvPr>
            <p:ph type="title"/>
          </p:nvPr>
        </p:nvSpPr>
        <p:spPr>
          <a:xfrm>
            <a:off x="488950" y="274638"/>
            <a:ext cx="8915400" cy="1143000"/>
          </a:xfrm>
        </p:spPr>
        <p:txBody>
          <a:bodyPr/>
          <a:lstStyle/>
          <a:p>
            <a:r>
              <a:rPr lang="en-GB" altLang="en-US">
                <a:ea typeface="ＭＳ Ｐゴシック" panose="020B0600070205080204" pitchFamily="34" charset="-128"/>
              </a:rPr>
              <a:t>Reasons for refusal </a:t>
            </a:r>
          </a:p>
        </p:txBody>
      </p:sp>
      <p:sp>
        <p:nvSpPr>
          <p:cNvPr id="3" name="Content Placeholder 2">
            <a:extLst>
              <a:ext uri="{FF2B5EF4-FFF2-40B4-BE49-F238E27FC236}">
                <a16:creationId xmlns:a16="http://schemas.microsoft.com/office/drawing/2014/main" id="{4E733871-044B-43DC-94E7-6D96E00A4DBC}"/>
              </a:ext>
            </a:extLst>
          </p:cNvPr>
          <p:cNvSpPr>
            <a:spLocks noGrp="1"/>
          </p:cNvSpPr>
          <p:nvPr>
            <p:ph idx="1"/>
          </p:nvPr>
        </p:nvSpPr>
        <p:spPr>
          <a:xfrm>
            <a:off x="560388" y="1341438"/>
            <a:ext cx="9482137" cy="4784725"/>
          </a:xfrm>
        </p:spPr>
        <p:txBody>
          <a:bodyPr/>
          <a:lstStyle/>
          <a:p>
            <a:pPr eaLnBrk="1" fontAlgn="auto" hangingPunct="1">
              <a:lnSpc>
                <a:spcPct val="90000"/>
              </a:lnSpc>
              <a:spcAft>
                <a:spcPts val="0"/>
              </a:spcAft>
              <a:defRPr/>
            </a:pPr>
            <a:r>
              <a:rPr lang="en-US" kern="1200" dirty="0">
                <a:solidFill>
                  <a:prstClr val="black"/>
                </a:solidFill>
              </a:rPr>
              <a:t>Must be:</a:t>
            </a:r>
          </a:p>
          <a:p>
            <a:pPr marL="0" indent="0" eaLnBrk="1" fontAlgn="auto" hangingPunct="1">
              <a:lnSpc>
                <a:spcPct val="90000"/>
              </a:lnSpc>
              <a:spcAft>
                <a:spcPts val="0"/>
              </a:spcAft>
              <a:buFontTx/>
              <a:buNone/>
              <a:defRPr/>
            </a:pPr>
            <a:endParaRPr lang="en-US" kern="1200" dirty="0">
              <a:solidFill>
                <a:prstClr val="black"/>
              </a:solidFill>
            </a:endParaRPr>
          </a:p>
          <a:p>
            <a:pPr lvl="1" eaLnBrk="1" fontAlgn="auto" hangingPunct="1">
              <a:lnSpc>
                <a:spcPct val="90000"/>
              </a:lnSpc>
              <a:spcAft>
                <a:spcPts val="0"/>
              </a:spcAft>
              <a:buFont typeface="Wingdings" panose="05000000000000000000" pitchFamily="2" charset="2"/>
              <a:buChar char="ü"/>
              <a:defRPr/>
            </a:pPr>
            <a:r>
              <a:rPr lang="en-US" sz="3200" kern="1200" dirty="0">
                <a:solidFill>
                  <a:prstClr val="black"/>
                </a:solidFill>
              </a:rPr>
              <a:t> Accurate</a:t>
            </a:r>
          </a:p>
          <a:p>
            <a:pPr lvl="1" eaLnBrk="1" fontAlgn="auto" hangingPunct="1">
              <a:lnSpc>
                <a:spcPct val="90000"/>
              </a:lnSpc>
              <a:spcAft>
                <a:spcPts val="0"/>
              </a:spcAft>
              <a:buFont typeface="Wingdings" panose="05000000000000000000" pitchFamily="2" charset="2"/>
              <a:buChar char="ü"/>
              <a:defRPr/>
            </a:pPr>
            <a:r>
              <a:rPr lang="en-US" sz="3200" kern="1200" dirty="0">
                <a:solidFill>
                  <a:prstClr val="black"/>
                </a:solidFill>
              </a:rPr>
              <a:t> Directly related to the development proposal</a:t>
            </a:r>
          </a:p>
          <a:p>
            <a:pPr lvl="1" eaLnBrk="1" fontAlgn="auto" hangingPunct="1">
              <a:lnSpc>
                <a:spcPct val="90000"/>
              </a:lnSpc>
              <a:spcAft>
                <a:spcPts val="0"/>
              </a:spcAft>
              <a:buFont typeface="Wingdings" panose="05000000000000000000" pitchFamily="2" charset="2"/>
              <a:buChar char="ü"/>
              <a:defRPr/>
            </a:pPr>
            <a:r>
              <a:rPr lang="en-US" sz="3200" kern="1200" dirty="0">
                <a:solidFill>
                  <a:prstClr val="black"/>
                </a:solidFill>
              </a:rPr>
              <a:t> Have regard to the development plan</a:t>
            </a:r>
          </a:p>
          <a:p>
            <a:pPr lvl="1" eaLnBrk="1" fontAlgn="auto" hangingPunct="1">
              <a:lnSpc>
                <a:spcPct val="90000"/>
              </a:lnSpc>
              <a:spcAft>
                <a:spcPts val="0"/>
              </a:spcAft>
              <a:buFont typeface="Wingdings" panose="05000000000000000000" pitchFamily="2" charset="2"/>
              <a:buChar char="ü"/>
              <a:defRPr/>
            </a:pPr>
            <a:r>
              <a:rPr lang="en-US" sz="3200" kern="1200" dirty="0">
                <a:solidFill>
                  <a:prstClr val="black"/>
                </a:solidFill>
              </a:rPr>
              <a:t> Relate to material considerations</a:t>
            </a:r>
          </a:p>
          <a:p>
            <a:pPr eaLnBrk="1" fontAlgn="auto" hangingPunct="1">
              <a:lnSpc>
                <a:spcPct val="90000"/>
              </a:lnSpc>
              <a:spcAft>
                <a:spcPts val="0"/>
              </a:spcAft>
              <a:buFont typeface="Arial" panose="020B0604020202020204" pitchFamily="34" charset="0"/>
              <a:buChar char="•"/>
              <a:defRPr/>
            </a:pPr>
            <a:endParaRPr lang="en-US" kern="1200" dirty="0">
              <a:solidFill>
                <a:prstClr val="black"/>
              </a:solidFill>
            </a:endParaRPr>
          </a:p>
          <a:p>
            <a:pPr eaLnBrk="1" fontAlgn="auto" hangingPunct="1">
              <a:lnSpc>
                <a:spcPct val="90000"/>
              </a:lnSpc>
              <a:spcAft>
                <a:spcPts val="0"/>
              </a:spcAft>
              <a:buFont typeface="Arial" panose="020B0604020202020204" pitchFamily="34" charset="0"/>
              <a:buChar char="•"/>
              <a:defRPr/>
            </a:pPr>
            <a:endParaRPr lang="en-US" kern="1200" dirty="0">
              <a:solidFill>
                <a:prstClr val="black"/>
              </a:solidFill>
            </a:endParaRPr>
          </a:p>
          <a:p>
            <a:pPr marL="0" indent="0" eaLnBrk="1" fontAlgn="auto" hangingPunct="1">
              <a:lnSpc>
                <a:spcPct val="90000"/>
              </a:lnSpc>
              <a:spcAft>
                <a:spcPts val="0"/>
              </a:spcAft>
              <a:buFontTx/>
              <a:buNone/>
              <a:defRPr/>
            </a:pPr>
            <a:r>
              <a:rPr lang="en-US" kern="1200" dirty="0">
                <a:solidFill>
                  <a:prstClr val="black"/>
                </a:solidFill>
              </a:rPr>
              <a:t>You can always ask officers for advice</a:t>
            </a:r>
          </a:p>
          <a:p>
            <a:pPr>
              <a:defRPr/>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32E7379-CE7C-4509-8F35-FC831CCEACCB}"/>
              </a:ext>
            </a:extLst>
          </p:cNvPr>
          <p:cNvSpPr>
            <a:spLocks noGrp="1" noChangeArrowheads="1"/>
          </p:cNvSpPr>
          <p:nvPr>
            <p:ph type="title" idx="4294967295"/>
          </p:nvPr>
        </p:nvSpPr>
        <p:spPr>
          <a:xfrm>
            <a:off x="446088" y="260350"/>
            <a:ext cx="8426450" cy="603250"/>
          </a:xfrm>
        </p:spPr>
        <p:txBody>
          <a:bodyPr/>
          <a:lstStyle/>
          <a:p>
            <a:pPr eaLnBrk="1" hangingPunct="1"/>
            <a:r>
              <a:rPr lang="en-GB" altLang="en-US"/>
              <a:t>Ask yourself……</a:t>
            </a:r>
          </a:p>
        </p:txBody>
      </p:sp>
      <p:sp>
        <p:nvSpPr>
          <p:cNvPr id="79875" name="Content Placeholder 2">
            <a:extLst>
              <a:ext uri="{FF2B5EF4-FFF2-40B4-BE49-F238E27FC236}">
                <a16:creationId xmlns:a16="http://schemas.microsoft.com/office/drawing/2014/main" id="{52F45F34-93CA-4F30-8A2C-D027AA8679EE}"/>
              </a:ext>
            </a:extLst>
          </p:cNvPr>
          <p:cNvSpPr>
            <a:spLocks noGrp="1" noChangeArrowheads="1"/>
          </p:cNvSpPr>
          <p:nvPr>
            <p:ph idx="4294967295"/>
          </p:nvPr>
        </p:nvSpPr>
        <p:spPr>
          <a:xfrm>
            <a:off x="446088" y="1052513"/>
            <a:ext cx="9204325" cy="3816350"/>
          </a:xfrm>
        </p:spPr>
        <p:txBody>
          <a:bodyPr/>
          <a:lstStyle/>
          <a:p>
            <a:pPr eaLnBrk="1" hangingPunct="1">
              <a:spcBef>
                <a:spcPts val="600"/>
              </a:spcBef>
            </a:pPr>
            <a:r>
              <a:rPr lang="en-GB" altLang="en-US" sz="2800" dirty="0">
                <a:ea typeface="ＭＳ Ｐゴシック" panose="020B0600070205080204" pitchFamily="34" charset="-128"/>
              </a:rPr>
              <a:t>What is the </a:t>
            </a:r>
            <a:r>
              <a:rPr lang="en-GB" altLang="en-US" sz="2800" b="1" dirty="0">
                <a:ea typeface="ＭＳ Ｐゴシック" panose="020B0600070205080204" pitchFamily="34" charset="-128"/>
              </a:rPr>
              <a:t>“evidential basis” </a:t>
            </a:r>
            <a:r>
              <a:rPr lang="en-GB" altLang="en-US" sz="2800" dirty="0">
                <a:ea typeface="ＭＳ Ｐゴシック" panose="020B0600070205080204" pitchFamily="34" charset="-128"/>
              </a:rPr>
              <a:t>for the decision?</a:t>
            </a:r>
          </a:p>
          <a:p>
            <a:pPr eaLnBrk="1" hangingPunct="1">
              <a:spcBef>
                <a:spcPts val="600"/>
              </a:spcBef>
            </a:pPr>
            <a:r>
              <a:rPr lang="en-GB" altLang="en-US" sz="2800" dirty="0">
                <a:ea typeface="ＭＳ Ｐゴシック" panose="020B0600070205080204" pitchFamily="34" charset="-128"/>
              </a:rPr>
              <a:t>Is it clear </a:t>
            </a:r>
            <a:r>
              <a:rPr lang="en-GB" altLang="en-US" sz="2800" b="1" dirty="0">
                <a:ea typeface="ＭＳ Ｐゴシック" panose="020B0600070205080204" pitchFamily="34" charset="-128"/>
              </a:rPr>
              <a:t>why</a:t>
            </a:r>
            <a:r>
              <a:rPr lang="en-GB" altLang="en-US" sz="2800" dirty="0">
                <a:ea typeface="ＭＳ Ｐゴシック" panose="020B0600070205080204" pitchFamily="34" charset="-128"/>
              </a:rPr>
              <a:t> permission is refused?</a:t>
            </a:r>
          </a:p>
          <a:p>
            <a:pPr eaLnBrk="1" hangingPunct="1">
              <a:spcBef>
                <a:spcPts val="600"/>
              </a:spcBef>
            </a:pPr>
            <a:r>
              <a:rPr lang="en-GB" altLang="en-US" sz="2800" dirty="0">
                <a:ea typeface="ＭＳ Ｐゴシック" panose="020B0600070205080204" pitchFamily="34" charset="-128"/>
              </a:rPr>
              <a:t>Can you describe the </a:t>
            </a:r>
            <a:r>
              <a:rPr lang="en-GB" altLang="en-US" sz="2800" b="1" dirty="0">
                <a:ea typeface="ＭＳ Ｐゴシック" panose="020B0600070205080204" pitchFamily="34" charset="-128"/>
              </a:rPr>
              <a:t>harm</a:t>
            </a:r>
            <a:r>
              <a:rPr lang="en-GB" altLang="en-US" sz="2800" dirty="0">
                <a:ea typeface="ＭＳ Ｐゴシック" panose="020B0600070205080204" pitchFamily="34" charset="-128"/>
              </a:rPr>
              <a:t>...</a:t>
            </a:r>
          </a:p>
          <a:p>
            <a:pPr eaLnBrk="1" hangingPunct="1">
              <a:spcBef>
                <a:spcPts val="600"/>
              </a:spcBef>
            </a:pPr>
            <a:r>
              <a:rPr lang="en-GB" altLang="en-US" sz="2800" dirty="0">
                <a:ea typeface="ＭＳ Ｐゴシック" panose="020B0600070205080204" pitchFamily="34" charset="-128"/>
              </a:rPr>
              <a:t>… and why conditions would </a:t>
            </a:r>
            <a:br>
              <a:rPr lang="en-GB" altLang="en-US" sz="2800" dirty="0">
                <a:ea typeface="ＭＳ Ｐゴシック" panose="020B0600070205080204" pitchFamily="34" charset="-128"/>
              </a:rPr>
            </a:br>
            <a:r>
              <a:rPr lang="en-GB" altLang="en-US" sz="2800" dirty="0">
                <a:ea typeface="ＭＳ Ｐゴシック" panose="020B0600070205080204" pitchFamily="34" charset="-128"/>
              </a:rPr>
              <a:t>not be sufficient ?</a:t>
            </a:r>
          </a:p>
          <a:p>
            <a:pPr eaLnBrk="1" hangingPunct="1">
              <a:spcBef>
                <a:spcPts val="600"/>
              </a:spcBef>
            </a:pPr>
            <a:r>
              <a:rPr lang="en-GB" altLang="en-US" sz="2800" dirty="0">
                <a:ea typeface="ＭＳ Ｐゴシック" panose="020B0600070205080204" pitchFamily="34" charset="-128"/>
              </a:rPr>
              <a:t>Is it clear what the </a:t>
            </a:r>
            <a:r>
              <a:rPr lang="en-GB" altLang="en-US" sz="2800" b="1" dirty="0">
                <a:ea typeface="ＭＳ Ｐゴシック" panose="020B0600070205080204" pitchFamily="34" charset="-128"/>
              </a:rPr>
              <a:t>policy </a:t>
            </a:r>
            <a:br>
              <a:rPr lang="en-GB" altLang="en-US" sz="2800" b="1" dirty="0">
                <a:ea typeface="ＭＳ Ｐゴシック" panose="020B0600070205080204" pitchFamily="34" charset="-128"/>
              </a:rPr>
            </a:br>
            <a:r>
              <a:rPr lang="en-GB" altLang="en-US" sz="2800" b="1" dirty="0">
                <a:ea typeface="ＭＳ Ｐゴシック" panose="020B0600070205080204" pitchFamily="34" charset="-128"/>
              </a:rPr>
              <a:t>support </a:t>
            </a:r>
            <a:r>
              <a:rPr lang="en-GB" altLang="en-US" sz="2800" dirty="0">
                <a:ea typeface="ＭＳ Ｐゴシック" panose="020B0600070205080204" pitchFamily="34" charset="-128"/>
              </a:rPr>
              <a:t>is for the decision?</a:t>
            </a:r>
          </a:p>
          <a:p>
            <a:pPr eaLnBrk="1" hangingPunct="1">
              <a:spcBef>
                <a:spcPts val="600"/>
              </a:spcBef>
            </a:pPr>
            <a:r>
              <a:rPr lang="en-GB" altLang="en-US" sz="2800" dirty="0">
                <a:ea typeface="ＭＳ Ｐゴシック" panose="020B0600070205080204" pitchFamily="34" charset="-128"/>
              </a:rPr>
              <a:t>Have </a:t>
            </a:r>
            <a:r>
              <a:rPr lang="en-GB" altLang="en-US" sz="2800" b="1" dirty="0">
                <a:ea typeface="ＭＳ Ｐゴシック" panose="020B0600070205080204" pitchFamily="34" charset="-128"/>
              </a:rPr>
              <a:t>other material </a:t>
            </a:r>
            <a:br>
              <a:rPr lang="en-GB" altLang="en-US" sz="2800" b="1" dirty="0">
                <a:ea typeface="ＭＳ Ｐゴシック" panose="020B0600070205080204" pitchFamily="34" charset="-128"/>
              </a:rPr>
            </a:br>
            <a:r>
              <a:rPr lang="en-GB" altLang="en-US" sz="2800" b="1" dirty="0">
                <a:ea typeface="ＭＳ Ｐゴシック" panose="020B0600070205080204" pitchFamily="34" charset="-128"/>
              </a:rPr>
              <a:t>considerations </a:t>
            </a:r>
            <a:r>
              <a:rPr lang="en-GB" altLang="en-US" sz="2800" dirty="0">
                <a:ea typeface="ＭＳ Ｐゴシック" panose="020B0600070205080204" pitchFamily="34" charset="-128"/>
              </a:rPr>
              <a:t>been given </a:t>
            </a:r>
            <a:br>
              <a:rPr lang="en-GB" altLang="en-US" sz="2800" dirty="0">
                <a:ea typeface="ＭＳ Ｐゴシック" panose="020B0600070205080204" pitchFamily="34" charset="-128"/>
              </a:rPr>
            </a:br>
            <a:r>
              <a:rPr lang="en-GB" altLang="en-US" sz="2800" dirty="0">
                <a:ea typeface="ＭＳ Ｐゴシック" panose="020B0600070205080204" pitchFamily="34" charset="-128"/>
              </a:rPr>
              <a:t>the appropriate weight?</a:t>
            </a:r>
          </a:p>
        </p:txBody>
      </p:sp>
      <p:pic>
        <p:nvPicPr>
          <p:cNvPr id="79876" name="Picture 1" descr="A street sign pointing to Doubt and Confidence">
            <a:extLst>
              <a:ext uri="{FF2B5EF4-FFF2-40B4-BE49-F238E27FC236}">
                <a16:creationId xmlns:a16="http://schemas.microsoft.com/office/drawing/2014/main" id="{1604B5A4-468C-45F3-B6B3-F197BC7DBF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780928"/>
            <a:ext cx="3519487"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6B67A2C6-8677-437C-BEA5-9EE836CBDA06}"/>
              </a:ext>
            </a:extLst>
          </p:cNvPr>
          <p:cNvSpPr>
            <a:spLocks noGrp="1" noChangeArrowheads="1"/>
          </p:cNvSpPr>
          <p:nvPr>
            <p:ph type="title"/>
          </p:nvPr>
        </p:nvSpPr>
        <p:spPr/>
        <p:txBody>
          <a:bodyPr/>
          <a:lstStyle/>
          <a:p>
            <a:r>
              <a:rPr lang="en-GB" altLang="en-US"/>
              <a:t>Listen to what officers are telling you</a:t>
            </a:r>
          </a:p>
        </p:txBody>
      </p:sp>
      <p:sp>
        <p:nvSpPr>
          <p:cNvPr id="81923" name="Content Placeholder 2">
            <a:extLst>
              <a:ext uri="{FF2B5EF4-FFF2-40B4-BE49-F238E27FC236}">
                <a16:creationId xmlns:a16="http://schemas.microsoft.com/office/drawing/2014/main" id="{1C3351FB-95DD-49AD-8802-5D0663742E96}"/>
              </a:ext>
            </a:extLst>
          </p:cNvPr>
          <p:cNvSpPr>
            <a:spLocks noGrp="1" noChangeArrowheads="1"/>
          </p:cNvSpPr>
          <p:nvPr>
            <p:ph idx="1"/>
          </p:nvPr>
        </p:nvSpPr>
        <p:spPr>
          <a:xfrm>
            <a:off x="608013" y="1628775"/>
            <a:ext cx="8915400" cy="4525963"/>
          </a:xfrm>
        </p:spPr>
        <p:txBody>
          <a:bodyPr/>
          <a:lstStyle/>
          <a:p>
            <a:r>
              <a:rPr lang="en-GB" altLang="en-US" sz="2400" dirty="0"/>
              <a:t>Officers are there to help you make ‘sound’ decisions not force you to go with their recommendation</a:t>
            </a:r>
          </a:p>
          <a:p>
            <a:r>
              <a:rPr lang="en-GB" altLang="en-US" sz="2400" dirty="0"/>
              <a:t>Ask officers for their opinion </a:t>
            </a:r>
            <a:r>
              <a:rPr lang="en-GB" altLang="en-US" sz="2400" i="1" dirty="0"/>
              <a:t>before</a:t>
            </a:r>
            <a:r>
              <a:rPr lang="en-GB" altLang="en-US" sz="2400" dirty="0"/>
              <a:t> you vote</a:t>
            </a:r>
          </a:p>
          <a:p>
            <a:r>
              <a:rPr lang="en-GB" altLang="en-US" sz="2400" dirty="0"/>
              <a:t>Is the recommendation ‘finely balanced’ or ‘clearly in conformity with an adopted policy’?</a:t>
            </a:r>
          </a:p>
          <a:p>
            <a:r>
              <a:rPr lang="en-GB" altLang="en-US" sz="2400" dirty="0"/>
              <a:t>Officers are there to help you before as well as during the meeting </a:t>
            </a:r>
          </a:p>
        </p:txBody>
      </p:sp>
      <p:pic>
        <p:nvPicPr>
          <p:cNvPr id="81924" name="Picture 2" descr="A person being confused - illustrated by question marks">
            <a:extLst>
              <a:ext uri="{FF2B5EF4-FFF2-40B4-BE49-F238E27FC236}">
                <a16:creationId xmlns:a16="http://schemas.microsoft.com/office/drawing/2014/main" id="{5A591B1C-CA1D-4805-8CE5-7CD2ADCA9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4192588"/>
            <a:ext cx="256698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EAC2B495-EC80-4A67-BCA2-6521D7E68426}"/>
              </a:ext>
            </a:extLst>
          </p:cNvPr>
          <p:cNvSpPr>
            <a:spLocks noGrp="1" noChangeArrowheads="1"/>
          </p:cNvSpPr>
          <p:nvPr>
            <p:ph type="title"/>
          </p:nvPr>
        </p:nvSpPr>
        <p:spPr/>
        <p:txBody>
          <a:bodyPr/>
          <a:lstStyle/>
          <a:p>
            <a:r>
              <a:rPr lang="en-GB" altLang="en-US">
                <a:ea typeface="ＭＳ Ｐゴシック" panose="020B0600070205080204" pitchFamily="34" charset="-128"/>
              </a:rPr>
              <a:t>Managing meetings </a:t>
            </a:r>
          </a:p>
        </p:txBody>
      </p:sp>
      <p:sp>
        <p:nvSpPr>
          <p:cNvPr id="83971" name="Content Placeholder 2">
            <a:extLst>
              <a:ext uri="{FF2B5EF4-FFF2-40B4-BE49-F238E27FC236}">
                <a16:creationId xmlns:a16="http://schemas.microsoft.com/office/drawing/2014/main" id="{597E884C-2851-4898-846F-A01C8D6AFF1D}"/>
              </a:ext>
            </a:extLst>
          </p:cNvPr>
          <p:cNvSpPr>
            <a:spLocks noGrp="1" noChangeArrowheads="1"/>
          </p:cNvSpPr>
          <p:nvPr>
            <p:ph idx="1"/>
          </p:nvPr>
        </p:nvSpPr>
        <p:spPr>
          <a:xfrm>
            <a:off x="560388" y="1341438"/>
            <a:ext cx="8915400" cy="4525962"/>
          </a:xfrm>
        </p:spPr>
        <p:txBody>
          <a:bodyPr/>
          <a:lstStyle/>
          <a:p>
            <a:r>
              <a:rPr lang="en-US" altLang="en-US" sz="2800" dirty="0">
                <a:ea typeface="ＭＳ Ｐゴシック" panose="020B0600070205080204" pitchFamily="34" charset="-128"/>
              </a:rPr>
              <a:t>During the debate, where the committee has reached a different balance of material considerations  (to the officer recommendation)  officers could be asked to explain to the committee before a motion is made:</a:t>
            </a:r>
          </a:p>
          <a:p>
            <a:pPr lvl="1"/>
            <a:r>
              <a:rPr lang="en-US" altLang="en-US" sz="2400" dirty="0">
                <a:ea typeface="ＭＳ Ｐゴシック" panose="020B0600070205080204" pitchFamily="34" charset="-128"/>
              </a:rPr>
              <a:t>Which issues raised by the members/public can be given weight and why others cannot</a:t>
            </a:r>
          </a:p>
          <a:p>
            <a:pPr lvl="1"/>
            <a:r>
              <a:rPr lang="en-US" altLang="en-US" sz="2400" dirty="0">
                <a:ea typeface="ＭＳ Ｐゴシック" panose="020B0600070205080204" pitchFamily="34" charset="-128"/>
              </a:rPr>
              <a:t>What conditions/reasons are likely to be found reasonable if challenged</a:t>
            </a:r>
          </a:p>
          <a:p>
            <a:pPr lvl="1"/>
            <a:r>
              <a:rPr lang="en-US" altLang="en-US" sz="2400" dirty="0">
                <a:ea typeface="ＭＳ Ｐゴシック" panose="020B0600070205080204" pitchFamily="34" charset="-128"/>
              </a:rPr>
              <a:t>However as these are public sessions it is better for Members to seek advice before the meeting</a:t>
            </a:r>
          </a:p>
          <a:p>
            <a:endParaRPr lang="en-GB" altLang="en-US" dirty="0">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1F823907-001D-4819-B0CE-F488CE31C7AF}"/>
              </a:ext>
            </a:extLst>
          </p:cNvPr>
          <p:cNvSpPr>
            <a:spLocks noGrp="1" noChangeArrowheads="1"/>
          </p:cNvSpPr>
          <p:nvPr>
            <p:ph type="title" idx="4294967295"/>
          </p:nvPr>
        </p:nvSpPr>
        <p:spPr>
          <a:xfrm>
            <a:off x="520700" y="188913"/>
            <a:ext cx="5794375" cy="720725"/>
          </a:xfrm>
        </p:spPr>
        <p:txBody>
          <a:bodyPr/>
          <a:lstStyle/>
          <a:p>
            <a:pPr eaLnBrk="1" hangingPunct="1">
              <a:defRPr/>
            </a:pPr>
            <a:r>
              <a:rPr lang="en-GB" dirty="0">
                <a:latin typeface="+mn-lt"/>
                <a:ea typeface="ＭＳ Ｐゴシック" charset="0"/>
                <a:cs typeface="ＭＳ Ｐゴシック" charset="0"/>
              </a:rPr>
              <a:t>Bad evidence</a:t>
            </a:r>
            <a:endParaRPr lang="en-US" dirty="0">
              <a:latin typeface="+mn-lt"/>
              <a:ea typeface="ＭＳ Ｐゴシック" charset="0"/>
              <a:cs typeface="ＭＳ Ｐゴシック" charset="0"/>
            </a:endParaRPr>
          </a:p>
        </p:txBody>
      </p:sp>
      <p:sp>
        <p:nvSpPr>
          <p:cNvPr id="86019" name="Rectangle 3">
            <a:extLst>
              <a:ext uri="{FF2B5EF4-FFF2-40B4-BE49-F238E27FC236}">
                <a16:creationId xmlns:a16="http://schemas.microsoft.com/office/drawing/2014/main" id="{65B1BD33-11E6-4EE3-94B9-74A8BF747D4F}"/>
              </a:ext>
            </a:extLst>
          </p:cNvPr>
          <p:cNvSpPr>
            <a:spLocks noGrp="1" noChangeArrowheads="1"/>
          </p:cNvSpPr>
          <p:nvPr>
            <p:ph type="body" idx="4294967295"/>
          </p:nvPr>
        </p:nvSpPr>
        <p:spPr>
          <a:xfrm>
            <a:off x="1003300" y="985838"/>
            <a:ext cx="8428038" cy="5191125"/>
          </a:xfrm>
        </p:spPr>
        <p:txBody>
          <a:bodyPr/>
          <a:lstStyle/>
          <a:p>
            <a:pPr eaLnBrk="1" hangingPunct="1">
              <a:buFontTx/>
              <a:buNone/>
            </a:pPr>
            <a:r>
              <a:rPr lang="en-GB" altLang="en-US"/>
              <a:t>         </a:t>
            </a:r>
          </a:p>
          <a:p>
            <a:pPr eaLnBrk="1" hangingPunct="1">
              <a:buFontTx/>
              <a:buNone/>
            </a:pPr>
            <a:endParaRPr lang="en-US" altLang="en-US" sz="1000"/>
          </a:p>
        </p:txBody>
      </p:sp>
      <p:sp>
        <p:nvSpPr>
          <p:cNvPr id="86020" name="Text Box 5">
            <a:extLst>
              <a:ext uri="{FF2B5EF4-FFF2-40B4-BE49-F238E27FC236}">
                <a16:creationId xmlns:a16="http://schemas.microsoft.com/office/drawing/2014/main" id="{6C0BD9EE-E2FF-4934-A114-D0C2C8D0D4AE}"/>
              </a:ext>
            </a:extLst>
          </p:cNvPr>
          <p:cNvSpPr txBox="1">
            <a:spLocks noChangeArrowheads="1"/>
          </p:cNvSpPr>
          <p:nvPr/>
        </p:nvSpPr>
        <p:spPr bwMode="auto">
          <a:xfrm>
            <a:off x="501650" y="914400"/>
            <a:ext cx="94043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000" dirty="0">
                <a:solidFill>
                  <a:srgbClr val="000000"/>
                </a:solidFill>
                <a:latin typeface="Times New Roman" panose="02020603050405020304" pitchFamily="18" charset="0"/>
              </a:rPr>
              <a:t>“</a:t>
            </a:r>
            <a:r>
              <a:rPr lang="en-GB" altLang="en-US" sz="2000" dirty="0">
                <a:solidFill>
                  <a:srgbClr val="000000"/>
                </a:solidFill>
              </a:rPr>
              <a:t>the housing density is much higher than the surrounding area”</a:t>
            </a:r>
          </a:p>
          <a:p>
            <a:pPr eaLnBrk="1" hangingPunct="1">
              <a:spcBef>
                <a:spcPct val="0"/>
              </a:spcBef>
              <a:buFontTx/>
              <a:buNone/>
            </a:pPr>
            <a:r>
              <a:rPr lang="en-GB" altLang="en-US" sz="2000" b="0" dirty="0">
                <a:solidFill>
                  <a:srgbClr val="000000"/>
                </a:solidFill>
              </a:rPr>
              <a:t>xx: what do you mean by “the surrounding area”? and higher by how much, exactly?</a:t>
            </a:r>
            <a:endParaRPr lang="en-US" altLang="en-US" sz="2000" b="0" dirty="0">
              <a:solidFill>
                <a:srgbClr val="000000"/>
              </a:solidFill>
            </a:endParaRPr>
          </a:p>
          <a:p>
            <a:pPr eaLnBrk="1" hangingPunct="1">
              <a:spcBef>
                <a:spcPct val="0"/>
              </a:spcBef>
              <a:buFontTx/>
              <a:buNone/>
            </a:pPr>
            <a:r>
              <a:rPr lang="en-GB" altLang="en-US" sz="2000" b="0" dirty="0">
                <a:solidFill>
                  <a:srgbClr val="000000"/>
                </a:solidFill>
              </a:rPr>
              <a:t>xx: and what if it is? That’s not evidence of </a:t>
            </a:r>
            <a:r>
              <a:rPr lang="en-GB" altLang="en-US" sz="2000" b="0" i="1" dirty="0">
                <a:solidFill>
                  <a:srgbClr val="000000"/>
                </a:solidFill>
              </a:rPr>
              <a:t>harm, </a:t>
            </a:r>
            <a:r>
              <a:rPr lang="en-GB" altLang="en-US" sz="2000" b="0" dirty="0">
                <a:solidFill>
                  <a:srgbClr val="000000"/>
                </a:solidFill>
              </a:rPr>
              <a:t>is it?</a:t>
            </a:r>
          </a:p>
          <a:p>
            <a:pPr eaLnBrk="1" hangingPunct="1">
              <a:spcBef>
                <a:spcPct val="0"/>
              </a:spcBef>
              <a:buFontTx/>
              <a:buNone/>
            </a:pPr>
            <a:endParaRPr lang="en-US" altLang="en-US" sz="2000" b="0" dirty="0">
              <a:solidFill>
                <a:srgbClr val="000000"/>
              </a:solidFill>
            </a:endParaRPr>
          </a:p>
          <a:p>
            <a:pPr eaLnBrk="1" hangingPunct="1">
              <a:spcBef>
                <a:spcPct val="0"/>
              </a:spcBef>
              <a:buFontTx/>
              <a:buNone/>
            </a:pPr>
            <a:r>
              <a:rPr lang="en-GB" altLang="en-US" sz="2000" dirty="0">
                <a:solidFill>
                  <a:srgbClr val="000000"/>
                </a:solidFill>
              </a:rPr>
              <a:t>“the change of use is unsociable and will cause a disturbance to local residents”</a:t>
            </a:r>
          </a:p>
          <a:p>
            <a:pPr eaLnBrk="1" hangingPunct="1">
              <a:spcBef>
                <a:spcPct val="0"/>
              </a:spcBef>
              <a:buFontTx/>
              <a:buNone/>
            </a:pPr>
            <a:r>
              <a:rPr lang="en-GB" altLang="en-US" sz="2000" b="0" dirty="0">
                <a:solidFill>
                  <a:srgbClr val="000000"/>
                </a:solidFill>
              </a:rPr>
              <a:t>xx</a:t>
            </a:r>
            <a:r>
              <a:rPr lang="en-GB" altLang="en-US" sz="2000" b="0" i="1" dirty="0">
                <a:solidFill>
                  <a:srgbClr val="000000"/>
                </a:solidFill>
              </a:rPr>
              <a:t>:  </a:t>
            </a:r>
            <a:r>
              <a:rPr lang="en-GB" altLang="en-US" sz="2000" b="0" dirty="0">
                <a:solidFill>
                  <a:srgbClr val="000000"/>
                </a:solidFill>
              </a:rPr>
              <a:t>What type of disturbance and where is the evidence to back this up?</a:t>
            </a:r>
            <a:endParaRPr lang="en-US" altLang="en-US" sz="2000" b="0" dirty="0">
              <a:solidFill>
                <a:srgbClr val="000000"/>
              </a:solidFill>
            </a:endParaRPr>
          </a:p>
          <a:p>
            <a:pPr eaLnBrk="1" hangingPunct="1">
              <a:spcBef>
                <a:spcPct val="0"/>
              </a:spcBef>
              <a:buFontTx/>
              <a:buNone/>
            </a:pPr>
            <a:r>
              <a:rPr lang="en-GB" altLang="en-US" sz="2000" b="0" dirty="0">
                <a:solidFill>
                  <a:srgbClr val="000000"/>
                </a:solidFill>
              </a:rPr>
              <a:t>xx:  Has the applicant provided any consultant reports and can they be challenged?</a:t>
            </a:r>
            <a:endParaRPr lang="en-US" altLang="en-US" sz="2000" b="0" dirty="0">
              <a:solidFill>
                <a:srgbClr val="000000"/>
              </a:solidFill>
            </a:endParaRPr>
          </a:p>
          <a:p>
            <a:pPr eaLnBrk="1" hangingPunct="1">
              <a:spcBef>
                <a:spcPct val="0"/>
              </a:spcBef>
              <a:buFontTx/>
              <a:buNone/>
            </a:pPr>
            <a:r>
              <a:rPr lang="en-GB" altLang="en-US" sz="2000" b="0" dirty="0">
                <a:solidFill>
                  <a:srgbClr val="000000"/>
                </a:solidFill>
              </a:rPr>
              <a:t>xx:  What are the hours of operation and will the use take place during unsociable hours?</a:t>
            </a:r>
          </a:p>
          <a:p>
            <a:pPr eaLnBrk="1" hangingPunct="1">
              <a:spcBef>
                <a:spcPct val="0"/>
              </a:spcBef>
              <a:buFontTx/>
              <a:buNone/>
            </a:pPr>
            <a:endParaRPr lang="en-US" altLang="en-US" sz="2000" b="0" dirty="0">
              <a:solidFill>
                <a:srgbClr val="000000"/>
              </a:solidFill>
            </a:endParaRPr>
          </a:p>
          <a:p>
            <a:pPr eaLnBrk="1" hangingPunct="1">
              <a:spcBef>
                <a:spcPct val="0"/>
              </a:spcBef>
              <a:buFontTx/>
              <a:buNone/>
            </a:pPr>
            <a:r>
              <a:rPr lang="en-GB" altLang="en-US" sz="2000" dirty="0">
                <a:solidFill>
                  <a:srgbClr val="000000"/>
                </a:solidFill>
              </a:rPr>
              <a:t>“the site is a considerable distance from local facilities and the bus service is poor”</a:t>
            </a:r>
          </a:p>
          <a:p>
            <a:pPr eaLnBrk="1" hangingPunct="1">
              <a:spcBef>
                <a:spcPct val="0"/>
              </a:spcBef>
              <a:buFontTx/>
              <a:buNone/>
            </a:pPr>
            <a:r>
              <a:rPr lang="en-GB" altLang="en-US" sz="2000" b="0" dirty="0">
                <a:solidFill>
                  <a:srgbClr val="000000"/>
                </a:solidFill>
              </a:rPr>
              <a:t>xx:  which “local facilities”? how far is “a considerable distance”? how frequent is the bus service?</a:t>
            </a:r>
            <a:endParaRPr lang="en-US" altLang="en-US" sz="2000" b="0" dirty="0">
              <a:solidFill>
                <a:srgbClr val="000000"/>
              </a:solidFill>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5AF8337C-DCB5-48B6-9326-15776855188F}"/>
              </a:ext>
            </a:extLst>
          </p:cNvPr>
          <p:cNvSpPr>
            <a:spLocks noGrp="1" noChangeArrowheads="1"/>
          </p:cNvSpPr>
          <p:nvPr>
            <p:ph type="title" idx="4294967295"/>
          </p:nvPr>
        </p:nvSpPr>
        <p:spPr>
          <a:xfrm>
            <a:off x="430213" y="188913"/>
            <a:ext cx="9475787" cy="647700"/>
          </a:xfrm>
        </p:spPr>
        <p:txBody>
          <a:bodyPr/>
          <a:lstStyle/>
          <a:p>
            <a:pPr eaLnBrk="1" hangingPunct="1">
              <a:defRPr/>
            </a:pPr>
            <a:r>
              <a:rPr lang="en-GB" dirty="0">
                <a:latin typeface="+mn-lt"/>
                <a:ea typeface="ＭＳ Ｐゴシック" charset="0"/>
                <a:cs typeface="ＭＳ Ｐゴシック" charset="0"/>
              </a:rPr>
              <a:t>Good evidence is a combination of...</a:t>
            </a:r>
            <a:endParaRPr lang="en-US" dirty="0">
              <a:latin typeface="+mn-lt"/>
              <a:ea typeface="ＭＳ Ｐゴシック" charset="0"/>
              <a:cs typeface="ＭＳ Ｐゴシック" charset="0"/>
            </a:endParaRPr>
          </a:p>
        </p:txBody>
      </p:sp>
      <p:sp>
        <p:nvSpPr>
          <p:cNvPr id="57348" name="Rectangle 3">
            <a:extLst>
              <a:ext uri="{FF2B5EF4-FFF2-40B4-BE49-F238E27FC236}">
                <a16:creationId xmlns:a16="http://schemas.microsoft.com/office/drawing/2014/main" id="{8D29FFF5-6249-4165-A37B-849E440B417E}"/>
              </a:ext>
            </a:extLst>
          </p:cNvPr>
          <p:cNvSpPr>
            <a:spLocks noGrp="1" noChangeArrowheads="1"/>
          </p:cNvSpPr>
          <p:nvPr>
            <p:ph type="body" idx="4294967295"/>
          </p:nvPr>
        </p:nvSpPr>
        <p:spPr>
          <a:xfrm>
            <a:off x="592138" y="896938"/>
            <a:ext cx="8874125" cy="5540375"/>
          </a:xfrm>
        </p:spPr>
        <p:txBody>
          <a:bodyPr/>
          <a:lstStyle/>
          <a:p>
            <a:pPr marL="0" indent="0" eaLnBrk="1" hangingPunct="1">
              <a:lnSpc>
                <a:spcPct val="80000"/>
              </a:lnSpc>
              <a:buFontTx/>
              <a:buNone/>
              <a:defRPr/>
            </a:pPr>
            <a:r>
              <a:rPr lang="en-GB" sz="2400" dirty="0">
                <a:cs typeface="ＭＳ Ｐゴシック" charset="0"/>
              </a:rPr>
              <a:t>verifiable </a:t>
            </a:r>
            <a:r>
              <a:rPr lang="en-GB" sz="2400" b="1" dirty="0">
                <a:cs typeface="ＭＳ Ｐゴシック" charset="0"/>
              </a:rPr>
              <a:t>fact </a:t>
            </a:r>
            <a:r>
              <a:rPr lang="en-GB" sz="2400" dirty="0">
                <a:cs typeface="ＭＳ Ｐゴシック" charset="0"/>
              </a:rPr>
              <a:t>and informed and reasonable </a:t>
            </a:r>
            <a:r>
              <a:rPr lang="en-GB" sz="2400" b="1" dirty="0">
                <a:cs typeface="ＭＳ Ｐゴシック" charset="0"/>
              </a:rPr>
              <a:t>commentary</a:t>
            </a:r>
            <a:r>
              <a:rPr lang="en-GB" sz="2400" dirty="0">
                <a:cs typeface="ＭＳ Ｐゴシック" charset="0"/>
              </a:rPr>
              <a:t> upon the facts</a:t>
            </a:r>
          </a:p>
          <a:p>
            <a:pPr eaLnBrk="1" hangingPunct="1">
              <a:lnSpc>
                <a:spcPct val="80000"/>
              </a:lnSpc>
              <a:spcBef>
                <a:spcPts val="1200"/>
              </a:spcBef>
              <a:defRPr/>
            </a:pPr>
            <a:r>
              <a:rPr lang="en-GB" sz="2200" i="1" dirty="0">
                <a:cs typeface="ＭＳ Ｐゴシック" charset="0"/>
              </a:rPr>
              <a:t>“ the net density of the scheme is 90dph. This compares with an average of 22 dph within the area shown on my plan no 5. In my opinion this great discrepancy, while perhaps not conclusive,  is an indication of the incompatibility of the design with the existing character of the area”</a:t>
            </a:r>
          </a:p>
          <a:p>
            <a:pPr eaLnBrk="1" hangingPunct="1">
              <a:lnSpc>
                <a:spcPct val="80000"/>
              </a:lnSpc>
              <a:spcBef>
                <a:spcPts val="1200"/>
              </a:spcBef>
              <a:defRPr/>
            </a:pPr>
            <a:r>
              <a:rPr lang="en-GB" sz="2200" i="1" dirty="0">
                <a:cs typeface="ＭＳ Ｐゴシック" charset="0"/>
              </a:rPr>
              <a:t>“the consultant’s report claims that noise will not impact on local residents but the hours of operation extend to 10pm and there is family housing in the area.  Noise complaints from the business’s other premises in the town has led to action being taken by Environmental Health.  The distance from housing is very similar at 100m from the premises.</a:t>
            </a:r>
          </a:p>
          <a:p>
            <a:pPr eaLnBrk="1" hangingPunct="1">
              <a:lnSpc>
                <a:spcPct val="80000"/>
              </a:lnSpc>
              <a:spcBef>
                <a:spcPts val="1200"/>
              </a:spcBef>
              <a:defRPr/>
            </a:pPr>
            <a:r>
              <a:rPr lang="en-GB" sz="2200" i="1" dirty="0">
                <a:cs typeface="ＭＳ Ｐゴシック" charset="0"/>
              </a:rPr>
              <a:t>“the nearest primary school / shop / etc to the site is about…..miles away along an unlit road with no separate footway. I consider it highly unlikely that anyone would make the journey on foot. There is a bus service, but it runs only twice a day. I conclude from this that the vast majority of trips to and from the development will be by private car.”</a:t>
            </a:r>
            <a:endParaRPr lang="en-US" sz="2200" i="1" dirty="0">
              <a:cs typeface="ＭＳ Ｐゴシック" charset="0"/>
            </a:endParaRPr>
          </a:p>
          <a:p>
            <a:pPr eaLnBrk="1" hangingPunct="1">
              <a:lnSpc>
                <a:spcPct val="80000"/>
              </a:lnSpc>
              <a:defRPr/>
            </a:pPr>
            <a:endParaRPr lang="en-US" sz="2000" dirty="0">
              <a:solidFill>
                <a:srgbClr val="003399"/>
              </a:solidFill>
              <a:cs typeface="ＭＳ Ｐゴシック"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Google Shape;393;p80">
            <a:extLst>
              <a:ext uri="{FF2B5EF4-FFF2-40B4-BE49-F238E27FC236}">
                <a16:creationId xmlns:a16="http://schemas.microsoft.com/office/drawing/2014/main" id="{43D0425A-ACC0-4377-8BC9-EB60C52D3BAF}"/>
              </a:ext>
            </a:extLst>
          </p:cNvPr>
          <p:cNvSpPr txBox="1">
            <a:spLocks noGrp="1"/>
          </p:cNvSpPr>
          <p:nvPr>
            <p:ph type="title"/>
          </p:nvPr>
        </p:nvSpPr>
        <p:spPr>
          <a:xfrm>
            <a:off x="920750" y="517525"/>
            <a:ext cx="8229600" cy="1054100"/>
          </a:xfrm>
        </p:spPr>
        <p:txBody>
          <a:bodyPr spcFirstLastPara="1" lIns="84392" tIns="42185" rIns="84392" bIns="42185" rtlCol="0">
            <a:noAutofit/>
          </a:bodyPr>
          <a:lstStyle/>
          <a:p>
            <a:pPr>
              <a:spcBef>
                <a:spcPts val="0"/>
              </a:spcBef>
              <a:buClr>
                <a:srgbClr val="669900"/>
              </a:buClr>
              <a:buSzPts val="4000"/>
              <a:defRPr/>
            </a:pPr>
            <a:r>
              <a:rPr lang="en-US" sz="3692" dirty="0">
                <a:ea typeface="Arial"/>
                <a:cs typeface="Arial"/>
                <a:sym typeface="Arial"/>
              </a:rPr>
              <a:t>Committee application and determination </a:t>
            </a:r>
            <a:endParaRPr dirty="0"/>
          </a:p>
        </p:txBody>
      </p:sp>
      <p:sp>
        <p:nvSpPr>
          <p:cNvPr id="394" name="Google Shape;394;p80">
            <a:extLst>
              <a:ext uri="{FF2B5EF4-FFF2-40B4-BE49-F238E27FC236}">
                <a16:creationId xmlns:a16="http://schemas.microsoft.com/office/drawing/2014/main" id="{C6F12D59-55AA-469F-B4A6-FD420105ED18}"/>
              </a:ext>
            </a:extLst>
          </p:cNvPr>
          <p:cNvSpPr txBox="1">
            <a:spLocks noGrp="1"/>
          </p:cNvSpPr>
          <p:nvPr>
            <p:ph type="body" idx="1"/>
          </p:nvPr>
        </p:nvSpPr>
        <p:spPr>
          <a:xfrm>
            <a:off x="920750" y="1741488"/>
            <a:ext cx="3857625" cy="4176712"/>
          </a:xfrm>
        </p:spPr>
        <p:txBody>
          <a:bodyPr spcFirstLastPara="1" lIns="84392" tIns="42185" rIns="84392" bIns="42185" rtlCol="0">
            <a:noAutofit/>
          </a:bodyPr>
          <a:lstStyle/>
          <a:p>
            <a:pPr marL="0" indent="0">
              <a:spcBef>
                <a:spcPts val="0"/>
              </a:spcBef>
              <a:buFontTx/>
              <a:buNone/>
              <a:defRPr/>
            </a:pPr>
            <a:r>
              <a:rPr lang="en-US" dirty="0"/>
              <a:t>Come to committee with an </a:t>
            </a:r>
            <a:r>
              <a:rPr lang="en-US" i="1" dirty="0"/>
              <a:t>open</a:t>
            </a:r>
            <a:r>
              <a:rPr lang="en-US" dirty="0"/>
              <a:t> mind, not an </a:t>
            </a:r>
            <a:r>
              <a:rPr lang="en-US" i="1" dirty="0"/>
              <a:t>empty</a:t>
            </a:r>
            <a:r>
              <a:rPr lang="en-US" dirty="0"/>
              <a:t> mind</a:t>
            </a:r>
            <a:endParaRPr dirty="0"/>
          </a:p>
          <a:p>
            <a:pPr marL="316531" indent="0">
              <a:spcBef>
                <a:spcPts val="591"/>
              </a:spcBef>
              <a:buFontTx/>
              <a:buNone/>
              <a:defRPr/>
            </a:pPr>
            <a:endParaRPr dirty="0"/>
          </a:p>
          <a:p>
            <a:pPr marL="316531" indent="-128957">
              <a:spcBef>
                <a:spcPts val="591"/>
              </a:spcBef>
              <a:buClr>
                <a:schemeClr val="dk1"/>
              </a:buClr>
              <a:buSzPts val="3200"/>
              <a:buFontTx/>
              <a:buNone/>
              <a:defRPr/>
            </a:pPr>
            <a:endParaRPr sz="2954" dirty="0">
              <a:solidFill>
                <a:schemeClr val="dk1"/>
              </a:solidFill>
              <a:ea typeface="Arial"/>
              <a:cs typeface="Arial"/>
              <a:sym typeface="Arial"/>
            </a:endParaRPr>
          </a:p>
        </p:txBody>
      </p:sp>
      <p:pic>
        <p:nvPicPr>
          <p:cNvPr id="89092" name="Google Shape;395;p80" descr="Cartoon with person looking into an empty head saying &quot;Hello&quot;">
            <a:extLst>
              <a:ext uri="{FF2B5EF4-FFF2-40B4-BE49-F238E27FC236}">
                <a16:creationId xmlns:a16="http://schemas.microsoft.com/office/drawing/2014/main" id="{46C65F43-01DD-4EC7-8E4A-972CB9AAB5E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588" y="1712913"/>
            <a:ext cx="3857625"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C977D88-4875-42B1-B092-6EAC7F758599}"/>
              </a:ext>
            </a:extLst>
          </p:cNvPr>
          <p:cNvSpPr>
            <a:spLocks noGrp="1" noChangeArrowheads="1"/>
          </p:cNvSpPr>
          <p:nvPr>
            <p:ph type="title"/>
          </p:nvPr>
        </p:nvSpPr>
        <p:spPr/>
        <p:txBody>
          <a:bodyPr/>
          <a:lstStyle/>
          <a:p>
            <a:r>
              <a:rPr lang="en-GB" altLang="en-US">
                <a:ea typeface="ＭＳ Ｐゴシック" panose="020B0600070205080204" pitchFamily="34" charset="-128"/>
              </a:rPr>
              <a:t>The decision can be challenged </a:t>
            </a:r>
          </a:p>
        </p:txBody>
      </p:sp>
      <p:sp>
        <p:nvSpPr>
          <p:cNvPr id="91139" name="Content Placeholder 2">
            <a:extLst>
              <a:ext uri="{FF2B5EF4-FFF2-40B4-BE49-F238E27FC236}">
                <a16:creationId xmlns:a16="http://schemas.microsoft.com/office/drawing/2014/main" id="{A49640BF-15C6-45EC-84FB-85AAB6C85F91}"/>
              </a:ext>
            </a:extLst>
          </p:cNvPr>
          <p:cNvSpPr>
            <a:spLocks noGrp="1" noChangeArrowheads="1"/>
          </p:cNvSpPr>
          <p:nvPr>
            <p:ph idx="1"/>
          </p:nvPr>
        </p:nvSpPr>
        <p:spPr/>
        <p:txBody>
          <a:bodyPr/>
          <a:lstStyle/>
          <a:p>
            <a:r>
              <a:rPr lang="en-US" altLang="en-US" dirty="0">
                <a:ea typeface="ＭＳ Ｐゴシック" panose="020B0600070205080204" pitchFamily="34" charset="-128"/>
              </a:rPr>
              <a:t>Appeal; Secretary of State, PINS </a:t>
            </a:r>
          </a:p>
          <a:p>
            <a:r>
              <a:rPr lang="en-US" altLang="en-US" dirty="0">
                <a:ea typeface="ＭＳ Ｐゴシック" panose="020B0600070205080204" pitchFamily="34" charset="-128"/>
              </a:rPr>
              <a:t>Costs for unreasonable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a:t>
            </a:r>
          </a:p>
          <a:p>
            <a:r>
              <a:rPr lang="en-US" altLang="en-US" dirty="0">
                <a:ea typeface="ＭＳ Ｐゴシック" panose="020B0600070205080204" pitchFamily="34" charset="-128"/>
              </a:rPr>
              <a:t>Judicial Review and Ombudsman</a:t>
            </a:r>
          </a:p>
          <a:p>
            <a:endParaRPr lang="en-GB" altLang="en-US" dirty="0">
              <a:ea typeface="ＭＳ Ｐゴシック" panose="020B0600070205080204" pitchFamily="34" charset="-128"/>
            </a:endParaRPr>
          </a:p>
        </p:txBody>
      </p:sp>
      <p:pic>
        <p:nvPicPr>
          <p:cNvPr id="91140" name="Picture 3">
            <a:extLst>
              <a:ext uri="{FF2B5EF4-FFF2-40B4-BE49-F238E27FC236}">
                <a16:creationId xmlns:a16="http://schemas.microsoft.com/office/drawing/2014/main" id="{75691E43-F987-4928-BABE-69879C4F8C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8841" y="4198938"/>
            <a:ext cx="21605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4">
            <a:extLst>
              <a:ext uri="{FF2B5EF4-FFF2-40B4-BE49-F238E27FC236}">
                <a16:creationId xmlns:a16="http://schemas.microsoft.com/office/drawing/2014/main" id="{76FBEE7B-C688-43D5-BF6B-C45ADD1A14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2188" y="4005263"/>
            <a:ext cx="22320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5">
            <a:extLst>
              <a:ext uri="{FF2B5EF4-FFF2-40B4-BE49-F238E27FC236}">
                <a16:creationId xmlns:a16="http://schemas.microsoft.com/office/drawing/2014/main" id="{81D6A2AF-B28B-4FAE-B7E4-BABDDB6894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8549" y="4509120"/>
            <a:ext cx="2619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51159C7-F8FB-40FC-8465-57010A7DF728}"/>
              </a:ext>
            </a:extLst>
          </p:cNvPr>
          <p:cNvSpPr>
            <a:spLocks noGrp="1" noChangeArrowheads="1"/>
          </p:cNvSpPr>
          <p:nvPr>
            <p:ph type="title"/>
          </p:nvPr>
        </p:nvSpPr>
        <p:spPr/>
        <p:txBody>
          <a:bodyPr/>
          <a:lstStyle/>
          <a:p>
            <a:r>
              <a:rPr lang="en-GB" altLang="en-US"/>
              <a:t>Objectives for this session</a:t>
            </a:r>
          </a:p>
        </p:txBody>
      </p:sp>
      <p:sp>
        <p:nvSpPr>
          <p:cNvPr id="18435" name="Content Placeholder 2">
            <a:extLst>
              <a:ext uri="{FF2B5EF4-FFF2-40B4-BE49-F238E27FC236}">
                <a16:creationId xmlns:a16="http://schemas.microsoft.com/office/drawing/2014/main" id="{3CC01766-FC7A-4BCD-B8B7-2C6FFB97A803}"/>
              </a:ext>
            </a:extLst>
          </p:cNvPr>
          <p:cNvSpPr>
            <a:spLocks noGrp="1" noChangeArrowheads="1"/>
          </p:cNvSpPr>
          <p:nvPr>
            <p:ph idx="1"/>
          </p:nvPr>
        </p:nvSpPr>
        <p:spPr/>
        <p:txBody>
          <a:bodyPr/>
          <a:lstStyle/>
          <a:p>
            <a:pPr eaLnBrk="1" hangingPunct="1">
              <a:spcBef>
                <a:spcPct val="0"/>
              </a:spcBef>
            </a:pPr>
            <a:r>
              <a:rPr lang="en-US" altLang="en-US">
                <a:solidFill>
                  <a:srgbClr val="000000"/>
                </a:solidFill>
                <a:ea typeface="ＭＳ Ｐゴシック" panose="020B0600070205080204" pitchFamily="34" charset="-128"/>
              </a:rPr>
              <a:t>Think about how decisions are made</a:t>
            </a:r>
          </a:p>
          <a:p>
            <a:pPr eaLnBrk="1" hangingPunct="1">
              <a:spcBef>
                <a:spcPct val="0"/>
              </a:spcBef>
            </a:pPr>
            <a:r>
              <a:rPr lang="en-US" altLang="en-US">
                <a:solidFill>
                  <a:srgbClr val="000000"/>
                </a:solidFill>
                <a:ea typeface="ＭＳ Ｐゴシック" panose="020B0600070205080204" pitchFamily="34" charset="-128"/>
              </a:rPr>
              <a:t>And how they might be improved</a:t>
            </a:r>
          </a:p>
          <a:p>
            <a:pPr eaLnBrk="1" hangingPunct="1">
              <a:spcBef>
                <a:spcPct val="0"/>
              </a:spcBef>
            </a:pPr>
            <a:r>
              <a:rPr lang="en-US" altLang="en-US">
                <a:solidFill>
                  <a:srgbClr val="000000"/>
                </a:solidFill>
                <a:ea typeface="ＭＳ Ｐゴシック" panose="020B0600070205080204" pitchFamily="34" charset="-128"/>
              </a:rPr>
              <a:t>So that you can justify them to:</a:t>
            </a:r>
          </a:p>
          <a:p>
            <a:pPr lvl="1" eaLnBrk="1" hangingPunct="1">
              <a:spcBef>
                <a:spcPct val="0"/>
              </a:spcBef>
            </a:pPr>
            <a:r>
              <a:rPr lang="en-US" altLang="en-US">
                <a:solidFill>
                  <a:srgbClr val="000000"/>
                </a:solidFill>
                <a:ea typeface="ＭＳ Ｐゴシック" panose="020B0600070205080204" pitchFamily="34" charset="-128"/>
              </a:rPr>
              <a:t>Applicants</a:t>
            </a:r>
          </a:p>
          <a:p>
            <a:pPr lvl="1" eaLnBrk="1" hangingPunct="1">
              <a:spcBef>
                <a:spcPct val="0"/>
              </a:spcBef>
            </a:pPr>
            <a:r>
              <a:rPr lang="en-US" altLang="en-US">
                <a:solidFill>
                  <a:srgbClr val="000000"/>
                </a:solidFill>
                <a:ea typeface="ＭＳ Ｐゴシック" panose="020B0600070205080204" pitchFamily="34" charset="-128"/>
              </a:rPr>
              <a:t>Residents</a:t>
            </a:r>
          </a:p>
          <a:p>
            <a:pPr lvl="1" eaLnBrk="1" hangingPunct="1">
              <a:spcBef>
                <a:spcPct val="0"/>
              </a:spcBef>
            </a:pPr>
            <a:r>
              <a:rPr lang="en-US" altLang="en-US">
                <a:solidFill>
                  <a:srgbClr val="000000"/>
                </a:solidFill>
                <a:ea typeface="ＭＳ Ｐゴシック" panose="020B0600070205080204" pitchFamily="34" charset="-128"/>
              </a:rPr>
              <a:t>Inspectorate </a:t>
            </a:r>
          </a:p>
          <a:p>
            <a:pPr eaLnBrk="1" hangingPunct="1">
              <a:spcBef>
                <a:spcPct val="0"/>
              </a:spcBef>
            </a:pPr>
            <a:r>
              <a:rPr lang="en-US" altLang="en-US">
                <a:solidFill>
                  <a:srgbClr val="000000"/>
                </a:solidFill>
                <a:ea typeface="ＭＳ Ｐゴシック" panose="020B0600070205080204" pitchFamily="34" charset="-128"/>
              </a:rPr>
              <a:t>Avoid costly mistakes </a:t>
            </a:r>
          </a:p>
          <a:p>
            <a:pPr eaLnBrk="1" hangingPunct="1">
              <a:spcBef>
                <a:spcPct val="0"/>
              </a:spcBef>
            </a:pPr>
            <a:r>
              <a:rPr lang="en-US" altLang="en-US">
                <a:solidFill>
                  <a:srgbClr val="000000"/>
                </a:solidFill>
                <a:ea typeface="ＭＳ Ｐゴシック" panose="020B0600070205080204" pitchFamily="34" charset="-128"/>
              </a:rPr>
              <a:t>Enhance Council’s reputation as sound and fair decision makers</a:t>
            </a:r>
          </a:p>
          <a:p>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686AA38-E081-41DC-88FC-9BF7AE91CC57}"/>
              </a:ext>
            </a:extLst>
          </p:cNvPr>
          <p:cNvSpPr>
            <a:spLocks noGrp="1" noChangeArrowheads="1"/>
          </p:cNvSpPr>
          <p:nvPr>
            <p:ph type="title"/>
          </p:nvPr>
        </p:nvSpPr>
        <p:spPr>
          <a:xfrm>
            <a:off x="608013" y="188913"/>
            <a:ext cx="8915400" cy="882650"/>
          </a:xfrm>
        </p:spPr>
        <p:txBody>
          <a:bodyPr/>
          <a:lstStyle/>
          <a:p>
            <a:r>
              <a:rPr lang="en-US" altLang="en-US" sz="2400">
                <a:ea typeface="ＭＳ Ｐゴシック" panose="020B0600070205080204" pitchFamily="34" charset="-128"/>
              </a:rPr>
              <a:t>When to get involved: The life of a Planning Application</a:t>
            </a:r>
            <a:endParaRPr lang="en-GB" altLang="en-US" sz="2400">
              <a:ea typeface="ＭＳ Ｐゴシック" panose="020B0600070205080204" pitchFamily="34" charset="-128"/>
            </a:endParaRPr>
          </a:p>
        </p:txBody>
      </p:sp>
      <p:pic>
        <p:nvPicPr>
          <p:cNvPr id="93187" name="Content Placeholder 7" descr="The stages of a planning application from pre application to decision">
            <a:extLst>
              <a:ext uri="{FF2B5EF4-FFF2-40B4-BE49-F238E27FC236}">
                <a16:creationId xmlns:a16="http://schemas.microsoft.com/office/drawing/2014/main" id="{A104A905-309A-491D-B264-A71C5A07F5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 y="1241425"/>
            <a:ext cx="9791700" cy="48133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D8D45E0E-DB9B-4D50-BC4D-A406E78232D2}"/>
              </a:ext>
            </a:extLst>
          </p:cNvPr>
          <p:cNvSpPr>
            <a:spLocks noGrp="1" noChangeArrowheads="1"/>
          </p:cNvSpPr>
          <p:nvPr>
            <p:ph type="title"/>
          </p:nvPr>
        </p:nvSpPr>
        <p:spPr/>
        <p:txBody>
          <a:bodyPr/>
          <a:lstStyle/>
          <a:p>
            <a:r>
              <a:rPr lang="en-GB" altLang="en-US">
                <a:ea typeface="ＭＳ Ｐゴシック" panose="020B0600070205080204" pitchFamily="34" charset="-128"/>
              </a:rPr>
              <a:t>Summary: reasonableness and balancing material considerations </a:t>
            </a:r>
          </a:p>
        </p:txBody>
      </p:sp>
      <p:sp>
        <p:nvSpPr>
          <p:cNvPr id="95235" name="Content Placeholder 2">
            <a:extLst>
              <a:ext uri="{FF2B5EF4-FFF2-40B4-BE49-F238E27FC236}">
                <a16:creationId xmlns:a16="http://schemas.microsoft.com/office/drawing/2014/main" id="{30B73C48-0AFE-4F49-9076-A0A53B6D2D0C}"/>
              </a:ext>
            </a:extLst>
          </p:cNvPr>
          <p:cNvSpPr>
            <a:spLocks noGrp="1" noChangeArrowheads="1"/>
          </p:cNvSpPr>
          <p:nvPr>
            <p:ph idx="1"/>
          </p:nvPr>
        </p:nvSpPr>
        <p:spPr>
          <a:xfrm>
            <a:off x="560388" y="1628775"/>
            <a:ext cx="8915400" cy="4824413"/>
          </a:xfrm>
        </p:spPr>
        <p:txBody>
          <a:bodyPr/>
          <a:lstStyle/>
          <a:p>
            <a:r>
              <a:rPr lang="en-US" altLang="en-US" dirty="0">
                <a:ea typeface="ＭＳ Ｐゴシック" panose="020B0600070205080204" pitchFamily="34" charset="-128"/>
              </a:rPr>
              <a:t>Decisions on behalf of whole community</a:t>
            </a:r>
          </a:p>
          <a:p>
            <a:r>
              <a:rPr lang="en-US" altLang="en-US" dirty="0">
                <a:ea typeface="ＭＳ Ｐゴシック" panose="020B0600070205080204" pitchFamily="34" charset="-128"/>
              </a:rPr>
              <a:t>Consistency expected -  precedents</a:t>
            </a:r>
          </a:p>
          <a:p>
            <a:r>
              <a:rPr lang="en-US" altLang="en-US" dirty="0">
                <a:ea typeface="ＭＳ Ｐゴシック" panose="020B0600070205080204" pitchFamily="34" charset="-128"/>
              </a:rPr>
              <a:t>Presumption in </a:t>
            </a:r>
            <a:r>
              <a:rPr lang="en-US" altLang="en-US" dirty="0" err="1">
                <a:ea typeface="ＭＳ Ｐゴシック" panose="020B0600070205080204" pitchFamily="34" charset="-128"/>
              </a:rPr>
              <a:t>favour</a:t>
            </a:r>
            <a:r>
              <a:rPr lang="en-US" altLang="en-US" dirty="0">
                <a:ea typeface="ＭＳ Ｐゴシック" panose="020B0600070205080204" pitchFamily="34" charset="-128"/>
              </a:rPr>
              <a:t> of sustainable development - needs explaining often</a:t>
            </a:r>
          </a:p>
          <a:p>
            <a:r>
              <a:rPr lang="en-US" altLang="en-US" dirty="0">
                <a:ea typeface="ＭＳ Ｐゴシック" panose="020B0600070205080204" pitchFamily="34" charset="-128"/>
              </a:rPr>
              <a:t>Officer reports set out material considerations and recommendation but what if your balance is different to the recommendation? </a:t>
            </a:r>
          </a:p>
          <a:p>
            <a:r>
              <a:rPr lang="en-US" altLang="en-US" dirty="0">
                <a:ea typeface="ＭＳ Ｐゴシック" panose="020B0600070205080204" pitchFamily="34" charset="-128"/>
              </a:rPr>
              <a:t>Will you take advice and discuss this and your reasons / conditions in advance?</a:t>
            </a:r>
          </a:p>
          <a:p>
            <a:endParaRPr lang="en-GB" altLang="en-US" dirty="0">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0464595F-7CDD-4425-9066-33A6C4619C3B}"/>
              </a:ext>
            </a:extLst>
          </p:cNvPr>
          <p:cNvSpPr>
            <a:spLocks noGrp="1" noChangeArrowheads="1"/>
          </p:cNvSpPr>
          <p:nvPr>
            <p:ph type="title"/>
          </p:nvPr>
        </p:nvSpPr>
        <p:spPr/>
        <p:txBody>
          <a:bodyPr/>
          <a:lstStyle/>
          <a:p>
            <a:r>
              <a:rPr lang="en-GB" altLang="en-US">
                <a:ea typeface="ＭＳ Ｐゴシック" panose="020B0600070205080204" pitchFamily="34" charset="-128"/>
              </a:rPr>
              <a:t>Making a planning decisions : key points </a:t>
            </a:r>
          </a:p>
        </p:txBody>
      </p:sp>
      <p:sp>
        <p:nvSpPr>
          <p:cNvPr id="96259" name="Content Placeholder 2">
            <a:extLst>
              <a:ext uri="{FF2B5EF4-FFF2-40B4-BE49-F238E27FC236}">
                <a16:creationId xmlns:a16="http://schemas.microsoft.com/office/drawing/2014/main" id="{11FC56CB-6115-461C-A04B-6030B21A8643}"/>
              </a:ext>
            </a:extLst>
          </p:cNvPr>
          <p:cNvSpPr>
            <a:spLocks noGrp="1" noChangeArrowheads="1"/>
          </p:cNvSpPr>
          <p:nvPr>
            <p:ph idx="1"/>
          </p:nvPr>
        </p:nvSpPr>
        <p:spPr/>
        <p:txBody>
          <a:bodyPr/>
          <a:lstStyle/>
          <a:p>
            <a:r>
              <a:rPr lang="en-US" altLang="en-US" sz="2800" dirty="0">
                <a:ea typeface="ＭＳ Ｐゴシック" panose="020B0600070205080204" pitchFamily="34" charset="-128"/>
              </a:rPr>
              <a:t>start with the policies in the development plan</a:t>
            </a:r>
          </a:p>
          <a:p>
            <a:r>
              <a:rPr lang="en-US" altLang="en-US" sz="2800" dirty="0">
                <a:ea typeface="ＭＳ Ｐゴシック" panose="020B0600070205080204" pitchFamily="34" charset="-128"/>
              </a:rPr>
              <a:t>consider any other relevant policy context, if necessary</a:t>
            </a:r>
          </a:p>
          <a:p>
            <a:r>
              <a:rPr lang="en-US" altLang="en-US" sz="2800" dirty="0">
                <a:ea typeface="ＭＳ Ｐゴシック" panose="020B0600070205080204" pitchFamily="34" charset="-128"/>
              </a:rPr>
              <a:t>take into account  the assessment of your officers</a:t>
            </a:r>
          </a:p>
          <a:p>
            <a:r>
              <a:rPr lang="en-US" altLang="en-US" sz="2800" dirty="0">
                <a:ea typeface="ＭＳ Ｐゴシック" panose="020B0600070205080204" pitchFamily="34" charset="-128"/>
              </a:rPr>
              <a:t>take into account all other views – if material</a:t>
            </a:r>
          </a:p>
          <a:p>
            <a:r>
              <a:rPr lang="en-US" altLang="en-US" sz="2800" dirty="0">
                <a:ea typeface="ＭＳ Ｐゴシック" panose="020B0600070205080204" pitchFamily="34" charset="-128"/>
              </a:rPr>
              <a:t>look at the application on its own merits, and in its particular context</a:t>
            </a:r>
          </a:p>
          <a:p>
            <a:r>
              <a:rPr lang="en-US" altLang="en-US" sz="2800" dirty="0">
                <a:ea typeface="ＭＳ Ｐゴシック" panose="020B0600070205080204" pitchFamily="34" charset="-128"/>
              </a:rPr>
              <a:t>come to your view in the light of the officers’ assessment and recommendation</a:t>
            </a:r>
          </a:p>
          <a:p>
            <a:endParaRPr lang="en-GB" altLang="en-US" dirty="0">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2CFDB422-A001-4852-B002-2184067CF5EE}"/>
              </a:ext>
            </a:extLst>
          </p:cNvPr>
          <p:cNvSpPr>
            <a:spLocks noGrp="1" noChangeArrowheads="1"/>
          </p:cNvSpPr>
          <p:nvPr>
            <p:ph type="title"/>
          </p:nvPr>
        </p:nvSpPr>
        <p:spPr/>
        <p:txBody>
          <a:bodyPr/>
          <a:lstStyle/>
          <a:p>
            <a:r>
              <a:rPr lang="en-GB" altLang="en-US">
                <a:ea typeface="ＭＳ Ｐゴシック" panose="020B0600070205080204" pitchFamily="34" charset="-128"/>
              </a:rPr>
              <a:t>Take away tips</a:t>
            </a:r>
          </a:p>
        </p:txBody>
      </p:sp>
      <p:sp>
        <p:nvSpPr>
          <p:cNvPr id="97283" name="Content Placeholder 2">
            <a:extLst>
              <a:ext uri="{FF2B5EF4-FFF2-40B4-BE49-F238E27FC236}">
                <a16:creationId xmlns:a16="http://schemas.microsoft.com/office/drawing/2014/main" id="{67E27EA6-06A8-4D3A-94B9-4D9FA73B1DD1}"/>
              </a:ext>
            </a:extLst>
          </p:cNvPr>
          <p:cNvSpPr>
            <a:spLocks noGrp="1" noChangeArrowheads="1"/>
          </p:cNvSpPr>
          <p:nvPr>
            <p:ph idx="1"/>
          </p:nvPr>
        </p:nvSpPr>
        <p:spPr/>
        <p:txBody>
          <a:bodyPr/>
          <a:lstStyle/>
          <a:p>
            <a:r>
              <a:rPr lang="en-US" altLang="en-US">
                <a:ea typeface="ＭＳ Ｐゴシック" panose="020B0600070205080204" pitchFamily="34" charset="-128"/>
              </a:rPr>
              <a:t>Follow codes of conduct</a:t>
            </a:r>
          </a:p>
          <a:p>
            <a:r>
              <a:rPr lang="en-US" altLang="en-US">
                <a:ea typeface="ＭＳ Ｐゴシック" panose="020B0600070205080204" pitchFamily="34" charset="-128"/>
              </a:rPr>
              <a:t>Start with the development plan</a:t>
            </a:r>
          </a:p>
          <a:p>
            <a:r>
              <a:rPr lang="en-US" altLang="en-US">
                <a:ea typeface="ＭＳ Ｐゴシック" panose="020B0600070205080204" pitchFamily="34" charset="-128"/>
              </a:rPr>
              <a:t>Take everything </a:t>
            </a:r>
            <a:r>
              <a:rPr lang="en-US" altLang="en-US" b="1">
                <a:ea typeface="ＭＳ Ｐゴシック" panose="020B0600070205080204" pitchFamily="34" charset="-128"/>
              </a:rPr>
              <a:t>relevant</a:t>
            </a:r>
            <a:r>
              <a:rPr lang="en-US" altLang="en-US">
                <a:ea typeface="ＭＳ Ｐゴシック" panose="020B0600070205080204" pitchFamily="34" charset="-128"/>
              </a:rPr>
              <a:t> into account</a:t>
            </a:r>
          </a:p>
          <a:p>
            <a:r>
              <a:rPr lang="en-US" altLang="en-US">
                <a:ea typeface="ＭＳ Ｐゴシック" panose="020B0600070205080204" pitchFamily="34" charset="-128"/>
              </a:rPr>
              <a:t>Seek advice from officers (planning and legal) </a:t>
            </a:r>
          </a:p>
          <a:p>
            <a:r>
              <a:rPr lang="en-US" altLang="en-US">
                <a:ea typeface="ＭＳ Ｐゴシック" panose="020B0600070205080204" pitchFamily="34" charset="-128"/>
              </a:rPr>
              <a:t>Carefully consider the evidence that might be needed to defend a decision at appeal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A9AE3776-82C4-4A29-9A49-CCA802B811BB}"/>
              </a:ext>
            </a:extLst>
          </p:cNvPr>
          <p:cNvSpPr>
            <a:spLocks noGrp="1" noChangeArrowheads="1"/>
          </p:cNvSpPr>
          <p:nvPr>
            <p:ph type="title"/>
          </p:nvPr>
        </p:nvSpPr>
        <p:spPr/>
        <p:txBody>
          <a:bodyPr/>
          <a:lstStyle/>
          <a:p>
            <a:r>
              <a:rPr lang="en-GB" altLang="en-US">
                <a:ea typeface="ＭＳ Ｐゴシック" panose="020B0600070205080204" pitchFamily="34" charset="-128"/>
              </a:rPr>
              <a:t>Take away tips … </a:t>
            </a:r>
          </a:p>
        </p:txBody>
      </p:sp>
      <p:sp>
        <p:nvSpPr>
          <p:cNvPr id="98307" name="Content Placeholder 2">
            <a:extLst>
              <a:ext uri="{FF2B5EF4-FFF2-40B4-BE49-F238E27FC236}">
                <a16:creationId xmlns:a16="http://schemas.microsoft.com/office/drawing/2014/main" id="{42994477-A1EB-4617-8882-54816236D347}"/>
              </a:ext>
            </a:extLst>
          </p:cNvPr>
          <p:cNvSpPr>
            <a:spLocks noGrp="1" noChangeArrowheads="1"/>
          </p:cNvSpPr>
          <p:nvPr>
            <p:ph idx="1"/>
          </p:nvPr>
        </p:nvSpPr>
        <p:spPr/>
        <p:txBody>
          <a:bodyPr/>
          <a:lstStyle/>
          <a:p>
            <a:r>
              <a:rPr lang="en-US" altLang="en-US">
                <a:ea typeface="ＭＳ Ｐゴシック" panose="020B0600070205080204" pitchFamily="34" charset="-128"/>
              </a:rPr>
              <a:t>Reach a decision that a reasonable decision maker, properly directed, could have reached</a:t>
            </a:r>
          </a:p>
          <a:p>
            <a:r>
              <a:rPr lang="en-US" altLang="en-US">
                <a:ea typeface="ＭＳ Ｐゴシック" panose="020B0600070205080204" pitchFamily="34" charset="-128"/>
              </a:rPr>
              <a:t>If you refuse, make sure you have sound planning reasons which are reasonable </a:t>
            </a:r>
          </a:p>
          <a:p>
            <a:r>
              <a:rPr lang="en-US" altLang="en-US">
                <a:ea typeface="ＭＳ Ｐゴシック" panose="020B0600070205080204" pitchFamily="34" charset="-128"/>
              </a:rPr>
              <a:t>Visit the results of your decisions - to improve quality and consistency of decision making</a:t>
            </a:r>
          </a:p>
          <a:p>
            <a:endParaRPr lang="en-GB" altLang="en-US">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E60E2D9-B9C2-4B52-A60C-F5ADFEC9D4CF}"/>
              </a:ext>
            </a:extLst>
          </p:cNvPr>
          <p:cNvSpPr>
            <a:spLocks noGrp="1" noChangeArrowheads="1"/>
          </p:cNvSpPr>
          <p:nvPr>
            <p:ph type="title"/>
          </p:nvPr>
        </p:nvSpPr>
        <p:spPr/>
        <p:txBody>
          <a:bodyPr/>
          <a:lstStyle/>
          <a:p>
            <a:r>
              <a:rPr lang="en-GB" altLang="en-US">
                <a:ea typeface="ＭＳ Ｐゴシック" panose="020B0600070205080204" pitchFamily="34" charset="-128"/>
              </a:rPr>
              <a:t>Understanding the jargon</a:t>
            </a:r>
          </a:p>
        </p:txBody>
      </p:sp>
      <p:sp>
        <p:nvSpPr>
          <p:cNvPr id="102403" name="Content Placeholder 2">
            <a:extLst>
              <a:ext uri="{FF2B5EF4-FFF2-40B4-BE49-F238E27FC236}">
                <a16:creationId xmlns:a16="http://schemas.microsoft.com/office/drawing/2014/main" id="{DBADDD63-51EE-41BE-9AA1-B087D0749FA1}"/>
              </a:ext>
            </a:extLst>
          </p:cNvPr>
          <p:cNvSpPr>
            <a:spLocks noGrp="1" noChangeArrowheads="1"/>
          </p:cNvSpPr>
          <p:nvPr>
            <p:ph idx="1"/>
          </p:nvPr>
        </p:nvSpPr>
        <p:spPr>
          <a:xfrm>
            <a:off x="430213" y="1417638"/>
            <a:ext cx="3673475" cy="4829175"/>
          </a:xfrm>
        </p:spPr>
        <p:txBody>
          <a:bodyPr/>
          <a:lstStyle/>
          <a:p>
            <a:pPr marL="0" indent="0">
              <a:buFontTx/>
              <a:buNone/>
              <a:defRPr/>
            </a:pPr>
            <a:r>
              <a:rPr lang="en-GB" altLang="en-US" sz="1200" dirty="0">
                <a:ea typeface="ＭＳ Ｐゴシック" panose="020B0600070205080204" pitchFamily="34" charset="-128"/>
              </a:rPr>
              <a:t>AH – Affordable housing</a:t>
            </a:r>
          </a:p>
          <a:p>
            <a:pPr marL="0" indent="0">
              <a:buFontTx/>
              <a:buNone/>
              <a:defRPr/>
            </a:pPr>
            <a:r>
              <a:rPr lang="en-GB" altLang="en-US" sz="1200" dirty="0">
                <a:ea typeface="ＭＳ Ｐゴシック" panose="020B0600070205080204" pitchFamily="34" charset="-128"/>
              </a:rPr>
              <a:t>AMR – Annual Monitoring Report</a:t>
            </a:r>
          </a:p>
          <a:p>
            <a:pPr marL="0" indent="0">
              <a:buFontTx/>
              <a:buNone/>
              <a:defRPr/>
            </a:pPr>
            <a:r>
              <a:rPr lang="en-GB" sz="1200" dirty="0"/>
              <a:t>AONB – Area of Outstanding Natural Beauty</a:t>
            </a:r>
          </a:p>
          <a:p>
            <a:pPr marL="0" indent="0">
              <a:buFontTx/>
              <a:buNone/>
              <a:defRPr/>
            </a:pPr>
            <a:r>
              <a:rPr lang="en-GB" sz="1200" dirty="0"/>
              <a:t>AQMA – Air Quality Management Area</a:t>
            </a:r>
          </a:p>
          <a:p>
            <a:pPr marL="0" indent="0">
              <a:buFontTx/>
              <a:buNone/>
              <a:defRPr/>
            </a:pPr>
            <a:r>
              <a:rPr lang="en-GB" altLang="en-US" sz="1200" dirty="0">
                <a:ea typeface="ＭＳ Ｐゴシック" panose="020B0600070205080204" pitchFamily="34" charset="-128"/>
              </a:rPr>
              <a:t>BNG – Biodiversity Net Gain</a:t>
            </a:r>
          </a:p>
          <a:p>
            <a:pPr marL="0" indent="0">
              <a:buFontTx/>
              <a:buNone/>
              <a:defRPr/>
            </a:pPr>
            <a:r>
              <a:rPr lang="en-GB" sz="1200" dirty="0"/>
              <a:t>CIL – Community Infrastructure Levy</a:t>
            </a:r>
          </a:p>
          <a:p>
            <a:pPr marL="0" indent="0">
              <a:buFontTx/>
              <a:buNone/>
              <a:defRPr/>
            </a:pPr>
            <a:r>
              <a:rPr lang="en-GB" sz="1200" dirty="0"/>
              <a:t>CPO – Compulsory Purchase Order</a:t>
            </a:r>
          </a:p>
          <a:p>
            <a:pPr marL="0" indent="0">
              <a:buFontTx/>
              <a:buNone/>
              <a:defRPr/>
            </a:pPr>
            <a:r>
              <a:rPr lang="en-GB" sz="1200" dirty="0"/>
              <a:t>DAS – Design and Access Statement</a:t>
            </a:r>
          </a:p>
          <a:p>
            <a:pPr marL="0" indent="0">
              <a:buFontTx/>
              <a:buNone/>
              <a:defRPr/>
            </a:pPr>
            <a:r>
              <a:rPr lang="en-GB" altLang="en-US" sz="1200" dirty="0">
                <a:ea typeface="ＭＳ Ｐゴシック" panose="020B0600070205080204" pitchFamily="34" charset="-128"/>
              </a:rPr>
              <a:t>DP – Development Plan</a:t>
            </a:r>
          </a:p>
          <a:p>
            <a:pPr marL="0" indent="0">
              <a:buFontTx/>
              <a:buNone/>
              <a:defRPr/>
            </a:pPr>
            <a:r>
              <a:rPr lang="en-GB" altLang="en-US" sz="1200" dirty="0">
                <a:ea typeface="ＭＳ Ｐゴシック" panose="020B0600070205080204" pitchFamily="34" charset="-128"/>
              </a:rPr>
              <a:t>EIA – Environmental Impact Assessment</a:t>
            </a:r>
          </a:p>
          <a:p>
            <a:pPr marL="0" indent="0">
              <a:buFontTx/>
              <a:buNone/>
              <a:defRPr/>
            </a:pPr>
            <a:r>
              <a:rPr lang="en-GB" sz="1200" dirty="0"/>
              <a:t>GPDO – General Permitted Development Order</a:t>
            </a:r>
          </a:p>
          <a:p>
            <a:pPr marL="0" indent="0">
              <a:buFontTx/>
              <a:buNone/>
              <a:defRPr/>
            </a:pPr>
            <a:r>
              <a:rPr lang="en-GB" sz="1200" dirty="0"/>
              <a:t>HDT – Housing Delivery Test</a:t>
            </a:r>
          </a:p>
          <a:p>
            <a:pPr marL="0" indent="0">
              <a:buFontTx/>
              <a:buNone/>
              <a:defRPr/>
            </a:pPr>
            <a:r>
              <a:rPr lang="en-GB" altLang="en-US" sz="1200" dirty="0">
                <a:ea typeface="ＭＳ Ｐゴシック" panose="020B0600070205080204" pitchFamily="34" charset="-128"/>
              </a:rPr>
              <a:t>HER – Historic Environment Record</a:t>
            </a:r>
          </a:p>
          <a:p>
            <a:pPr marL="0" indent="0">
              <a:buFontTx/>
              <a:buNone/>
              <a:defRPr/>
            </a:pPr>
            <a:r>
              <a:rPr lang="en-GB" sz="1200" dirty="0"/>
              <a:t>HMO – House in Multiple Occupation</a:t>
            </a:r>
          </a:p>
          <a:p>
            <a:pPr marL="0" indent="0">
              <a:buFontTx/>
              <a:buNone/>
              <a:defRPr/>
            </a:pPr>
            <a:r>
              <a:rPr lang="en-GB" altLang="en-US" sz="1200" dirty="0">
                <a:ea typeface="ＭＳ Ｐゴシック" panose="020B0600070205080204" pitchFamily="34" charset="-128"/>
              </a:rPr>
              <a:t>HRA – Habitats Regulation Assessment</a:t>
            </a:r>
          </a:p>
          <a:p>
            <a:pPr marL="0" indent="0">
              <a:buFontTx/>
              <a:buNone/>
              <a:defRPr/>
            </a:pPr>
            <a:r>
              <a:rPr lang="en-GB" sz="1200" dirty="0"/>
              <a:t>LBC – Listed Building Consent</a:t>
            </a:r>
          </a:p>
          <a:p>
            <a:pPr marL="0" indent="0">
              <a:buFontTx/>
              <a:buNone/>
              <a:defRPr/>
            </a:pPr>
            <a:r>
              <a:rPr lang="en-GB" sz="1200" dirty="0"/>
              <a:t>LDC – Lawful Development Certificate</a:t>
            </a:r>
          </a:p>
          <a:p>
            <a:pPr marL="0" indent="0">
              <a:buFontTx/>
              <a:buNone/>
              <a:defRPr/>
            </a:pPr>
            <a:r>
              <a:rPr lang="en-GB" sz="1200" dirty="0"/>
              <a:t>LDO – Local Development Order</a:t>
            </a:r>
          </a:p>
          <a:p>
            <a:pPr marL="0" indent="0">
              <a:buFontTx/>
              <a:buNone/>
              <a:defRPr/>
            </a:pPr>
            <a:r>
              <a:rPr lang="en-GB" sz="1200" dirty="0"/>
              <a:t>LNR – Local Nature Reserve</a:t>
            </a:r>
          </a:p>
          <a:p>
            <a:pPr marL="0" indent="0">
              <a:buFontTx/>
              <a:buNone/>
              <a:defRPr/>
            </a:pPr>
            <a:r>
              <a:rPr lang="en-GB" altLang="en-US" sz="1200" dirty="0"/>
              <a:t>LP – Local Plan</a:t>
            </a:r>
          </a:p>
          <a:p>
            <a:pPr marL="0" indent="0">
              <a:buFontTx/>
              <a:buNone/>
              <a:defRPr/>
            </a:pPr>
            <a:r>
              <a:rPr lang="en-GB" altLang="en-US" sz="1200" dirty="0"/>
              <a:t>LPA – Local Planning Authority</a:t>
            </a:r>
          </a:p>
          <a:p>
            <a:pPr marL="0" indent="0">
              <a:buFontTx/>
              <a:buNone/>
              <a:defRPr/>
            </a:pPr>
            <a:endParaRPr lang="en-GB" altLang="en-US" sz="1200" dirty="0"/>
          </a:p>
          <a:p>
            <a:pPr marL="0" indent="0">
              <a:buFontTx/>
              <a:buNone/>
              <a:defRPr/>
            </a:pPr>
            <a:endParaRPr lang="en-GB" altLang="en-US" dirty="0">
              <a:ea typeface="ＭＳ Ｐゴシック" panose="020B0600070205080204" pitchFamily="34" charset="-128"/>
            </a:endParaRPr>
          </a:p>
          <a:p>
            <a:pPr>
              <a:defRPr/>
            </a:pPr>
            <a:endParaRPr lang="en-GB" altLang="en-US" dirty="0">
              <a:ea typeface="ＭＳ Ｐゴシック" panose="020B0600070205080204" pitchFamily="34" charset="-128"/>
            </a:endParaRPr>
          </a:p>
          <a:p>
            <a:pPr>
              <a:defRPr/>
            </a:pPr>
            <a:endParaRPr lang="en-GB" altLang="en-US" dirty="0">
              <a:ea typeface="ＭＳ Ｐゴシック" panose="020B0600070205080204" pitchFamily="34" charset="-128"/>
            </a:endParaRPr>
          </a:p>
        </p:txBody>
      </p:sp>
      <p:sp>
        <p:nvSpPr>
          <p:cNvPr id="99332" name="TextBox 1">
            <a:extLst>
              <a:ext uri="{FF2B5EF4-FFF2-40B4-BE49-F238E27FC236}">
                <a16:creationId xmlns:a16="http://schemas.microsoft.com/office/drawing/2014/main" id="{7FA72EF3-4FFE-49B9-AFFF-711D3A6A3599}"/>
              </a:ext>
            </a:extLst>
          </p:cNvPr>
          <p:cNvSpPr txBox="1">
            <a:spLocks noChangeArrowheads="1"/>
          </p:cNvSpPr>
          <p:nvPr/>
        </p:nvSpPr>
        <p:spPr bwMode="auto">
          <a:xfrm>
            <a:off x="4957763" y="1352550"/>
            <a:ext cx="396081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0">
                <a:solidFill>
                  <a:schemeClr val="tx2"/>
                </a:solidFill>
              </a:rPr>
              <a:t>NDO – Neighbourhood Development Order</a:t>
            </a:r>
          </a:p>
          <a:p>
            <a:pPr>
              <a:spcBef>
                <a:spcPct val="0"/>
              </a:spcBef>
              <a:buFontTx/>
              <a:buNone/>
            </a:pPr>
            <a:r>
              <a:rPr lang="en-GB" altLang="en-US" sz="1200" b="0">
                <a:solidFill>
                  <a:schemeClr val="tx2"/>
                </a:solidFill>
              </a:rPr>
              <a:t>NPPF – National Planning Policy Framework</a:t>
            </a:r>
          </a:p>
          <a:p>
            <a:pPr>
              <a:spcBef>
                <a:spcPct val="0"/>
              </a:spcBef>
              <a:buFontTx/>
              <a:buNone/>
            </a:pPr>
            <a:r>
              <a:rPr lang="en-GB" altLang="en-US" sz="1200" b="0">
                <a:solidFill>
                  <a:schemeClr val="tx2"/>
                </a:solidFill>
              </a:rPr>
              <a:t>OAN – Objectively Assessed Need</a:t>
            </a:r>
          </a:p>
          <a:p>
            <a:pPr>
              <a:spcBef>
                <a:spcPct val="0"/>
              </a:spcBef>
              <a:buFontTx/>
              <a:buNone/>
            </a:pPr>
            <a:r>
              <a:rPr lang="en-GB" altLang="en-US" sz="1200" b="0">
                <a:solidFill>
                  <a:schemeClr val="tx2"/>
                </a:solidFill>
              </a:rPr>
              <a:t>PD – Permitted Development</a:t>
            </a:r>
          </a:p>
          <a:p>
            <a:pPr>
              <a:spcBef>
                <a:spcPct val="0"/>
              </a:spcBef>
              <a:buFontTx/>
              <a:buNone/>
            </a:pPr>
            <a:r>
              <a:rPr lang="en-GB" altLang="en-US" sz="1200" b="0">
                <a:solidFill>
                  <a:schemeClr val="tx2"/>
                </a:solidFill>
              </a:rPr>
              <a:t>PINS – Planning Inspectorate</a:t>
            </a:r>
          </a:p>
          <a:p>
            <a:pPr>
              <a:spcBef>
                <a:spcPct val="0"/>
              </a:spcBef>
              <a:buFontTx/>
              <a:buNone/>
            </a:pPr>
            <a:r>
              <a:rPr lang="en-GB" altLang="en-US" sz="1200" b="0">
                <a:solidFill>
                  <a:schemeClr val="tx2"/>
                </a:solidFill>
              </a:rPr>
              <a:t>PPA – Planning Performance Agreement</a:t>
            </a:r>
          </a:p>
          <a:p>
            <a:pPr>
              <a:spcBef>
                <a:spcPct val="0"/>
              </a:spcBef>
              <a:buFontTx/>
              <a:buNone/>
            </a:pPr>
            <a:r>
              <a:rPr lang="en-GB" altLang="en-US" sz="1200" b="0">
                <a:solidFill>
                  <a:schemeClr val="tx2"/>
                </a:solidFill>
              </a:rPr>
              <a:t>PPG – Planning Practice Guidance</a:t>
            </a:r>
          </a:p>
          <a:p>
            <a:pPr>
              <a:spcBef>
                <a:spcPct val="0"/>
              </a:spcBef>
              <a:buFontTx/>
              <a:buNone/>
            </a:pPr>
            <a:r>
              <a:rPr lang="en-GB" altLang="en-US" sz="1200" b="0">
                <a:solidFill>
                  <a:schemeClr val="tx2"/>
                </a:solidFill>
              </a:rPr>
              <a:t>Pre app – pre application discussions</a:t>
            </a:r>
          </a:p>
          <a:p>
            <a:pPr>
              <a:spcBef>
                <a:spcPct val="0"/>
              </a:spcBef>
              <a:buFontTx/>
              <a:buNone/>
            </a:pPr>
            <a:r>
              <a:rPr lang="en-GB" altLang="en-US" sz="1200" b="0">
                <a:solidFill>
                  <a:schemeClr val="tx2"/>
                </a:solidFill>
              </a:rPr>
              <a:t>RIGS – Regionally Important Geological Sites</a:t>
            </a:r>
          </a:p>
          <a:p>
            <a:pPr>
              <a:spcBef>
                <a:spcPct val="0"/>
              </a:spcBef>
              <a:buFontTx/>
              <a:buNone/>
            </a:pPr>
            <a:r>
              <a:rPr lang="en-GB" altLang="en-US" sz="1200" b="0">
                <a:solidFill>
                  <a:schemeClr val="tx2"/>
                </a:solidFill>
              </a:rPr>
              <a:t>S106 – Planning obligation</a:t>
            </a:r>
          </a:p>
          <a:p>
            <a:pPr>
              <a:spcBef>
                <a:spcPct val="0"/>
              </a:spcBef>
              <a:buFontTx/>
              <a:buNone/>
            </a:pPr>
            <a:r>
              <a:rPr lang="en-GB" altLang="en-US" sz="1200" b="0">
                <a:solidFill>
                  <a:schemeClr val="tx2"/>
                </a:solidFill>
              </a:rPr>
              <a:t>SA – Sustainability Appraisal</a:t>
            </a:r>
          </a:p>
          <a:p>
            <a:pPr>
              <a:spcBef>
                <a:spcPct val="0"/>
              </a:spcBef>
              <a:buFontTx/>
              <a:buNone/>
            </a:pPr>
            <a:r>
              <a:rPr lang="en-GB" altLang="en-US" sz="1200" b="0">
                <a:solidFill>
                  <a:schemeClr val="tx2"/>
                </a:solidFill>
              </a:rPr>
              <a:t>SAC – Special Areas of Conservation</a:t>
            </a:r>
          </a:p>
          <a:p>
            <a:pPr>
              <a:spcBef>
                <a:spcPct val="0"/>
              </a:spcBef>
              <a:buFontTx/>
              <a:buNone/>
            </a:pPr>
            <a:r>
              <a:rPr lang="en-GB" altLang="en-US" sz="1200" b="0">
                <a:solidFill>
                  <a:schemeClr val="tx2"/>
                </a:solidFill>
              </a:rPr>
              <a:t>SEA – Strategic Environmental Assessment</a:t>
            </a:r>
          </a:p>
          <a:p>
            <a:pPr>
              <a:spcBef>
                <a:spcPct val="0"/>
              </a:spcBef>
              <a:buFontTx/>
              <a:buNone/>
            </a:pPr>
            <a:r>
              <a:rPr lang="en-GB" altLang="en-US" sz="1200" b="0">
                <a:solidFill>
                  <a:schemeClr val="tx2"/>
                </a:solidFill>
              </a:rPr>
              <a:t>SEP – Strategic Economic Plan</a:t>
            </a:r>
          </a:p>
          <a:p>
            <a:pPr>
              <a:spcBef>
                <a:spcPct val="0"/>
              </a:spcBef>
              <a:buFontTx/>
              <a:buNone/>
            </a:pPr>
            <a:r>
              <a:rPr lang="en-GB" altLang="en-US" sz="1200" b="0">
                <a:solidFill>
                  <a:schemeClr val="tx2"/>
                </a:solidFill>
              </a:rPr>
              <a:t>SFRA – Strategic Flood Risk Assessment</a:t>
            </a:r>
          </a:p>
          <a:p>
            <a:pPr>
              <a:spcBef>
                <a:spcPct val="0"/>
              </a:spcBef>
              <a:buFontTx/>
              <a:buNone/>
            </a:pPr>
            <a:r>
              <a:rPr lang="en-GB" altLang="en-US" sz="1200" b="0">
                <a:solidFill>
                  <a:schemeClr val="tx2"/>
                </a:solidFill>
              </a:rPr>
              <a:t>SHLAA – Strategic Housing Land Availability Assessment</a:t>
            </a:r>
          </a:p>
          <a:p>
            <a:pPr>
              <a:spcBef>
                <a:spcPct val="0"/>
              </a:spcBef>
              <a:buFontTx/>
              <a:buNone/>
            </a:pPr>
            <a:r>
              <a:rPr lang="en-GB" altLang="en-US" sz="1200" b="0">
                <a:solidFill>
                  <a:schemeClr val="tx2"/>
                </a:solidFill>
              </a:rPr>
              <a:t>SPA – Special Protection Areas</a:t>
            </a:r>
          </a:p>
          <a:p>
            <a:pPr>
              <a:spcBef>
                <a:spcPct val="0"/>
              </a:spcBef>
              <a:buFontTx/>
              <a:buNone/>
            </a:pPr>
            <a:r>
              <a:rPr lang="en-GB" altLang="en-US" sz="1200" b="0">
                <a:solidFill>
                  <a:schemeClr val="tx2"/>
                </a:solidFill>
              </a:rPr>
              <a:t>SPD – Supplementary Planning Document</a:t>
            </a:r>
          </a:p>
          <a:p>
            <a:pPr>
              <a:spcBef>
                <a:spcPct val="0"/>
              </a:spcBef>
              <a:buFontTx/>
              <a:buNone/>
            </a:pPr>
            <a:r>
              <a:rPr lang="en-GB" altLang="en-US" sz="1200" b="0">
                <a:solidFill>
                  <a:schemeClr val="tx2"/>
                </a:solidFill>
              </a:rPr>
              <a:t>SRN – Strategic Road Net</a:t>
            </a:r>
          </a:p>
          <a:p>
            <a:pPr>
              <a:spcBef>
                <a:spcPct val="0"/>
              </a:spcBef>
              <a:buFontTx/>
              <a:buNone/>
            </a:pPr>
            <a:r>
              <a:rPr lang="en-GB" altLang="en-US" sz="1200" b="0">
                <a:solidFill>
                  <a:schemeClr val="tx2"/>
                </a:solidFill>
              </a:rPr>
              <a:t>SSSI – Site of Special Scientific Interest</a:t>
            </a:r>
          </a:p>
          <a:p>
            <a:pPr>
              <a:spcBef>
                <a:spcPct val="0"/>
              </a:spcBef>
              <a:buFontTx/>
              <a:buNone/>
            </a:pPr>
            <a:r>
              <a:rPr lang="en-GB" altLang="en-US" sz="1200" b="0">
                <a:solidFill>
                  <a:schemeClr val="tx2"/>
                </a:solidFill>
              </a:rPr>
              <a:t>work</a:t>
            </a:r>
          </a:p>
          <a:p>
            <a:pPr>
              <a:spcBef>
                <a:spcPct val="0"/>
              </a:spcBef>
              <a:buFontTx/>
              <a:buNone/>
            </a:pPr>
            <a:r>
              <a:rPr lang="en-GB" altLang="en-US" sz="1200" b="0">
                <a:solidFill>
                  <a:schemeClr val="tx2"/>
                </a:solidFill>
              </a:rPr>
              <a:t>TA – Transport Assessment</a:t>
            </a:r>
          </a:p>
          <a:p>
            <a:pPr>
              <a:spcBef>
                <a:spcPct val="0"/>
              </a:spcBef>
              <a:buFontTx/>
              <a:buNone/>
            </a:pPr>
            <a:r>
              <a:rPr lang="en-GB" altLang="en-US" sz="1200" b="0">
                <a:solidFill>
                  <a:schemeClr val="tx2"/>
                </a:solidFill>
              </a:rPr>
              <a:t>TPO – Tree Preservation Order</a:t>
            </a:r>
          </a:p>
          <a:p>
            <a:pPr>
              <a:spcBef>
                <a:spcPct val="0"/>
              </a:spcBef>
              <a:buFontTx/>
              <a:buNone/>
            </a:pPr>
            <a:r>
              <a:rPr lang="en-GB" altLang="en-US" sz="1200" b="0">
                <a:solidFill>
                  <a:schemeClr val="tx2"/>
                </a:solidFill>
              </a:rPr>
              <a:t>UCO – Use Class Order</a:t>
            </a:r>
          </a:p>
          <a:p>
            <a:pPr>
              <a:spcBef>
                <a:spcPct val="0"/>
              </a:spcBef>
              <a:buFontTx/>
              <a:buNone/>
            </a:pPr>
            <a:endParaRPr lang="en-GB" altLang="en-US" sz="1200" b="0">
              <a:solidFill>
                <a:schemeClr val="tx2"/>
              </a:solidFill>
            </a:endParaRPr>
          </a:p>
          <a:p>
            <a:pPr>
              <a:spcBef>
                <a:spcPct val="0"/>
              </a:spcBef>
              <a:buFontTx/>
              <a:buNone/>
            </a:pPr>
            <a:endParaRPr lang="en-GB" altLang="en-US" sz="1200" b="0">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0A258F8E-6C93-47A2-B4BF-EA6F4A036BE0}"/>
              </a:ext>
            </a:extLst>
          </p:cNvPr>
          <p:cNvSpPr>
            <a:spLocks noGrp="1" noChangeArrowheads="1"/>
          </p:cNvSpPr>
          <p:nvPr>
            <p:ph type="title"/>
          </p:nvPr>
        </p:nvSpPr>
        <p:spPr>
          <a:xfrm>
            <a:off x="752475" y="433388"/>
            <a:ext cx="8543925" cy="1077912"/>
          </a:xfrm>
        </p:spPr>
        <p:txBody>
          <a:bodyPr/>
          <a:lstStyle/>
          <a:p>
            <a:r>
              <a:rPr lang="en-GB" altLang="en-US">
                <a:ea typeface="ＭＳ Ｐゴシック" panose="020B0600070205080204" pitchFamily="34" charset="-128"/>
              </a:rPr>
              <a:t>Stay in touch: we are at local.gov.uk/pas</a:t>
            </a:r>
          </a:p>
        </p:txBody>
      </p:sp>
      <p:sp>
        <p:nvSpPr>
          <p:cNvPr id="101379" name="Content Placeholder 2">
            <a:extLst>
              <a:ext uri="{FF2B5EF4-FFF2-40B4-BE49-F238E27FC236}">
                <a16:creationId xmlns:a16="http://schemas.microsoft.com/office/drawing/2014/main" id="{40DFBB11-D778-46F9-84C8-C598047D03F3}"/>
              </a:ext>
              <a:ext uri="{C183D7F6-B498-43B3-948B-1728B52AA6E4}">
                <adec:decorative xmlns:adec="http://schemas.microsoft.com/office/drawing/2017/decorative" val="1"/>
              </a:ext>
            </a:extLst>
          </p:cNvPr>
          <p:cNvSpPr>
            <a:spLocks noGrp="1" noChangeArrowheads="1"/>
          </p:cNvSpPr>
          <p:nvPr>
            <p:ph idx="1"/>
          </p:nvPr>
        </p:nvSpPr>
        <p:spPr>
          <a:xfrm>
            <a:off x="1403350" y="1439863"/>
            <a:ext cx="7243763" cy="4179887"/>
          </a:xfrm>
        </p:spPr>
        <p:txBody>
          <a:bodyPr/>
          <a:lstStyle/>
          <a:p>
            <a:pPr marL="0" indent="0">
              <a:buFontTx/>
              <a:buNone/>
            </a:pPr>
            <a:endParaRPr lang="en-GB" altLang="en-US">
              <a:ea typeface="ＭＳ Ｐゴシック" panose="020B0600070205080204" pitchFamily="34" charset="-128"/>
            </a:endParaRPr>
          </a:p>
          <a:p>
            <a:pPr marL="0" indent="0">
              <a:buFontTx/>
              <a:buNone/>
            </a:pPr>
            <a:endParaRPr lang="en-GB" altLang="en-US">
              <a:ea typeface="ＭＳ Ｐゴシック" panose="020B0600070205080204" pitchFamily="34" charset="-128"/>
            </a:endParaRPr>
          </a:p>
          <a:p>
            <a:pPr marL="0" indent="0">
              <a:buFontTx/>
              <a:buNone/>
            </a:pPr>
            <a:endParaRPr lang="en-GB" altLang="en-US">
              <a:ea typeface="ＭＳ Ｐゴシック" panose="020B0600070205080204" pitchFamily="34" charset="-128"/>
            </a:endParaRPr>
          </a:p>
          <a:p>
            <a:pPr marL="0" indent="0">
              <a:buFontTx/>
              <a:buNone/>
            </a:pPr>
            <a:endParaRPr lang="en-GB" altLang="en-US">
              <a:ea typeface="ＭＳ Ｐゴシック" panose="020B0600070205080204" pitchFamily="34" charset="-128"/>
            </a:endParaRPr>
          </a:p>
        </p:txBody>
      </p:sp>
      <p:pic>
        <p:nvPicPr>
          <p:cNvPr id="101380" name="Picture 5">
            <a:extLst>
              <a:ext uri="{FF2B5EF4-FFF2-40B4-BE49-F238E27FC236}">
                <a16:creationId xmlns:a16="http://schemas.microsoft.com/office/drawing/2014/main" id="{39B54BA3-DC80-4C8A-AAB5-8373FDA187B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657" y="2492375"/>
            <a:ext cx="311467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7">
            <a:extLst>
              <a:ext uri="{FF2B5EF4-FFF2-40B4-BE49-F238E27FC236}">
                <a16:creationId xmlns:a16="http://schemas.microsoft.com/office/drawing/2014/main" id="{E092BA84-565C-474D-8E6C-8629F8D1DBA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2855913"/>
            <a:ext cx="3384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3C11941-5F7C-4C75-8BA7-CFC91C74BE90}"/>
              </a:ext>
            </a:extLst>
          </p:cNvPr>
          <p:cNvSpPr>
            <a:spLocks noGrp="1" noChangeArrowheads="1"/>
          </p:cNvSpPr>
          <p:nvPr>
            <p:ph type="title"/>
          </p:nvPr>
        </p:nvSpPr>
        <p:spPr/>
        <p:txBody>
          <a:bodyPr/>
          <a:lstStyle/>
          <a:p>
            <a:r>
              <a:rPr lang="en-GB" altLang="en-US" dirty="0">
                <a:ea typeface="ＭＳ Ｐゴシック" panose="020B0600070205080204" pitchFamily="34" charset="-128"/>
              </a:rPr>
              <a:t>This is a </a:t>
            </a:r>
            <a:r>
              <a:rPr lang="en-GB" altLang="en-US" u="sng" dirty="0">
                <a:ea typeface="ＭＳ Ｐゴシック" panose="020B0600070205080204" pitchFamily="34" charset="-128"/>
              </a:rPr>
              <a:t>discussion </a:t>
            </a:r>
            <a:r>
              <a:rPr lang="en-GB" altLang="en-US" dirty="0">
                <a:ea typeface="ＭＳ Ｐゴシック" panose="020B0600070205080204" pitchFamily="34" charset="-128"/>
              </a:rPr>
              <a:t>about…</a:t>
            </a:r>
          </a:p>
        </p:txBody>
      </p:sp>
      <p:sp>
        <p:nvSpPr>
          <p:cNvPr id="20483" name="Content Placeholder 2">
            <a:extLst>
              <a:ext uri="{FF2B5EF4-FFF2-40B4-BE49-F238E27FC236}">
                <a16:creationId xmlns:a16="http://schemas.microsoft.com/office/drawing/2014/main" id="{B9E08409-F26B-4EE9-AE2F-1E5A6F0531A1}"/>
              </a:ext>
            </a:extLst>
          </p:cNvPr>
          <p:cNvSpPr>
            <a:spLocks noGrp="1" noChangeArrowheads="1"/>
          </p:cNvSpPr>
          <p:nvPr>
            <p:ph idx="1"/>
          </p:nvPr>
        </p:nvSpPr>
        <p:spPr>
          <a:xfrm>
            <a:off x="584200" y="1166813"/>
            <a:ext cx="8915400" cy="4524375"/>
          </a:xfrm>
        </p:spPr>
        <p:txBody>
          <a:bodyPr/>
          <a:lstStyle/>
          <a:p>
            <a:r>
              <a:rPr lang="en-GB" altLang="en-US" sz="2800" dirty="0">
                <a:ea typeface="ＭＳ Ｐゴシック" panose="020B0600070205080204" pitchFamily="34" charset="-128"/>
              </a:rPr>
              <a:t>Context for decision making</a:t>
            </a:r>
          </a:p>
          <a:p>
            <a:r>
              <a:rPr lang="en-GB" altLang="en-US" sz="2800" dirty="0">
                <a:ea typeface="ＭＳ Ｐゴシック" panose="020B0600070205080204" pitchFamily="34" charset="-128"/>
              </a:rPr>
              <a:t>How a decision is made</a:t>
            </a:r>
          </a:p>
          <a:p>
            <a:r>
              <a:rPr lang="en-GB" altLang="en-US" sz="2800" dirty="0">
                <a:ea typeface="ＭＳ Ｐゴシック" panose="020B0600070205080204" pitchFamily="34" charset="-128"/>
              </a:rPr>
              <a:t>Councillors’ role</a:t>
            </a:r>
          </a:p>
          <a:p>
            <a:r>
              <a:rPr lang="en-GB" altLang="en-US" sz="2800" dirty="0">
                <a:ea typeface="ＭＳ Ｐゴシック" panose="020B0600070205080204" pitchFamily="34" charset="-128"/>
              </a:rPr>
              <a:t>Defensible decisions, consequences</a:t>
            </a:r>
          </a:p>
        </p:txBody>
      </p:sp>
      <p:pic>
        <p:nvPicPr>
          <p:cNvPr id="20484" name="Picture 4" descr="A Planning Committee">
            <a:extLst>
              <a:ext uri="{FF2B5EF4-FFF2-40B4-BE49-F238E27FC236}">
                <a16:creationId xmlns:a16="http://schemas.microsoft.com/office/drawing/2014/main" id="{CDC03D41-2D9B-4865-9773-06D162D7E3EF}"/>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3" y="3422650"/>
            <a:ext cx="41052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359E435-6C8C-4128-BDE0-D03917804287}"/>
              </a:ext>
            </a:extLst>
          </p:cNvPr>
          <p:cNvSpPr>
            <a:spLocks noGrp="1" noChangeArrowheads="1"/>
          </p:cNvSpPr>
          <p:nvPr>
            <p:ph type="title"/>
          </p:nvPr>
        </p:nvSpPr>
        <p:spPr/>
        <p:txBody>
          <a:bodyPr/>
          <a:lstStyle/>
          <a:p>
            <a:r>
              <a:rPr lang="en-GB" altLang="en-US" dirty="0">
                <a:ea typeface="ＭＳ Ｐゴシック" panose="020B0600070205080204" pitchFamily="34" charset="-128"/>
              </a:rPr>
              <a:t>The role of decision-making</a:t>
            </a:r>
          </a:p>
        </p:txBody>
      </p:sp>
      <p:sp>
        <p:nvSpPr>
          <p:cNvPr id="22531" name="Content Placeholder 2">
            <a:extLst>
              <a:ext uri="{FF2B5EF4-FFF2-40B4-BE49-F238E27FC236}">
                <a16:creationId xmlns:a16="http://schemas.microsoft.com/office/drawing/2014/main" id="{A95A5B64-DDA1-4F08-9E39-B247EFEA5F01}"/>
              </a:ext>
            </a:extLst>
          </p:cNvPr>
          <p:cNvSpPr>
            <a:spLocks noGrp="1" noChangeArrowheads="1"/>
          </p:cNvSpPr>
          <p:nvPr>
            <p:ph idx="1"/>
          </p:nvPr>
        </p:nvSpPr>
        <p:spPr/>
        <p:txBody>
          <a:bodyPr/>
          <a:lstStyle/>
          <a:p>
            <a:r>
              <a:rPr lang="en-GB" altLang="en-US" sz="2800" dirty="0">
                <a:ea typeface="ＭＳ Ｐゴシック" panose="020B0600070205080204" pitchFamily="34" charset="-128"/>
              </a:rPr>
              <a:t>Not just about stopping bad developments from happening</a:t>
            </a:r>
          </a:p>
          <a:p>
            <a:r>
              <a:rPr lang="en-GB" altLang="en-US" sz="2800" dirty="0">
                <a:ea typeface="ＭＳ Ｐゴシック" panose="020B0600070205080204" pitchFamily="34" charset="-128"/>
              </a:rPr>
              <a:t>It is about delivering </a:t>
            </a:r>
            <a:r>
              <a:rPr lang="en-GB" altLang="en-US" sz="2800" b="1" dirty="0">
                <a:ea typeface="ＭＳ Ｐゴシック" panose="020B0600070205080204" pitchFamily="34" charset="-128"/>
              </a:rPr>
              <a:t>your</a:t>
            </a:r>
            <a:r>
              <a:rPr lang="en-GB" altLang="en-US" sz="2800" dirty="0">
                <a:ea typeface="ＭＳ Ｐゴシック" panose="020B0600070205080204" pitchFamily="34" charset="-128"/>
              </a:rPr>
              <a:t> Local Plan for the </a:t>
            </a:r>
            <a:r>
              <a:rPr lang="en-GB" altLang="en-US" sz="2800" b="1" dirty="0">
                <a:ea typeface="ＭＳ Ｐゴシック" panose="020B0600070205080204" pitchFamily="34" charset="-128"/>
              </a:rPr>
              <a:t>whole community</a:t>
            </a:r>
          </a:p>
          <a:p>
            <a:r>
              <a:rPr lang="en-GB" altLang="en-US" sz="2800" dirty="0">
                <a:ea typeface="ＭＳ Ｐゴシック" panose="020B0600070205080204" pitchFamily="34" charset="-128"/>
              </a:rPr>
              <a:t>Being positive &amp; proactive to encourage delivery</a:t>
            </a:r>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p:txBody>
      </p:sp>
      <p:pic>
        <p:nvPicPr>
          <p:cNvPr id="22532" name="Picture 2" descr="Two people wearing hard hats looking at plans&#10;">
            <a:extLst>
              <a:ext uri="{FF2B5EF4-FFF2-40B4-BE49-F238E27FC236}">
                <a16:creationId xmlns:a16="http://schemas.microsoft.com/office/drawing/2014/main" id="{574825B9-B04A-4700-B0AC-B79C84CC572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325938"/>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An attractive public space">
            <a:extLst>
              <a:ext uri="{FF2B5EF4-FFF2-40B4-BE49-F238E27FC236}">
                <a16:creationId xmlns:a16="http://schemas.microsoft.com/office/drawing/2014/main" id="{61DC2CCB-0018-4110-AFA8-79D2897C6A14}"/>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475" y="4325938"/>
            <a:ext cx="23034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Planners winning an award">
            <a:extLst>
              <a:ext uri="{FF2B5EF4-FFF2-40B4-BE49-F238E27FC236}">
                <a16:creationId xmlns:a16="http://schemas.microsoft.com/office/drawing/2014/main" id="{FD5436DE-5679-4277-90AF-C2A59333C65E}"/>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923" r="17528" b="-2"/>
          <a:stretch>
            <a:fillRect/>
          </a:stretch>
        </p:blipFill>
        <p:spPr bwMode="auto">
          <a:xfrm>
            <a:off x="6751638" y="4341813"/>
            <a:ext cx="2303462"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oogle Shape;315;p46">
            <a:extLst>
              <a:ext uri="{FF2B5EF4-FFF2-40B4-BE49-F238E27FC236}">
                <a16:creationId xmlns:a16="http://schemas.microsoft.com/office/drawing/2014/main" id="{D11073A6-0588-417B-AA23-9E000270568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1935163"/>
            <a:ext cx="285432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EB45D8B0-A0E7-4BC6-8B62-B37C08E134AA}"/>
              </a:ext>
            </a:extLst>
          </p:cNvPr>
          <p:cNvSpPr>
            <a:spLocks noGrp="1" noChangeArrowheads="1"/>
          </p:cNvSpPr>
          <p:nvPr>
            <p:ph type="title" idx="4294967295"/>
          </p:nvPr>
        </p:nvSpPr>
        <p:spPr>
          <a:xfrm>
            <a:off x="241300" y="677863"/>
            <a:ext cx="8915400" cy="504825"/>
          </a:xfrm>
        </p:spPr>
        <p:txBody>
          <a:bodyPr/>
          <a:lstStyle/>
          <a:p>
            <a:pPr eaLnBrk="1" hangingPunct="1"/>
            <a:r>
              <a:rPr lang="en-GB" altLang="en-US"/>
              <a:t>Planning creates headlines</a:t>
            </a:r>
            <a:br>
              <a:rPr lang="en-GB" altLang="en-US"/>
            </a:br>
            <a:endParaRPr lang="en-GB" altLang="en-US"/>
          </a:p>
        </p:txBody>
      </p:sp>
      <p:pic>
        <p:nvPicPr>
          <p:cNvPr id="24580" name="Picture 2">
            <a:extLst>
              <a:ext uri="{FF2B5EF4-FFF2-40B4-BE49-F238E27FC236}">
                <a16:creationId xmlns:a16="http://schemas.microsoft.com/office/drawing/2014/main" id="{084A4397-EDB0-42A8-9968-1C8DD3FA1A6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471613"/>
            <a:ext cx="459105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a:extLst>
              <a:ext uri="{FF2B5EF4-FFF2-40B4-BE49-F238E27FC236}">
                <a16:creationId xmlns:a16="http://schemas.microsoft.com/office/drawing/2014/main" id="{71B0CB5E-3357-4E16-9E4B-1E5EEF4141B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3573463"/>
            <a:ext cx="4098925" cy="233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1">
            <a:extLst>
              <a:ext uri="{FF2B5EF4-FFF2-40B4-BE49-F238E27FC236}">
                <a16:creationId xmlns:a16="http://schemas.microsoft.com/office/drawing/2014/main" id="{88E5393C-D193-4ED5-B66F-ABC6ED224C5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4925" y="3429000"/>
            <a:ext cx="41624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a:extLst>
              <a:ext uri="{FF2B5EF4-FFF2-40B4-BE49-F238E27FC236}">
                <a16:creationId xmlns:a16="http://schemas.microsoft.com/office/drawing/2014/main" id="{A14E8C1B-6627-457D-BEBC-7B21B935B1C1}"/>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88531">
            <a:off x="6129338" y="5892800"/>
            <a:ext cx="3443287" cy="5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4" name="Picture 2">
            <a:extLst>
              <a:ext uri="{FF2B5EF4-FFF2-40B4-BE49-F238E27FC236}">
                <a16:creationId xmlns:a16="http://schemas.microsoft.com/office/drawing/2014/main" id="{70229DAA-035B-4FE4-8988-DD1F3C158F7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19988" y="606425"/>
            <a:ext cx="2152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095A55C-6515-4E01-867B-A82BCB57D9A7}"/>
              </a:ext>
            </a:extLst>
          </p:cNvPr>
          <p:cNvSpPr>
            <a:spLocks noGrp="1" noChangeArrowheads="1"/>
          </p:cNvSpPr>
          <p:nvPr>
            <p:ph type="title"/>
          </p:nvPr>
        </p:nvSpPr>
        <p:spPr/>
        <p:txBody>
          <a:bodyPr/>
          <a:lstStyle/>
          <a:p>
            <a:r>
              <a:rPr lang="en-US" altLang="en-US">
                <a:ea typeface="ＭＳ Ｐゴシック" panose="020B0600070205080204" pitchFamily="34" charset="-128"/>
              </a:rPr>
              <a:t>The context for decision making </a:t>
            </a:r>
            <a:br>
              <a:rPr lang="en-US" altLang="en-US">
                <a:ea typeface="ＭＳ Ｐゴシック" panose="020B0600070205080204" pitchFamily="34" charset="-128"/>
              </a:rPr>
            </a:br>
            <a:endParaRPr lang="en-GB" altLang="en-US">
              <a:ea typeface="ＭＳ Ｐゴシック" panose="020B0600070205080204" pitchFamily="34" charset="-128"/>
            </a:endParaRPr>
          </a:p>
        </p:txBody>
      </p:sp>
      <p:pic>
        <p:nvPicPr>
          <p:cNvPr id="26627" name="Picture 3" descr="A building under construction&#10;&#10;">
            <a:extLst>
              <a:ext uri="{FF2B5EF4-FFF2-40B4-BE49-F238E27FC236}">
                <a16:creationId xmlns:a16="http://schemas.microsoft.com/office/drawing/2014/main" id="{E06DB40E-E110-4589-9DA0-5A1DD3F782E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4216400"/>
            <a:ext cx="27511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descr="houses under construction">
            <a:extLst>
              <a:ext uri="{FF2B5EF4-FFF2-40B4-BE49-F238E27FC236}">
                <a16:creationId xmlns:a16="http://schemas.microsoft.com/office/drawing/2014/main" id="{0512BEAF-C88D-4DF0-9384-6B8A005A0DCB}"/>
              </a:ext>
              <a:ext uri="{C183D7F6-B498-43B3-948B-1728B52AA6E4}">
                <adec:decorative xmlns:adec="http://schemas.microsoft.com/office/drawing/2017/decorative" val="0"/>
              </a:ext>
            </a:extLst>
          </p:cNvPr>
          <p:cNvSpPr txBox="1">
            <a:spLocks/>
          </p:cNvSpPr>
          <p:nvPr/>
        </p:nvSpPr>
        <p:spPr bwMode="auto">
          <a:xfrm>
            <a:off x="584200" y="1125538"/>
            <a:ext cx="8915400" cy="45259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800" b="0" kern="0" dirty="0"/>
              <a:t>‘</a:t>
            </a:r>
            <a:r>
              <a:rPr lang="en-GB" sz="2400" b="0" kern="0" dirty="0"/>
              <a:t>Development’ requires planning permission</a:t>
            </a:r>
          </a:p>
          <a:p>
            <a:pPr>
              <a:defRPr/>
            </a:pPr>
            <a:r>
              <a:rPr lang="en-GB" sz="2400" b="0" kern="0" dirty="0"/>
              <a:t>Some of which is ‘permitted’ (PD)</a:t>
            </a:r>
          </a:p>
          <a:p>
            <a:pPr>
              <a:defRPr/>
            </a:pPr>
            <a:r>
              <a:rPr lang="en-GB" sz="2400" b="0" dirty="0">
                <a:solidFill>
                  <a:srgbClr val="283C46"/>
                </a:solidFill>
                <a:latin typeface="+mj-lt"/>
              </a:rPr>
              <a:t>Recent changes in the Use Class Order have taken many changes of use out of the planning system e.g. Class E</a:t>
            </a:r>
            <a:endParaRPr lang="en-GB" sz="2400" b="0" kern="0" dirty="0">
              <a:latin typeface="+mj-lt"/>
            </a:endParaRPr>
          </a:p>
          <a:p>
            <a:pPr>
              <a:defRPr/>
            </a:pPr>
            <a:r>
              <a:rPr lang="en-GB" sz="2400" b="0" kern="0" dirty="0"/>
              <a:t>Most decisions (99%) made by local councils</a:t>
            </a:r>
          </a:p>
          <a:p>
            <a:pPr>
              <a:defRPr/>
            </a:pPr>
            <a:r>
              <a:rPr lang="en-GB" sz="2400" b="0" kern="0" dirty="0"/>
              <a:t>Refusals (and conditions) are open to appeal</a:t>
            </a:r>
          </a:p>
          <a:p>
            <a:pPr>
              <a:defRPr/>
            </a:pPr>
            <a:r>
              <a:rPr lang="en-GB" sz="2400" b="0" kern="0" dirty="0"/>
              <a:t>Judicial Review and Ombudsman</a:t>
            </a:r>
          </a:p>
        </p:txBody>
      </p:sp>
      <p:pic>
        <p:nvPicPr>
          <p:cNvPr id="26629" name="Picture 2" descr="A building being demolished">
            <a:extLst>
              <a:ext uri="{FF2B5EF4-FFF2-40B4-BE49-F238E27FC236}">
                <a16:creationId xmlns:a16="http://schemas.microsoft.com/office/drawing/2014/main" id="{628E8B98-035B-4663-A1DC-46D491BEF80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4216400"/>
            <a:ext cx="3016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3" descr="A house extension">
            <a:extLst>
              <a:ext uri="{FF2B5EF4-FFF2-40B4-BE49-F238E27FC236}">
                <a16:creationId xmlns:a16="http://schemas.microsoft.com/office/drawing/2014/main" id="{06BF380E-8E3C-4D26-8675-F37D2DD5ED6D}"/>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625" y="41497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12C319D-4062-4453-BDFB-FD865AFFD887}"/>
              </a:ext>
            </a:extLst>
          </p:cNvPr>
          <p:cNvSpPr>
            <a:spLocks noGrp="1" noChangeArrowheads="1"/>
          </p:cNvSpPr>
          <p:nvPr>
            <p:ph type="title"/>
          </p:nvPr>
        </p:nvSpPr>
        <p:spPr/>
        <p:txBody>
          <a:bodyPr/>
          <a:lstStyle/>
          <a:p>
            <a:r>
              <a:rPr lang="en-GB" altLang="en-US">
                <a:ea typeface="ＭＳ Ｐゴシック" panose="020B0600070205080204" pitchFamily="34" charset="-128"/>
              </a:rPr>
              <a:t>The decision can be challenged </a:t>
            </a:r>
          </a:p>
        </p:txBody>
      </p:sp>
      <p:sp>
        <p:nvSpPr>
          <p:cNvPr id="28675" name="Content Placeholder 2">
            <a:extLst>
              <a:ext uri="{FF2B5EF4-FFF2-40B4-BE49-F238E27FC236}">
                <a16:creationId xmlns:a16="http://schemas.microsoft.com/office/drawing/2014/main" id="{27B95157-65BA-408B-B7C3-CFA4E45D5F43}"/>
              </a:ext>
            </a:extLst>
          </p:cNvPr>
          <p:cNvSpPr>
            <a:spLocks noGrp="1" noChangeArrowheads="1"/>
          </p:cNvSpPr>
          <p:nvPr>
            <p:ph idx="1"/>
          </p:nvPr>
        </p:nvSpPr>
        <p:spPr/>
        <p:txBody>
          <a:bodyPr/>
          <a:lstStyle/>
          <a:p>
            <a:r>
              <a:rPr lang="en-US" altLang="en-US" dirty="0">
                <a:ea typeface="ＭＳ Ｐゴシック" panose="020B0600070205080204" pitchFamily="34" charset="-128"/>
              </a:rPr>
              <a:t>Appeal; Secretary of State, PINS </a:t>
            </a:r>
          </a:p>
          <a:p>
            <a:r>
              <a:rPr lang="en-US" altLang="en-US" dirty="0">
                <a:ea typeface="ＭＳ Ｐゴシック" panose="020B0600070205080204" pitchFamily="34" charset="-128"/>
              </a:rPr>
              <a:t>Costs for unreasonable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a:t>
            </a:r>
          </a:p>
          <a:p>
            <a:r>
              <a:rPr lang="en-US" altLang="en-US" dirty="0">
                <a:ea typeface="ＭＳ Ｐゴシック" panose="020B0600070205080204" pitchFamily="34" charset="-128"/>
              </a:rPr>
              <a:t>Judicial Review and Ombudsman</a:t>
            </a:r>
          </a:p>
          <a:p>
            <a:endParaRPr lang="en-GB" altLang="en-US" dirty="0">
              <a:ea typeface="ＭＳ Ｐゴシック" panose="020B0600070205080204" pitchFamily="34" charset="-128"/>
            </a:endParaRPr>
          </a:p>
        </p:txBody>
      </p:sp>
      <p:pic>
        <p:nvPicPr>
          <p:cNvPr id="28676" name="Picture 3">
            <a:extLst>
              <a:ext uri="{FF2B5EF4-FFF2-40B4-BE49-F238E27FC236}">
                <a16:creationId xmlns:a16="http://schemas.microsoft.com/office/drawing/2014/main" id="{6D551990-18C6-48EF-9C6A-340BC00507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1563" y="4198938"/>
            <a:ext cx="21605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a:extLst>
              <a:ext uri="{FF2B5EF4-FFF2-40B4-BE49-F238E27FC236}">
                <a16:creationId xmlns:a16="http://schemas.microsoft.com/office/drawing/2014/main" id="{067E755B-A8FA-40CD-BF1E-65DDF3FBA1D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2188" y="4005263"/>
            <a:ext cx="22320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a:extLst>
              <a:ext uri="{FF2B5EF4-FFF2-40B4-BE49-F238E27FC236}">
                <a16:creationId xmlns:a16="http://schemas.microsoft.com/office/drawing/2014/main" id="{0EF55D6B-353B-4610-929F-85BEA8C38F2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6188" y="4508500"/>
            <a:ext cx="2619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LG Group 2</Template>
  <TotalTime>35566</TotalTime>
  <Words>5373</Words>
  <Application>Microsoft Office PowerPoint</Application>
  <PresentationFormat>A4 Paper (210x297 mm)</PresentationFormat>
  <Paragraphs>535</Paragraphs>
  <Slides>46</Slides>
  <Notes>39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Calibri</vt:lpstr>
      <vt:lpstr>Proxima Nova</vt:lpstr>
      <vt:lpstr>Times New Roman</vt:lpstr>
      <vt:lpstr>Trebuchet MS</vt:lpstr>
      <vt:lpstr>Wingdings</vt:lpstr>
      <vt:lpstr>LG Group 2</vt:lpstr>
      <vt:lpstr>1_LG Group 2</vt:lpstr>
      <vt:lpstr>9_LG Group 2</vt:lpstr>
      <vt:lpstr>2_LG Group 2</vt:lpstr>
      <vt:lpstr>Making Defensible  Planning Decisions</vt:lpstr>
      <vt:lpstr>What is PAS ?</vt:lpstr>
      <vt:lpstr>All new or a refresher?</vt:lpstr>
      <vt:lpstr>Objectives for this session</vt:lpstr>
      <vt:lpstr>This is a discussion about…</vt:lpstr>
      <vt:lpstr>The role of decision-making</vt:lpstr>
      <vt:lpstr>Planning creates headlines </vt:lpstr>
      <vt:lpstr>The context for decision making  </vt:lpstr>
      <vt:lpstr>The decision can be challenged </vt:lpstr>
      <vt:lpstr>What decisions are made by Committee?</vt:lpstr>
      <vt:lpstr> Planning in England is policy-led    </vt:lpstr>
      <vt:lpstr>‘Basic principle’: start with the plan</vt:lpstr>
      <vt:lpstr>What is the development plan? </vt:lpstr>
      <vt:lpstr>Sustainable development; the ‘presumption’ </vt:lpstr>
      <vt:lpstr>NPPF and decision making</vt:lpstr>
      <vt:lpstr>“Can we ignore the Development Plan?”</vt:lpstr>
      <vt:lpstr>Material Considerations</vt:lpstr>
      <vt:lpstr>Material Considerations</vt:lpstr>
      <vt:lpstr>Non-material Considerations</vt:lpstr>
      <vt:lpstr>Planning involves balancing issues</vt:lpstr>
      <vt:lpstr>Things can change</vt:lpstr>
      <vt:lpstr>The wonderous circle of planning</vt:lpstr>
      <vt:lpstr>Delivering the plan and the 5yr ticking clock</vt:lpstr>
      <vt:lpstr>HDT &amp; 5YHLS = Looking in both directions</vt:lpstr>
      <vt:lpstr>The councillor’s role depends on…  </vt:lpstr>
      <vt:lpstr>Duty of an elected member </vt:lpstr>
      <vt:lpstr>Examples of predisposition and pre determination</vt:lpstr>
      <vt:lpstr>Committee application and determination </vt:lpstr>
      <vt:lpstr>Avoiding unreasonableness </vt:lpstr>
      <vt:lpstr>The Committee Decision  </vt:lpstr>
      <vt:lpstr>Overturns/different decisions</vt:lpstr>
      <vt:lpstr>Reasons for refusal </vt:lpstr>
      <vt:lpstr>Ask yourself……</vt:lpstr>
      <vt:lpstr>Listen to what officers are telling you</vt:lpstr>
      <vt:lpstr>Managing meetings </vt:lpstr>
      <vt:lpstr>Bad evidence</vt:lpstr>
      <vt:lpstr>Good evidence is a combination of...</vt:lpstr>
      <vt:lpstr>Committee application and determination </vt:lpstr>
      <vt:lpstr>The decision can be challenged </vt:lpstr>
      <vt:lpstr>When to get involved: The life of a Planning Application</vt:lpstr>
      <vt:lpstr>Summary: reasonableness and balancing material considerations </vt:lpstr>
      <vt:lpstr>Making a planning decisions : key points </vt:lpstr>
      <vt:lpstr>Take away tips</vt:lpstr>
      <vt:lpstr>Take away tips … </vt:lpstr>
      <vt:lpstr>Understanding the jargon</vt:lpstr>
      <vt:lpstr>Stay in touch: we are at local.gov.uk/pas</vt:lpstr>
    </vt:vector>
  </TitlesOfParts>
  <Company>LGA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Peter Ford</cp:lastModifiedBy>
  <cp:revision>387</cp:revision>
  <dcterms:created xsi:type="dcterms:W3CDTF">2010-06-21T13:45:43Z</dcterms:created>
  <dcterms:modified xsi:type="dcterms:W3CDTF">2022-11-18T11:48:10Z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