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5.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6.xml" ContentType="application/vnd.openxmlformats-officedocument.theme+xml"/>
  <Override PartName="/ppt/slideLayouts/slideLayout22.xml" ContentType="application/vnd.openxmlformats-officedocument.presentationml.slideLayout+xml"/>
  <Override PartName="/ppt/theme/theme7.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1" r:id="rId4"/>
    <p:sldMasterId id="2147483706" r:id="rId5"/>
    <p:sldMasterId id="2147483708" r:id="rId6"/>
    <p:sldMasterId id="2147483710" r:id="rId7"/>
    <p:sldMasterId id="2147483712" r:id="rId8"/>
    <p:sldMasterId id="2147483716" r:id="rId9"/>
    <p:sldMasterId id="2147483785" r:id="rId10"/>
    <p:sldMasterId id="2147483787" r:id="rId11"/>
  </p:sldMasterIdLst>
  <p:notesMasterIdLst>
    <p:notesMasterId r:id="rId38"/>
  </p:notesMasterIdLst>
  <p:handoutMasterIdLst>
    <p:handoutMasterId r:id="rId39"/>
  </p:handoutMasterIdLst>
  <p:sldIdLst>
    <p:sldId id="259" r:id="rId12"/>
    <p:sldId id="309" r:id="rId13"/>
    <p:sldId id="312" r:id="rId14"/>
    <p:sldId id="310" r:id="rId15"/>
    <p:sldId id="276" r:id="rId16"/>
    <p:sldId id="278" r:id="rId17"/>
    <p:sldId id="280" r:id="rId18"/>
    <p:sldId id="282" r:id="rId19"/>
    <p:sldId id="283" r:id="rId20"/>
    <p:sldId id="285" r:id="rId21"/>
    <p:sldId id="328" r:id="rId22"/>
    <p:sldId id="329" r:id="rId23"/>
    <p:sldId id="332" r:id="rId24"/>
    <p:sldId id="319" r:id="rId25"/>
    <p:sldId id="314" r:id="rId26"/>
    <p:sldId id="311" r:id="rId27"/>
    <p:sldId id="325" r:id="rId28"/>
    <p:sldId id="320" r:id="rId29"/>
    <p:sldId id="326" r:id="rId30"/>
    <p:sldId id="324" r:id="rId31"/>
    <p:sldId id="315" r:id="rId32"/>
    <p:sldId id="331" r:id="rId33"/>
    <p:sldId id="330" r:id="rId34"/>
    <p:sldId id="327" r:id="rId35"/>
    <p:sldId id="323" r:id="rId36"/>
    <p:sldId id="289" r:id="rId37"/>
  </p:sldIdLst>
  <p:sldSz cx="14401800" cy="10799763"/>
  <p:notesSz cx="6877050" cy="10002838"/>
  <p:defaultTextStyle>
    <a:defPPr>
      <a:defRPr lang="en-US"/>
    </a:defPPr>
    <a:lvl1pPr algn="l" defTabSz="719138" rtl="0" fontAlgn="base">
      <a:spcBef>
        <a:spcPct val="0"/>
      </a:spcBef>
      <a:spcAft>
        <a:spcPct val="0"/>
      </a:spcAft>
      <a:defRPr sz="3800" kern="1200">
        <a:solidFill>
          <a:schemeClr val="tx1"/>
        </a:solidFill>
        <a:latin typeface="Calibri" charset="0"/>
        <a:ea typeface="ＭＳ Ｐゴシック" charset="0"/>
        <a:cs typeface="ＭＳ Ｐゴシック" charset="0"/>
      </a:defRPr>
    </a:lvl1pPr>
    <a:lvl2pPr marL="719138" indent="-261938" algn="l" defTabSz="719138" rtl="0" fontAlgn="base">
      <a:spcBef>
        <a:spcPct val="0"/>
      </a:spcBef>
      <a:spcAft>
        <a:spcPct val="0"/>
      </a:spcAft>
      <a:defRPr sz="3800" kern="1200">
        <a:solidFill>
          <a:schemeClr val="tx1"/>
        </a:solidFill>
        <a:latin typeface="Calibri" charset="0"/>
        <a:ea typeface="ＭＳ Ｐゴシック" charset="0"/>
        <a:cs typeface="ＭＳ Ｐゴシック" charset="0"/>
      </a:defRPr>
    </a:lvl2pPr>
    <a:lvl3pPr marL="1439863" indent="-525463" algn="l" defTabSz="719138" rtl="0" fontAlgn="base">
      <a:spcBef>
        <a:spcPct val="0"/>
      </a:spcBef>
      <a:spcAft>
        <a:spcPct val="0"/>
      </a:spcAft>
      <a:defRPr sz="3800" kern="1200">
        <a:solidFill>
          <a:schemeClr val="tx1"/>
        </a:solidFill>
        <a:latin typeface="Calibri" charset="0"/>
        <a:ea typeface="ＭＳ Ｐゴシック" charset="0"/>
        <a:cs typeface="ＭＳ Ｐゴシック" charset="0"/>
      </a:defRPr>
    </a:lvl3pPr>
    <a:lvl4pPr marL="2159000" indent="-787400" algn="l" defTabSz="719138" rtl="0" fontAlgn="base">
      <a:spcBef>
        <a:spcPct val="0"/>
      </a:spcBef>
      <a:spcAft>
        <a:spcPct val="0"/>
      </a:spcAft>
      <a:defRPr sz="3800" kern="1200">
        <a:solidFill>
          <a:schemeClr val="tx1"/>
        </a:solidFill>
        <a:latin typeface="Calibri" charset="0"/>
        <a:ea typeface="ＭＳ Ｐゴシック" charset="0"/>
        <a:cs typeface="ＭＳ Ｐゴシック" charset="0"/>
      </a:defRPr>
    </a:lvl4pPr>
    <a:lvl5pPr marL="2879725" indent="-1050925" algn="l" defTabSz="719138" rtl="0" fontAlgn="base">
      <a:spcBef>
        <a:spcPct val="0"/>
      </a:spcBef>
      <a:spcAft>
        <a:spcPct val="0"/>
      </a:spcAft>
      <a:defRPr sz="3800" kern="1200">
        <a:solidFill>
          <a:schemeClr val="tx1"/>
        </a:solidFill>
        <a:latin typeface="Calibri" charset="0"/>
        <a:ea typeface="ＭＳ Ｐゴシック" charset="0"/>
        <a:cs typeface="ＭＳ Ｐゴシック" charset="0"/>
      </a:defRPr>
    </a:lvl5pPr>
    <a:lvl6pPr marL="2286000" algn="l" defTabSz="457200" rtl="0" eaLnBrk="1" latinLnBrk="0" hangingPunct="1">
      <a:defRPr sz="3800" kern="1200">
        <a:solidFill>
          <a:schemeClr val="tx1"/>
        </a:solidFill>
        <a:latin typeface="Calibri" charset="0"/>
        <a:ea typeface="ＭＳ Ｐゴシック" charset="0"/>
        <a:cs typeface="ＭＳ Ｐゴシック" charset="0"/>
      </a:defRPr>
    </a:lvl6pPr>
    <a:lvl7pPr marL="2743200" algn="l" defTabSz="457200" rtl="0" eaLnBrk="1" latinLnBrk="0" hangingPunct="1">
      <a:defRPr sz="3800" kern="1200">
        <a:solidFill>
          <a:schemeClr val="tx1"/>
        </a:solidFill>
        <a:latin typeface="Calibri" charset="0"/>
        <a:ea typeface="ＭＳ Ｐゴシック" charset="0"/>
        <a:cs typeface="ＭＳ Ｐゴシック" charset="0"/>
      </a:defRPr>
    </a:lvl7pPr>
    <a:lvl8pPr marL="3200400" algn="l" defTabSz="457200" rtl="0" eaLnBrk="1" latinLnBrk="0" hangingPunct="1">
      <a:defRPr sz="3800" kern="1200">
        <a:solidFill>
          <a:schemeClr val="tx1"/>
        </a:solidFill>
        <a:latin typeface="Calibri" charset="0"/>
        <a:ea typeface="ＭＳ Ｐゴシック" charset="0"/>
        <a:cs typeface="ＭＳ Ｐゴシック" charset="0"/>
      </a:defRPr>
    </a:lvl8pPr>
    <a:lvl9pPr marL="3657600" algn="l" defTabSz="457200" rtl="0" eaLnBrk="1" latinLnBrk="0" hangingPunct="1">
      <a:defRPr sz="3800" kern="1200">
        <a:solidFill>
          <a:schemeClr val="tx1"/>
        </a:solidFill>
        <a:latin typeface="Calibri"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792B8B"/>
    <a:srgbClr val="430556"/>
    <a:srgbClr val="631A75"/>
    <a:srgbClr val="280A31"/>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65" autoAdjust="0"/>
    <p:restoredTop sz="76543" autoAdjust="0"/>
  </p:normalViewPr>
  <p:slideViewPr>
    <p:cSldViewPr snapToGrid="0" snapToObjects="1">
      <p:cViewPr varScale="1">
        <p:scale>
          <a:sx n="35" d="100"/>
          <a:sy n="35" d="100"/>
        </p:scale>
        <p:origin x="-1914" y="-84"/>
      </p:cViewPr>
      <p:guideLst>
        <p:guide orient="horz" pos="3401"/>
        <p:guide pos="4536"/>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0055" cy="500142"/>
          </a:xfrm>
          <a:prstGeom prst="rect">
            <a:avLst/>
          </a:prstGeom>
        </p:spPr>
        <p:txBody>
          <a:bodyPr vert="horz" lIns="96451" tIns="48225" rIns="96451" bIns="48225" rtlCol="0"/>
          <a:lstStyle>
            <a:lvl1pPr algn="l" defTabSz="759502" fontAlgn="auto">
              <a:spcBef>
                <a:spcPts val="0"/>
              </a:spcBef>
              <a:spcAft>
                <a:spcPts val="0"/>
              </a:spcAft>
              <a:defRPr sz="13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95404" y="0"/>
            <a:ext cx="2980055" cy="500142"/>
          </a:xfrm>
          <a:prstGeom prst="rect">
            <a:avLst/>
          </a:prstGeom>
        </p:spPr>
        <p:txBody>
          <a:bodyPr vert="horz" lIns="96451" tIns="48225" rIns="96451" bIns="48225" rtlCol="0"/>
          <a:lstStyle>
            <a:lvl1pPr algn="r" defTabSz="759502" fontAlgn="auto">
              <a:spcBef>
                <a:spcPts val="0"/>
              </a:spcBef>
              <a:spcAft>
                <a:spcPts val="0"/>
              </a:spcAft>
              <a:defRPr sz="1300">
                <a:latin typeface="+mn-lt"/>
                <a:ea typeface="+mn-ea"/>
                <a:cs typeface="+mn-cs"/>
              </a:defRPr>
            </a:lvl1pPr>
          </a:lstStyle>
          <a:p>
            <a:pPr>
              <a:defRPr/>
            </a:pPr>
            <a:fld id="{CDD8806D-F44D-0247-9F60-E511F19EC9B6}" type="datetimeFigureOut">
              <a:rPr lang="en-US"/>
              <a:pPr>
                <a:defRPr/>
              </a:pPr>
              <a:t>12/7/2014</a:t>
            </a:fld>
            <a:endParaRPr lang="en-US"/>
          </a:p>
        </p:txBody>
      </p:sp>
      <p:sp>
        <p:nvSpPr>
          <p:cNvPr id="4" name="Footer Placeholder 3"/>
          <p:cNvSpPr>
            <a:spLocks noGrp="1"/>
          </p:cNvSpPr>
          <p:nvPr>
            <p:ph type="ftr" sz="quarter" idx="2"/>
          </p:nvPr>
        </p:nvSpPr>
        <p:spPr>
          <a:xfrm>
            <a:off x="0" y="9500960"/>
            <a:ext cx="2980055" cy="500142"/>
          </a:xfrm>
          <a:prstGeom prst="rect">
            <a:avLst/>
          </a:prstGeom>
        </p:spPr>
        <p:txBody>
          <a:bodyPr vert="horz" lIns="96451" tIns="48225" rIns="96451" bIns="48225" rtlCol="0" anchor="b"/>
          <a:lstStyle>
            <a:lvl1pPr algn="l" defTabSz="759502" fontAlgn="auto">
              <a:spcBef>
                <a:spcPts val="0"/>
              </a:spcBef>
              <a:spcAft>
                <a:spcPts val="0"/>
              </a:spcAft>
              <a:defRPr sz="13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95404" y="9500960"/>
            <a:ext cx="2980055" cy="500142"/>
          </a:xfrm>
          <a:prstGeom prst="rect">
            <a:avLst/>
          </a:prstGeom>
        </p:spPr>
        <p:txBody>
          <a:bodyPr vert="horz" lIns="96451" tIns="48225" rIns="96451" bIns="48225" rtlCol="0" anchor="b"/>
          <a:lstStyle>
            <a:lvl1pPr algn="r" defTabSz="759502" fontAlgn="auto">
              <a:spcBef>
                <a:spcPts val="0"/>
              </a:spcBef>
              <a:spcAft>
                <a:spcPts val="0"/>
              </a:spcAft>
              <a:defRPr sz="1300">
                <a:latin typeface="+mn-lt"/>
                <a:ea typeface="+mn-ea"/>
                <a:cs typeface="+mn-cs"/>
              </a:defRPr>
            </a:lvl1pPr>
          </a:lstStyle>
          <a:p>
            <a:pPr>
              <a:defRPr/>
            </a:pPr>
            <a:fld id="{EECD757C-5898-BE44-99BC-CF83B70B9C23}" type="slidenum">
              <a:rPr lang="en-US"/>
              <a:pPr>
                <a:defRPr/>
              </a:pPr>
              <a:t>‹#›</a:t>
            </a:fld>
            <a:endParaRPr lang="en-US"/>
          </a:p>
        </p:txBody>
      </p:sp>
    </p:spTree>
    <p:extLst>
      <p:ext uri="{BB962C8B-B14F-4D97-AF65-F5344CB8AC3E}">
        <p14:creationId xmlns:p14="http://schemas.microsoft.com/office/powerpoint/2010/main" val="16578060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0055" cy="500142"/>
          </a:xfrm>
          <a:prstGeom prst="rect">
            <a:avLst/>
          </a:prstGeom>
        </p:spPr>
        <p:txBody>
          <a:bodyPr vert="horz" lIns="96451" tIns="48225" rIns="96451" bIns="48225" rtlCol="0"/>
          <a:lstStyle>
            <a:lvl1pPr algn="l" defTabSz="759502">
              <a:defRPr sz="1300"/>
            </a:lvl1pPr>
          </a:lstStyle>
          <a:p>
            <a:pPr>
              <a:defRPr/>
            </a:pPr>
            <a:endParaRPr lang="en-US"/>
          </a:p>
        </p:txBody>
      </p:sp>
      <p:sp>
        <p:nvSpPr>
          <p:cNvPr id="3" name="Date Placeholder 2"/>
          <p:cNvSpPr>
            <a:spLocks noGrp="1"/>
          </p:cNvSpPr>
          <p:nvPr>
            <p:ph type="dt" idx="1"/>
          </p:nvPr>
        </p:nvSpPr>
        <p:spPr>
          <a:xfrm>
            <a:off x="3895404" y="0"/>
            <a:ext cx="2980055" cy="500142"/>
          </a:xfrm>
          <a:prstGeom prst="rect">
            <a:avLst/>
          </a:prstGeom>
        </p:spPr>
        <p:txBody>
          <a:bodyPr vert="horz" lIns="96451" tIns="48225" rIns="96451" bIns="48225" rtlCol="0"/>
          <a:lstStyle>
            <a:lvl1pPr algn="r" defTabSz="759502">
              <a:defRPr sz="1300"/>
            </a:lvl1pPr>
          </a:lstStyle>
          <a:p>
            <a:pPr>
              <a:defRPr/>
            </a:pPr>
            <a:fld id="{40F6F6FE-7ABB-E94D-B0FE-C5BDB590E57D}" type="datetimeFigureOut">
              <a:rPr lang="en-US"/>
              <a:pPr>
                <a:defRPr/>
              </a:pPr>
              <a:t>12/7/2014</a:t>
            </a:fld>
            <a:endParaRPr lang="en-US"/>
          </a:p>
        </p:txBody>
      </p:sp>
      <p:sp>
        <p:nvSpPr>
          <p:cNvPr id="4" name="Slide Image Placeholder 3"/>
          <p:cNvSpPr>
            <a:spLocks noGrp="1" noRot="1" noChangeAspect="1"/>
          </p:cNvSpPr>
          <p:nvPr>
            <p:ph type="sldImg" idx="2"/>
          </p:nvPr>
        </p:nvSpPr>
        <p:spPr>
          <a:xfrm>
            <a:off x="939800" y="750888"/>
            <a:ext cx="4997450" cy="3749675"/>
          </a:xfrm>
          <a:prstGeom prst="rect">
            <a:avLst/>
          </a:prstGeom>
          <a:noFill/>
          <a:ln w="12700">
            <a:solidFill>
              <a:prstClr val="black"/>
            </a:solidFill>
          </a:ln>
        </p:spPr>
        <p:txBody>
          <a:bodyPr vert="horz" lIns="96451" tIns="48225" rIns="96451" bIns="48225" rtlCol="0" anchor="ctr"/>
          <a:lstStyle/>
          <a:p>
            <a:pPr lvl="0"/>
            <a:endParaRPr lang="en-US" noProof="0" smtClean="0"/>
          </a:p>
        </p:txBody>
      </p:sp>
      <p:sp>
        <p:nvSpPr>
          <p:cNvPr id="5" name="Notes Placeholder 4"/>
          <p:cNvSpPr>
            <a:spLocks noGrp="1"/>
          </p:cNvSpPr>
          <p:nvPr>
            <p:ph type="body" sz="quarter" idx="3"/>
          </p:nvPr>
        </p:nvSpPr>
        <p:spPr>
          <a:xfrm>
            <a:off x="687705" y="4751348"/>
            <a:ext cx="5501640" cy="4501277"/>
          </a:xfrm>
          <a:prstGeom prst="rect">
            <a:avLst/>
          </a:prstGeom>
        </p:spPr>
        <p:txBody>
          <a:bodyPr vert="horz" lIns="96451" tIns="48225" rIns="96451" bIns="48225" rtlCol="0"/>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US" noProof="0" smtClean="0"/>
          </a:p>
        </p:txBody>
      </p:sp>
      <p:sp>
        <p:nvSpPr>
          <p:cNvPr id="6" name="Footer Placeholder 5"/>
          <p:cNvSpPr>
            <a:spLocks noGrp="1"/>
          </p:cNvSpPr>
          <p:nvPr>
            <p:ph type="ftr" sz="quarter" idx="4"/>
          </p:nvPr>
        </p:nvSpPr>
        <p:spPr>
          <a:xfrm>
            <a:off x="0" y="9500960"/>
            <a:ext cx="2980055" cy="500142"/>
          </a:xfrm>
          <a:prstGeom prst="rect">
            <a:avLst/>
          </a:prstGeom>
        </p:spPr>
        <p:txBody>
          <a:bodyPr vert="horz" lIns="96451" tIns="48225" rIns="96451" bIns="48225" rtlCol="0" anchor="b"/>
          <a:lstStyle>
            <a:lvl1pPr algn="l" defTabSz="759502">
              <a:defRPr sz="1300"/>
            </a:lvl1pPr>
          </a:lstStyle>
          <a:p>
            <a:pPr>
              <a:defRPr/>
            </a:pPr>
            <a:endParaRPr lang="en-US"/>
          </a:p>
        </p:txBody>
      </p:sp>
      <p:sp>
        <p:nvSpPr>
          <p:cNvPr id="7" name="Slide Number Placeholder 6"/>
          <p:cNvSpPr>
            <a:spLocks noGrp="1"/>
          </p:cNvSpPr>
          <p:nvPr>
            <p:ph type="sldNum" sz="quarter" idx="5"/>
          </p:nvPr>
        </p:nvSpPr>
        <p:spPr>
          <a:xfrm>
            <a:off x="3895404" y="9500960"/>
            <a:ext cx="2980055" cy="500142"/>
          </a:xfrm>
          <a:prstGeom prst="rect">
            <a:avLst/>
          </a:prstGeom>
        </p:spPr>
        <p:txBody>
          <a:bodyPr vert="horz" lIns="96451" tIns="48225" rIns="96451" bIns="48225" rtlCol="0" anchor="b"/>
          <a:lstStyle>
            <a:lvl1pPr algn="r" defTabSz="759502">
              <a:defRPr sz="1300"/>
            </a:lvl1pPr>
          </a:lstStyle>
          <a:p>
            <a:pPr>
              <a:defRPr/>
            </a:pPr>
            <a:fld id="{95126C37-FDBE-3844-A31B-BAAF48C9F021}" type="slidenum">
              <a:rPr lang="en-US"/>
              <a:pPr>
                <a:defRPr/>
              </a:pPr>
              <a:t>‹#›</a:t>
            </a:fld>
            <a:endParaRPr lang="en-US"/>
          </a:p>
        </p:txBody>
      </p:sp>
    </p:spTree>
    <p:extLst>
      <p:ext uri="{BB962C8B-B14F-4D97-AF65-F5344CB8AC3E}">
        <p14:creationId xmlns:p14="http://schemas.microsoft.com/office/powerpoint/2010/main" val="1092795088"/>
      </p:ext>
    </p:extLst>
  </p:cSld>
  <p:clrMap bg1="lt1" tx1="dk1" bg2="lt2" tx2="dk2" accent1="accent1" accent2="accent2" accent3="accent3" accent4="accent4" accent5="accent5" accent6="accent6" hlink="hlink" folHlink="folHlink"/>
  <p:hf hdr="0" ftr="0" dt="0"/>
  <p:notesStyle>
    <a:lvl1pPr algn="l" defTabSz="719138" rtl="0" eaLnBrk="0" fontAlgn="base" hangingPunct="0">
      <a:spcBef>
        <a:spcPct val="30000"/>
      </a:spcBef>
      <a:spcAft>
        <a:spcPct val="0"/>
      </a:spcAft>
      <a:defRPr sz="1900" kern="1200">
        <a:solidFill>
          <a:schemeClr val="tx1"/>
        </a:solidFill>
        <a:latin typeface="+mn-lt"/>
        <a:ea typeface="ＭＳ Ｐゴシック" charset="0"/>
        <a:cs typeface="ＭＳ Ｐゴシック" charset="0"/>
      </a:defRPr>
    </a:lvl1pPr>
    <a:lvl2pPr marL="719138" algn="l" defTabSz="719138" rtl="0" eaLnBrk="0" fontAlgn="base" hangingPunct="0">
      <a:spcBef>
        <a:spcPct val="30000"/>
      </a:spcBef>
      <a:spcAft>
        <a:spcPct val="0"/>
      </a:spcAft>
      <a:defRPr sz="1900" kern="1200">
        <a:solidFill>
          <a:schemeClr val="tx1"/>
        </a:solidFill>
        <a:latin typeface="+mn-lt"/>
        <a:ea typeface="ＭＳ Ｐゴシック" charset="0"/>
        <a:cs typeface="+mn-cs"/>
      </a:defRPr>
    </a:lvl2pPr>
    <a:lvl3pPr marL="1439863" algn="l" defTabSz="719138" rtl="0" eaLnBrk="0" fontAlgn="base" hangingPunct="0">
      <a:spcBef>
        <a:spcPct val="30000"/>
      </a:spcBef>
      <a:spcAft>
        <a:spcPct val="0"/>
      </a:spcAft>
      <a:defRPr sz="1900" kern="1200">
        <a:solidFill>
          <a:schemeClr val="tx1"/>
        </a:solidFill>
        <a:latin typeface="+mn-lt"/>
        <a:ea typeface="ＭＳ Ｐゴシック" charset="0"/>
        <a:cs typeface="+mn-cs"/>
      </a:defRPr>
    </a:lvl3pPr>
    <a:lvl4pPr marL="2159000" algn="l" defTabSz="719138" rtl="0" eaLnBrk="0" fontAlgn="base" hangingPunct="0">
      <a:spcBef>
        <a:spcPct val="30000"/>
      </a:spcBef>
      <a:spcAft>
        <a:spcPct val="0"/>
      </a:spcAft>
      <a:defRPr sz="1900" kern="1200">
        <a:solidFill>
          <a:schemeClr val="tx1"/>
        </a:solidFill>
        <a:latin typeface="+mn-lt"/>
        <a:ea typeface="ＭＳ Ｐゴシック" charset="0"/>
        <a:cs typeface="+mn-cs"/>
      </a:defRPr>
    </a:lvl4pPr>
    <a:lvl5pPr marL="2879725" algn="l" defTabSz="719138" rtl="0" eaLnBrk="0" fontAlgn="base" hangingPunct="0">
      <a:spcBef>
        <a:spcPct val="30000"/>
      </a:spcBef>
      <a:spcAft>
        <a:spcPct val="0"/>
      </a:spcAft>
      <a:defRPr sz="1900" kern="1200">
        <a:solidFill>
          <a:schemeClr val="tx1"/>
        </a:solidFill>
        <a:latin typeface="+mn-lt"/>
        <a:ea typeface="ＭＳ Ｐゴシック" charset="0"/>
        <a:cs typeface="+mn-cs"/>
      </a:defRPr>
    </a:lvl5pPr>
    <a:lvl6pPr marL="3600221" algn="l" defTabSz="720044" rtl="0" eaLnBrk="1" latinLnBrk="0" hangingPunct="1">
      <a:defRPr sz="1900" kern="1200">
        <a:solidFill>
          <a:schemeClr val="tx1"/>
        </a:solidFill>
        <a:latin typeface="+mn-lt"/>
        <a:ea typeface="+mn-ea"/>
        <a:cs typeface="+mn-cs"/>
      </a:defRPr>
    </a:lvl6pPr>
    <a:lvl7pPr marL="4320266" algn="l" defTabSz="720044" rtl="0" eaLnBrk="1" latinLnBrk="0" hangingPunct="1">
      <a:defRPr sz="1900" kern="1200">
        <a:solidFill>
          <a:schemeClr val="tx1"/>
        </a:solidFill>
        <a:latin typeface="+mn-lt"/>
        <a:ea typeface="+mn-ea"/>
        <a:cs typeface="+mn-cs"/>
      </a:defRPr>
    </a:lvl7pPr>
    <a:lvl8pPr marL="5040310" algn="l" defTabSz="720044" rtl="0" eaLnBrk="1" latinLnBrk="0" hangingPunct="1">
      <a:defRPr sz="1900" kern="1200">
        <a:solidFill>
          <a:schemeClr val="tx1"/>
        </a:solidFill>
        <a:latin typeface="+mn-lt"/>
        <a:ea typeface="+mn-ea"/>
        <a:cs typeface="+mn-cs"/>
      </a:defRPr>
    </a:lvl8pPr>
    <a:lvl9pPr marL="5760354" algn="l" defTabSz="720044"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95126C37-FDBE-3844-A31B-BAAF48C9F021}"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8213" y="752475"/>
            <a:ext cx="5000625" cy="3751263"/>
          </a:xfrm>
        </p:spPr>
      </p:sp>
      <p:sp>
        <p:nvSpPr>
          <p:cNvPr id="3" name="Notes Placeholder 2"/>
          <p:cNvSpPr>
            <a:spLocks noGrp="1"/>
          </p:cNvSpPr>
          <p:nvPr>
            <p:ph type="body" idx="1"/>
          </p:nvPr>
        </p:nvSpPr>
        <p:spPr/>
        <p:txBody>
          <a:bodyPr/>
          <a:lstStyle/>
          <a:p>
            <a:r>
              <a:rPr lang="en-GB" dirty="0" smtClean="0"/>
              <a:t>Our newest programme is the LTCR</a:t>
            </a:r>
            <a:endParaRPr lang="en-GB" dirty="0"/>
          </a:p>
        </p:txBody>
      </p:sp>
      <p:sp>
        <p:nvSpPr>
          <p:cNvPr id="4" name="Slide Number Placeholder 3"/>
          <p:cNvSpPr>
            <a:spLocks noGrp="1"/>
          </p:cNvSpPr>
          <p:nvPr>
            <p:ph type="sldNum" sz="quarter" idx="10"/>
          </p:nvPr>
        </p:nvSpPr>
        <p:spPr/>
        <p:txBody>
          <a:bodyPr/>
          <a:lstStyle/>
          <a:p>
            <a:pPr>
              <a:defRPr/>
            </a:pPr>
            <a:fld id="{887B6397-C977-6C48-AC0C-EC3439FAC61B}" type="slidenum">
              <a:rPr lang="en-GB" smtClean="0"/>
              <a:pPr>
                <a:defRPr/>
              </a:pPr>
              <a:t>10</a:t>
            </a:fld>
            <a:endParaRPr lang="en-GB" dirty="0"/>
          </a:p>
        </p:txBody>
      </p:sp>
    </p:spTree>
    <p:extLst>
      <p:ext uri="{BB962C8B-B14F-4D97-AF65-F5344CB8AC3E}">
        <p14:creationId xmlns:p14="http://schemas.microsoft.com/office/powerpoint/2010/main" val="30662817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180845" indent="-180845" defTabSz="964509">
              <a:defRPr/>
            </a:pPr>
            <a:r>
              <a:rPr lang="en-GB" sz="2000" dirty="0" smtClean="0">
                <a:latin typeface="Times New Roman" charset="0"/>
                <a:ea typeface="ＭＳ Ｐゴシック" pitchFamily="-65" charset="-128"/>
                <a:cs typeface="ＭＳ Ｐゴシック" pitchFamily="-65" charset="-128"/>
              </a:rPr>
              <a:t>The LTCR is about radically rethinking current models of long-term care to create new and desirable alternatives leading to structural and economic change for the future. It is not about reforming what exists, but about constructing something new between now and 2040. To achieve this, </a:t>
            </a:r>
            <a:r>
              <a:rPr lang="en-GB" sz="2000" i="1" dirty="0" smtClean="0">
                <a:latin typeface="Times New Roman" charset="0"/>
                <a:ea typeface="ＭＳ Ｐゴシック" pitchFamily="-65" charset="-128"/>
                <a:cs typeface="ＭＳ Ｐゴシック" pitchFamily="-65" charset="-128"/>
              </a:rPr>
              <a:t>The Long Term Care</a:t>
            </a:r>
            <a:r>
              <a:rPr lang="en-GB" sz="2000" dirty="0" smtClean="0">
                <a:latin typeface="Times New Roman" charset="0"/>
                <a:ea typeface="ＭＳ Ｐゴシック" pitchFamily="-65" charset="-128"/>
                <a:cs typeface="ＭＳ Ｐゴシック" pitchFamily="-65" charset="-128"/>
              </a:rPr>
              <a:t>  revolution will harness the thinking of the UK research community, the commitment of voluntary and charitable sector partners and the ingenuity of social, business, design and technology innovators and entrepreneurs. </a:t>
            </a:r>
          </a:p>
          <a:p>
            <a:pPr marL="180845" indent="-180845" defTabSz="964509">
              <a:defRPr/>
            </a:pPr>
            <a:r>
              <a:rPr lang="en-GB" sz="2000" dirty="0" smtClean="0">
                <a:latin typeface="Times New Roman" charset="0"/>
                <a:ea typeface="ＭＳ Ｐゴシック" pitchFamily="-65" charset="-128"/>
                <a:cs typeface="ＭＳ Ｐゴシック" pitchFamily="-65" charset="-128"/>
              </a:rPr>
              <a:t>We</a:t>
            </a:r>
            <a:r>
              <a:rPr lang="en-GB" sz="2000" baseline="0" dirty="0" smtClean="0">
                <a:latin typeface="Times New Roman" charset="0"/>
                <a:ea typeface="ＭＳ Ｐゴシック" pitchFamily="-65" charset="-128"/>
                <a:cs typeface="ＭＳ Ｐゴシック" pitchFamily="-65" charset="-128"/>
              </a:rPr>
              <a:t> are just completing stage one, and are now moving into stage 2. Between now and March we will be looking to provoke debate on the subject leading through a mix of communication methods including </a:t>
            </a:r>
            <a:r>
              <a:rPr lang="en-GB" sz="2000" baseline="0" dirty="0" err="1" smtClean="0">
                <a:latin typeface="Times New Roman" charset="0"/>
                <a:ea typeface="ＭＳ Ｐゴシック" pitchFamily="-65" charset="-128"/>
                <a:cs typeface="ＭＳ Ｐゴシック" pitchFamily="-65" charset="-128"/>
              </a:rPr>
              <a:t>roadshows</a:t>
            </a:r>
            <a:r>
              <a:rPr lang="en-GB" sz="2000" baseline="0" dirty="0" smtClean="0">
                <a:latin typeface="Times New Roman" charset="0"/>
                <a:ea typeface="ＭＳ Ｐゴシック" pitchFamily="-65" charset="-128"/>
                <a:cs typeface="ＭＳ Ｐゴシック" pitchFamily="-65" charset="-128"/>
              </a:rPr>
              <a:t>, provocation paper and social media. If you are interested get involved. This will lead to a national challenge competition in 2015. </a:t>
            </a:r>
            <a:endParaRPr lang="en-GB" sz="2000" dirty="0" smtClean="0">
              <a:latin typeface="Times New Roman" charset="0"/>
              <a:ea typeface="ＭＳ Ｐゴシック" pitchFamily="-65" charset="-128"/>
              <a:cs typeface="ＭＳ Ｐゴシック" pitchFamily="-65" charset="-128"/>
            </a:endParaRPr>
          </a:p>
          <a:p>
            <a:pPr marL="180845" indent="-180845"/>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95126C37-FDBE-3844-A31B-BAAF48C9F021}" type="slidenum">
              <a:rPr lang="en-US" smtClean="0"/>
              <a:pPr>
                <a:defRPr/>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Interchangeable terminology – focus on four titles.</a:t>
            </a:r>
            <a:endParaRPr lang="en-GB" dirty="0"/>
          </a:p>
        </p:txBody>
      </p:sp>
      <p:sp>
        <p:nvSpPr>
          <p:cNvPr id="4" name="Slide Number Placeholder 3"/>
          <p:cNvSpPr>
            <a:spLocks noGrp="1"/>
          </p:cNvSpPr>
          <p:nvPr>
            <p:ph type="sldNum" sz="quarter" idx="10"/>
          </p:nvPr>
        </p:nvSpPr>
        <p:spPr/>
        <p:txBody>
          <a:bodyPr/>
          <a:lstStyle/>
          <a:p>
            <a:pPr>
              <a:defRPr/>
            </a:pPr>
            <a:fld id="{95126C37-FDBE-3844-A31B-BAAF48C9F021}" type="slidenum">
              <a:rPr lang="en-US" smtClean="0"/>
              <a:pPr>
                <a:defRPr/>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It</a:t>
            </a:r>
            <a:r>
              <a:rPr lang="en-GB" baseline="0" dirty="0" smtClean="0"/>
              <a:t> shouldn’t be about the technology, but the role that technology plays in Health and Social Care should be absolutely huge. The use of technology as part of a service should make everyone’s jobs easier and should help bring improved care to the person.  It doesn’t have to be complex technology, but even the use of the simplest technology can make a difference. But it has to fit into the service and not have the service designed around the technology. The central fulcrum in all this should be the user, whether that be the person in their home, the clinician, or some other stakeholder. </a:t>
            </a:r>
            <a:endParaRPr lang="en-GB" dirty="0"/>
          </a:p>
        </p:txBody>
      </p:sp>
      <p:sp>
        <p:nvSpPr>
          <p:cNvPr id="4" name="Slide Number Placeholder 3"/>
          <p:cNvSpPr>
            <a:spLocks noGrp="1"/>
          </p:cNvSpPr>
          <p:nvPr>
            <p:ph type="sldNum" sz="quarter" idx="10"/>
          </p:nvPr>
        </p:nvSpPr>
        <p:spPr/>
        <p:txBody>
          <a:bodyPr/>
          <a:lstStyle/>
          <a:p>
            <a:pPr>
              <a:defRPr/>
            </a:pPr>
            <a:fld id="{95126C37-FDBE-3844-A31B-BAAF48C9F021}" type="slidenum">
              <a:rPr lang="en-US" smtClean="0"/>
              <a:pPr>
                <a:defRPr/>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A8B7BE64-C94A-42CC-A70A-925D88C1DAAB}" type="slidenum">
              <a:rPr lang="en-GB" smtClean="0"/>
              <a:pPr/>
              <a:t>16</a:t>
            </a:fld>
            <a:endParaRPr lang="en-GB" smtClean="0"/>
          </a:p>
        </p:txBody>
      </p:sp>
      <p:sp>
        <p:nvSpPr>
          <p:cNvPr id="53251" name="Rectangle 7"/>
          <p:cNvSpPr txBox="1">
            <a:spLocks noGrp="1" noChangeArrowheads="1"/>
          </p:cNvSpPr>
          <p:nvPr/>
        </p:nvSpPr>
        <p:spPr bwMode="auto">
          <a:xfrm>
            <a:off x="3894640" y="9500617"/>
            <a:ext cx="2980804" cy="500622"/>
          </a:xfrm>
          <a:prstGeom prst="rect">
            <a:avLst/>
          </a:prstGeom>
          <a:noFill/>
          <a:ln w="9525">
            <a:noFill/>
            <a:miter lim="800000"/>
            <a:headEnd/>
            <a:tailEnd/>
          </a:ln>
        </p:spPr>
        <p:txBody>
          <a:bodyPr lIns="92410" tIns="46205" rIns="92410" bIns="46205" anchor="b"/>
          <a:lstStyle/>
          <a:p>
            <a:pPr algn="r" defTabSz="924415"/>
            <a:fld id="{6A0721D0-2EDE-4C22-88CF-4694796ED097}" type="slidenum">
              <a:rPr lang="en-GB" sz="1200">
                <a:ea typeface="ＭＳ Ｐゴシック" pitchFamily="-65" charset="-128"/>
              </a:rPr>
              <a:pPr algn="r" defTabSz="924415"/>
              <a:t>16</a:t>
            </a:fld>
            <a:endParaRPr lang="en-GB" sz="1200" dirty="0">
              <a:ea typeface="ＭＳ Ｐゴシック" pitchFamily="-65" charset="-128"/>
            </a:endParaRPr>
          </a:p>
        </p:txBody>
      </p:sp>
      <p:sp>
        <p:nvSpPr>
          <p:cNvPr id="53252" name="Rectangle 2"/>
          <p:cNvSpPr>
            <a:spLocks noGrp="1" noRot="1" noChangeAspect="1" noChangeArrowheads="1" noTextEdit="1"/>
          </p:cNvSpPr>
          <p:nvPr>
            <p:ph type="sldImg"/>
          </p:nvPr>
        </p:nvSpPr>
        <p:spPr>
          <a:xfrm>
            <a:off x="938213" y="750888"/>
            <a:ext cx="5000625" cy="3749675"/>
          </a:xfrm>
          <a:ln/>
        </p:spPr>
      </p:sp>
      <p:sp>
        <p:nvSpPr>
          <p:cNvPr id="53253" name="Rectangle 3"/>
          <p:cNvSpPr>
            <a:spLocks noGrp="1" noChangeArrowheads="1"/>
          </p:cNvSpPr>
          <p:nvPr>
            <p:ph type="body" idx="1"/>
          </p:nvPr>
        </p:nvSpPr>
        <p:spPr>
          <a:noFill/>
          <a:ln/>
        </p:spPr>
        <p:txBody>
          <a:bodyPr lIns="92410" tIns="46205" rIns="92410" bIns="46205"/>
          <a:lstStyle/>
          <a:p>
            <a:r>
              <a:rPr lang="en-US" dirty="0" smtClean="0"/>
              <a:t>Awareness</a:t>
            </a:r>
            <a:r>
              <a:rPr lang="en-US" baseline="0" dirty="0" smtClean="0"/>
              <a:t> – Technologies and opportunities – How do I get by product seen above the others?</a:t>
            </a:r>
          </a:p>
          <a:p>
            <a:r>
              <a:rPr lang="en-US" baseline="0" dirty="0" smtClean="0"/>
              <a:t>Sales Approach – Product versus program. Should be treated as an on-going program and not a box sell. This would help manage on-going issues and develop the relationship.</a:t>
            </a:r>
          </a:p>
          <a:p>
            <a:r>
              <a:rPr lang="en-US" baseline="0" dirty="0" err="1" smtClean="0"/>
              <a:t>Organisational</a:t>
            </a:r>
            <a:r>
              <a:rPr lang="en-US" baseline="0" dirty="0" smtClean="0"/>
              <a:t> readiness – In my view one of the biggest challenges and one that has formed a huge obstacle to adoption. </a:t>
            </a:r>
          </a:p>
          <a:p>
            <a:r>
              <a:rPr lang="en-US" baseline="0" dirty="0" smtClean="0"/>
              <a:t>QS&amp;I – Lack of standards &amp; interoperability. But how does this impact on solutions development and adoption?</a:t>
            </a:r>
          </a:p>
          <a:p>
            <a:r>
              <a:rPr lang="en-US" baseline="0" dirty="0" smtClean="0"/>
              <a:t>Market Access – Where is the market and how do you penetrate?</a:t>
            </a:r>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Although technology in general has moved on at a frenetic pace, Assisted Living technology hasn’t really progressed that much in the past 10 – 15 years.  Quick look at this table</a:t>
            </a:r>
            <a:r>
              <a:rPr lang="en-GB" baseline="0" dirty="0" smtClean="0"/>
              <a:t> shows that </a:t>
            </a:r>
            <a:r>
              <a:rPr lang="en-GB" baseline="0" dirty="0" err="1" smtClean="0"/>
              <a:t>Telecare</a:t>
            </a:r>
            <a:r>
              <a:rPr lang="en-GB" baseline="0" dirty="0" smtClean="0"/>
              <a:t> and </a:t>
            </a:r>
            <a:r>
              <a:rPr lang="en-GB" baseline="0" dirty="0" err="1" smtClean="0"/>
              <a:t>Telehealth</a:t>
            </a:r>
            <a:r>
              <a:rPr lang="en-GB" baseline="0" dirty="0" smtClean="0"/>
              <a:t> has largely stagnated, although there are some emerging digital solutions, with the faster moving digital and consumer markets showing more potential. But with technology having progressed so far, I believe this creates an opportunity for the Assisted Living market. If industry can see a viable market, then existing underlying technologies can be modified and would be ripe for transfer. The challenge is, where is the market and where are the opportunities, which industry will need to see to invest.</a:t>
            </a:r>
            <a:endParaRPr lang="en-GB" dirty="0"/>
          </a:p>
        </p:txBody>
      </p:sp>
      <p:sp>
        <p:nvSpPr>
          <p:cNvPr id="4" name="Slide Number Placeholder 3"/>
          <p:cNvSpPr>
            <a:spLocks noGrp="1"/>
          </p:cNvSpPr>
          <p:nvPr>
            <p:ph type="sldNum" sz="quarter" idx="10"/>
          </p:nvPr>
        </p:nvSpPr>
        <p:spPr/>
        <p:txBody>
          <a:bodyPr/>
          <a:lstStyle/>
          <a:p>
            <a:pPr>
              <a:defRPr/>
            </a:pPr>
            <a:fld id="{95126C37-FDBE-3844-A31B-BAAF48C9F021}" type="slidenum">
              <a:rPr lang="en-US" smtClean="0"/>
              <a:pPr>
                <a:defRPr/>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err="1" smtClean="0"/>
              <a:t>Telehealth</a:t>
            </a:r>
            <a:r>
              <a:rPr lang="en-GB" dirty="0" smtClean="0"/>
              <a:t> - Treated as a box sale rather than a program. In my opinion</a:t>
            </a:r>
            <a:r>
              <a:rPr lang="en-GB" baseline="0" dirty="0" smtClean="0"/>
              <a:t> a short-term view. </a:t>
            </a:r>
          </a:p>
          <a:p>
            <a:r>
              <a:rPr lang="en-GB" baseline="0" dirty="0" smtClean="0"/>
              <a:t>Market Access – Large companies have better access, but a lot of innovation comes from SMEs who do not have the reach.</a:t>
            </a:r>
            <a:endParaRPr lang="en-GB" dirty="0" smtClean="0"/>
          </a:p>
          <a:p>
            <a:r>
              <a:rPr lang="en-GB" dirty="0" smtClean="0"/>
              <a:t>Lack of scale impacts on investment.</a:t>
            </a:r>
          </a:p>
          <a:p>
            <a:r>
              <a:rPr lang="en-GB" dirty="0" smtClean="0"/>
              <a:t>Market has largely been driven by industry.</a:t>
            </a:r>
            <a:endParaRPr lang="en-GB" dirty="0"/>
          </a:p>
        </p:txBody>
      </p:sp>
      <p:sp>
        <p:nvSpPr>
          <p:cNvPr id="4" name="Slide Number Placeholder 3"/>
          <p:cNvSpPr>
            <a:spLocks noGrp="1"/>
          </p:cNvSpPr>
          <p:nvPr>
            <p:ph type="sldNum" sz="quarter" idx="10"/>
          </p:nvPr>
        </p:nvSpPr>
        <p:spPr/>
        <p:txBody>
          <a:bodyPr/>
          <a:lstStyle/>
          <a:p>
            <a:pPr>
              <a:defRPr/>
            </a:pPr>
            <a:fld id="{95126C37-FDBE-3844-A31B-BAAF48C9F021}" type="slidenum">
              <a:rPr lang="en-US" smtClean="0"/>
              <a:pPr>
                <a:defRPr/>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95126C37-FDBE-3844-A31B-BAAF48C9F021}" type="slidenum">
              <a:rPr lang="en-US" smtClean="0"/>
              <a:pPr>
                <a:defRPr/>
              </a:pPr>
              <a:t>21</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95126C37-FDBE-3844-A31B-BAAF48C9F021}" type="slidenum">
              <a:rPr lang="en-US" smtClean="0"/>
              <a:pPr>
                <a:defRPr/>
              </a:pPr>
              <a:t>22</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But even today I believe there is a huge opportunity for technology to help provide</a:t>
            </a:r>
            <a:endParaRPr lang="en-GB" dirty="0"/>
          </a:p>
        </p:txBody>
      </p:sp>
      <p:sp>
        <p:nvSpPr>
          <p:cNvPr id="4" name="Slide Number Placeholder 3"/>
          <p:cNvSpPr>
            <a:spLocks noGrp="1"/>
          </p:cNvSpPr>
          <p:nvPr>
            <p:ph type="sldNum" sz="quarter" idx="10"/>
          </p:nvPr>
        </p:nvSpPr>
        <p:spPr/>
        <p:txBody>
          <a:bodyPr/>
          <a:lstStyle/>
          <a:p>
            <a:pPr>
              <a:defRPr/>
            </a:pPr>
            <a:fld id="{95126C37-FDBE-3844-A31B-BAAF48C9F021}" type="slidenum">
              <a:rPr lang="en-US" smtClean="0"/>
              <a:pPr>
                <a:defRPr/>
              </a:pPr>
              <a:t>23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Our goal is to accelerate economic growth and quality of life for UK citizens by stimulating and supporting business led innovation.</a:t>
            </a:r>
            <a:endParaRPr lang="en-GB" dirty="0"/>
          </a:p>
        </p:txBody>
      </p:sp>
      <p:sp>
        <p:nvSpPr>
          <p:cNvPr id="4" name="Slide Number Placeholder 3"/>
          <p:cNvSpPr>
            <a:spLocks noGrp="1"/>
          </p:cNvSpPr>
          <p:nvPr>
            <p:ph type="sldNum" sz="quarter" idx="10"/>
          </p:nvPr>
        </p:nvSpPr>
        <p:spPr/>
        <p:txBody>
          <a:bodyPr/>
          <a:lstStyle/>
          <a:p>
            <a:pPr>
              <a:defRPr/>
            </a:pPr>
            <a:fld id="{95126C37-FDBE-3844-A31B-BAAF48C9F021}"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I’ve included a list of some current assisted</a:t>
            </a:r>
            <a:r>
              <a:rPr lang="en-GB" baseline="0" dirty="0" smtClean="0"/>
              <a:t> living technologies, just to provide an insight into what has recently become available. This is just a short list of many that are available and goes some way to explaining the complexity and confusion of what to commission.</a:t>
            </a:r>
            <a:endParaRPr lang="en-GB" dirty="0"/>
          </a:p>
        </p:txBody>
      </p:sp>
      <p:sp>
        <p:nvSpPr>
          <p:cNvPr id="4" name="Slide Number Placeholder 3"/>
          <p:cNvSpPr>
            <a:spLocks noGrp="1"/>
          </p:cNvSpPr>
          <p:nvPr>
            <p:ph type="sldNum" sz="quarter" idx="10"/>
          </p:nvPr>
        </p:nvSpPr>
        <p:spPr/>
        <p:txBody>
          <a:bodyPr/>
          <a:lstStyle/>
          <a:p>
            <a:pPr>
              <a:defRPr/>
            </a:pPr>
            <a:fld id="{95126C37-FDBE-3844-A31B-BAAF48C9F021}" type="slidenum">
              <a:rPr lang="en-US" smtClean="0"/>
              <a:pPr>
                <a:defRPr/>
              </a:pPr>
              <a:t>24</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GB" dirty="0" smtClean="0"/>
              <a:t>Google, Apple, Microsoft, </a:t>
            </a:r>
            <a:r>
              <a:rPr lang="en-GB" dirty="0" err="1" smtClean="0"/>
              <a:t>Facebook</a:t>
            </a:r>
            <a:endParaRPr lang="en-GB" dirty="0" smtClean="0"/>
          </a:p>
          <a:p>
            <a:r>
              <a:rPr lang="en-GB" dirty="0" smtClean="0"/>
              <a:t>1. </a:t>
            </a:r>
            <a:r>
              <a:rPr lang="en-GB" sz="1800" kern="1200" dirty="0" smtClean="0">
                <a:solidFill>
                  <a:schemeClr val="tx1"/>
                </a:solidFill>
                <a:latin typeface="+mn-lt"/>
                <a:ea typeface="ＭＳ Ｐゴシック" charset="0"/>
                <a:cs typeface="ＭＳ Ｐゴシック" charset="0"/>
              </a:rPr>
              <a:t> </a:t>
            </a:r>
            <a:r>
              <a:rPr lang="en-GB" sz="1800" b="1" kern="1200" dirty="0" smtClean="0">
                <a:solidFill>
                  <a:schemeClr val="tx1"/>
                </a:solidFill>
                <a:latin typeface="+mn-lt"/>
                <a:ea typeface="ＭＳ Ｐゴシック" charset="0"/>
                <a:cs typeface="ＭＳ Ｐゴシック" charset="0"/>
              </a:rPr>
              <a:t>RITA (Responsive </a:t>
            </a:r>
            <a:r>
              <a:rPr lang="en-GB" sz="1800" b="1" kern="1200" dirty="0" err="1" smtClean="0">
                <a:solidFill>
                  <a:schemeClr val="tx1"/>
                </a:solidFill>
                <a:latin typeface="+mn-lt"/>
                <a:ea typeface="ＭＳ Ｐゴシック" charset="0"/>
                <a:cs typeface="ＭＳ Ｐゴシック" charset="0"/>
              </a:rPr>
              <a:t>InTeractive</a:t>
            </a:r>
            <a:r>
              <a:rPr lang="en-GB" sz="1800" b="1" kern="1200" dirty="0" smtClean="0">
                <a:solidFill>
                  <a:schemeClr val="tx1"/>
                </a:solidFill>
                <a:latin typeface="+mn-lt"/>
                <a:ea typeface="ＭＳ Ｐゴシック" charset="0"/>
                <a:cs typeface="ＭＳ Ｐゴシック" charset="0"/>
              </a:rPr>
              <a:t> Advocate) </a:t>
            </a:r>
            <a:r>
              <a:rPr lang="en-GB" sz="1800" kern="1200" dirty="0" smtClean="0">
                <a:solidFill>
                  <a:schemeClr val="tx1"/>
                </a:solidFill>
                <a:latin typeface="+mn-lt"/>
                <a:ea typeface="ＭＳ Ｐゴシック" charset="0"/>
                <a:cs typeface="ＭＳ Ｐゴシック" charset="0"/>
              </a:rPr>
              <a:t>is the vision for a computer software-based advocacy and companion service that brings together three elements: a 3D virtual avatar and conversational agent, an ‘essence’ repository for storage and organisation of various forms of information pertaining to the user, and an empathetic communication system that is capable of understanding and responding to the psychological, social and emotional needs of the individual user. </a:t>
            </a:r>
            <a:endParaRPr lang="en-GB" dirty="0" smtClean="0"/>
          </a:p>
          <a:p>
            <a:r>
              <a:rPr lang="en-GB" dirty="0" smtClean="0"/>
              <a:t>2. </a:t>
            </a:r>
          </a:p>
          <a:p>
            <a:r>
              <a:rPr lang="en-GB" dirty="0" smtClean="0"/>
              <a:t>4. University</a:t>
            </a:r>
            <a:r>
              <a:rPr lang="en-GB" baseline="0" dirty="0" smtClean="0"/>
              <a:t> of Kent, University of Portsmouth, Snook, Affective State</a:t>
            </a: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95126C37-FDBE-3844-A31B-BAAF48C9F021}" type="slidenum">
              <a:rPr lang="en-US" smtClean="0"/>
              <a:pPr>
                <a:defRPr/>
              </a:pPr>
              <a:t>25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ea typeface="ＭＳ Ｐゴシック" charset="0"/>
                <a:cs typeface="ＭＳ Ｐゴシック" charset="0"/>
              </a:rPr>
              <a:t>We bring together </a:t>
            </a:r>
            <a:r>
              <a:rPr lang="en-US" dirty="0" err="1" smtClean="0">
                <a:ea typeface="ＭＳ Ｐゴシック" charset="0"/>
                <a:cs typeface="ＭＳ Ｐゴシック" charset="0"/>
              </a:rPr>
              <a:t>organisations</a:t>
            </a:r>
            <a:r>
              <a:rPr lang="en-US" dirty="0" smtClean="0">
                <a:ea typeface="ＭＳ Ｐゴシック" charset="0"/>
                <a:cs typeface="ＭＳ Ｐゴシック" charset="0"/>
              </a:rPr>
              <a:t> to collaborate</a:t>
            </a:r>
            <a:r>
              <a:rPr lang="en-US" baseline="0" dirty="0" smtClean="0">
                <a:ea typeface="ＭＳ Ｐゴシック" charset="0"/>
                <a:cs typeface="ＭＳ Ｐゴシック" charset="0"/>
              </a:rPr>
              <a:t> and to develop and implement new innovative solutions. </a:t>
            </a:r>
          </a:p>
          <a:p>
            <a:r>
              <a:rPr lang="en-US" baseline="0" dirty="0" smtClean="0">
                <a:ea typeface="ＭＳ Ｐゴシック" charset="0"/>
                <a:cs typeface="ＭＳ Ｐゴシック" charset="0"/>
              </a:rPr>
              <a:t>We support the development of large scale demonstrators in order to develop and try-out new ideas.</a:t>
            </a:r>
          </a:p>
          <a:p>
            <a:r>
              <a:rPr lang="en-US" baseline="0" dirty="0" smtClean="0">
                <a:ea typeface="ＭＳ Ｐゴシック" charset="0"/>
                <a:cs typeface="ＭＳ Ｐゴシック" charset="0"/>
              </a:rPr>
              <a:t>We support companies and sub-contractors through funding.</a:t>
            </a:r>
          </a:p>
          <a:p>
            <a:r>
              <a:rPr lang="en-US" baseline="0" dirty="0" smtClean="0">
                <a:ea typeface="ＭＳ Ｐゴシック" charset="0"/>
                <a:cs typeface="ＭＳ Ｐゴシック" charset="0"/>
              </a:rPr>
              <a:t>We enable </a:t>
            </a:r>
            <a:r>
              <a:rPr lang="en-US" baseline="0" dirty="0" err="1" smtClean="0">
                <a:ea typeface="ＭＳ Ｐゴシック" charset="0"/>
                <a:cs typeface="ＭＳ Ｐゴシック" charset="0"/>
              </a:rPr>
              <a:t>organisations</a:t>
            </a:r>
            <a:r>
              <a:rPr lang="en-US" baseline="0" dirty="0" smtClean="0">
                <a:ea typeface="ＭＳ Ｐゴシック" charset="0"/>
                <a:cs typeface="ＭＳ Ｐゴシック" charset="0"/>
              </a:rPr>
              <a:t> from both the public and private sector to work together to truly understand the challenges and develop innovative solutions.</a:t>
            </a:r>
            <a:endParaRPr lang="en-US" dirty="0" smtClean="0">
              <a:ea typeface="ＭＳ Ｐゴシック" charset="0"/>
              <a:cs typeface="ＭＳ Ｐゴシック" charset="0"/>
            </a:endParaRPr>
          </a:p>
          <a:p>
            <a:endParaRPr lang="en-GB" dirty="0"/>
          </a:p>
        </p:txBody>
      </p:sp>
      <p:sp>
        <p:nvSpPr>
          <p:cNvPr id="4" name="Slide Number Placeholder 3"/>
          <p:cNvSpPr>
            <a:spLocks noGrp="1"/>
          </p:cNvSpPr>
          <p:nvPr>
            <p:ph type="sldNum" sz="quarter" idx="10"/>
          </p:nvPr>
        </p:nvSpPr>
        <p:spPr/>
        <p:txBody>
          <a:bodyPr/>
          <a:lstStyle/>
          <a:p>
            <a:pPr>
              <a:defRPr/>
            </a:pPr>
            <a:fld id="{95126C37-FDBE-3844-A31B-BAAF48C9F021}"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smtClean="0">
                <a:ea typeface="ＭＳ Ｐゴシック"/>
                <a:cs typeface="ＭＳ Ｐゴシック"/>
              </a:rPr>
              <a:t>Much of our work is focused on a number of market and technology application themes - especially our innovation platforms and our collaborative research and development funding competitions. We call these themes our priority areas. They are areas of strategic importance to the UK, where the UK has strong capabilities, and where innovation - and our work - can make a real difference.</a:t>
            </a:r>
          </a:p>
          <a:p>
            <a:endParaRPr lang="en-GB" dirty="0" smtClean="0">
              <a:ea typeface="ＭＳ Ｐゴシック"/>
              <a:cs typeface="ＭＳ Ｐゴシック"/>
            </a:endParaRPr>
          </a:p>
          <a:p>
            <a:r>
              <a:rPr lang="en-GB" dirty="0" smtClean="0">
                <a:ea typeface="ＭＳ Ｐゴシック"/>
                <a:cs typeface="ＭＳ Ｐゴシック"/>
              </a:rPr>
              <a:t>(Point out some of the areas)</a:t>
            </a:r>
          </a:p>
          <a:p>
            <a:endParaRPr lang="en-GB" dirty="0" smtClean="0">
              <a:ea typeface="ＭＳ Ｐゴシック"/>
              <a:cs typeface="ＭＳ Ｐゴシック"/>
            </a:endParaRPr>
          </a:p>
          <a:p>
            <a:r>
              <a:rPr lang="en-GB" dirty="0" smtClean="0">
                <a:ea typeface="ＭＳ Ｐゴシック"/>
                <a:cs typeface="ＭＳ Ｐゴシック"/>
              </a:rPr>
              <a:t>The numbers here show roughly how much we will be investing in each priority area in the year 2014-15.</a:t>
            </a:r>
          </a:p>
          <a:p>
            <a:endParaRPr lang="en-GB" dirty="0" smtClean="0">
              <a:ea typeface="ＭＳ Ｐゴシック"/>
              <a:cs typeface="ＭＳ Ｐゴシック"/>
            </a:endParaRPr>
          </a:p>
          <a:p>
            <a:endParaRPr lang="en-GB" dirty="0" smtClean="0">
              <a:ea typeface="ＭＳ Ｐゴシック"/>
              <a:cs typeface="ＭＳ Ｐゴシック"/>
            </a:endParaRPr>
          </a:p>
        </p:txBody>
      </p:sp>
      <p:sp>
        <p:nvSpPr>
          <p:cNvPr id="45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52788"/>
            <a:fld id="{E162C13A-4B6E-4809-BB10-1F35BD1E229F}" type="slidenum">
              <a:rPr lang="en-GB" smtClean="0">
                <a:latin typeface="Calibri" pitchFamily="34" charset="0"/>
                <a:ea typeface="ＭＳ Ｐゴシック"/>
                <a:cs typeface="ＭＳ Ｐゴシック"/>
              </a:rPr>
              <a:pPr defTabSz="952788"/>
              <a:t>4</a:t>
            </a:fld>
            <a:endParaRPr lang="en-GB" dirty="0" smtClean="0">
              <a:latin typeface="Calibri" pitchFamily="34" charset="0"/>
              <a:ea typeface="ＭＳ Ｐゴシック"/>
              <a:cs typeface="ＭＳ Ｐゴシック"/>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E2AB5247-CF4A-473B-9ADC-588CDC9F5E38}" type="slidenum">
              <a:rPr lang="en-GB" smtClean="0">
                <a:ea typeface="ＭＳ Ｐゴシック" pitchFamily="-65" charset="-128"/>
              </a:rPr>
              <a:pPr/>
              <a:t>5</a:t>
            </a:fld>
            <a:endParaRPr lang="en-GB" smtClean="0">
              <a:ea typeface="ＭＳ Ｐゴシック" pitchFamily="-65" charset="-128"/>
            </a:endParaRPr>
          </a:p>
        </p:txBody>
      </p:sp>
      <p:sp>
        <p:nvSpPr>
          <p:cNvPr id="43011" name="Rectangle 7"/>
          <p:cNvSpPr txBox="1">
            <a:spLocks noGrp="1" noChangeArrowheads="1"/>
          </p:cNvSpPr>
          <p:nvPr/>
        </p:nvSpPr>
        <p:spPr bwMode="auto">
          <a:xfrm>
            <a:off x="3894643" y="9500618"/>
            <a:ext cx="2980804" cy="500622"/>
          </a:xfrm>
          <a:prstGeom prst="rect">
            <a:avLst/>
          </a:prstGeom>
          <a:noFill/>
          <a:ln w="9525">
            <a:noFill/>
            <a:miter lim="800000"/>
            <a:headEnd/>
            <a:tailEnd/>
          </a:ln>
        </p:spPr>
        <p:txBody>
          <a:bodyPr lIns="96969" tIns="48484" rIns="96969" bIns="48484" anchor="b"/>
          <a:lstStyle/>
          <a:p>
            <a:pPr algn="r" defTabSz="969407"/>
            <a:fld id="{D7438A55-4B47-464F-9E93-85D22AAF2821}" type="slidenum">
              <a:rPr lang="en-GB" sz="1300"/>
              <a:pPr algn="r" defTabSz="969407"/>
              <a:t>5</a:t>
            </a:fld>
            <a:endParaRPr lang="en-GB" sz="1300" dirty="0"/>
          </a:p>
        </p:txBody>
      </p:sp>
      <p:sp>
        <p:nvSpPr>
          <p:cNvPr id="43012" name="Rectangle 2"/>
          <p:cNvSpPr>
            <a:spLocks noGrp="1" noRot="1" noChangeAspect="1" noChangeArrowheads="1" noTextEdit="1"/>
          </p:cNvSpPr>
          <p:nvPr>
            <p:ph type="sldImg"/>
          </p:nvPr>
        </p:nvSpPr>
        <p:spPr>
          <a:xfrm>
            <a:off x="938213" y="752475"/>
            <a:ext cx="5000625" cy="3751263"/>
          </a:xfrm>
          <a:ln/>
        </p:spPr>
      </p:sp>
      <p:sp>
        <p:nvSpPr>
          <p:cNvPr id="43013" name="Rectangle 3"/>
          <p:cNvSpPr>
            <a:spLocks noGrp="1" noChangeArrowheads="1"/>
          </p:cNvSpPr>
          <p:nvPr>
            <p:ph type="body" idx="1"/>
          </p:nvPr>
        </p:nvSpPr>
        <p:spPr>
          <a:xfrm>
            <a:off x="915445" y="4753510"/>
            <a:ext cx="5046168" cy="4497598"/>
          </a:xfrm>
          <a:noFill/>
          <a:ln/>
        </p:spPr>
        <p:txBody>
          <a:bodyPr lIns="96969" tIns="48484" rIns="96969" bIns="48484"/>
          <a:lstStyle/>
          <a:p>
            <a:pPr eaLnBrk="1" hangingPunct="1"/>
            <a:r>
              <a:rPr lang="en-US" dirty="0" smtClean="0">
                <a:ea typeface="ＭＳ Ｐゴシック" pitchFamily="-65" charset="-128"/>
              </a:rPr>
              <a:t>So what do we do in ALIP.</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8213" y="750888"/>
            <a:ext cx="5000625" cy="3749675"/>
          </a:xfrm>
        </p:spPr>
      </p:sp>
      <p:sp>
        <p:nvSpPr>
          <p:cNvPr id="3" name="Notes Placeholder 2"/>
          <p:cNvSpPr>
            <a:spLocks noGrp="1"/>
          </p:cNvSpPr>
          <p:nvPr>
            <p:ph type="body" idx="1"/>
          </p:nvPr>
        </p:nvSpPr>
        <p:spPr>
          <a:xfrm>
            <a:off x="501433" y="4751348"/>
            <a:ext cx="6017461" cy="4501277"/>
          </a:xfrm>
        </p:spPr>
        <p:txBody>
          <a:bodyPr>
            <a:normAutofit/>
          </a:bodyPr>
          <a:lstStyle/>
          <a:p>
            <a:r>
              <a:rPr lang="en-GB" sz="1500" dirty="0" smtClean="0"/>
              <a:t>We started off focused on technology and product</a:t>
            </a:r>
            <a:r>
              <a:rPr lang="en-GB" sz="1500" baseline="0" dirty="0" smtClean="0"/>
              <a:t> development. We quickly realised that there are so many other factors to consider in this space, so over time opened the platform into other areas. Over the years we have run programs on product development, business modelling, behavioural studies, service design through to DALLAS which stands for Delivering Assisted Living Lifestyles at Scale. We have also recently launched a new program called the Long Term Care Revolution, which is focused on enabling the transformation of long term institutional care. </a:t>
            </a:r>
            <a:endParaRPr lang="en-GB" sz="1500" dirty="0"/>
          </a:p>
        </p:txBody>
      </p:sp>
      <p:sp>
        <p:nvSpPr>
          <p:cNvPr id="4" name="Slide Number Placeholder 3"/>
          <p:cNvSpPr>
            <a:spLocks noGrp="1"/>
          </p:cNvSpPr>
          <p:nvPr>
            <p:ph type="sldNum" sz="quarter" idx="10"/>
          </p:nvPr>
        </p:nvSpPr>
        <p:spPr/>
        <p:txBody>
          <a:bodyPr/>
          <a:lstStyle/>
          <a:p>
            <a:fld id="{BBB33663-E747-42E1-A639-6BBECA93CA60}" type="slidenum">
              <a:rPr lang="en-US" smtClean="0">
                <a:solidFill>
                  <a:prstClr val="black"/>
                </a:solidFill>
              </a:rPr>
              <a:pPr/>
              <a:t>6</a:t>
            </a:fld>
            <a:endParaRPr lang="en-US"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DALLAS</a:t>
            </a:r>
            <a:r>
              <a:rPr lang="en-GB" baseline="0" dirty="0" smtClean="0"/>
              <a:t> is our large scale demonstrator and comprises of four communities across the UK. </a:t>
            </a:r>
            <a:endParaRPr lang="en-GB" dirty="0" smtClean="0"/>
          </a:p>
          <a:p>
            <a:r>
              <a:rPr lang="en-GB" dirty="0" smtClean="0"/>
              <a:t>More Independent – Liverpool</a:t>
            </a:r>
          </a:p>
          <a:p>
            <a:r>
              <a:rPr lang="en-GB" dirty="0" smtClean="0"/>
              <a:t>Year</a:t>
            </a:r>
            <a:r>
              <a:rPr lang="en-GB" baseline="0" dirty="0" smtClean="0"/>
              <a:t> Zero – National</a:t>
            </a:r>
          </a:p>
          <a:p>
            <a:r>
              <a:rPr lang="en-GB" baseline="0" dirty="0" err="1" smtClean="0"/>
              <a:t>i</a:t>
            </a:r>
            <a:r>
              <a:rPr lang="en-GB" baseline="0" dirty="0" smtClean="0"/>
              <a:t>-focus – National</a:t>
            </a:r>
          </a:p>
          <a:p>
            <a:r>
              <a:rPr lang="en-GB" baseline="0" dirty="0" smtClean="0"/>
              <a:t>Living it Up – Scotland</a:t>
            </a:r>
          </a:p>
          <a:p>
            <a:r>
              <a:rPr lang="en-GB" dirty="0" smtClean="0">
                <a:latin typeface="Arial" pitchFamily="34" charset="0"/>
                <a:cs typeface="Arial" pitchFamily="34" charset="0"/>
              </a:rPr>
              <a:t>DALLAS</a:t>
            </a:r>
            <a:r>
              <a:rPr lang="en-GB" baseline="0" dirty="0" smtClean="0">
                <a:latin typeface="Arial" pitchFamily="34" charset="0"/>
                <a:cs typeface="Arial" pitchFamily="34" charset="0"/>
              </a:rPr>
              <a:t> goes beyond traditional health and social care focusing on new and innovative ways to improve peoples lives. </a:t>
            </a:r>
          </a:p>
          <a:p>
            <a:r>
              <a:rPr lang="en-GB" baseline="0" dirty="0" smtClean="0">
                <a:latin typeface="Arial" pitchFamily="34" charset="0"/>
                <a:cs typeface="Arial" pitchFamily="34" charset="0"/>
              </a:rPr>
              <a:t>Target = 169,000 people by next summer</a:t>
            </a:r>
          </a:p>
          <a:p>
            <a:endParaRPr lang="en-GB" dirty="0"/>
          </a:p>
        </p:txBody>
      </p:sp>
      <p:sp>
        <p:nvSpPr>
          <p:cNvPr id="4" name="Slide Number Placeholder 3"/>
          <p:cNvSpPr>
            <a:spLocks noGrp="1"/>
          </p:cNvSpPr>
          <p:nvPr>
            <p:ph type="sldNum" sz="quarter" idx="10"/>
          </p:nvPr>
        </p:nvSpPr>
        <p:spPr/>
        <p:txBody>
          <a:bodyPr/>
          <a:lstStyle/>
          <a:p>
            <a:pPr>
              <a:defRPr/>
            </a:pPr>
            <a:fld id="{95126C37-FDBE-3844-A31B-BAAF48C9F021}"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So at a high level the four DALLAS</a:t>
            </a:r>
            <a:r>
              <a:rPr lang="en-GB" baseline="0" dirty="0" smtClean="0"/>
              <a:t> projects are:</a:t>
            </a:r>
            <a:endParaRPr lang="en-GB" dirty="0" smtClean="0"/>
          </a:p>
          <a:p>
            <a:r>
              <a:rPr lang="en-GB" dirty="0" smtClean="0"/>
              <a:t>Year Zero which is creating personalised digital</a:t>
            </a:r>
            <a:r>
              <a:rPr lang="en-GB" baseline="0" dirty="0" smtClean="0"/>
              <a:t> health records including the e-</a:t>
            </a:r>
            <a:r>
              <a:rPr lang="en-GB" baseline="0" dirty="0" err="1" smtClean="0"/>
              <a:t>redbook</a:t>
            </a:r>
            <a:r>
              <a:rPr lang="en-GB" baseline="0" dirty="0" smtClean="0"/>
              <a:t> as well as providing health and care planning tools. </a:t>
            </a:r>
            <a:endParaRPr lang="en-GB" dirty="0" smtClean="0"/>
          </a:p>
          <a:p>
            <a:r>
              <a:rPr lang="en-GB" dirty="0" smtClean="0"/>
              <a:t>More Independent – Volunteer community champions providing local support. They also provide peer to</a:t>
            </a:r>
            <a:r>
              <a:rPr lang="en-GB" baseline="0" dirty="0" smtClean="0"/>
              <a:t> peer training on digital technologies, such as </a:t>
            </a:r>
            <a:r>
              <a:rPr lang="en-GB" baseline="0" dirty="0" err="1" smtClean="0"/>
              <a:t>i</a:t>
            </a:r>
            <a:r>
              <a:rPr lang="en-GB" baseline="0" dirty="0" smtClean="0"/>
              <a:t>-pads usage. MI also provides access to AL products and services to support the community and has a smart house in the Liverpool museum. </a:t>
            </a:r>
            <a:endParaRPr lang="en-GB" dirty="0"/>
          </a:p>
        </p:txBody>
      </p:sp>
      <p:sp>
        <p:nvSpPr>
          <p:cNvPr id="4" name="Slide Number Placeholder 3"/>
          <p:cNvSpPr>
            <a:spLocks noGrp="1"/>
          </p:cNvSpPr>
          <p:nvPr>
            <p:ph type="sldNum" sz="quarter" idx="10"/>
          </p:nvPr>
        </p:nvSpPr>
        <p:spPr/>
        <p:txBody>
          <a:bodyPr/>
          <a:lstStyle/>
          <a:p>
            <a:pPr>
              <a:defRPr/>
            </a:pPr>
            <a:fld id="{95126C37-FDBE-3844-A31B-BAAF48C9F021}"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2000" dirty="0" smtClean="0"/>
              <a:t>Living It Up, which is being led by NHS 24, has enlisted local communities over a three year period to help in the design and development of ways in which local services can be delivered digitally. It provides tailored advice on improving and managing health, care and wellbeing. The unique technology matches an individual’s needs and interests with professional information, local services, and beneficial activities and events in their community.</a:t>
            </a:r>
          </a:p>
          <a:p>
            <a:r>
              <a:rPr lang="en-GB" dirty="0" err="1" smtClean="0"/>
              <a:t>i</a:t>
            </a:r>
            <a:r>
              <a:rPr lang="en-GB" dirty="0" smtClean="0"/>
              <a:t>-focus – Interoperability</a:t>
            </a:r>
            <a:r>
              <a:rPr lang="en-GB" baseline="0" dirty="0" smtClean="0"/>
              <a:t> and standards enabling scalability. Also supports the development of innovative new digital technologies, such as Warm Neighbourhoods, which I will speak about shortly.</a:t>
            </a:r>
            <a:endParaRPr lang="en-GB" dirty="0"/>
          </a:p>
        </p:txBody>
      </p:sp>
      <p:sp>
        <p:nvSpPr>
          <p:cNvPr id="4" name="Slide Number Placeholder 3"/>
          <p:cNvSpPr>
            <a:spLocks noGrp="1"/>
          </p:cNvSpPr>
          <p:nvPr>
            <p:ph type="sldNum" sz="quarter" idx="10"/>
          </p:nvPr>
        </p:nvSpPr>
        <p:spPr/>
        <p:txBody>
          <a:bodyPr/>
          <a:lstStyle/>
          <a:p>
            <a:pPr>
              <a:defRPr/>
            </a:pPr>
            <a:fld id="{95126C37-FDBE-3844-A31B-BAAF48C9F021}"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white, image, sub-brand">
    <p:spTree>
      <p:nvGrpSpPr>
        <p:cNvPr id="1" name=""/>
        <p:cNvGrpSpPr/>
        <p:nvPr/>
      </p:nvGrpSpPr>
      <p:grpSpPr>
        <a:xfrm>
          <a:off x="0" y="0"/>
          <a:ext cx="0" cy="0"/>
          <a:chOff x="0" y="0"/>
          <a:chExt cx="0" cy="0"/>
        </a:xfrm>
      </p:grpSpPr>
      <p:sp>
        <p:nvSpPr>
          <p:cNvPr id="8" name="Rectangle 7"/>
          <p:cNvSpPr/>
          <p:nvPr userDrawn="1"/>
        </p:nvSpPr>
        <p:spPr>
          <a:xfrm>
            <a:off x="5710019" y="9766057"/>
            <a:ext cx="3849340" cy="1033706"/>
          </a:xfrm>
          <a:prstGeom prst="rect">
            <a:avLst/>
          </a:prstGeom>
          <a:solidFill>
            <a:srgbClr val="631A7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a:spLocks noChangeArrowheads="1"/>
          </p:cNvSpPr>
          <p:nvPr userDrawn="1"/>
        </p:nvSpPr>
        <p:spPr bwMode="auto">
          <a:xfrm>
            <a:off x="6234113" y="10328275"/>
            <a:ext cx="18415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800">
                <a:solidFill>
                  <a:schemeClr val="tx1"/>
                </a:solidFill>
                <a:latin typeface="Calibri" charset="0"/>
                <a:ea typeface="ＭＳ Ｐゴシック" charset="0"/>
                <a:cs typeface="ＭＳ Ｐゴシック" charset="0"/>
              </a:defRPr>
            </a:lvl1pPr>
            <a:lvl2pPr marL="742950" indent="-285750" eaLnBrk="0" hangingPunct="0">
              <a:defRPr sz="3800">
                <a:solidFill>
                  <a:schemeClr val="tx1"/>
                </a:solidFill>
                <a:latin typeface="Calibri" charset="0"/>
                <a:ea typeface="ＭＳ Ｐゴシック" charset="0"/>
              </a:defRPr>
            </a:lvl2pPr>
            <a:lvl3pPr marL="1143000" indent="-228600" eaLnBrk="0" hangingPunct="0">
              <a:defRPr sz="3800">
                <a:solidFill>
                  <a:schemeClr val="tx1"/>
                </a:solidFill>
                <a:latin typeface="Calibri" charset="0"/>
                <a:ea typeface="ＭＳ Ｐゴシック" charset="0"/>
              </a:defRPr>
            </a:lvl3pPr>
            <a:lvl4pPr marL="1600200" indent="-228600" eaLnBrk="0" hangingPunct="0">
              <a:defRPr sz="3800">
                <a:solidFill>
                  <a:schemeClr val="tx1"/>
                </a:solidFill>
                <a:latin typeface="Calibri" charset="0"/>
                <a:ea typeface="ＭＳ Ｐゴシック" charset="0"/>
              </a:defRPr>
            </a:lvl4pPr>
            <a:lvl5pPr marL="2057400" indent="-228600" eaLnBrk="0" hangingPunct="0">
              <a:defRPr sz="3800">
                <a:solidFill>
                  <a:schemeClr val="tx1"/>
                </a:solidFill>
                <a:latin typeface="Calibri" charset="0"/>
                <a:ea typeface="ＭＳ Ｐゴシック" charset="0"/>
              </a:defRPr>
            </a:lvl5pPr>
            <a:lvl6pPr marL="2514600" indent="-228600" defTabSz="719138" eaLnBrk="0" fontAlgn="base" hangingPunct="0">
              <a:spcBef>
                <a:spcPct val="0"/>
              </a:spcBef>
              <a:spcAft>
                <a:spcPct val="0"/>
              </a:spcAft>
              <a:defRPr sz="3800">
                <a:solidFill>
                  <a:schemeClr val="tx1"/>
                </a:solidFill>
                <a:latin typeface="Calibri" charset="0"/>
                <a:ea typeface="ＭＳ Ｐゴシック" charset="0"/>
              </a:defRPr>
            </a:lvl6pPr>
            <a:lvl7pPr marL="2971800" indent="-228600" defTabSz="719138" eaLnBrk="0" fontAlgn="base" hangingPunct="0">
              <a:spcBef>
                <a:spcPct val="0"/>
              </a:spcBef>
              <a:spcAft>
                <a:spcPct val="0"/>
              </a:spcAft>
              <a:defRPr sz="3800">
                <a:solidFill>
                  <a:schemeClr val="tx1"/>
                </a:solidFill>
                <a:latin typeface="Calibri" charset="0"/>
                <a:ea typeface="ＭＳ Ｐゴシック" charset="0"/>
              </a:defRPr>
            </a:lvl7pPr>
            <a:lvl8pPr marL="3429000" indent="-228600" defTabSz="719138" eaLnBrk="0" fontAlgn="base" hangingPunct="0">
              <a:spcBef>
                <a:spcPct val="0"/>
              </a:spcBef>
              <a:spcAft>
                <a:spcPct val="0"/>
              </a:spcAft>
              <a:defRPr sz="3800">
                <a:solidFill>
                  <a:schemeClr val="tx1"/>
                </a:solidFill>
                <a:latin typeface="Calibri" charset="0"/>
                <a:ea typeface="ＭＳ Ｐゴシック" charset="0"/>
              </a:defRPr>
            </a:lvl8pPr>
            <a:lvl9pPr marL="3886200" indent="-228600" defTabSz="719138" eaLnBrk="0" fontAlgn="base" hangingPunct="0">
              <a:spcBef>
                <a:spcPct val="0"/>
              </a:spcBef>
              <a:spcAft>
                <a:spcPct val="0"/>
              </a:spcAft>
              <a:defRPr sz="3800">
                <a:solidFill>
                  <a:schemeClr val="tx1"/>
                </a:solidFill>
                <a:latin typeface="Calibri" charset="0"/>
                <a:ea typeface="ＭＳ Ｐゴシック" charset="0"/>
              </a:defRPr>
            </a:lvl9pPr>
          </a:lstStyle>
          <a:p>
            <a:pPr eaLnBrk="1" hangingPunct="1">
              <a:defRPr/>
            </a:pPr>
            <a:endParaRPr lang="en-US" smtClean="0"/>
          </a:p>
        </p:txBody>
      </p:sp>
      <p:sp>
        <p:nvSpPr>
          <p:cNvPr id="6" name="Picture Placeholder 5"/>
          <p:cNvSpPr>
            <a:spLocks noGrp="1"/>
          </p:cNvSpPr>
          <p:nvPr>
            <p:ph type="pic" sz="quarter" idx="12"/>
          </p:nvPr>
        </p:nvSpPr>
        <p:spPr>
          <a:xfrm>
            <a:off x="5068888" y="4741863"/>
            <a:ext cx="9332912" cy="6057900"/>
          </a:xfrm>
          <a:prstGeom prst="rect">
            <a:avLst/>
          </a:prstGeom>
        </p:spPr>
        <p:txBody>
          <a:bodyPr vert="horz"/>
          <a:lstStyle/>
          <a:p>
            <a:pPr lvl="0"/>
            <a:r>
              <a:rPr lang="en-US" noProof="0" smtClean="0"/>
              <a:t>Click icon to add picture</a:t>
            </a:r>
            <a:endParaRPr lang="en-US" noProof="0" dirty="0"/>
          </a:p>
        </p:txBody>
      </p:sp>
      <p:sp>
        <p:nvSpPr>
          <p:cNvPr id="3" name="Title Placeholder 1"/>
          <p:cNvSpPr>
            <a:spLocks noGrp="1"/>
          </p:cNvSpPr>
          <p:nvPr>
            <p:ph type="title"/>
          </p:nvPr>
        </p:nvSpPr>
        <p:spPr>
          <a:xfrm>
            <a:off x="720725" y="2063902"/>
            <a:ext cx="12960350" cy="1485845"/>
          </a:xfrm>
          <a:prstGeom prst="rect">
            <a:avLst/>
          </a:prstGeom>
        </p:spPr>
        <p:txBody>
          <a:bodyPr rtlCol="0">
            <a:normAutofit/>
          </a:bodyPr>
          <a:lstStyle/>
          <a:p>
            <a:r>
              <a:rPr lang="en-US" smtClean="0"/>
              <a:t>Click to edit Master title style</a:t>
            </a:r>
            <a:endParaRPr lang="en-US" dirty="0"/>
          </a:p>
        </p:txBody>
      </p:sp>
      <p:sp>
        <p:nvSpPr>
          <p:cNvPr id="7" name="Date Placeholder 3"/>
          <p:cNvSpPr>
            <a:spLocks noGrp="1"/>
          </p:cNvSpPr>
          <p:nvPr>
            <p:ph type="dt" sz="half" idx="14"/>
          </p:nvPr>
        </p:nvSpPr>
        <p:spPr/>
        <p:txBody>
          <a:bodyPr/>
          <a:lstStyle>
            <a:lvl1pPr>
              <a:defRPr/>
            </a:lvl1pPr>
          </a:lstStyle>
          <a:p>
            <a:pPr>
              <a:defRPr/>
            </a:pPr>
            <a:fld id="{7074CE1F-D91D-9F4D-95D2-B5DBBE327F16}" type="datetime1">
              <a:rPr lang="en-GB"/>
              <a:pPr>
                <a:defRPr/>
              </a:pPr>
              <a:t>07/12/2014</a:t>
            </a:fld>
            <a:endParaRPr lang="en-US" dirty="0"/>
          </a:p>
        </p:txBody>
      </p:sp>
      <p:sp>
        <p:nvSpPr>
          <p:cNvPr id="9" name="Content Placeholder 13"/>
          <p:cNvSpPr>
            <a:spLocks noGrp="1"/>
          </p:cNvSpPr>
          <p:nvPr>
            <p:ph sz="quarter" idx="13" hasCustomPrompt="1"/>
          </p:nvPr>
        </p:nvSpPr>
        <p:spPr>
          <a:xfrm>
            <a:off x="5873750" y="10140950"/>
            <a:ext cx="2678113" cy="658813"/>
          </a:xfrm>
          <a:prstGeom prst="rect">
            <a:avLst/>
          </a:prstGeom>
          <a:solidFill>
            <a:schemeClr val="bg1"/>
          </a:solidFill>
        </p:spPr>
        <p:txBody>
          <a:bodyPr vert="horz" anchor="ctr" anchorCtr="0"/>
          <a:lstStyle>
            <a:lvl1pPr marL="0" indent="0" algn="ctr">
              <a:buNone/>
              <a:defRPr sz="1800" b="1" baseline="0">
                <a:solidFill>
                  <a:srgbClr val="792B8B"/>
                </a:solidFill>
              </a:defRPr>
            </a:lvl1pPr>
          </a:lstStyle>
          <a:p>
            <a:pPr lvl="0"/>
            <a:r>
              <a:rPr lang="en-GB" dirty="0" smtClean="0"/>
              <a:t>CLICK TO EDIT MASTER TEXT STYLES</a:t>
            </a:r>
          </a:p>
        </p:txBody>
      </p:sp>
    </p:spTree>
    <p:extLst>
      <p:ext uri="{BB962C8B-B14F-4D97-AF65-F5344CB8AC3E}">
        <p14:creationId xmlns:p14="http://schemas.microsoft.com/office/powerpoint/2010/main" val="1895204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 white, imag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720725" y="1864800"/>
            <a:ext cx="12960350" cy="1101600"/>
          </a:xfrm>
          <a:prstGeom prst="rect">
            <a:avLst/>
          </a:prstGeom>
        </p:spPr>
        <p:txBody>
          <a:bodyPr rtlCol="0">
            <a:normAutofit/>
          </a:bodyPr>
          <a:lstStyle/>
          <a:p>
            <a:r>
              <a:rPr lang="en-GB" dirty="0" smtClean="0"/>
              <a:t>Click to edit Master title style</a:t>
            </a:r>
            <a:endParaRPr lang="en-US" dirty="0"/>
          </a:p>
        </p:txBody>
      </p:sp>
      <p:sp>
        <p:nvSpPr>
          <p:cNvPr id="4" name="Picture Placeholder 5"/>
          <p:cNvSpPr>
            <a:spLocks noGrp="1"/>
          </p:cNvSpPr>
          <p:nvPr>
            <p:ph type="pic" sz="quarter" idx="12"/>
          </p:nvPr>
        </p:nvSpPr>
        <p:spPr>
          <a:xfrm>
            <a:off x="3189735" y="3522124"/>
            <a:ext cx="11212065" cy="7277639"/>
          </a:xfrm>
          <a:prstGeom prst="rect">
            <a:avLst/>
          </a:prstGeom>
        </p:spPr>
        <p:txBody>
          <a:bodyPr vert="horz"/>
          <a:lstStyle/>
          <a:p>
            <a:pPr lvl="0"/>
            <a:r>
              <a:rPr lang="en-GB" noProof="0" dirty="0" smtClean="0"/>
              <a:t>Drag picture to placeholder or click icon to add</a:t>
            </a:r>
            <a:endParaRPr lang="en-US" noProof="0" dirty="0"/>
          </a:p>
        </p:txBody>
      </p:sp>
    </p:spTree>
    <p:extLst>
      <p:ext uri="{BB962C8B-B14F-4D97-AF65-F5344CB8AC3E}">
        <p14:creationId xmlns:p14="http://schemas.microsoft.com/office/powerpoint/2010/main" val="2055843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 - white, bullets text">
    <p:spTree>
      <p:nvGrpSpPr>
        <p:cNvPr id="1" name=""/>
        <p:cNvGrpSpPr/>
        <p:nvPr/>
      </p:nvGrpSpPr>
      <p:grpSpPr>
        <a:xfrm>
          <a:off x="0" y="0"/>
          <a:ext cx="0" cy="0"/>
          <a:chOff x="0" y="0"/>
          <a:chExt cx="0" cy="0"/>
        </a:xfrm>
      </p:grpSpPr>
      <p:sp>
        <p:nvSpPr>
          <p:cNvPr id="2" name="Title 1"/>
          <p:cNvSpPr>
            <a:spLocks noGrp="1"/>
          </p:cNvSpPr>
          <p:nvPr>
            <p:ph type="title"/>
          </p:nvPr>
        </p:nvSpPr>
        <p:spPr>
          <a:xfrm>
            <a:off x="720090" y="1864800"/>
            <a:ext cx="12960350" cy="1101600"/>
          </a:xfrm>
        </p:spPr>
        <p:txBody>
          <a:bodyPr/>
          <a:lstStyle/>
          <a:p>
            <a:r>
              <a:rPr lang="en-GB" dirty="0" smtClean="0"/>
              <a:t>Click to edit Master title style</a:t>
            </a:r>
            <a:endParaRPr lang="en-US" dirty="0"/>
          </a:p>
        </p:txBody>
      </p:sp>
      <p:sp>
        <p:nvSpPr>
          <p:cNvPr id="5" name="Text Placeholder 3"/>
          <p:cNvSpPr>
            <a:spLocks noGrp="1"/>
          </p:cNvSpPr>
          <p:nvPr>
            <p:ph type="body" sz="quarter" idx="10"/>
          </p:nvPr>
        </p:nvSpPr>
        <p:spPr>
          <a:xfrm>
            <a:off x="720725" y="3168887"/>
            <a:ext cx="12959715" cy="5776912"/>
          </a:xfrm>
          <a:prstGeom prst="rect">
            <a:avLst/>
          </a:prstGeom>
        </p:spPr>
        <p:txBody>
          <a:bodyPr vert="horz"/>
          <a:lstStyle>
            <a:lvl1pPr>
              <a:lnSpc>
                <a:spcPct val="90000"/>
              </a:lnSpc>
              <a:buFont typeface="Calibri" pitchFamily="34" charset="0"/>
              <a:buChar char="•"/>
              <a:defRPr sz="4000" baseline="0">
                <a:solidFill>
                  <a:schemeClr val="tx1">
                    <a:lumMod val="75000"/>
                    <a:lumOff val="25000"/>
                  </a:schemeClr>
                </a:solidFill>
              </a:defRPr>
            </a:lvl1pPr>
            <a:lvl2pPr marL="722313" indent="-360363">
              <a:lnSpc>
                <a:spcPct val="90000"/>
              </a:lnSpc>
              <a:buFont typeface="Arial" pitchFamily="34" charset="0"/>
              <a:buChar char="-"/>
              <a:defRPr sz="3600" baseline="0">
                <a:solidFill>
                  <a:schemeClr val="tx1">
                    <a:lumMod val="75000"/>
                    <a:lumOff val="25000"/>
                  </a:schemeClr>
                </a:solidFill>
              </a:defRPr>
            </a:lvl2pPr>
            <a:lvl3pPr marL="1143000" indent="-420688">
              <a:lnSpc>
                <a:spcPct val="90000"/>
              </a:lnSpc>
              <a:buFont typeface="Calibri" pitchFamily="34" charset="0"/>
              <a:buChar char="•"/>
              <a:defRPr sz="3600" baseline="0">
                <a:solidFill>
                  <a:schemeClr val="tx1">
                    <a:lumMod val="75000"/>
                    <a:lumOff val="25000"/>
                  </a:schemeClr>
                </a:solidFill>
              </a:defRPr>
            </a:lvl3pPr>
            <a:lvl4pPr marL="1600200" indent="-430213">
              <a:lnSpc>
                <a:spcPct val="90000"/>
              </a:lnSpc>
              <a:buFont typeface="Arial" pitchFamily="34" charset="0"/>
              <a:buChar char="-"/>
              <a:defRPr sz="3600" baseline="0">
                <a:solidFill>
                  <a:schemeClr val="tx1">
                    <a:lumMod val="75000"/>
                    <a:lumOff val="25000"/>
                  </a:schemeClr>
                </a:solidFill>
              </a:defRPr>
            </a:lvl4pPr>
            <a:lvl5pPr>
              <a:lnSpc>
                <a:spcPct val="90000"/>
              </a:lnSpc>
              <a:defRPr sz="4000" baseline="0">
                <a:solidFill>
                  <a:schemeClr val="tx1">
                    <a:lumMod val="75000"/>
                    <a:lumOff val="25000"/>
                  </a:schemeClr>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p:txBody>
      </p:sp>
    </p:spTree>
    <p:extLst>
      <p:ext uri="{BB962C8B-B14F-4D97-AF65-F5344CB8AC3E}">
        <p14:creationId xmlns:p14="http://schemas.microsoft.com/office/powerpoint/2010/main" val="8464569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20090" y="415374"/>
            <a:ext cx="12961620" cy="1319971"/>
          </a:xfrm>
        </p:spPr>
        <p:txBody>
          <a:bodyPr/>
          <a:lstStyle>
            <a:lvl1pPr algn="l" rtl="0" eaLnBrk="0" fontAlgn="base" hangingPunct="0">
              <a:spcBef>
                <a:spcPct val="0"/>
              </a:spcBef>
              <a:spcAft>
                <a:spcPct val="0"/>
              </a:spcAft>
              <a:defRPr lang="en-GB" sz="5000" b="1" dirty="0">
                <a:solidFill>
                  <a:srgbClr val="0046A4"/>
                </a:solidFill>
                <a:latin typeface="Arial" charset="0"/>
                <a:ea typeface="ＭＳ Ｐゴシック" charset="0"/>
                <a:cs typeface="ＭＳ Ｐゴシック" charset="0"/>
              </a:defRPr>
            </a:lvl1pPr>
          </a:lstStyle>
          <a:p>
            <a:r>
              <a:rPr lang="en-GB" dirty="0" smtClean="0"/>
              <a:t>Click to edit Master title style</a:t>
            </a:r>
            <a:endParaRPr lang="en-GB" dirty="0"/>
          </a:p>
        </p:txBody>
      </p:sp>
      <p:sp>
        <p:nvSpPr>
          <p:cNvPr id="3" name="Content Placeholder 2"/>
          <p:cNvSpPr>
            <a:spLocks noGrp="1"/>
          </p:cNvSpPr>
          <p:nvPr>
            <p:ph idx="1"/>
          </p:nvPr>
        </p:nvSpPr>
        <p:spPr>
          <a:xfrm>
            <a:off x="720090" y="1992286"/>
            <a:ext cx="12961620" cy="7001802"/>
          </a:xfrm>
          <a:prstGeom prst="rect">
            <a:avLst/>
          </a:prstGeom>
        </p:spPr>
        <p:txBody>
          <a:bodyPr lIns="144009" tIns="72004" rIns="144009" bIns="72004"/>
          <a:lstStyle>
            <a:lvl1pPr>
              <a:defRPr sz="4100"/>
            </a:lvl1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4" name="Rectangle 5"/>
          <p:cNvSpPr>
            <a:spLocks noGrp="1" noChangeArrowheads="1"/>
          </p:cNvSpPr>
          <p:nvPr>
            <p:ph type="dt" sz="half" idx="10"/>
          </p:nvPr>
        </p:nvSpPr>
        <p:spPr>
          <a:xfrm>
            <a:off x="720090" y="9834784"/>
            <a:ext cx="3360420" cy="749984"/>
          </a:xfrm>
          <a:prstGeom prst="rect">
            <a:avLst/>
          </a:prstGeom>
          <a:ln/>
        </p:spPr>
        <p:txBody>
          <a:bodyPr lIns="144009" tIns="72004" rIns="144009" bIns="72004"/>
          <a:lstStyle>
            <a:lvl1pPr>
              <a:defRPr/>
            </a:lvl1pPr>
          </a:lstStyle>
          <a:p>
            <a:pPr>
              <a:defRPr/>
            </a:pPr>
            <a:endParaRPr lang="en-GB"/>
          </a:p>
        </p:txBody>
      </p:sp>
      <p:sp>
        <p:nvSpPr>
          <p:cNvPr id="5" name="Rectangle 6"/>
          <p:cNvSpPr>
            <a:spLocks noGrp="1" noChangeArrowheads="1"/>
          </p:cNvSpPr>
          <p:nvPr>
            <p:ph type="ftr" sz="quarter" idx="11"/>
          </p:nvPr>
        </p:nvSpPr>
        <p:spPr>
          <a:xfrm>
            <a:off x="4920615" y="9834784"/>
            <a:ext cx="4560570" cy="749984"/>
          </a:xfrm>
          <a:prstGeom prst="rect">
            <a:avLst/>
          </a:prstGeom>
          <a:ln/>
        </p:spPr>
        <p:txBody>
          <a:bodyPr lIns="144009" tIns="72004" rIns="144009" bIns="72004"/>
          <a:lstStyle>
            <a:lvl1pPr>
              <a:defRPr/>
            </a:lvl1pPr>
          </a:lstStyle>
          <a:p>
            <a:pPr>
              <a:defRPr/>
            </a:pPr>
            <a:endParaRPr lang="en-GB"/>
          </a:p>
        </p:txBody>
      </p:sp>
      <p:sp>
        <p:nvSpPr>
          <p:cNvPr id="6" name="Rectangle 7"/>
          <p:cNvSpPr>
            <a:spLocks noGrp="1" noChangeArrowheads="1"/>
          </p:cNvSpPr>
          <p:nvPr>
            <p:ph type="sldNum" sz="quarter" idx="12"/>
          </p:nvPr>
        </p:nvSpPr>
        <p:spPr>
          <a:xfrm>
            <a:off x="10321290" y="9834784"/>
            <a:ext cx="3360420" cy="749984"/>
          </a:xfrm>
          <a:prstGeom prst="rect">
            <a:avLst/>
          </a:prstGeom>
          <a:ln/>
        </p:spPr>
        <p:txBody>
          <a:bodyPr lIns="144009" tIns="72004" rIns="144009" bIns="72004"/>
          <a:lstStyle>
            <a:lvl1pPr>
              <a:defRPr/>
            </a:lvl1pPr>
          </a:lstStyle>
          <a:p>
            <a:pPr>
              <a:defRPr/>
            </a:pPr>
            <a:fld id="{26E917C6-7167-2643-A6DC-C1C66C3451C7}" type="slidenum">
              <a:rPr lang="en-GB"/>
              <a:pPr>
                <a:defRPr/>
              </a:pPr>
              <a:t>‹#›</a:t>
            </a:fld>
            <a:endParaRPr lang="en-GB"/>
          </a:p>
        </p:txBody>
      </p:sp>
    </p:spTree>
    <p:extLst>
      <p:ext uri="{BB962C8B-B14F-4D97-AF65-F5344CB8AC3E}">
        <p14:creationId xmlns:p14="http://schemas.microsoft.com/office/powerpoint/2010/main" val="21585722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xfrm>
            <a:off x="720090" y="9834784"/>
            <a:ext cx="3360420" cy="749984"/>
          </a:xfrm>
          <a:prstGeom prst="rect">
            <a:avLst/>
          </a:prstGeom>
          <a:ln/>
        </p:spPr>
        <p:txBody>
          <a:bodyPr lIns="144009" tIns="72004" rIns="144009" bIns="72004"/>
          <a:lstStyle>
            <a:lvl1pPr>
              <a:defRPr/>
            </a:lvl1pPr>
          </a:lstStyle>
          <a:p>
            <a:pPr>
              <a:defRPr/>
            </a:pPr>
            <a:endParaRPr lang="en-GB"/>
          </a:p>
        </p:txBody>
      </p:sp>
      <p:sp>
        <p:nvSpPr>
          <p:cNvPr id="3" name="Rectangle 6"/>
          <p:cNvSpPr>
            <a:spLocks noGrp="1" noChangeArrowheads="1"/>
          </p:cNvSpPr>
          <p:nvPr>
            <p:ph type="ftr" sz="quarter" idx="11"/>
          </p:nvPr>
        </p:nvSpPr>
        <p:spPr>
          <a:xfrm>
            <a:off x="4920615" y="9834784"/>
            <a:ext cx="4560570" cy="749984"/>
          </a:xfrm>
          <a:prstGeom prst="rect">
            <a:avLst/>
          </a:prstGeom>
          <a:ln/>
        </p:spPr>
        <p:txBody>
          <a:bodyPr lIns="144009" tIns="72004" rIns="144009" bIns="72004"/>
          <a:lstStyle>
            <a:lvl1pPr>
              <a:defRPr/>
            </a:lvl1pPr>
          </a:lstStyle>
          <a:p>
            <a:pPr>
              <a:defRPr/>
            </a:pPr>
            <a:endParaRPr lang="en-GB"/>
          </a:p>
        </p:txBody>
      </p:sp>
      <p:sp>
        <p:nvSpPr>
          <p:cNvPr id="4" name="Rectangle 7"/>
          <p:cNvSpPr>
            <a:spLocks noGrp="1" noChangeArrowheads="1"/>
          </p:cNvSpPr>
          <p:nvPr>
            <p:ph type="sldNum" sz="quarter" idx="12"/>
          </p:nvPr>
        </p:nvSpPr>
        <p:spPr>
          <a:xfrm>
            <a:off x="10321290" y="9834784"/>
            <a:ext cx="3360420" cy="749984"/>
          </a:xfrm>
          <a:prstGeom prst="rect">
            <a:avLst/>
          </a:prstGeom>
          <a:ln/>
        </p:spPr>
        <p:txBody>
          <a:bodyPr lIns="144009" tIns="72004" rIns="144009" bIns="72004"/>
          <a:lstStyle>
            <a:lvl1pPr>
              <a:defRPr/>
            </a:lvl1pPr>
          </a:lstStyle>
          <a:p>
            <a:pPr>
              <a:defRPr/>
            </a:pPr>
            <a:fld id="{38B31965-EF40-0B48-9576-1426B61A6E87}" type="slidenum">
              <a:rPr lang="en-GB"/>
              <a:pPr>
                <a:defRPr/>
              </a:pPr>
              <a:t>‹#›</a:t>
            </a:fld>
            <a:endParaRPr lang="en-GB"/>
          </a:p>
        </p:txBody>
      </p:sp>
    </p:spTree>
    <p:extLst>
      <p:ext uri="{BB962C8B-B14F-4D97-AF65-F5344CB8AC3E}">
        <p14:creationId xmlns:p14="http://schemas.microsoft.com/office/powerpoint/2010/main" val="2127737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37643" y="6939848"/>
            <a:ext cx="12241530" cy="2144953"/>
          </a:xfrm>
        </p:spPr>
        <p:txBody>
          <a:bodyPr anchor="t"/>
          <a:lstStyle>
            <a:lvl1pPr algn="l">
              <a:defRPr sz="6300" b="1" cap="all"/>
            </a:lvl1pPr>
          </a:lstStyle>
          <a:p>
            <a:r>
              <a:rPr lang="en-GB" smtClean="0"/>
              <a:t>Click to edit Master title style</a:t>
            </a:r>
            <a:endParaRPr lang="en-GB"/>
          </a:p>
        </p:txBody>
      </p:sp>
      <p:sp>
        <p:nvSpPr>
          <p:cNvPr id="3" name="Text Placeholder 2"/>
          <p:cNvSpPr>
            <a:spLocks noGrp="1"/>
          </p:cNvSpPr>
          <p:nvPr>
            <p:ph type="body" idx="1"/>
          </p:nvPr>
        </p:nvSpPr>
        <p:spPr>
          <a:xfrm>
            <a:off x="1137643" y="4577401"/>
            <a:ext cx="12241530" cy="2362447"/>
          </a:xfrm>
          <a:prstGeom prst="rect">
            <a:avLst/>
          </a:prstGeom>
        </p:spPr>
        <p:txBody>
          <a:bodyPr lIns="144009" tIns="72004" rIns="144009" bIns="72004" anchor="b"/>
          <a:lstStyle>
            <a:lvl1pPr marL="0" indent="0">
              <a:buNone/>
              <a:defRPr sz="3100"/>
            </a:lvl1pPr>
            <a:lvl2pPr marL="720044" indent="0">
              <a:buNone/>
              <a:defRPr sz="2800"/>
            </a:lvl2pPr>
            <a:lvl3pPr marL="1440089" indent="0">
              <a:buNone/>
              <a:defRPr sz="2500"/>
            </a:lvl3pPr>
            <a:lvl4pPr marL="2160133" indent="0">
              <a:buNone/>
              <a:defRPr sz="2200"/>
            </a:lvl4pPr>
            <a:lvl5pPr marL="2880177" indent="0">
              <a:buNone/>
              <a:defRPr sz="2200"/>
            </a:lvl5pPr>
            <a:lvl6pPr marL="3600221" indent="0">
              <a:buNone/>
              <a:defRPr sz="2200"/>
            </a:lvl6pPr>
            <a:lvl7pPr marL="4320266" indent="0">
              <a:buNone/>
              <a:defRPr sz="2200"/>
            </a:lvl7pPr>
            <a:lvl8pPr marL="5040310" indent="0">
              <a:buNone/>
              <a:defRPr sz="2200"/>
            </a:lvl8pPr>
            <a:lvl9pPr marL="5760354" indent="0">
              <a:buNone/>
              <a:defRPr sz="2200"/>
            </a:lvl9pPr>
          </a:lstStyle>
          <a:p>
            <a:pPr lvl="0"/>
            <a:r>
              <a:rPr lang="en-GB" smtClean="0"/>
              <a:t>Click to edit Master text styles</a:t>
            </a:r>
          </a:p>
        </p:txBody>
      </p:sp>
      <p:sp>
        <p:nvSpPr>
          <p:cNvPr id="4" name="Rectangle 5"/>
          <p:cNvSpPr>
            <a:spLocks noGrp="1" noChangeArrowheads="1"/>
          </p:cNvSpPr>
          <p:nvPr>
            <p:ph type="dt" sz="half" idx="10"/>
          </p:nvPr>
        </p:nvSpPr>
        <p:spPr>
          <a:xfrm>
            <a:off x="720090" y="9834784"/>
            <a:ext cx="3360420" cy="749984"/>
          </a:xfrm>
          <a:prstGeom prst="rect">
            <a:avLst/>
          </a:prstGeom>
          <a:ln/>
        </p:spPr>
        <p:txBody>
          <a:bodyPr lIns="144009" tIns="72004" rIns="144009" bIns="72004"/>
          <a:lstStyle>
            <a:lvl1pPr>
              <a:defRPr/>
            </a:lvl1pPr>
          </a:lstStyle>
          <a:p>
            <a:pPr>
              <a:defRPr/>
            </a:pPr>
            <a:endParaRPr lang="en-GB"/>
          </a:p>
        </p:txBody>
      </p:sp>
      <p:sp>
        <p:nvSpPr>
          <p:cNvPr id="5" name="Rectangle 6"/>
          <p:cNvSpPr>
            <a:spLocks noGrp="1" noChangeArrowheads="1"/>
          </p:cNvSpPr>
          <p:nvPr>
            <p:ph type="ftr" sz="quarter" idx="11"/>
          </p:nvPr>
        </p:nvSpPr>
        <p:spPr>
          <a:xfrm>
            <a:off x="4920615" y="9834784"/>
            <a:ext cx="4560570" cy="749984"/>
          </a:xfrm>
          <a:prstGeom prst="rect">
            <a:avLst/>
          </a:prstGeom>
          <a:ln/>
        </p:spPr>
        <p:txBody>
          <a:bodyPr lIns="144009" tIns="72004" rIns="144009" bIns="72004"/>
          <a:lstStyle>
            <a:lvl1pPr>
              <a:defRPr/>
            </a:lvl1pPr>
          </a:lstStyle>
          <a:p>
            <a:pPr>
              <a:defRPr/>
            </a:pPr>
            <a:endParaRPr lang="en-GB"/>
          </a:p>
        </p:txBody>
      </p:sp>
      <p:sp>
        <p:nvSpPr>
          <p:cNvPr id="6" name="Rectangle 7"/>
          <p:cNvSpPr>
            <a:spLocks noGrp="1" noChangeArrowheads="1"/>
          </p:cNvSpPr>
          <p:nvPr>
            <p:ph type="sldNum" sz="quarter" idx="12"/>
          </p:nvPr>
        </p:nvSpPr>
        <p:spPr>
          <a:xfrm>
            <a:off x="10321290" y="9834784"/>
            <a:ext cx="3360420" cy="749984"/>
          </a:xfrm>
          <a:prstGeom prst="rect">
            <a:avLst/>
          </a:prstGeom>
          <a:ln/>
        </p:spPr>
        <p:txBody>
          <a:bodyPr lIns="144009" tIns="72004" rIns="144009" bIns="72004"/>
          <a:lstStyle>
            <a:lvl1pPr>
              <a:defRPr/>
            </a:lvl1pPr>
          </a:lstStyle>
          <a:p>
            <a:pPr>
              <a:defRPr/>
            </a:pPr>
            <a:fld id="{FA4587A5-E3F8-954A-A70A-EC74704E4386}" type="slidenum">
              <a:rPr lang="en-GB"/>
              <a:pPr>
                <a:defRPr/>
              </a:pPr>
              <a:t>‹#›</a:t>
            </a:fld>
            <a:endParaRPr lang="en-GB"/>
          </a:p>
        </p:txBody>
      </p:sp>
    </p:spTree>
    <p:extLst>
      <p:ext uri="{BB962C8B-B14F-4D97-AF65-F5344CB8AC3E}">
        <p14:creationId xmlns:p14="http://schemas.microsoft.com/office/powerpoint/2010/main" val="12177761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Rectangle 5"/>
          <p:cNvSpPr>
            <a:spLocks noGrp="1" noChangeArrowheads="1"/>
          </p:cNvSpPr>
          <p:nvPr>
            <p:ph type="dt" sz="half" idx="10"/>
          </p:nvPr>
        </p:nvSpPr>
        <p:spPr>
          <a:xfrm>
            <a:off x="720090" y="9834784"/>
            <a:ext cx="3360420" cy="749984"/>
          </a:xfrm>
          <a:prstGeom prst="rect">
            <a:avLst/>
          </a:prstGeom>
          <a:ln/>
        </p:spPr>
        <p:txBody>
          <a:bodyPr lIns="144009" tIns="72004" rIns="144009" bIns="72004"/>
          <a:lstStyle>
            <a:lvl1pPr>
              <a:defRPr/>
            </a:lvl1pPr>
          </a:lstStyle>
          <a:p>
            <a:pPr>
              <a:defRPr/>
            </a:pPr>
            <a:endParaRPr lang="en-GB"/>
          </a:p>
        </p:txBody>
      </p:sp>
      <p:sp>
        <p:nvSpPr>
          <p:cNvPr id="4" name="Rectangle 6"/>
          <p:cNvSpPr>
            <a:spLocks noGrp="1" noChangeArrowheads="1"/>
          </p:cNvSpPr>
          <p:nvPr>
            <p:ph type="ftr" sz="quarter" idx="11"/>
          </p:nvPr>
        </p:nvSpPr>
        <p:spPr>
          <a:xfrm>
            <a:off x="4920615" y="9834784"/>
            <a:ext cx="4560570" cy="749984"/>
          </a:xfrm>
          <a:prstGeom prst="rect">
            <a:avLst/>
          </a:prstGeom>
          <a:ln/>
        </p:spPr>
        <p:txBody>
          <a:bodyPr lIns="144009" tIns="72004" rIns="144009" bIns="72004"/>
          <a:lstStyle>
            <a:lvl1pPr>
              <a:defRPr/>
            </a:lvl1pPr>
          </a:lstStyle>
          <a:p>
            <a:pPr>
              <a:defRPr/>
            </a:pPr>
            <a:endParaRPr lang="en-GB"/>
          </a:p>
        </p:txBody>
      </p:sp>
      <p:sp>
        <p:nvSpPr>
          <p:cNvPr id="5" name="Rectangle 7"/>
          <p:cNvSpPr>
            <a:spLocks noGrp="1" noChangeArrowheads="1"/>
          </p:cNvSpPr>
          <p:nvPr>
            <p:ph type="sldNum" sz="quarter" idx="12"/>
          </p:nvPr>
        </p:nvSpPr>
        <p:spPr>
          <a:xfrm>
            <a:off x="10321290" y="9834784"/>
            <a:ext cx="3360420" cy="749984"/>
          </a:xfrm>
          <a:prstGeom prst="rect">
            <a:avLst/>
          </a:prstGeom>
          <a:ln/>
        </p:spPr>
        <p:txBody>
          <a:bodyPr lIns="144009" tIns="72004" rIns="144009" bIns="72004"/>
          <a:lstStyle>
            <a:lvl1pPr>
              <a:defRPr/>
            </a:lvl1pPr>
          </a:lstStyle>
          <a:p>
            <a:pPr>
              <a:defRPr/>
            </a:pPr>
            <a:fld id="{7B20CCC0-92AC-0E42-8FA2-F83BE65FC554}" type="slidenum">
              <a:rPr lang="en-GB"/>
              <a:pPr>
                <a:defRPr/>
              </a:pPr>
              <a:t>‹#›</a:t>
            </a:fld>
            <a:endParaRPr lang="en-GB"/>
          </a:p>
        </p:txBody>
      </p:sp>
    </p:spTree>
    <p:extLst>
      <p:ext uri="{BB962C8B-B14F-4D97-AF65-F5344CB8AC3E}">
        <p14:creationId xmlns:p14="http://schemas.microsoft.com/office/powerpoint/2010/main" val="1690426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body no bullets in first level">
    <p:spTree>
      <p:nvGrpSpPr>
        <p:cNvPr id="1" name=""/>
        <p:cNvGrpSpPr/>
        <p:nvPr/>
      </p:nvGrpSpPr>
      <p:grpSpPr>
        <a:xfrm>
          <a:off x="0" y="0"/>
          <a:ext cx="0" cy="0"/>
          <a:chOff x="0" y="0"/>
          <a:chExt cx="0" cy="0"/>
        </a:xfrm>
      </p:grpSpPr>
      <p:sp>
        <p:nvSpPr>
          <p:cNvPr id="2" name="Title 1"/>
          <p:cNvSpPr>
            <a:spLocks noGrp="1"/>
          </p:cNvSpPr>
          <p:nvPr>
            <p:ph type="title"/>
          </p:nvPr>
        </p:nvSpPr>
        <p:spPr>
          <a:xfrm>
            <a:off x="900068" y="337457"/>
            <a:ext cx="12714178" cy="1319971"/>
          </a:xfrm>
        </p:spPr>
        <p:txBody>
          <a:bodyPr/>
          <a:lstStyle>
            <a:lvl1pPr>
              <a:defRPr>
                <a:solidFill>
                  <a:srgbClr val="693A77"/>
                </a:solidFill>
              </a:defRPr>
            </a:lvl1pPr>
          </a:lstStyle>
          <a:p>
            <a:r>
              <a:rPr lang="en-US" dirty="0" smtClean="0"/>
              <a:t>Click to edit Master title style</a:t>
            </a:r>
            <a:endParaRPr lang="en-GB" dirty="0"/>
          </a:p>
        </p:txBody>
      </p:sp>
      <p:sp>
        <p:nvSpPr>
          <p:cNvPr id="5" name="Slide Number Placeholder 4"/>
          <p:cNvSpPr>
            <a:spLocks noGrp="1"/>
          </p:cNvSpPr>
          <p:nvPr>
            <p:ph type="sldNum" sz="quarter" idx="12"/>
          </p:nvPr>
        </p:nvSpPr>
        <p:spPr>
          <a:xfrm>
            <a:off x="10321290" y="9834784"/>
            <a:ext cx="3405471" cy="749984"/>
          </a:xfrm>
          <a:prstGeom prst="rect">
            <a:avLst/>
          </a:prstGeom>
        </p:spPr>
        <p:txBody>
          <a:bodyPr lIns="144009" tIns="72004" rIns="144009" bIns="72004"/>
          <a:lstStyle/>
          <a:p>
            <a:pPr>
              <a:defRPr/>
            </a:pPr>
            <a:fld id="{843F32ED-AA13-8B42-86FA-D0F3601EA112}" type="slidenum">
              <a:rPr lang="en-GB" smtClean="0"/>
              <a:pPr>
                <a:defRPr/>
              </a:pPr>
              <a:t>‹#›</a:t>
            </a:fld>
            <a:endParaRPr lang="en-GB" dirty="0"/>
          </a:p>
        </p:txBody>
      </p:sp>
      <p:sp>
        <p:nvSpPr>
          <p:cNvPr id="7" name="Text Placeholder 6"/>
          <p:cNvSpPr>
            <a:spLocks noGrp="1"/>
          </p:cNvSpPr>
          <p:nvPr>
            <p:ph type="body" sz="quarter" idx="13"/>
          </p:nvPr>
        </p:nvSpPr>
        <p:spPr>
          <a:xfrm>
            <a:off x="900068" y="1912434"/>
            <a:ext cx="12714178" cy="7199892"/>
          </a:xfrm>
          <a:prstGeom prst="rect">
            <a:avLst/>
          </a:prstGeom>
        </p:spPr>
        <p:txBody>
          <a:bodyPr lIns="144009" tIns="72004" rIns="144009" bIns="72004"/>
          <a:lstStyle>
            <a:lvl1pPr marL="0" indent="0">
              <a:buNone/>
              <a:defRPr b="1">
                <a:solidFill>
                  <a:schemeClr val="tx1">
                    <a:lumMod val="75000"/>
                    <a:lumOff val="25000"/>
                  </a:schemeClr>
                </a:solidFill>
              </a:defRPr>
            </a:lvl1pPr>
            <a:lvl2pPr marL="562535" indent="-562535">
              <a:buSzPct val="105000"/>
              <a:buFont typeface="Arial" pitchFamily="34" charset="0"/>
              <a:buChar char="•"/>
              <a:defRPr b="1">
                <a:solidFill>
                  <a:schemeClr val="tx1">
                    <a:lumMod val="75000"/>
                    <a:lumOff val="25000"/>
                  </a:schemeClr>
                </a:solidFill>
              </a:defRPr>
            </a:lvl2pPr>
            <a:lvl3pPr marL="1127570" indent="-565035">
              <a:buFont typeface="Calibri" pitchFamily="34" charset="0"/>
              <a:buChar char="–"/>
              <a:defRPr b="1">
                <a:solidFill>
                  <a:schemeClr val="tx1">
                    <a:lumMod val="75000"/>
                    <a:lumOff val="25000"/>
                  </a:schemeClr>
                </a:solidFill>
              </a:defRPr>
            </a:lvl3pPr>
            <a:lvl4pPr>
              <a:defRPr b="1">
                <a:solidFill>
                  <a:schemeClr val="tx1">
                    <a:lumMod val="75000"/>
                    <a:lumOff val="25000"/>
                  </a:schemeClr>
                </a:solidFill>
              </a:defRPr>
            </a:lvl4pPr>
            <a:lvl5pPr>
              <a:defRPr b="1">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and body WITH bullets in first level">
    <p:spTree>
      <p:nvGrpSpPr>
        <p:cNvPr id="1" name=""/>
        <p:cNvGrpSpPr/>
        <p:nvPr/>
      </p:nvGrpSpPr>
      <p:grpSpPr>
        <a:xfrm>
          <a:off x="0" y="0"/>
          <a:ext cx="0" cy="0"/>
          <a:chOff x="0" y="0"/>
          <a:chExt cx="0" cy="0"/>
        </a:xfrm>
      </p:grpSpPr>
      <p:sp>
        <p:nvSpPr>
          <p:cNvPr id="2" name="Title 1"/>
          <p:cNvSpPr>
            <a:spLocks noGrp="1"/>
          </p:cNvSpPr>
          <p:nvPr>
            <p:ph type="title"/>
          </p:nvPr>
        </p:nvSpPr>
        <p:spPr>
          <a:xfrm>
            <a:off x="900068" y="337457"/>
            <a:ext cx="12714178" cy="1319971"/>
          </a:xfrm>
        </p:spPr>
        <p:txBody>
          <a:bodyPr/>
          <a:lstStyle>
            <a:lvl1pPr>
              <a:defRPr>
                <a:solidFill>
                  <a:srgbClr val="693A77"/>
                </a:solidFill>
              </a:defRPr>
            </a:lvl1pPr>
          </a:lstStyle>
          <a:p>
            <a:r>
              <a:rPr lang="en-US" dirty="0" smtClean="0"/>
              <a:t>Click to edit Master title style</a:t>
            </a:r>
            <a:endParaRPr lang="en-GB" dirty="0"/>
          </a:p>
        </p:txBody>
      </p:sp>
      <p:sp>
        <p:nvSpPr>
          <p:cNvPr id="5" name="Slide Number Placeholder 4"/>
          <p:cNvSpPr>
            <a:spLocks noGrp="1"/>
          </p:cNvSpPr>
          <p:nvPr>
            <p:ph type="sldNum" sz="quarter" idx="12"/>
          </p:nvPr>
        </p:nvSpPr>
        <p:spPr>
          <a:xfrm>
            <a:off x="10321290" y="9834784"/>
            <a:ext cx="3405471" cy="749984"/>
          </a:xfrm>
          <a:prstGeom prst="rect">
            <a:avLst/>
          </a:prstGeom>
        </p:spPr>
        <p:txBody>
          <a:bodyPr lIns="144009" tIns="72004" rIns="144009" bIns="72004"/>
          <a:lstStyle/>
          <a:p>
            <a:pPr>
              <a:defRPr/>
            </a:pPr>
            <a:fld id="{843F32ED-AA13-8B42-86FA-D0F3601EA112}" type="slidenum">
              <a:rPr lang="en-GB" smtClean="0"/>
              <a:pPr>
                <a:defRPr/>
              </a:pPr>
              <a:t>‹#›</a:t>
            </a:fld>
            <a:endParaRPr lang="en-GB" dirty="0"/>
          </a:p>
        </p:txBody>
      </p:sp>
      <p:sp>
        <p:nvSpPr>
          <p:cNvPr id="7" name="Text Placeholder 6"/>
          <p:cNvSpPr>
            <a:spLocks noGrp="1"/>
          </p:cNvSpPr>
          <p:nvPr>
            <p:ph type="body" sz="quarter" idx="13"/>
          </p:nvPr>
        </p:nvSpPr>
        <p:spPr>
          <a:xfrm>
            <a:off x="900068" y="1912434"/>
            <a:ext cx="12714178" cy="7199892"/>
          </a:xfrm>
          <a:prstGeom prst="rect">
            <a:avLst/>
          </a:prstGeom>
        </p:spPr>
        <p:txBody>
          <a:bodyPr lIns="144009" tIns="72004" rIns="144009" bIns="72004"/>
          <a:lstStyle>
            <a:lvl1pPr marL="422527" indent="-422527">
              <a:buFont typeface="Arial" pitchFamily="34" charset="0"/>
              <a:buChar char="•"/>
              <a:defRPr b="1">
                <a:solidFill>
                  <a:schemeClr val="tx1">
                    <a:lumMod val="75000"/>
                    <a:lumOff val="25000"/>
                  </a:schemeClr>
                </a:solidFill>
              </a:defRPr>
            </a:lvl1pPr>
            <a:lvl2pPr marL="847553" indent="-425026">
              <a:buSzPct val="100000"/>
              <a:buFont typeface="Calibri" pitchFamily="34" charset="0"/>
              <a:buChar char="–"/>
              <a:defRPr b="1">
                <a:solidFill>
                  <a:schemeClr val="tx1">
                    <a:lumMod val="75000"/>
                    <a:lumOff val="25000"/>
                  </a:schemeClr>
                </a:solidFill>
              </a:defRPr>
            </a:lvl2pPr>
            <a:lvl3pPr marL="1122570" indent="-275017">
              <a:buSzPct val="105000"/>
              <a:buFont typeface="Arial" pitchFamily="34" charset="0"/>
              <a:buChar char="•"/>
              <a:defRPr sz="3500" b="1">
                <a:solidFill>
                  <a:schemeClr val="tx1">
                    <a:lumMod val="75000"/>
                    <a:lumOff val="25000"/>
                  </a:schemeClr>
                </a:solidFill>
              </a:defRPr>
            </a:lvl3pPr>
            <a:lvl4pPr>
              <a:defRPr b="1">
                <a:solidFill>
                  <a:schemeClr val="tx1">
                    <a:lumMod val="75000"/>
                    <a:lumOff val="25000"/>
                  </a:schemeClr>
                </a:solidFill>
              </a:defRPr>
            </a:lvl4pPr>
            <a:lvl5pPr>
              <a:defRPr b="1">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White bullet point content slide - no image">
    <p:spTree>
      <p:nvGrpSpPr>
        <p:cNvPr id="1" name=""/>
        <p:cNvGrpSpPr/>
        <p:nvPr/>
      </p:nvGrpSpPr>
      <p:grpSpPr>
        <a:xfrm>
          <a:off x="0" y="0"/>
          <a:ext cx="0" cy="0"/>
          <a:chOff x="0" y="0"/>
          <a:chExt cx="0" cy="0"/>
        </a:xfrm>
      </p:grpSpPr>
      <p:sp>
        <p:nvSpPr>
          <p:cNvPr id="4" name="Title Placeholder 1"/>
          <p:cNvSpPr>
            <a:spLocks noGrp="1"/>
          </p:cNvSpPr>
          <p:nvPr>
            <p:ph type="title"/>
          </p:nvPr>
        </p:nvSpPr>
        <p:spPr bwMode="auto">
          <a:xfrm>
            <a:off x="720725" y="1864800"/>
            <a:ext cx="12960350" cy="110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lvl="0"/>
            <a:r>
              <a:rPr lang="en-GB" dirty="0"/>
              <a:t>Click to edit Master title style</a:t>
            </a:r>
            <a:endParaRPr lang="en-US" dirty="0"/>
          </a:p>
        </p:txBody>
      </p:sp>
      <p:sp>
        <p:nvSpPr>
          <p:cNvPr id="5" name="Text Placeholder 3"/>
          <p:cNvSpPr>
            <a:spLocks noGrp="1"/>
          </p:cNvSpPr>
          <p:nvPr>
            <p:ph type="body" sz="quarter" idx="10"/>
          </p:nvPr>
        </p:nvSpPr>
        <p:spPr>
          <a:xfrm>
            <a:off x="720725" y="3168887"/>
            <a:ext cx="5851525" cy="5776912"/>
          </a:xfrm>
          <a:prstGeom prst="rect">
            <a:avLst/>
          </a:prstGeom>
        </p:spPr>
        <p:txBody>
          <a:bodyPr vert="horz"/>
          <a:lstStyle>
            <a:lvl1pPr algn="l" defTabSz="457200" rtl="0" eaLnBrk="0" fontAlgn="base" hangingPunct="0">
              <a:lnSpc>
                <a:spcPct val="90000"/>
              </a:lnSpc>
              <a:spcBef>
                <a:spcPct val="20000"/>
              </a:spcBef>
              <a:spcAft>
                <a:spcPct val="0"/>
              </a:spcAft>
              <a:defRPr lang="en-GB" sz="4000" kern="1200" baseline="0" dirty="0" smtClean="0">
                <a:solidFill>
                  <a:schemeClr val="tx1">
                    <a:lumMod val="75000"/>
                    <a:lumOff val="25000"/>
                  </a:schemeClr>
                </a:solidFill>
                <a:latin typeface="+mn-lt"/>
                <a:ea typeface="ＭＳ Ｐゴシック" charset="0"/>
                <a:cs typeface="ＭＳ Ｐゴシック" charset="0"/>
              </a:defRPr>
            </a:lvl1pPr>
            <a:lvl2pPr algn="l" defTabSz="457200" rtl="0" eaLnBrk="0" fontAlgn="base" hangingPunct="0">
              <a:lnSpc>
                <a:spcPct val="90000"/>
              </a:lnSpc>
              <a:spcBef>
                <a:spcPct val="20000"/>
              </a:spcBef>
              <a:spcAft>
                <a:spcPct val="0"/>
              </a:spcAft>
              <a:defRPr lang="en-GB" sz="3600" kern="1200" baseline="0" dirty="0" smtClean="0">
                <a:solidFill>
                  <a:schemeClr val="tx1">
                    <a:lumMod val="75000"/>
                    <a:lumOff val="25000"/>
                  </a:schemeClr>
                </a:solidFill>
                <a:latin typeface="+mn-lt"/>
                <a:ea typeface="ＭＳ Ｐゴシック" charset="0"/>
                <a:cs typeface="+mn-cs"/>
              </a:defRPr>
            </a:lvl2pPr>
            <a:lvl3pPr algn="l" defTabSz="457200" rtl="0" eaLnBrk="0" fontAlgn="base" hangingPunct="0">
              <a:lnSpc>
                <a:spcPct val="90000"/>
              </a:lnSpc>
              <a:spcBef>
                <a:spcPct val="20000"/>
              </a:spcBef>
              <a:spcAft>
                <a:spcPct val="0"/>
              </a:spcAft>
              <a:defRPr lang="en-GB" sz="3600" kern="1200" baseline="0" dirty="0" smtClean="0">
                <a:solidFill>
                  <a:schemeClr val="tx1">
                    <a:lumMod val="75000"/>
                    <a:lumOff val="25000"/>
                  </a:schemeClr>
                </a:solidFill>
                <a:latin typeface="+mn-lt"/>
                <a:ea typeface="ＭＳ Ｐゴシック" charset="0"/>
                <a:cs typeface="+mn-cs"/>
              </a:defRPr>
            </a:lvl3pPr>
            <a:lvl4pPr algn="l" defTabSz="457200" rtl="0" eaLnBrk="0" fontAlgn="base" hangingPunct="0">
              <a:lnSpc>
                <a:spcPct val="90000"/>
              </a:lnSpc>
              <a:spcBef>
                <a:spcPct val="20000"/>
              </a:spcBef>
              <a:spcAft>
                <a:spcPct val="0"/>
              </a:spcAft>
              <a:defRPr lang="en-GB" sz="3600" kern="1200" baseline="0" dirty="0" smtClean="0">
                <a:solidFill>
                  <a:schemeClr val="tx1">
                    <a:lumMod val="75000"/>
                    <a:lumOff val="25000"/>
                  </a:schemeClr>
                </a:solidFill>
                <a:latin typeface="+mn-lt"/>
                <a:ea typeface="ＭＳ Ｐゴシック" charset="0"/>
                <a:cs typeface="+mn-cs"/>
              </a:defRPr>
            </a:lvl4pPr>
            <a:lvl5pPr>
              <a:lnSpc>
                <a:spcPct val="90000"/>
              </a:lnSpc>
              <a:defRPr sz="4000" baseline="0">
                <a:solidFill>
                  <a:schemeClr val="tx1">
                    <a:lumMod val="75000"/>
                    <a:lumOff val="25000"/>
                  </a:schemeClr>
                </a:solidFill>
              </a:defRPr>
            </a:lvl5pPr>
          </a:lstStyle>
          <a:p>
            <a:pPr marL="342900" lvl="0" indent="-342900" algn="l" defTabSz="457200" rtl="0" eaLnBrk="0" fontAlgn="base" hangingPunct="0">
              <a:lnSpc>
                <a:spcPct val="90000"/>
              </a:lnSpc>
              <a:spcBef>
                <a:spcPct val="20000"/>
              </a:spcBef>
              <a:spcAft>
                <a:spcPct val="0"/>
              </a:spcAft>
              <a:buFont typeface="Calibri" pitchFamily="34" charset="0"/>
              <a:buChar char="•"/>
            </a:pPr>
            <a:r>
              <a:rPr lang="en-GB" dirty="0" smtClean="0"/>
              <a:t>Click to edit Master text styles</a:t>
            </a:r>
          </a:p>
          <a:p>
            <a:pPr marL="722313" lvl="1" indent="-360363" algn="l" defTabSz="457200" rtl="0" eaLnBrk="0" fontAlgn="base" hangingPunct="0">
              <a:lnSpc>
                <a:spcPct val="90000"/>
              </a:lnSpc>
              <a:spcBef>
                <a:spcPct val="20000"/>
              </a:spcBef>
              <a:spcAft>
                <a:spcPct val="0"/>
              </a:spcAft>
              <a:buFont typeface="Arial" pitchFamily="34" charset="0"/>
              <a:buChar char="-"/>
            </a:pPr>
            <a:r>
              <a:rPr lang="en-GB" dirty="0" smtClean="0"/>
              <a:t>Second level</a:t>
            </a:r>
          </a:p>
          <a:p>
            <a:pPr marL="1143000" lvl="2" indent="-420688" algn="l" defTabSz="457200" rtl="0" eaLnBrk="0" fontAlgn="base" hangingPunct="0">
              <a:lnSpc>
                <a:spcPct val="90000"/>
              </a:lnSpc>
              <a:spcBef>
                <a:spcPct val="20000"/>
              </a:spcBef>
              <a:spcAft>
                <a:spcPct val="0"/>
              </a:spcAft>
              <a:buFont typeface="Calibri" pitchFamily="34" charset="0"/>
              <a:buChar char="•"/>
            </a:pPr>
            <a:r>
              <a:rPr lang="en-GB" dirty="0" smtClean="0"/>
              <a:t>Third level</a:t>
            </a:r>
          </a:p>
          <a:p>
            <a:pPr marL="1600200" lvl="3" indent="-430213" algn="l" defTabSz="457200" rtl="0" eaLnBrk="0" fontAlgn="base" hangingPunct="0">
              <a:lnSpc>
                <a:spcPct val="90000"/>
              </a:lnSpc>
              <a:spcBef>
                <a:spcPct val="20000"/>
              </a:spcBef>
              <a:spcAft>
                <a:spcPct val="0"/>
              </a:spcAft>
              <a:buFont typeface="Arial" pitchFamily="34" charset="0"/>
              <a:buChar char="-"/>
            </a:pPr>
            <a:r>
              <a:rPr lang="en-GB" dirty="0" smtClean="0"/>
              <a:t>Fourth level</a:t>
            </a:r>
          </a:p>
        </p:txBody>
      </p:sp>
    </p:spTree>
    <p:extLst>
      <p:ext uri="{BB962C8B-B14F-4D97-AF65-F5344CB8AC3E}">
        <p14:creationId xmlns:p14="http://schemas.microsoft.com/office/powerpoint/2010/main" val="16117908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slide - purple, bullets text, image">
    <p:spTree>
      <p:nvGrpSpPr>
        <p:cNvPr id="1" name=""/>
        <p:cNvGrpSpPr/>
        <p:nvPr/>
      </p:nvGrpSpPr>
      <p:grpSpPr>
        <a:xfrm>
          <a:off x="0" y="0"/>
          <a:ext cx="0" cy="0"/>
          <a:chOff x="0" y="0"/>
          <a:chExt cx="0" cy="0"/>
        </a:xfrm>
      </p:grpSpPr>
      <p:sp>
        <p:nvSpPr>
          <p:cNvPr id="3" name="Title Placeholder 1"/>
          <p:cNvSpPr>
            <a:spLocks noGrp="1"/>
          </p:cNvSpPr>
          <p:nvPr>
            <p:ph type="title"/>
          </p:nvPr>
        </p:nvSpPr>
        <p:spPr bwMode="auto">
          <a:xfrm>
            <a:off x="720725" y="1864800"/>
            <a:ext cx="12960350" cy="110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lvl="0"/>
            <a:r>
              <a:rPr lang="en-GB" dirty="0"/>
              <a:t>Click to edit Master title style</a:t>
            </a:r>
            <a:endParaRPr lang="en-US" dirty="0"/>
          </a:p>
        </p:txBody>
      </p:sp>
      <p:sp>
        <p:nvSpPr>
          <p:cNvPr id="4" name="Text Placeholder 3"/>
          <p:cNvSpPr>
            <a:spLocks noGrp="1"/>
          </p:cNvSpPr>
          <p:nvPr>
            <p:ph type="body" sz="quarter" idx="10"/>
          </p:nvPr>
        </p:nvSpPr>
        <p:spPr>
          <a:xfrm>
            <a:off x="720725" y="3168887"/>
            <a:ext cx="5851525" cy="5776912"/>
          </a:xfrm>
          <a:prstGeom prst="rect">
            <a:avLst/>
          </a:prstGeom>
        </p:spPr>
        <p:txBody>
          <a:bodyPr vert="horz"/>
          <a:lstStyle>
            <a:lvl1pPr>
              <a:lnSpc>
                <a:spcPct val="90000"/>
              </a:lnSpc>
              <a:defRPr lang="en-GB" sz="4000" kern="1200" baseline="0" dirty="0" smtClean="0">
                <a:solidFill>
                  <a:schemeClr val="bg1">
                    <a:lumMod val="95000"/>
                  </a:schemeClr>
                </a:solidFill>
                <a:latin typeface="+mn-lt"/>
                <a:ea typeface="ＭＳ Ｐゴシック" charset="0"/>
                <a:cs typeface="ＭＳ Ｐゴシック" charset="0"/>
              </a:defRPr>
            </a:lvl1pPr>
            <a:lvl2pPr>
              <a:lnSpc>
                <a:spcPct val="90000"/>
              </a:lnSpc>
              <a:defRPr lang="en-GB" sz="3600" kern="1200" baseline="0" dirty="0" smtClean="0">
                <a:solidFill>
                  <a:schemeClr val="bg1">
                    <a:lumMod val="95000"/>
                  </a:schemeClr>
                </a:solidFill>
                <a:latin typeface="+mn-lt"/>
                <a:ea typeface="ＭＳ Ｐゴシック" charset="0"/>
                <a:cs typeface="+mn-cs"/>
              </a:defRPr>
            </a:lvl2pPr>
            <a:lvl3pPr>
              <a:lnSpc>
                <a:spcPct val="90000"/>
              </a:lnSpc>
              <a:defRPr lang="en-GB" sz="3600" kern="1200" baseline="0" dirty="0" smtClean="0">
                <a:solidFill>
                  <a:schemeClr val="bg1">
                    <a:lumMod val="95000"/>
                  </a:schemeClr>
                </a:solidFill>
                <a:latin typeface="+mn-lt"/>
                <a:ea typeface="ＭＳ Ｐゴシック" charset="0"/>
                <a:cs typeface="+mn-cs"/>
              </a:defRPr>
            </a:lvl3pPr>
            <a:lvl4pPr>
              <a:lnSpc>
                <a:spcPct val="90000"/>
              </a:lnSpc>
              <a:defRPr lang="en-GB" sz="3600" kern="1200" baseline="0" dirty="0" smtClean="0">
                <a:solidFill>
                  <a:schemeClr val="bg1">
                    <a:lumMod val="95000"/>
                  </a:schemeClr>
                </a:solidFill>
                <a:latin typeface="+mn-lt"/>
                <a:ea typeface="ＭＳ Ｐゴシック" charset="0"/>
                <a:cs typeface="+mn-cs"/>
              </a:defRPr>
            </a:lvl4pPr>
            <a:lvl5pPr>
              <a:lnSpc>
                <a:spcPct val="90000"/>
              </a:lnSpc>
              <a:defRPr sz="4000" baseline="0">
                <a:solidFill>
                  <a:schemeClr val="bg1"/>
                </a:solidFill>
              </a:defRPr>
            </a:lvl5pPr>
          </a:lstStyle>
          <a:p>
            <a:pPr marL="342900" lvl="0" indent="-342900" algn="l" defTabSz="457200" rtl="0" eaLnBrk="0" fontAlgn="base" hangingPunct="0">
              <a:lnSpc>
                <a:spcPct val="90000"/>
              </a:lnSpc>
              <a:spcBef>
                <a:spcPct val="20000"/>
              </a:spcBef>
              <a:spcAft>
                <a:spcPct val="0"/>
              </a:spcAft>
              <a:buFont typeface="Calibri" pitchFamily="34" charset="0"/>
              <a:buChar char="•"/>
            </a:pPr>
            <a:r>
              <a:rPr lang="en-GB" dirty="0" smtClean="0"/>
              <a:t>Click to edit Master text styles</a:t>
            </a:r>
          </a:p>
          <a:p>
            <a:pPr marL="722313" lvl="1" indent="-360363" algn="l" defTabSz="457200" rtl="0" eaLnBrk="0" fontAlgn="base" hangingPunct="0">
              <a:lnSpc>
                <a:spcPct val="90000"/>
              </a:lnSpc>
              <a:spcBef>
                <a:spcPct val="20000"/>
              </a:spcBef>
              <a:spcAft>
                <a:spcPct val="0"/>
              </a:spcAft>
              <a:buFont typeface="Arial" pitchFamily="34" charset="0"/>
              <a:buChar char="-"/>
            </a:pPr>
            <a:r>
              <a:rPr lang="en-GB" dirty="0" smtClean="0"/>
              <a:t>Second level</a:t>
            </a:r>
          </a:p>
          <a:p>
            <a:pPr marL="1143000" lvl="2" indent="-420688" algn="l" defTabSz="457200" rtl="0" eaLnBrk="0" fontAlgn="base" hangingPunct="0">
              <a:lnSpc>
                <a:spcPct val="90000"/>
              </a:lnSpc>
              <a:spcBef>
                <a:spcPct val="20000"/>
              </a:spcBef>
              <a:spcAft>
                <a:spcPct val="0"/>
              </a:spcAft>
              <a:buFont typeface="Calibri" pitchFamily="34" charset="0"/>
              <a:buChar char="•"/>
            </a:pPr>
            <a:r>
              <a:rPr lang="en-GB" dirty="0" smtClean="0"/>
              <a:t>Third level</a:t>
            </a:r>
          </a:p>
          <a:p>
            <a:pPr marL="1600200" lvl="3" indent="-430213" algn="l" defTabSz="457200" rtl="0" eaLnBrk="0" fontAlgn="base" hangingPunct="0">
              <a:lnSpc>
                <a:spcPct val="90000"/>
              </a:lnSpc>
              <a:spcBef>
                <a:spcPct val="20000"/>
              </a:spcBef>
              <a:spcAft>
                <a:spcPct val="0"/>
              </a:spcAft>
              <a:buFont typeface="Arial" pitchFamily="34" charset="0"/>
              <a:buChar char="-"/>
            </a:pPr>
            <a:r>
              <a:rPr lang="en-GB" dirty="0" smtClean="0"/>
              <a:t>Fourth level</a:t>
            </a:r>
          </a:p>
        </p:txBody>
      </p:sp>
      <p:sp>
        <p:nvSpPr>
          <p:cNvPr id="6" name="Picture Placeholder 6"/>
          <p:cNvSpPr>
            <a:spLocks noGrp="1"/>
          </p:cNvSpPr>
          <p:nvPr>
            <p:ph type="pic" sz="quarter" idx="11"/>
          </p:nvPr>
        </p:nvSpPr>
        <p:spPr>
          <a:xfrm>
            <a:off x="7467600" y="3168650"/>
            <a:ext cx="6934200" cy="7631113"/>
          </a:xfrm>
          <a:prstGeom prst="rect">
            <a:avLst/>
          </a:prstGeom>
        </p:spPr>
        <p:txBody>
          <a:bodyPr vert="horz"/>
          <a:lstStyle>
            <a:lvl1pPr>
              <a:defRPr>
                <a:solidFill>
                  <a:schemeClr val="bg1">
                    <a:lumMod val="95000"/>
                  </a:schemeClr>
                </a:solidFill>
              </a:defRPr>
            </a:lvl1pPr>
          </a:lstStyle>
          <a:p>
            <a:endParaRPr lang="en-US" dirty="0"/>
          </a:p>
        </p:txBody>
      </p:sp>
    </p:spTree>
    <p:extLst>
      <p:ext uri="{BB962C8B-B14F-4D97-AF65-F5344CB8AC3E}">
        <p14:creationId xmlns:p14="http://schemas.microsoft.com/office/powerpoint/2010/main" val="1133058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white, image, no sub-brand">
    <p:spTree>
      <p:nvGrpSpPr>
        <p:cNvPr id="1" name=""/>
        <p:cNvGrpSpPr/>
        <p:nvPr/>
      </p:nvGrpSpPr>
      <p:grpSpPr>
        <a:xfrm>
          <a:off x="0" y="0"/>
          <a:ext cx="0" cy="0"/>
          <a:chOff x="0" y="0"/>
          <a:chExt cx="0" cy="0"/>
        </a:xfrm>
      </p:grpSpPr>
      <p:sp>
        <p:nvSpPr>
          <p:cNvPr id="8" name="Rectangle 7"/>
          <p:cNvSpPr/>
          <p:nvPr userDrawn="1"/>
        </p:nvSpPr>
        <p:spPr>
          <a:xfrm>
            <a:off x="5710019" y="9766057"/>
            <a:ext cx="3849340" cy="1033706"/>
          </a:xfrm>
          <a:prstGeom prst="rect">
            <a:avLst/>
          </a:prstGeom>
          <a:solidFill>
            <a:srgbClr val="631A7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a:spLocks noChangeArrowheads="1"/>
          </p:cNvSpPr>
          <p:nvPr userDrawn="1"/>
        </p:nvSpPr>
        <p:spPr bwMode="auto">
          <a:xfrm>
            <a:off x="6234113" y="10328275"/>
            <a:ext cx="18415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800">
                <a:solidFill>
                  <a:schemeClr val="tx1"/>
                </a:solidFill>
                <a:latin typeface="Calibri" charset="0"/>
                <a:ea typeface="ＭＳ Ｐゴシック" charset="0"/>
                <a:cs typeface="ＭＳ Ｐゴシック" charset="0"/>
              </a:defRPr>
            </a:lvl1pPr>
            <a:lvl2pPr marL="742950" indent="-285750" eaLnBrk="0" hangingPunct="0">
              <a:defRPr sz="3800">
                <a:solidFill>
                  <a:schemeClr val="tx1"/>
                </a:solidFill>
                <a:latin typeface="Calibri" charset="0"/>
                <a:ea typeface="ＭＳ Ｐゴシック" charset="0"/>
              </a:defRPr>
            </a:lvl2pPr>
            <a:lvl3pPr marL="1143000" indent="-228600" eaLnBrk="0" hangingPunct="0">
              <a:defRPr sz="3800">
                <a:solidFill>
                  <a:schemeClr val="tx1"/>
                </a:solidFill>
                <a:latin typeface="Calibri" charset="0"/>
                <a:ea typeface="ＭＳ Ｐゴシック" charset="0"/>
              </a:defRPr>
            </a:lvl3pPr>
            <a:lvl4pPr marL="1600200" indent="-228600" eaLnBrk="0" hangingPunct="0">
              <a:defRPr sz="3800">
                <a:solidFill>
                  <a:schemeClr val="tx1"/>
                </a:solidFill>
                <a:latin typeface="Calibri" charset="0"/>
                <a:ea typeface="ＭＳ Ｐゴシック" charset="0"/>
              </a:defRPr>
            </a:lvl4pPr>
            <a:lvl5pPr marL="2057400" indent="-228600" eaLnBrk="0" hangingPunct="0">
              <a:defRPr sz="3800">
                <a:solidFill>
                  <a:schemeClr val="tx1"/>
                </a:solidFill>
                <a:latin typeface="Calibri" charset="0"/>
                <a:ea typeface="ＭＳ Ｐゴシック" charset="0"/>
              </a:defRPr>
            </a:lvl5pPr>
            <a:lvl6pPr marL="2514600" indent="-228600" defTabSz="719138" eaLnBrk="0" fontAlgn="base" hangingPunct="0">
              <a:spcBef>
                <a:spcPct val="0"/>
              </a:spcBef>
              <a:spcAft>
                <a:spcPct val="0"/>
              </a:spcAft>
              <a:defRPr sz="3800">
                <a:solidFill>
                  <a:schemeClr val="tx1"/>
                </a:solidFill>
                <a:latin typeface="Calibri" charset="0"/>
                <a:ea typeface="ＭＳ Ｐゴシック" charset="0"/>
              </a:defRPr>
            </a:lvl6pPr>
            <a:lvl7pPr marL="2971800" indent="-228600" defTabSz="719138" eaLnBrk="0" fontAlgn="base" hangingPunct="0">
              <a:spcBef>
                <a:spcPct val="0"/>
              </a:spcBef>
              <a:spcAft>
                <a:spcPct val="0"/>
              </a:spcAft>
              <a:defRPr sz="3800">
                <a:solidFill>
                  <a:schemeClr val="tx1"/>
                </a:solidFill>
                <a:latin typeface="Calibri" charset="0"/>
                <a:ea typeface="ＭＳ Ｐゴシック" charset="0"/>
              </a:defRPr>
            </a:lvl7pPr>
            <a:lvl8pPr marL="3429000" indent="-228600" defTabSz="719138" eaLnBrk="0" fontAlgn="base" hangingPunct="0">
              <a:spcBef>
                <a:spcPct val="0"/>
              </a:spcBef>
              <a:spcAft>
                <a:spcPct val="0"/>
              </a:spcAft>
              <a:defRPr sz="3800">
                <a:solidFill>
                  <a:schemeClr val="tx1"/>
                </a:solidFill>
                <a:latin typeface="Calibri" charset="0"/>
                <a:ea typeface="ＭＳ Ｐゴシック" charset="0"/>
              </a:defRPr>
            </a:lvl8pPr>
            <a:lvl9pPr marL="3886200" indent="-228600" defTabSz="719138" eaLnBrk="0" fontAlgn="base" hangingPunct="0">
              <a:spcBef>
                <a:spcPct val="0"/>
              </a:spcBef>
              <a:spcAft>
                <a:spcPct val="0"/>
              </a:spcAft>
              <a:defRPr sz="3800">
                <a:solidFill>
                  <a:schemeClr val="tx1"/>
                </a:solidFill>
                <a:latin typeface="Calibri" charset="0"/>
                <a:ea typeface="ＭＳ Ｐゴシック" charset="0"/>
              </a:defRPr>
            </a:lvl9pPr>
          </a:lstStyle>
          <a:p>
            <a:pPr eaLnBrk="1" hangingPunct="1">
              <a:defRPr/>
            </a:pPr>
            <a:endParaRPr lang="en-US" smtClean="0"/>
          </a:p>
        </p:txBody>
      </p:sp>
      <p:sp>
        <p:nvSpPr>
          <p:cNvPr id="6" name="Picture Placeholder 5"/>
          <p:cNvSpPr>
            <a:spLocks noGrp="1"/>
          </p:cNvSpPr>
          <p:nvPr>
            <p:ph type="pic" sz="quarter" idx="12"/>
          </p:nvPr>
        </p:nvSpPr>
        <p:spPr>
          <a:xfrm>
            <a:off x="5068888" y="4741863"/>
            <a:ext cx="9332912" cy="6057900"/>
          </a:xfrm>
          <a:prstGeom prst="rect">
            <a:avLst/>
          </a:prstGeom>
        </p:spPr>
        <p:txBody>
          <a:bodyPr vert="horz"/>
          <a:lstStyle/>
          <a:p>
            <a:pPr lvl="0"/>
            <a:r>
              <a:rPr lang="en-US" noProof="0" smtClean="0"/>
              <a:t>Click icon to add picture</a:t>
            </a:r>
            <a:endParaRPr lang="en-US" noProof="0" dirty="0"/>
          </a:p>
        </p:txBody>
      </p:sp>
      <p:sp>
        <p:nvSpPr>
          <p:cNvPr id="3" name="Title Placeholder 1"/>
          <p:cNvSpPr>
            <a:spLocks noGrp="1"/>
          </p:cNvSpPr>
          <p:nvPr>
            <p:ph type="title"/>
          </p:nvPr>
        </p:nvSpPr>
        <p:spPr>
          <a:xfrm>
            <a:off x="720725" y="2063902"/>
            <a:ext cx="12960350" cy="1485845"/>
          </a:xfrm>
          <a:prstGeom prst="rect">
            <a:avLst/>
          </a:prstGeom>
        </p:spPr>
        <p:txBody>
          <a:bodyPr rtlCol="0">
            <a:normAutofit/>
          </a:bodyPr>
          <a:lstStyle/>
          <a:p>
            <a:r>
              <a:rPr lang="en-US" smtClean="0"/>
              <a:t>Click to edit Master title style</a:t>
            </a:r>
            <a:endParaRPr lang="en-US" dirty="0"/>
          </a:p>
        </p:txBody>
      </p:sp>
      <p:sp>
        <p:nvSpPr>
          <p:cNvPr id="7" name="Date Placeholder 3"/>
          <p:cNvSpPr>
            <a:spLocks noGrp="1"/>
          </p:cNvSpPr>
          <p:nvPr>
            <p:ph type="dt" sz="half" idx="14"/>
          </p:nvPr>
        </p:nvSpPr>
        <p:spPr/>
        <p:txBody>
          <a:bodyPr/>
          <a:lstStyle>
            <a:lvl1pPr>
              <a:defRPr/>
            </a:lvl1pPr>
          </a:lstStyle>
          <a:p>
            <a:pPr>
              <a:defRPr/>
            </a:pPr>
            <a:fld id="{7074CE1F-D91D-9F4D-95D2-B5DBBE327F16}" type="datetime1">
              <a:rPr lang="en-GB"/>
              <a:pPr>
                <a:defRPr/>
              </a:pPr>
              <a:t>07/12/2014</a:t>
            </a:fld>
            <a:endParaRPr lang="en-US" dirty="0"/>
          </a:p>
        </p:txBody>
      </p:sp>
    </p:spTree>
    <p:extLst>
      <p:ext uri="{BB962C8B-B14F-4D97-AF65-F5344CB8AC3E}">
        <p14:creationId xmlns:p14="http://schemas.microsoft.com/office/powerpoint/2010/main" val="8435303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slide - purple, imag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720725" y="1864800"/>
            <a:ext cx="12960350" cy="1101600"/>
          </a:xfrm>
          <a:prstGeom prst="rect">
            <a:avLst/>
          </a:prstGeom>
        </p:spPr>
        <p:txBody>
          <a:bodyPr rtlCol="0">
            <a:normAutofit/>
          </a:bodyPr>
          <a:lstStyle/>
          <a:p>
            <a:r>
              <a:rPr lang="en-GB" dirty="0" smtClean="0"/>
              <a:t>Click to edit Master title style</a:t>
            </a:r>
            <a:endParaRPr lang="en-US" dirty="0"/>
          </a:p>
        </p:txBody>
      </p:sp>
      <p:sp>
        <p:nvSpPr>
          <p:cNvPr id="3" name="Picture Placeholder 5"/>
          <p:cNvSpPr>
            <a:spLocks noGrp="1"/>
          </p:cNvSpPr>
          <p:nvPr>
            <p:ph type="pic" sz="quarter" idx="12"/>
          </p:nvPr>
        </p:nvSpPr>
        <p:spPr>
          <a:xfrm>
            <a:off x="3189735" y="3522124"/>
            <a:ext cx="11212065" cy="7277639"/>
          </a:xfrm>
          <a:prstGeom prst="rect">
            <a:avLst/>
          </a:prstGeom>
        </p:spPr>
        <p:txBody>
          <a:bodyPr vert="horz"/>
          <a:lstStyle>
            <a:lvl1pPr>
              <a:defRPr>
                <a:solidFill>
                  <a:schemeClr val="bg1">
                    <a:lumMod val="95000"/>
                  </a:schemeClr>
                </a:solidFill>
              </a:defRPr>
            </a:lvl1pPr>
          </a:lstStyle>
          <a:p>
            <a:pPr lvl="0"/>
            <a:r>
              <a:rPr lang="en-GB" noProof="0" dirty="0" smtClean="0"/>
              <a:t>Drag picture to placeholder or click icon to add</a:t>
            </a:r>
            <a:endParaRPr lang="en-US" noProof="0" dirty="0"/>
          </a:p>
        </p:txBody>
      </p:sp>
    </p:spTree>
    <p:extLst>
      <p:ext uri="{BB962C8B-B14F-4D97-AF65-F5344CB8AC3E}">
        <p14:creationId xmlns:p14="http://schemas.microsoft.com/office/powerpoint/2010/main" val="26849783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slide - purple, bullets text">
    <p:spTree>
      <p:nvGrpSpPr>
        <p:cNvPr id="1" name=""/>
        <p:cNvGrpSpPr/>
        <p:nvPr/>
      </p:nvGrpSpPr>
      <p:grpSpPr>
        <a:xfrm>
          <a:off x="0" y="0"/>
          <a:ext cx="0" cy="0"/>
          <a:chOff x="0" y="0"/>
          <a:chExt cx="0" cy="0"/>
        </a:xfrm>
      </p:grpSpPr>
      <p:sp>
        <p:nvSpPr>
          <p:cNvPr id="2" name="Title 1"/>
          <p:cNvSpPr>
            <a:spLocks noGrp="1"/>
          </p:cNvSpPr>
          <p:nvPr>
            <p:ph type="title"/>
          </p:nvPr>
        </p:nvSpPr>
        <p:spPr>
          <a:xfrm>
            <a:off x="720725" y="1864800"/>
            <a:ext cx="12960350" cy="1101600"/>
          </a:xfrm>
        </p:spPr>
        <p:txBody>
          <a:bodyPr/>
          <a:lstStyle/>
          <a:p>
            <a:r>
              <a:rPr lang="en-GB" smtClean="0"/>
              <a:t>Click to edit Master title style</a:t>
            </a:r>
            <a:endParaRPr lang="en-US"/>
          </a:p>
        </p:txBody>
      </p:sp>
      <p:sp>
        <p:nvSpPr>
          <p:cNvPr id="5" name="Text Placeholder 3"/>
          <p:cNvSpPr>
            <a:spLocks noGrp="1"/>
          </p:cNvSpPr>
          <p:nvPr>
            <p:ph type="body" sz="quarter" idx="10"/>
          </p:nvPr>
        </p:nvSpPr>
        <p:spPr>
          <a:xfrm>
            <a:off x="720725" y="3168887"/>
            <a:ext cx="12959715" cy="5776912"/>
          </a:xfrm>
          <a:prstGeom prst="rect">
            <a:avLst/>
          </a:prstGeom>
        </p:spPr>
        <p:txBody>
          <a:bodyPr vert="horz"/>
          <a:lstStyle>
            <a:lvl1pPr>
              <a:lnSpc>
                <a:spcPct val="90000"/>
              </a:lnSpc>
              <a:buFont typeface="Calibri" pitchFamily="34" charset="0"/>
              <a:buChar char="•"/>
              <a:defRPr sz="4000" baseline="0">
                <a:solidFill>
                  <a:schemeClr val="bg1">
                    <a:lumMod val="95000"/>
                  </a:schemeClr>
                </a:solidFill>
              </a:defRPr>
            </a:lvl1pPr>
            <a:lvl2pPr marL="722313" indent="-360363">
              <a:lnSpc>
                <a:spcPct val="90000"/>
              </a:lnSpc>
              <a:buFont typeface="Arial" pitchFamily="34" charset="0"/>
              <a:buChar char="-"/>
              <a:defRPr sz="3600" baseline="0">
                <a:solidFill>
                  <a:schemeClr val="bg1">
                    <a:lumMod val="95000"/>
                  </a:schemeClr>
                </a:solidFill>
              </a:defRPr>
            </a:lvl2pPr>
            <a:lvl3pPr marL="1143000" indent="-420688">
              <a:lnSpc>
                <a:spcPct val="90000"/>
              </a:lnSpc>
              <a:buFont typeface="Calibri" pitchFamily="34" charset="0"/>
              <a:buChar char="•"/>
              <a:defRPr sz="3600" baseline="0">
                <a:solidFill>
                  <a:schemeClr val="bg1">
                    <a:lumMod val="95000"/>
                  </a:schemeClr>
                </a:solidFill>
              </a:defRPr>
            </a:lvl3pPr>
            <a:lvl4pPr marL="1600200" indent="-430213">
              <a:lnSpc>
                <a:spcPct val="90000"/>
              </a:lnSpc>
              <a:buFont typeface="Arial" pitchFamily="34" charset="0"/>
              <a:buChar char="-"/>
              <a:defRPr sz="3600" baseline="0">
                <a:solidFill>
                  <a:schemeClr val="bg1">
                    <a:lumMod val="95000"/>
                  </a:schemeClr>
                </a:solidFill>
              </a:defRPr>
            </a:lvl4pPr>
            <a:lvl5pPr>
              <a:lnSpc>
                <a:spcPct val="90000"/>
              </a:lnSpc>
              <a:defRPr sz="4000" baseline="0">
                <a:solidFill>
                  <a:schemeClr val="tx1">
                    <a:lumMod val="75000"/>
                    <a:lumOff val="25000"/>
                  </a:schemeClr>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p:txBody>
      </p:sp>
    </p:spTree>
    <p:extLst>
      <p:ext uri="{BB962C8B-B14F-4D97-AF65-F5344CB8AC3E}">
        <p14:creationId xmlns:p14="http://schemas.microsoft.com/office/powerpoint/2010/main" val="23754641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slide - whit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02016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slide - purpl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49783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ontent slide - white, bullet text, image">
    <p:spTree>
      <p:nvGrpSpPr>
        <p:cNvPr id="1" name=""/>
        <p:cNvGrpSpPr/>
        <p:nvPr/>
      </p:nvGrpSpPr>
      <p:grpSpPr>
        <a:xfrm>
          <a:off x="0" y="0"/>
          <a:ext cx="0" cy="0"/>
          <a:chOff x="0" y="0"/>
          <a:chExt cx="0" cy="0"/>
        </a:xfrm>
      </p:grpSpPr>
      <p:sp>
        <p:nvSpPr>
          <p:cNvPr id="4" name="Title Placeholder 1"/>
          <p:cNvSpPr>
            <a:spLocks noGrp="1"/>
          </p:cNvSpPr>
          <p:nvPr>
            <p:ph type="title"/>
          </p:nvPr>
        </p:nvSpPr>
        <p:spPr bwMode="auto">
          <a:xfrm>
            <a:off x="720725" y="1864800"/>
            <a:ext cx="12960350" cy="110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lvl="0"/>
            <a:r>
              <a:rPr lang="en-GB" dirty="0"/>
              <a:t>Click to edit Master title style</a:t>
            </a:r>
            <a:endParaRPr lang="en-US" dirty="0"/>
          </a:p>
        </p:txBody>
      </p:sp>
      <p:sp>
        <p:nvSpPr>
          <p:cNvPr id="6" name="Text Placeholder 3"/>
          <p:cNvSpPr>
            <a:spLocks noGrp="1"/>
          </p:cNvSpPr>
          <p:nvPr>
            <p:ph type="body" sz="quarter" idx="10"/>
          </p:nvPr>
        </p:nvSpPr>
        <p:spPr>
          <a:xfrm>
            <a:off x="720725" y="3168887"/>
            <a:ext cx="5851525" cy="5776912"/>
          </a:xfrm>
          <a:prstGeom prst="rect">
            <a:avLst/>
          </a:prstGeom>
        </p:spPr>
        <p:txBody>
          <a:bodyPr vert="horz"/>
          <a:lstStyle>
            <a:lvl1pPr algn="l" defTabSz="457200" rtl="0" eaLnBrk="0" fontAlgn="base" hangingPunct="0">
              <a:lnSpc>
                <a:spcPct val="90000"/>
              </a:lnSpc>
              <a:spcBef>
                <a:spcPct val="20000"/>
              </a:spcBef>
              <a:spcAft>
                <a:spcPct val="0"/>
              </a:spcAft>
              <a:defRPr lang="en-GB" sz="4000" kern="1200" baseline="0" dirty="0" smtClean="0">
                <a:solidFill>
                  <a:srgbClr val="FFFFFF"/>
                </a:solidFill>
                <a:latin typeface="+mn-lt"/>
                <a:ea typeface="ＭＳ Ｐゴシック" charset="0"/>
                <a:cs typeface="ＭＳ Ｐゴシック" charset="0"/>
              </a:defRPr>
            </a:lvl1pPr>
            <a:lvl2pPr algn="l" defTabSz="457200" rtl="0" eaLnBrk="0" fontAlgn="base" hangingPunct="0">
              <a:lnSpc>
                <a:spcPct val="90000"/>
              </a:lnSpc>
              <a:spcBef>
                <a:spcPct val="20000"/>
              </a:spcBef>
              <a:spcAft>
                <a:spcPct val="0"/>
              </a:spcAft>
              <a:defRPr lang="en-GB" sz="3600" kern="1200" baseline="0" dirty="0" smtClean="0">
                <a:solidFill>
                  <a:srgbClr val="FFFFFF"/>
                </a:solidFill>
                <a:latin typeface="+mn-lt"/>
                <a:ea typeface="ＭＳ Ｐゴシック" charset="0"/>
                <a:cs typeface="+mn-cs"/>
              </a:defRPr>
            </a:lvl2pPr>
            <a:lvl3pPr algn="l" defTabSz="457200" rtl="0" eaLnBrk="0" fontAlgn="base" hangingPunct="0">
              <a:lnSpc>
                <a:spcPct val="90000"/>
              </a:lnSpc>
              <a:spcBef>
                <a:spcPct val="20000"/>
              </a:spcBef>
              <a:spcAft>
                <a:spcPct val="0"/>
              </a:spcAft>
              <a:defRPr lang="en-GB" sz="3600" kern="1200" baseline="0" dirty="0" smtClean="0">
                <a:solidFill>
                  <a:srgbClr val="FFFFFF"/>
                </a:solidFill>
                <a:latin typeface="+mn-lt"/>
                <a:ea typeface="ＭＳ Ｐゴシック" charset="0"/>
                <a:cs typeface="+mn-cs"/>
              </a:defRPr>
            </a:lvl3pPr>
            <a:lvl4pPr algn="l" defTabSz="457200" rtl="0" eaLnBrk="0" fontAlgn="base" hangingPunct="0">
              <a:lnSpc>
                <a:spcPct val="90000"/>
              </a:lnSpc>
              <a:spcBef>
                <a:spcPct val="20000"/>
              </a:spcBef>
              <a:spcAft>
                <a:spcPct val="0"/>
              </a:spcAft>
              <a:defRPr lang="en-GB" sz="3600" kern="1200" baseline="0" dirty="0" smtClean="0">
                <a:solidFill>
                  <a:srgbClr val="FFFFFF"/>
                </a:solidFill>
                <a:latin typeface="+mn-lt"/>
                <a:ea typeface="ＭＳ Ｐゴシック" charset="0"/>
                <a:cs typeface="+mn-cs"/>
              </a:defRPr>
            </a:lvl4pPr>
            <a:lvl5pPr>
              <a:lnSpc>
                <a:spcPct val="90000"/>
              </a:lnSpc>
              <a:defRPr sz="4000" baseline="0">
                <a:solidFill>
                  <a:schemeClr val="tx1">
                    <a:lumMod val="75000"/>
                    <a:lumOff val="25000"/>
                  </a:schemeClr>
                </a:solidFill>
              </a:defRPr>
            </a:lvl5pPr>
          </a:lstStyle>
          <a:p>
            <a:pPr marL="342900" lvl="0" indent="-342900" algn="l" defTabSz="457200" rtl="0" eaLnBrk="0" fontAlgn="base" hangingPunct="0">
              <a:lnSpc>
                <a:spcPct val="90000"/>
              </a:lnSpc>
              <a:spcBef>
                <a:spcPct val="20000"/>
              </a:spcBef>
              <a:spcAft>
                <a:spcPct val="0"/>
              </a:spcAft>
              <a:buFont typeface="Calibri" pitchFamily="34" charset="0"/>
              <a:buChar char="•"/>
            </a:pPr>
            <a:r>
              <a:rPr lang="en-GB" dirty="0" smtClean="0"/>
              <a:t>Click to edit Master text styles</a:t>
            </a:r>
          </a:p>
          <a:p>
            <a:pPr marL="722313" lvl="1" indent="-360363" algn="l" defTabSz="457200" rtl="0" eaLnBrk="0" fontAlgn="base" hangingPunct="0">
              <a:lnSpc>
                <a:spcPct val="90000"/>
              </a:lnSpc>
              <a:spcBef>
                <a:spcPct val="20000"/>
              </a:spcBef>
              <a:spcAft>
                <a:spcPct val="0"/>
              </a:spcAft>
              <a:buFont typeface="Arial" pitchFamily="34" charset="0"/>
              <a:buChar char="-"/>
            </a:pPr>
            <a:r>
              <a:rPr lang="en-GB" dirty="0" smtClean="0"/>
              <a:t>Second level</a:t>
            </a:r>
          </a:p>
          <a:p>
            <a:pPr marL="1143000" lvl="2" indent="-420688" algn="l" defTabSz="457200" rtl="0" eaLnBrk="0" fontAlgn="base" hangingPunct="0">
              <a:lnSpc>
                <a:spcPct val="90000"/>
              </a:lnSpc>
              <a:spcBef>
                <a:spcPct val="20000"/>
              </a:spcBef>
              <a:spcAft>
                <a:spcPct val="0"/>
              </a:spcAft>
              <a:buFont typeface="Calibri" pitchFamily="34" charset="0"/>
              <a:buChar char="•"/>
            </a:pPr>
            <a:r>
              <a:rPr lang="en-GB" dirty="0" smtClean="0"/>
              <a:t>Third level</a:t>
            </a:r>
          </a:p>
          <a:p>
            <a:pPr marL="1600200" lvl="3" indent="-430213" algn="l" defTabSz="457200" rtl="0" eaLnBrk="0" fontAlgn="base" hangingPunct="0">
              <a:lnSpc>
                <a:spcPct val="90000"/>
              </a:lnSpc>
              <a:spcBef>
                <a:spcPct val="20000"/>
              </a:spcBef>
              <a:spcAft>
                <a:spcPct val="0"/>
              </a:spcAft>
              <a:buFont typeface="Arial" pitchFamily="34" charset="0"/>
              <a:buChar char="-"/>
            </a:pPr>
            <a:r>
              <a:rPr lang="en-GB" dirty="0" smtClean="0"/>
              <a:t>Fourth level</a:t>
            </a:r>
          </a:p>
        </p:txBody>
      </p:sp>
      <p:sp>
        <p:nvSpPr>
          <p:cNvPr id="7" name="Picture Placeholder 6"/>
          <p:cNvSpPr>
            <a:spLocks noGrp="1"/>
          </p:cNvSpPr>
          <p:nvPr>
            <p:ph type="pic" sz="quarter" idx="11"/>
          </p:nvPr>
        </p:nvSpPr>
        <p:spPr>
          <a:xfrm>
            <a:off x="7467600" y="3168650"/>
            <a:ext cx="6934200" cy="7631113"/>
          </a:xfrm>
          <a:prstGeom prst="rect">
            <a:avLst/>
          </a:prstGeom>
        </p:spPr>
        <p:txBody>
          <a:bodyPr vert="horz"/>
          <a:lstStyle>
            <a:lvl1pPr>
              <a:defRPr>
                <a:solidFill>
                  <a:srgbClr val="FFFFFF"/>
                </a:solidFill>
              </a:defRPr>
            </a:lvl1pPr>
          </a:lstStyle>
          <a:p>
            <a:endParaRPr lang="en-US" dirty="0"/>
          </a:p>
        </p:txBody>
      </p:sp>
    </p:spTree>
    <p:extLst>
      <p:ext uri="{BB962C8B-B14F-4D97-AF65-F5344CB8AC3E}">
        <p14:creationId xmlns:p14="http://schemas.microsoft.com/office/powerpoint/2010/main" val="26002016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Content slide - white, imag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720725" y="1864800"/>
            <a:ext cx="12960350" cy="1101600"/>
          </a:xfrm>
          <a:prstGeom prst="rect">
            <a:avLst/>
          </a:prstGeom>
        </p:spPr>
        <p:txBody>
          <a:bodyPr rtlCol="0">
            <a:normAutofit/>
          </a:bodyPr>
          <a:lstStyle/>
          <a:p>
            <a:r>
              <a:rPr lang="en-GB" dirty="0" smtClean="0"/>
              <a:t>Click to edit Master title style</a:t>
            </a:r>
            <a:endParaRPr lang="en-US" dirty="0"/>
          </a:p>
        </p:txBody>
      </p:sp>
      <p:sp>
        <p:nvSpPr>
          <p:cNvPr id="4" name="Picture Placeholder 5"/>
          <p:cNvSpPr>
            <a:spLocks noGrp="1"/>
          </p:cNvSpPr>
          <p:nvPr>
            <p:ph type="pic" sz="quarter" idx="12"/>
          </p:nvPr>
        </p:nvSpPr>
        <p:spPr>
          <a:xfrm>
            <a:off x="3189735" y="3522124"/>
            <a:ext cx="11212065" cy="7277639"/>
          </a:xfrm>
          <a:prstGeom prst="rect">
            <a:avLst/>
          </a:prstGeom>
        </p:spPr>
        <p:txBody>
          <a:bodyPr vert="horz"/>
          <a:lstStyle>
            <a:lvl1pPr>
              <a:defRPr>
                <a:solidFill>
                  <a:srgbClr val="FFFFFF"/>
                </a:solidFill>
              </a:defRPr>
            </a:lvl1pPr>
          </a:lstStyle>
          <a:p>
            <a:pPr lvl="0"/>
            <a:r>
              <a:rPr lang="en-GB" noProof="0" dirty="0" smtClean="0"/>
              <a:t>Drag picture to placeholder or click icon to add</a:t>
            </a:r>
            <a:endParaRPr lang="en-US" noProof="0" dirty="0"/>
          </a:p>
        </p:txBody>
      </p:sp>
    </p:spTree>
    <p:extLst>
      <p:ext uri="{BB962C8B-B14F-4D97-AF65-F5344CB8AC3E}">
        <p14:creationId xmlns:p14="http://schemas.microsoft.com/office/powerpoint/2010/main" val="20558434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Content slide - white, bullets text">
    <p:spTree>
      <p:nvGrpSpPr>
        <p:cNvPr id="1" name=""/>
        <p:cNvGrpSpPr/>
        <p:nvPr/>
      </p:nvGrpSpPr>
      <p:grpSpPr>
        <a:xfrm>
          <a:off x="0" y="0"/>
          <a:ext cx="0" cy="0"/>
          <a:chOff x="0" y="0"/>
          <a:chExt cx="0" cy="0"/>
        </a:xfrm>
      </p:grpSpPr>
      <p:sp>
        <p:nvSpPr>
          <p:cNvPr id="2" name="Title 1"/>
          <p:cNvSpPr>
            <a:spLocks noGrp="1"/>
          </p:cNvSpPr>
          <p:nvPr>
            <p:ph type="title"/>
          </p:nvPr>
        </p:nvSpPr>
        <p:spPr>
          <a:xfrm>
            <a:off x="720090" y="1864800"/>
            <a:ext cx="12960350" cy="1101600"/>
          </a:xfrm>
        </p:spPr>
        <p:txBody>
          <a:bodyPr/>
          <a:lstStyle/>
          <a:p>
            <a:r>
              <a:rPr lang="en-GB" dirty="0" smtClean="0"/>
              <a:t>Click to edit Master title style</a:t>
            </a:r>
            <a:endParaRPr lang="en-US" dirty="0"/>
          </a:p>
        </p:txBody>
      </p:sp>
      <p:sp>
        <p:nvSpPr>
          <p:cNvPr id="5" name="Text Placeholder 3"/>
          <p:cNvSpPr>
            <a:spLocks noGrp="1"/>
          </p:cNvSpPr>
          <p:nvPr>
            <p:ph type="body" sz="quarter" idx="10"/>
          </p:nvPr>
        </p:nvSpPr>
        <p:spPr>
          <a:xfrm>
            <a:off x="720725" y="3168887"/>
            <a:ext cx="12959715" cy="5776912"/>
          </a:xfrm>
          <a:prstGeom prst="rect">
            <a:avLst/>
          </a:prstGeom>
        </p:spPr>
        <p:txBody>
          <a:bodyPr vert="horz"/>
          <a:lstStyle>
            <a:lvl1pPr>
              <a:lnSpc>
                <a:spcPct val="90000"/>
              </a:lnSpc>
              <a:buFont typeface="Calibri" pitchFamily="34" charset="0"/>
              <a:buChar char="•"/>
              <a:defRPr sz="4000" baseline="0">
                <a:solidFill>
                  <a:srgbClr val="FFFFFF"/>
                </a:solidFill>
              </a:defRPr>
            </a:lvl1pPr>
            <a:lvl2pPr marL="722313" indent="-360363">
              <a:lnSpc>
                <a:spcPct val="90000"/>
              </a:lnSpc>
              <a:buFont typeface="Arial" pitchFamily="34" charset="0"/>
              <a:buChar char="-"/>
              <a:defRPr sz="3600" baseline="0">
                <a:solidFill>
                  <a:srgbClr val="FFFFFF"/>
                </a:solidFill>
              </a:defRPr>
            </a:lvl2pPr>
            <a:lvl3pPr marL="1143000" indent="-420688">
              <a:lnSpc>
                <a:spcPct val="90000"/>
              </a:lnSpc>
              <a:buFont typeface="Calibri" pitchFamily="34" charset="0"/>
              <a:buChar char="•"/>
              <a:defRPr sz="3600" baseline="0">
                <a:solidFill>
                  <a:srgbClr val="FFFFFF"/>
                </a:solidFill>
              </a:defRPr>
            </a:lvl3pPr>
            <a:lvl4pPr marL="1600200" indent="-430213">
              <a:lnSpc>
                <a:spcPct val="90000"/>
              </a:lnSpc>
              <a:buFont typeface="Arial" pitchFamily="34" charset="0"/>
              <a:buChar char="-"/>
              <a:defRPr sz="3600" baseline="0">
                <a:solidFill>
                  <a:srgbClr val="FFFFFF"/>
                </a:solidFill>
              </a:defRPr>
            </a:lvl4pPr>
            <a:lvl5pPr>
              <a:lnSpc>
                <a:spcPct val="90000"/>
              </a:lnSpc>
              <a:defRPr sz="4000" baseline="0">
                <a:solidFill>
                  <a:schemeClr val="tx1">
                    <a:lumMod val="75000"/>
                    <a:lumOff val="25000"/>
                  </a:schemeClr>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p:txBody>
      </p:sp>
    </p:spTree>
    <p:extLst>
      <p:ext uri="{BB962C8B-B14F-4D97-AF65-F5344CB8AC3E}">
        <p14:creationId xmlns:p14="http://schemas.microsoft.com/office/powerpoint/2010/main" val="846456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white, no image, sub-brand">
    <p:spTree>
      <p:nvGrpSpPr>
        <p:cNvPr id="1" name=""/>
        <p:cNvGrpSpPr/>
        <p:nvPr/>
      </p:nvGrpSpPr>
      <p:grpSpPr>
        <a:xfrm>
          <a:off x="0" y="0"/>
          <a:ext cx="0" cy="0"/>
          <a:chOff x="0" y="0"/>
          <a:chExt cx="0" cy="0"/>
        </a:xfrm>
      </p:grpSpPr>
      <p:sp>
        <p:nvSpPr>
          <p:cNvPr id="6" name="Content Placeholder 13"/>
          <p:cNvSpPr>
            <a:spLocks noGrp="1"/>
          </p:cNvSpPr>
          <p:nvPr>
            <p:ph sz="quarter" idx="13" hasCustomPrompt="1"/>
          </p:nvPr>
        </p:nvSpPr>
        <p:spPr>
          <a:xfrm>
            <a:off x="5873750" y="10140950"/>
            <a:ext cx="2678113" cy="658813"/>
          </a:xfrm>
          <a:prstGeom prst="rect">
            <a:avLst/>
          </a:prstGeom>
          <a:solidFill>
            <a:schemeClr val="bg1"/>
          </a:solidFill>
        </p:spPr>
        <p:txBody>
          <a:bodyPr vert="horz" anchor="ctr" anchorCtr="0"/>
          <a:lstStyle>
            <a:lvl1pPr marL="0" indent="0" algn="ctr">
              <a:buNone/>
              <a:defRPr sz="1800" b="1" baseline="0">
                <a:solidFill>
                  <a:srgbClr val="792B8B"/>
                </a:solidFill>
              </a:defRPr>
            </a:lvl1pPr>
          </a:lstStyle>
          <a:p>
            <a:pPr lvl="0"/>
            <a:r>
              <a:rPr lang="en-GB" dirty="0" smtClean="0"/>
              <a:t>CLICK TO EDIT MASTER TEXT STYLES</a:t>
            </a:r>
          </a:p>
        </p:txBody>
      </p:sp>
      <p:sp>
        <p:nvSpPr>
          <p:cNvPr id="3" name="Title Placeholder 1"/>
          <p:cNvSpPr>
            <a:spLocks noGrp="1"/>
          </p:cNvSpPr>
          <p:nvPr>
            <p:ph type="title"/>
          </p:nvPr>
        </p:nvSpPr>
        <p:spPr>
          <a:xfrm>
            <a:off x="720725" y="2063902"/>
            <a:ext cx="12960350" cy="1485845"/>
          </a:xfrm>
          <a:prstGeom prst="rect">
            <a:avLst/>
          </a:prstGeom>
        </p:spPr>
        <p:txBody>
          <a:bodyPr rtlCol="0">
            <a:normAutofit/>
          </a:bodyPr>
          <a:lstStyle/>
          <a:p>
            <a:r>
              <a:rPr lang="en-GB" dirty="0" smtClean="0"/>
              <a:t>Click to edit Master 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E54F9311-179C-9D4A-A329-E5CBACA3B19D}" type="datetime1">
              <a:rPr lang="en-GB"/>
              <a:pPr>
                <a:defRPr/>
              </a:pPr>
              <a:t>07/12/2014</a:t>
            </a:fld>
            <a:endParaRPr lang="en-US" dirty="0"/>
          </a:p>
        </p:txBody>
      </p:sp>
    </p:spTree>
    <p:extLst>
      <p:ext uri="{BB962C8B-B14F-4D97-AF65-F5344CB8AC3E}">
        <p14:creationId xmlns:p14="http://schemas.microsoft.com/office/powerpoint/2010/main" val="3912979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 white, no image, no sub-bran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720725" y="2063902"/>
            <a:ext cx="12960350" cy="1485845"/>
          </a:xfrm>
          <a:prstGeom prst="rect">
            <a:avLst/>
          </a:prstGeom>
        </p:spPr>
        <p:txBody>
          <a:bodyPr rtlCol="0">
            <a:normAutofit/>
          </a:bodyPr>
          <a:lstStyle/>
          <a:p>
            <a:r>
              <a:rPr lang="en-GB" dirty="0" smtClean="0"/>
              <a:t>Click to edit Master 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E54F9311-179C-9D4A-A329-E5CBACA3B19D}" type="datetime1">
              <a:rPr lang="en-GB"/>
              <a:pPr>
                <a:defRPr/>
              </a:pPr>
              <a:t>07/12/2014</a:t>
            </a:fld>
            <a:endParaRPr lang="en-US" dirty="0"/>
          </a:p>
        </p:txBody>
      </p:sp>
    </p:spTree>
    <p:extLst>
      <p:ext uri="{BB962C8B-B14F-4D97-AF65-F5344CB8AC3E}">
        <p14:creationId xmlns:p14="http://schemas.microsoft.com/office/powerpoint/2010/main" val="4141996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 purple, image, sub-brand">
    <p:spTree>
      <p:nvGrpSpPr>
        <p:cNvPr id="1" name=""/>
        <p:cNvGrpSpPr/>
        <p:nvPr/>
      </p:nvGrpSpPr>
      <p:grpSpPr>
        <a:xfrm>
          <a:off x="0" y="0"/>
          <a:ext cx="0" cy="0"/>
          <a:chOff x="0" y="0"/>
          <a:chExt cx="0" cy="0"/>
        </a:xfrm>
      </p:grpSpPr>
      <p:sp>
        <p:nvSpPr>
          <p:cNvPr id="5" name="Rectangle 4"/>
          <p:cNvSpPr/>
          <p:nvPr userDrawn="1"/>
        </p:nvSpPr>
        <p:spPr>
          <a:xfrm>
            <a:off x="5870575" y="10140950"/>
            <a:ext cx="2667000" cy="6588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720044">
              <a:defRPr/>
            </a:pPr>
            <a:endParaRPr lang="en-US"/>
          </a:p>
        </p:txBody>
      </p:sp>
      <p:sp>
        <p:nvSpPr>
          <p:cNvPr id="6" name="Picture Placeholder 5"/>
          <p:cNvSpPr>
            <a:spLocks noGrp="1"/>
          </p:cNvSpPr>
          <p:nvPr>
            <p:ph type="pic" sz="quarter" idx="12"/>
          </p:nvPr>
        </p:nvSpPr>
        <p:spPr>
          <a:xfrm>
            <a:off x="5068888" y="4741863"/>
            <a:ext cx="9332912" cy="6057900"/>
          </a:xfrm>
          <a:prstGeom prst="rect">
            <a:avLst/>
          </a:prstGeom>
        </p:spPr>
        <p:txBody>
          <a:bodyPr vert="horz"/>
          <a:lstStyle>
            <a:lvl1pPr>
              <a:defRPr>
                <a:solidFill>
                  <a:schemeClr val="bg1">
                    <a:lumMod val="95000"/>
                  </a:schemeClr>
                </a:solidFill>
              </a:defRPr>
            </a:lvl1pPr>
          </a:lstStyle>
          <a:p>
            <a:pPr lvl="0"/>
            <a:endParaRPr lang="en-US" noProof="0" dirty="0"/>
          </a:p>
        </p:txBody>
      </p:sp>
      <p:sp>
        <p:nvSpPr>
          <p:cNvPr id="3" name="Title Placeholder 1"/>
          <p:cNvSpPr>
            <a:spLocks noGrp="1"/>
          </p:cNvSpPr>
          <p:nvPr>
            <p:ph type="title"/>
          </p:nvPr>
        </p:nvSpPr>
        <p:spPr>
          <a:xfrm>
            <a:off x="720725" y="2063902"/>
            <a:ext cx="12960350" cy="1485845"/>
          </a:xfrm>
          <a:prstGeom prst="rect">
            <a:avLst/>
          </a:prstGeom>
        </p:spPr>
        <p:txBody>
          <a:bodyPr rtlCol="0">
            <a:normAutofit/>
          </a:bodyPr>
          <a:lstStyle/>
          <a:p>
            <a:r>
              <a:rPr lang="en-GB" dirty="0" smtClean="0"/>
              <a:t>Click to edit Master title style</a:t>
            </a:r>
            <a:endParaRPr lang="en-US" dirty="0"/>
          </a:p>
        </p:txBody>
      </p:sp>
      <p:sp>
        <p:nvSpPr>
          <p:cNvPr id="8" name="Content Placeholder 13"/>
          <p:cNvSpPr>
            <a:spLocks noGrp="1"/>
          </p:cNvSpPr>
          <p:nvPr>
            <p:ph sz="quarter" idx="13" hasCustomPrompt="1"/>
          </p:nvPr>
        </p:nvSpPr>
        <p:spPr>
          <a:xfrm>
            <a:off x="5873750" y="10140950"/>
            <a:ext cx="2678113" cy="658813"/>
          </a:xfrm>
          <a:prstGeom prst="rect">
            <a:avLst/>
          </a:prstGeom>
          <a:solidFill>
            <a:schemeClr val="bg1"/>
          </a:solidFill>
        </p:spPr>
        <p:txBody>
          <a:bodyPr vert="horz" anchor="ctr" anchorCtr="0"/>
          <a:lstStyle>
            <a:lvl1pPr marL="0" indent="0" algn="ctr">
              <a:buNone/>
              <a:defRPr sz="1800" b="1" baseline="0">
                <a:solidFill>
                  <a:srgbClr val="792B8B"/>
                </a:solidFill>
              </a:defRPr>
            </a:lvl1pPr>
          </a:lstStyle>
          <a:p>
            <a:pPr lvl="0"/>
            <a:r>
              <a:rPr lang="en-GB" dirty="0" smtClean="0"/>
              <a:t>CLICK TO EDIT MASTER TEXT STYLES</a:t>
            </a:r>
          </a:p>
        </p:txBody>
      </p:sp>
      <p:sp>
        <p:nvSpPr>
          <p:cNvPr id="7" name="Date Placeholder 3"/>
          <p:cNvSpPr>
            <a:spLocks noGrp="1"/>
          </p:cNvSpPr>
          <p:nvPr>
            <p:ph type="dt" sz="half" idx="14"/>
          </p:nvPr>
        </p:nvSpPr>
        <p:spPr/>
        <p:txBody>
          <a:bodyPr/>
          <a:lstStyle>
            <a:lvl1pPr>
              <a:defRPr/>
            </a:lvl1pPr>
          </a:lstStyle>
          <a:p>
            <a:pPr>
              <a:defRPr/>
            </a:pPr>
            <a:fld id="{D53D7E47-5F5D-1749-8D36-368505C73CB4}" type="datetime1">
              <a:rPr lang="en-GB"/>
              <a:pPr>
                <a:defRPr/>
              </a:pPr>
              <a:t>07/12/2014</a:t>
            </a:fld>
            <a:endParaRPr lang="en-US" dirty="0"/>
          </a:p>
        </p:txBody>
      </p:sp>
    </p:spTree>
    <p:extLst>
      <p:ext uri="{BB962C8B-B14F-4D97-AF65-F5344CB8AC3E}">
        <p14:creationId xmlns:p14="http://schemas.microsoft.com/office/powerpoint/2010/main" val="1133829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 purple, image, no sub-bran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5068888" y="4741863"/>
            <a:ext cx="9332912" cy="6057900"/>
          </a:xfrm>
          <a:prstGeom prst="rect">
            <a:avLst/>
          </a:prstGeom>
        </p:spPr>
        <p:txBody>
          <a:bodyPr vert="horz"/>
          <a:lstStyle>
            <a:lvl1pPr>
              <a:defRPr>
                <a:solidFill>
                  <a:schemeClr val="bg1">
                    <a:lumMod val="95000"/>
                  </a:schemeClr>
                </a:solidFill>
              </a:defRPr>
            </a:lvl1pPr>
          </a:lstStyle>
          <a:p>
            <a:pPr lvl="0"/>
            <a:endParaRPr lang="en-US" noProof="0" dirty="0"/>
          </a:p>
        </p:txBody>
      </p:sp>
      <p:sp>
        <p:nvSpPr>
          <p:cNvPr id="3" name="Title Placeholder 1"/>
          <p:cNvSpPr>
            <a:spLocks noGrp="1"/>
          </p:cNvSpPr>
          <p:nvPr>
            <p:ph type="title"/>
          </p:nvPr>
        </p:nvSpPr>
        <p:spPr>
          <a:xfrm>
            <a:off x="720725" y="2063902"/>
            <a:ext cx="12960350" cy="1485845"/>
          </a:xfrm>
          <a:prstGeom prst="rect">
            <a:avLst/>
          </a:prstGeom>
        </p:spPr>
        <p:txBody>
          <a:bodyPr rtlCol="0">
            <a:normAutofit/>
          </a:bodyPr>
          <a:lstStyle/>
          <a:p>
            <a:r>
              <a:rPr lang="en-GB" dirty="0" smtClean="0"/>
              <a:t>Click to edit Master title style</a:t>
            </a:r>
            <a:endParaRPr lang="en-US" dirty="0"/>
          </a:p>
        </p:txBody>
      </p:sp>
      <p:sp>
        <p:nvSpPr>
          <p:cNvPr id="7" name="Date Placeholder 3"/>
          <p:cNvSpPr>
            <a:spLocks noGrp="1"/>
          </p:cNvSpPr>
          <p:nvPr>
            <p:ph type="dt" sz="half" idx="14"/>
          </p:nvPr>
        </p:nvSpPr>
        <p:spPr/>
        <p:txBody>
          <a:bodyPr/>
          <a:lstStyle>
            <a:lvl1pPr>
              <a:defRPr/>
            </a:lvl1pPr>
          </a:lstStyle>
          <a:p>
            <a:pPr>
              <a:defRPr/>
            </a:pPr>
            <a:fld id="{D53D7E47-5F5D-1749-8D36-368505C73CB4}" type="datetime1">
              <a:rPr lang="en-GB"/>
              <a:pPr>
                <a:defRPr/>
              </a:pPr>
              <a:t>07/12/2014</a:t>
            </a:fld>
            <a:endParaRPr lang="en-US" dirty="0"/>
          </a:p>
        </p:txBody>
      </p:sp>
    </p:spTree>
    <p:extLst>
      <p:ext uri="{BB962C8B-B14F-4D97-AF65-F5344CB8AC3E}">
        <p14:creationId xmlns:p14="http://schemas.microsoft.com/office/powerpoint/2010/main" val="2512027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 purple, no image, sub-bran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720725" y="2063902"/>
            <a:ext cx="12960350" cy="1485845"/>
          </a:xfrm>
          <a:prstGeom prst="rect">
            <a:avLst/>
          </a:prstGeom>
        </p:spPr>
        <p:txBody>
          <a:bodyPr rtlCol="0">
            <a:normAutofit/>
          </a:bodyPr>
          <a:lstStyle/>
          <a:p>
            <a:r>
              <a:rPr lang="en-GB" dirty="0" smtClean="0"/>
              <a:t>Click to edit Master 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3EEE70C7-CE4C-2641-B174-49114BC57E61}" type="datetime1">
              <a:rPr lang="en-GB"/>
              <a:pPr>
                <a:defRPr/>
              </a:pPr>
              <a:t>07/12/2014</a:t>
            </a:fld>
            <a:endParaRPr lang="en-US" dirty="0"/>
          </a:p>
        </p:txBody>
      </p:sp>
      <p:sp>
        <p:nvSpPr>
          <p:cNvPr id="7" name="Content Placeholder 13"/>
          <p:cNvSpPr>
            <a:spLocks noGrp="1"/>
          </p:cNvSpPr>
          <p:nvPr>
            <p:ph sz="quarter" idx="13" hasCustomPrompt="1"/>
          </p:nvPr>
        </p:nvSpPr>
        <p:spPr>
          <a:xfrm>
            <a:off x="5873750" y="10140950"/>
            <a:ext cx="2678113" cy="658813"/>
          </a:xfrm>
          <a:prstGeom prst="rect">
            <a:avLst/>
          </a:prstGeom>
          <a:solidFill>
            <a:schemeClr val="bg1"/>
          </a:solidFill>
        </p:spPr>
        <p:txBody>
          <a:bodyPr vert="horz" anchor="ctr" anchorCtr="0"/>
          <a:lstStyle>
            <a:lvl1pPr marL="0" indent="0" algn="ctr">
              <a:buNone/>
              <a:defRPr sz="1800" b="1" baseline="0">
                <a:solidFill>
                  <a:srgbClr val="792B8B"/>
                </a:solidFill>
              </a:defRPr>
            </a:lvl1pPr>
          </a:lstStyle>
          <a:p>
            <a:pPr lvl="0"/>
            <a:r>
              <a:rPr lang="en-GB" dirty="0" smtClean="0"/>
              <a:t>CLICK TO EDIT MASTER TEXT STYLES</a:t>
            </a:r>
          </a:p>
        </p:txBody>
      </p:sp>
    </p:spTree>
    <p:extLst>
      <p:ext uri="{BB962C8B-B14F-4D97-AF65-F5344CB8AC3E}">
        <p14:creationId xmlns:p14="http://schemas.microsoft.com/office/powerpoint/2010/main" val="84011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 purple, no image, no sub-bran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720725" y="2063902"/>
            <a:ext cx="12960350" cy="1485845"/>
          </a:xfrm>
          <a:prstGeom prst="rect">
            <a:avLst/>
          </a:prstGeom>
        </p:spPr>
        <p:txBody>
          <a:bodyPr rtlCol="0">
            <a:normAutofit/>
          </a:bodyPr>
          <a:lstStyle/>
          <a:p>
            <a:r>
              <a:rPr lang="en-GB" dirty="0" smtClean="0"/>
              <a:t>Click to edit Master 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3EEE70C7-CE4C-2641-B174-49114BC57E61}" type="datetime1">
              <a:rPr lang="en-GB"/>
              <a:pPr>
                <a:defRPr/>
              </a:pPr>
              <a:t>07/12/2014</a:t>
            </a:fld>
            <a:endParaRPr lang="en-US" dirty="0"/>
          </a:p>
        </p:txBody>
      </p:sp>
    </p:spTree>
    <p:extLst>
      <p:ext uri="{BB962C8B-B14F-4D97-AF65-F5344CB8AC3E}">
        <p14:creationId xmlns:p14="http://schemas.microsoft.com/office/powerpoint/2010/main" val="1896997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 white, bullet text, image">
    <p:spTree>
      <p:nvGrpSpPr>
        <p:cNvPr id="1" name=""/>
        <p:cNvGrpSpPr/>
        <p:nvPr/>
      </p:nvGrpSpPr>
      <p:grpSpPr>
        <a:xfrm>
          <a:off x="0" y="0"/>
          <a:ext cx="0" cy="0"/>
          <a:chOff x="0" y="0"/>
          <a:chExt cx="0" cy="0"/>
        </a:xfrm>
      </p:grpSpPr>
      <p:sp>
        <p:nvSpPr>
          <p:cNvPr id="4" name="Title Placeholder 1"/>
          <p:cNvSpPr>
            <a:spLocks noGrp="1"/>
          </p:cNvSpPr>
          <p:nvPr>
            <p:ph type="title"/>
          </p:nvPr>
        </p:nvSpPr>
        <p:spPr bwMode="auto">
          <a:xfrm>
            <a:off x="720725" y="1864800"/>
            <a:ext cx="12960350" cy="110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lvl="0"/>
            <a:r>
              <a:rPr lang="en-GB" dirty="0"/>
              <a:t>Click to edit Master title style</a:t>
            </a:r>
            <a:endParaRPr lang="en-US" dirty="0"/>
          </a:p>
        </p:txBody>
      </p:sp>
      <p:sp>
        <p:nvSpPr>
          <p:cNvPr id="6" name="Text Placeholder 3"/>
          <p:cNvSpPr>
            <a:spLocks noGrp="1"/>
          </p:cNvSpPr>
          <p:nvPr>
            <p:ph type="body" sz="quarter" idx="10"/>
          </p:nvPr>
        </p:nvSpPr>
        <p:spPr>
          <a:xfrm>
            <a:off x="720725" y="3168887"/>
            <a:ext cx="5851525" cy="5776912"/>
          </a:xfrm>
          <a:prstGeom prst="rect">
            <a:avLst/>
          </a:prstGeom>
        </p:spPr>
        <p:txBody>
          <a:bodyPr vert="horz"/>
          <a:lstStyle>
            <a:lvl1pPr algn="l" defTabSz="457200" rtl="0" eaLnBrk="0" fontAlgn="base" hangingPunct="0">
              <a:lnSpc>
                <a:spcPct val="90000"/>
              </a:lnSpc>
              <a:spcBef>
                <a:spcPct val="20000"/>
              </a:spcBef>
              <a:spcAft>
                <a:spcPct val="0"/>
              </a:spcAft>
              <a:defRPr lang="en-GB" sz="4000" kern="1200" baseline="0" dirty="0" smtClean="0">
                <a:solidFill>
                  <a:schemeClr val="tx1">
                    <a:lumMod val="75000"/>
                    <a:lumOff val="25000"/>
                  </a:schemeClr>
                </a:solidFill>
                <a:latin typeface="+mn-lt"/>
                <a:ea typeface="ＭＳ Ｐゴシック" charset="0"/>
                <a:cs typeface="ＭＳ Ｐゴシック" charset="0"/>
              </a:defRPr>
            </a:lvl1pPr>
            <a:lvl2pPr algn="l" defTabSz="457200" rtl="0" eaLnBrk="0" fontAlgn="base" hangingPunct="0">
              <a:lnSpc>
                <a:spcPct val="90000"/>
              </a:lnSpc>
              <a:spcBef>
                <a:spcPct val="20000"/>
              </a:spcBef>
              <a:spcAft>
                <a:spcPct val="0"/>
              </a:spcAft>
              <a:defRPr lang="en-GB" sz="3600" kern="1200" baseline="0" dirty="0" smtClean="0">
                <a:solidFill>
                  <a:schemeClr val="tx1">
                    <a:lumMod val="75000"/>
                    <a:lumOff val="25000"/>
                  </a:schemeClr>
                </a:solidFill>
                <a:latin typeface="+mn-lt"/>
                <a:ea typeface="ＭＳ Ｐゴシック" charset="0"/>
                <a:cs typeface="+mn-cs"/>
              </a:defRPr>
            </a:lvl2pPr>
            <a:lvl3pPr algn="l" defTabSz="457200" rtl="0" eaLnBrk="0" fontAlgn="base" hangingPunct="0">
              <a:lnSpc>
                <a:spcPct val="90000"/>
              </a:lnSpc>
              <a:spcBef>
                <a:spcPct val="20000"/>
              </a:spcBef>
              <a:spcAft>
                <a:spcPct val="0"/>
              </a:spcAft>
              <a:defRPr lang="en-GB" sz="3600" kern="1200" baseline="0" dirty="0" smtClean="0">
                <a:solidFill>
                  <a:schemeClr val="tx1">
                    <a:lumMod val="75000"/>
                    <a:lumOff val="25000"/>
                  </a:schemeClr>
                </a:solidFill>
                <a:latin typeface="+mn-lt"/>
                <a:ea typeface="ＭＳ Ｐゴシック" charset="0"/>
                <a:cs typeface="+mn-cs"/>
              </a:defRPr>
            </a:lvl3pPr>
            <a:lvl4pPr algn="l" defTabSz="457200" rtl="0" eaLnBrk="0" fontAlgn="base" hangingPunct="0">
              <a:lnSpc>
                <a:spcPct val="90000"/>
              </a:lnSpc>
              <a:spcBef>
                <a:spcPct val="20000"/>
              </a:spcBef>
              <a:spcAft>
                <a:spcPct val="0"/>
              </a:spcAft>
              <a:defRPr lang="en-GB" sz="3600" kern="1200" baseline="0" dirty="0" smtClean="0">
                <a:solidFill>
                  <a:schemeClr val="tx1">
                    <a:lumMod val="75000"/>
                    <a:lumOff val="25000"/>
                  </a:schemeClr>
                </a:solidFill>
                <a:latin typeface="+mn-lt"/>
                <a:ea typeface="ＭＳ Ｐゴシック" charset="0"/>
                <a:cs typeface="+mn-cs"/>
              </a:defRPr>
            </a:lvl4pPr>
            <a:lvl5pPr>
              <a:lnSpc>
                <a:spcPct val="90000"/>
              </a:lnSpc>
              <a:defRPr sz="4000" baseline="0">
                <a:solidFill>
                  <a:schemeClr val="tx1">
                    <a:lumMod val="75000"/>
                    <a:lumOff val="25000"/>
                  </a:schemeClr>
                </a:solidFill>
              </a:defRPr>
            </a:lvl5pPr>
          </a:lstStyle>
          <a:p>
            <a:pPr marL="342900" lvl="0" indent="-342900" algn="l" defTabSz="457200" rtl="0" eaLnBrk="0" fontAlgn="base" hangingPunct="0">
              <a:lnSpc>
                <a:spcPct val="90000"/>
              </a:lnSpc>
              <a:spcBef>
                <a:spcPct val="20000"/>
              </a:spcBef>
              <a:spcAft>
                <a:spcPct val="0"/>
              </a:spcAft>
              <a:buFont typeface="Calibri" pitchFamily="34" charset="0"/>
              <a:buChar char="•"/>
            </a:pPr>
            <a:r>
              <a:rPr lang="en-GB" dirty="0" smtClean="0"/>
              <a:t>Click to edit Master text styles</a:t>
            </a:r>
          </a:p>
          <a:p>
            <a:pPr marL="722313" lvl="1" indent="-360363" algn="l" defTabSz="457200" rtl="0" eaLnBrk="0" fontAlgn="base" hangingPunct="0">
              <a:lnSpc>
                <a:spcPct val="90000"/>
              </a:lnSpc>
              <a:spcBef>
                <a:spcPct val="20000"/>
              </a:spcBef>
              <a:spcAft>
                <a:spcPct val="0"/>
              </a:spcAft>
              <a:buFont typeface="Arial" pitchFamily="34" charset="0"/>
              <a:buChar char="-"/>
            </a:pPr>
            <a:r>
              <a:rPr lang="en-GB" dirty="0" smtClean="0"/>
              <a:t>Second level</a:t>
            </a:r>
          </a:p>
          <a:p>
            <a:pPr marL="1143000" lvl="2" indent="-420688" algn="l" defTabSz="457200" rtl="0" eaLnBrk="0" fontAlgn="base" hangingPunct="0">
              <a:lnSpc>
                <a:spcPct val="90000"/>
              </a:lnSpc>
              <a:spcBef>
                <a:spcPct val="20000"/>
              </a:spcBef>
              <a:spcAft>
                <a:spcPct val="0"/>
              </a:spcAft>
              <a:buFont typeface="Calibri" pitchFamily="34" charset="0"/>
              <a:buChar char="•"/>
            </a:pPr>
            <a:r>
              <a:rPr lang="en-GB" dirty="0" smtClean="0"/>
              <a:t>Third level</a:t>
            </a:r>
          </a:p>
          <a:p>
            <a:pPr marL="1600200" lvl="3" indent="-430213" algn="l" defTabSz="457200" rtl="0" eaLnBrk="0" fontAlgn="base" hangingPunct="0">
              <a:lnSpc>
                <a:spcPct val="90000"/>
              </a:lnSpc>
              <a:spcBef>
                <a:spcPct val="20000"/>
              </a:spcBef>
              <a:spcAft>
                <a:spcPct val="0"/>
              </a:spcAft>
              <a:buFont typeface="Arial" pitchFamily="34" charset="0"/>
              <a:buChar char="-"/>
            </a:pPr>
            <a:r>
              <a:rPr lang="en-GB" dirty="0" smtClean="0"/>
              <a:t>Fourth level</a:t>
            </a:r>
          </a:p>
        </p:txBody>
      </p:sp>
      <p:sp>
        <p:nvSpPr>
          <p:cNvPr id="7" name="Picture Placeholder 6"/>
          <p:cNvSpPr>
            <a:spLocks noGrp="1"/>
          </p:cNvSpPr>
          <p:nvPr>
            <p:ph type="pic" sz="quarter" idx="11"/>
          </p:nvPr>
        </p:nvSpPr>
        <p:spPr>
          <a:xfrm>
            <a:off x="7467600" y="3168650"/>
            <a:ext cx="6934200" cy="7631113"/>
          </a:xfrm>
          <a:prstGeom prst="rect">
            <a:avLst/>
          </a:prstGeom>
        </p:spPr>
        <p:txBody>
          <a:bodyPr vert="horz"/>
          <a:lstStyle/>
          <a:p>
            <a:endParaRPr lang="en-US"/>
          </a:p>
        </p:txBody>
      </p:sp>
    </p:spTree>
    <p:extLst>
      <p:ext uri="{BB962C8B-B14F-4D97-AF65-F5344CB8AC3E}">
        <p14:creationId xmlns:p14="http://schemas.microsoft.com/office/powerpoint/2010/main" val="260020169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2.emf"/><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7.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image" Target="../media/image8.pn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theme" Target="../theme/theme5.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5" Type="http://schemas.openxmlformats.org/officeDocument/2006/relationships/image" Target="../media/image9.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7.xml"/><Relationship Id="rId1" Type="http://schemas.openxmlformats.org/officeDocument/2006/relationships/slideLayout" Target="../slideLayouts/slideLayout22.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image" Target="../media/image9.png"/><Relationship Id="rId5" Type="http://schemas.openxmlformats.org/officeDocument/2006/relationships/theme" Target="../theme/theme8.xml"/><Relationship Id="rId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720725" y="2063750"/>
            <a:ext cx="1296035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4" name="Date Placeholder 3"/>
          <p:cNvSpPr>
            <a:spLocks noGrp="1"/>
          </p:cNvSpPr>
          <p:nvPr>
            <p:ph type="dt" sz="half" idx="2"/>
          </p:nvPr>
        </p:nvSpPr>
        <p:spPr>
          <a:xfrm>
            <a:off x="657225" y="9001125"/>
            <a:ext cx="3359150" cy="1139825"/>
          </a:xfrm>
          <a:prstGeom prst="rect">
            <a:avLst/>
          </a:prstGeom>
        </p:spPr>
        <p:txBody>
          <a:bodyPr vert="horz" lIns="91440" tIns="45720" rIns="91440" bIns="45720" rtlCol="0" anchor="b" anchorCtr="0"/>
          <a:lstStyle>
            <a:lvl1pPr algn="l" defTabSz="720044">
              <a:defRPr sz="2300">
                <a:solidFill>
                  <a:srgbClr val="430556"/>
                </a:solidFill>
              </a:defRPr>
            </a:lvl1pPr>
          </a:lstStyle>
          <a:p>
            <a:pPr>
              <a:defRPr/>
            </a:pPr>
            <a:fld id="{50BFA98E-EB6C-5042-9F22-426726549352}" type="datetime1">
              <a:rPr lang="en-GB"/>
              <a:pPr>
                <a:defRPr/>
              </a:pPr>
              <a:t>07/12/2014</a:t>
            </a:fld>
            <a:endParaRPr lang="en-US" dirty="0"/>
          </a:p>
        </p:txBody>
      </p:sp>
      <p:sp>
        <p:nvSpPr>
          <p:cNvPr id="5" name="Rectangle 4"/>
          <p:cNvSpPr/>
          <p:nvPr/>
        </p:nvSpPr>
        <p:spPr>
          <a:xfrm>
            <a:off x="5105400" y="520700"/>
            <a:ext cx="4432300" cy="1206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5"/>
          <a:stretch>
            <a:fillRect/>
          </a:stretch>
        </p:blipFill>
        <p:spPr>
          <a:xfrm>
            <a:off x="5553075" y="736600"/>
            <a:ext cx="3289300" cy="762000"/>
          </a:xfrm>
          <a:prstGeom prst="rect">
            <a:avLst/>
          </a:prstGeom>
        </p:spPr>
      </p:pic>
    </p:spTree>
  </p:cSld>
  <p:clrMap bg1="lt1" tx1="dk1" bg2="lt2" tx2="dk2" accent1="accent1" accent2="accent2" accent3="accent3" accent4="accent4" accent5="accent5" accent6="accent6" hlink="hlink" folHlink="folHlink"/>
  <p:sldLayoutIdLst>
    <p:sldLayoutId id="2147483780" r:id="rId1"/>
    <p:sldLayoutId id="2147483773" r:id="rId2"/>
  </p:sldLayoutIdLst>
  <p:timing>
    <p:tnLst>
      <p:par>
        <p:cTn id="1" dur="indefinite" restart="never" nodeType="tmRoot"/>
      </p:par>
    </p:tnLst>
  </p:timing>
  <p:hf sldNum="0" hdr="0"/>
  <p:txStyles>
    <p:titleStyle>
      <a:lvl1pPr algn="ctr" defTabSz="457200" rtl="0" eaLnBrk="1" fontAlgn="base" hangingPunct="1">
        <a:spcBef>
          <a:spcPct val="0"/>
        </a:spcBef>
        <a:spcAft>
          <a:spcPct val="0"/>
        </a:spcAft>
        <a:defRPr sz="5000" kern="1200">
          <a:solidFill>
            <a:srgbClr val="430556"/>
          </a:solidFill>
          <a:latin typeface="+mn-lt"/>
          <a:ea typeface="ＭＳ Ｐゴシック" charset="0"/>
          <a:cs typeface="ＭＳ Ｐゴシック" charset="0"/>
        </a:defRPr>
      </a:lvl1pPr>
      <a:lvl2pPr algn="ctr" defTabSz="457200" rtl="0" eaLnBrk="1" fontAlgn="base" hangingPunct="1">
        <a:spcBef>
          <a:spcPct val="0"/>
        </a:spcBef>
        <a:spcAft>
          <a:spcPct val="0"/>
        </a:spcAft>
        <a:defRPr sz="5000">
          <a:solidFill>
            <a:srgbClr val="430556"/>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5000">
          <a:solidFill>
            <a:srgbClr val="430556"/>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5000">
          <a:solidFill>
            <a:srgbClr val="430556"/>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5000">
          <a:solidFill>
            <a:srgbClr val="430556"/>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5000">
          <a:solidFill>
            <a:srgbClr val="430556"/>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5000">
          <a:solidFill>
            <a:srgbClr val="430556"/>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5000">
          <a:solidFill>
            <a:srgbClr val="430556"/>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5000">
          <a:solidFill>
            <a:srgbClr val="430556"/>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5105400" y="520700"/>
            <a:ext cx="4432300" cy="1206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5"/>
          <a:stretch>
            <a:fillRect/>
          </a:stretch>
        </p:blipFill>
        <p:spPr>
          <a:xfrm>
            <a:off x="5553075" y="736600"/>
            <a:ext cx="3289300" cy="762000"/>
          </a:xfrm>
          <a:prstGeom prst="rect">
            <a:avLst/>
          </a:prstGeom>
        </p:spPr>
      </p:pic>
      <p:sp>
        <p:nvSpPr>
          <p:cNvPr id="3074" name="Title Placeholder 1"/>
          <p:cNvSpPr>
            <a:spLocks noGrp="1"/>
          </p:cNvSpPr>
          <p:nvPr>
            <p:ph type="title"/>
          </p:nvPr>
        </p:nvSpPr>
        <p:spPr bwMode="auto">
          <a:xfrm>
            <a:off x="720725" y="2063750"/>
            <a:ext cx="1296035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4" name="Date Placeholder 3"/>
          <p:cNvSpPr>
            <a:spLocks noGrp="1"/>
          </p:cNvSpPr>
          <p:nvPr>
            <p:ph type="dt" sz="half" idx="2"/>
          </p:nvPr>
        </p:nvSpPr>
        <p:spPr>
          <a:xfrm>
            <a:off x="657225" y="9001125"/>
            <a:ext cx="3359150" cy="1139825"/>
          </a:xfrm>
          <a:prstGeom prst="rect">
            <a:avLst/>
          </a:prstGeom>
        </p:spPr>
        <p:txBody>
          <a:bodyPr vert="horz" lIns="91440" tIns="45720" rIns="91440" bIns="45720" rtlCol="0" anchor="b" anchorCtr="0"/>
          <a:lstStyle>
            <a:lvl1pPr algn="l" defTabSz="720044">
              <a:defRPr sz="2300">
                <a:solidFill>
                  <a:srgbClr val="430556"/>
                </a:solidFill>
              </a:defRPr>
            </a:lvl1pPr>
          </a:lstStyle>
          <a:p>
            <a:pPr>
              <a:defRPr/>
            </a:pPr>
            <a:fld id="{C3D09875-9668-5740-96A7-A00564A49CEE}" type="datetime1">
              <a:rPr lang="en-GB"/>
              <a:pPr>
                <a:defRPr/>
              </a:pPr>
              <a:t>07/12/2014</a:t>
            </a:fld>
            <a:endParaRPr lang="en-US" dirty="0"/>
          </a:p>
        </p:txBody>
      </p:sp>
    </p:spTree>
  </p:cSld>
  <p:clrMap bg1="lt1" tx1="dk1" bg2="lt2" tx2="dk2" accent1="accent1" accent2="accent2" accent3="accent3" accent4="accent4" accent5="accent5" accent6="accent6" hlink="hlink" folHlink="folHlink"/>
  <p:sldLayoutIdLst>
    <p:sldLayoutId id="2147483762" r:id="rId1"/>
    <p:sldLayoutId id="2147483775" r:id="rId2"/>
  </p:sldLayoutIdLst>
  <p:timing>
    <p:tnLst>
      <p:par>
        <p:cTn id="1" dur="indefinite" restart="never" nodeType="tmRoot"/>
      </p:par>
    </p:tnLst>
  </p:timing>
  <p:hf sldNum="0" hdr="0"/>
  <p:txStyles>
    <p:titleStyle>
      <a:lvl1pPr algn="ctr" defTabSz="457200" rtl="0" eaLnBrk="0" fontAlgn="base" hangingPunct="0">
        <a:spcBef>
          <a:spcPct val="0"/>
        </a:spcBef>
        <a:spcAft>
          <a:spcPct val="0"/>
        </a:spcAft>
        <a:defRPr sz="5000" kern="1200">
          <a:solidFill>
            <a:srgbClr val="430556"/>
          </a:solidFill>
          <a:latin typeface="+mn-lt"/>
          <a:ea typeface="ＭＳ Ｐゴシック" charset="0"/>
          <a:cs typeface="ＭＳ Ｐゴシック" charset="0"/>
        </a:defRPr>
      </a:lvl1pPr>
      <a:lvl2pPr algn="ctr" defTabSz="457200" rtl="0" eaLnBrk="0" fontAlgn="base" hangingPunct="0">
        <a:spcBef>
          <a:spcPct val="0"/>
        </a:spcBef>
        <a:spcAft>
          <a:spcPct val="0"/>
        </a:spcAft>
        <a:defRPr sz="5000">
          <a:solidFill>
            <a:srgbClr val="430556"/>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5000">
          <a:solidFill>
            <a:srgbClr val="430556"/>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5000">
          <a:solidFill>
            <a:srgbClr val="430556"/>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5000">
          <a:solidFill>
            <a:srgbClr val="430556"/>
          </a:solidFill>
          <a:latin typeface="Calibri" charset="0"/>
          <a:ea typeface="ＭＳ Ｐゴシック" charset="0"/>
          <a:cs typeface="ＭＳ Ｐゴシック" charset="0"/>
        </a:defRPr>
      </a:lvl5pPr>
      <a:lvl6pPr marL="457200" algn="ctr" defTabSz="457200" rtl="0" fontAlgn="base">
        <a:spcBef>
          <a:spcPct val="0"/>
        </a:spcBef>
        <a:spcAft>
          <a:spcPct val="0"/>
        </a:spcAft>
        <a:defRPr sz="5000">
          <a:solidFill>
            <a:srgbClr val="430556"/>
          </a:solidFill>
          <a:latin typeface="Calibri" charset="0"/>
          <a:ea typeface="ＭＳ Ｐゴシック" charset="0"/>
          <a:cs typeface="ＭＳ Ｐゴシック" charset="0"/>
        </a:defRPr>
      </a:lvl6pPr>
      <a:lvl7pPr marL="914400" algn="ctr" defTabSz="457200" rtl="0" fontAlgn="base">
        <a:spcBef>
          <a:spcPct val="0"/>
        </a:spcBef>
        <a:spcAft>
          <a:spcPct val="0"/>
        </a:spcAft>
        <a:defRPr sz="5000">
          <a:solidFill>
            <a:srgbClr val="430556"/>
          </a:solidFill>
          <a:latin typeface="Calibri" charset="0"/>
          <a:ea typeface="ＭＳ Ｐゴシック" charset="0"/>
          <a:cs typeface="ＭＳ Ｐゴシック" charset="0"/>
        </a:defRPr>
      </a:lvl7pPr>
      <a:lvl8pPr marL="1371600" algn="ctr" defTabSz="457200" rtl="0" fontAlgn="base">
        <a:spcBef>
          <a:spcPct val="0"/>
        </a:spcBef>
        <a:spcAft>
          <a:spcPct val="0"/>
        </a:spcAft>
        <a:defRPr sz="5000">
          <a:solidFill>
            <a:srgbClr val="430556"/>
          </a:solidFill>
          <a:latin typeface="Calibri" charset="0"/>
          <a:ea typeface="ＭＳ Ｐゴシック" charset="0"/>
          <a:cs typeface="ＭＳ Ｐゴシック" charset="0"/>
        </a:defRPr>
      </a:lvl8pPr>
      <a:lvl9pPr marL="1828800" algn="ctr" defTabSz="457200" rtl="0" fontAlgn="base">
        <a:spcBef>
          <a:spcPct val="0"/>
        </a:spcBef>
        <a:spcAft>
          <a:spcPct val="0"/>
        </a:spcAft>
        <a:defRPr sz="5000">
          <a:solidFill>
            <a:srgbClr val="430556"/>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720725" y="2063750"/>
            <a:ext cx="1296035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4" name="Date Placeholder 3"/>
          <p:cNvSpPr>
            <a:spLocks noGrp="1"/>
          </p:cNvSpPr>
          <p:nvPr>
            <p:ph type="dt" sz="half" idx="2"/>
          </p:nvPr>
        </p:nvSpPr>
        <p:spPr>
          <a:xfrm>
            <a:off x="657225" y="9001125"/>
            <a:ext cx="3359150" cy="1139825"/>
          </a:xfrm>
          <a:prstGeom prst="rect">
            <a:avLst/>
          </a:prstGeom>
        </p:spPr>
        <p:txBody>
          <a:bodyPr vert="horz" lIns="91440" tIns="45720" rIns="91440" bIns="45720" rtlCol="0" anchor="b" anchorCtr="0"/>
          <a:lstStyle>
            <a:lvl1pPr algn="l" defTabSz="720044">
              <a:defRPr sz="2300">
                <a:solidFill>
                  <a:schemeClr val="bg1"/>
                </a:solidFill>
              </a:defRPr>
            </a:lvl1pPr>
          </a:lstStyle>
          <a:p>
            <a:pPr>
              <a:defRPr/>
            </a:pPr>
            <a:fld id="{F8519A9E-CB16-3946-B8F4-A3AF8D0108D6}" type="datetime1">
              <a:rPr lang="en-GB"/>
              <a:pPr>
                <a:defRPr/>
              </a:pPr>
              <a:t>07/12/2014</a:t>
            </a:fld>
            <a:endParaRPr lang="en-US" dirty="0"/>
          </a:p>
        </p:txBody>
      </p:sp>
    </p:spTree>
  </p:cSld>
  <p:clrMap bg1="lt1" tx1="dk1" bg2="lt2" tx2="dk2" accent1="accent1" accent2="accent2" accent3="accent3" accent4="accent4" accent5="accent5" accent6="accent6" hlink="hlink" folHlink="folHlink"/>
  <p:sldLayoutIdLst>
    <p:sldLayoutId id="2147483771" r:id="rId1"/>
    <p:sldLayoutId id="2147483776" r:id="rId2"/>
  </p:sldLayoutIdLst>
  <p:timing>
    <p:tnLst>
      <p:par>
        <p:cTn id="1" dur="indefinite" restart="never" nodeType="tmRoot"/>
      </p:par>
    </p:tnLst>
  </p:timing>
  <p:hf sldNum="0" hdr="0"/>
  <p:txStyles>
    <p:titleStyle>
      <a:lvl1pPr algn="ctr" defTabSz="457200" rtl="0" eaLnBrk="0" fontAlgn="base" hangingPunct="0">
        <a:spcBef>
          <a:spcPct val="0"/>
        </a:spcBef>
        <a:spcAft>
          <a:spcPct val="0"/>
        </a:spcAft>
        <a:defRPr sz="5000" kern="1200">
          <a:solidFill>
            <a:schemeClr val="bg1"/>
          </a:solidFill>
          <a:latin typeface="+mn-lt"/>
          <a:ea typeface="ＭＳ Ｐゴシック" charset="0"/>
          <a:cs typeface="ＭＳ Ｐゴシック" charset="0"/>
        </a:defRPr>
      </a:lvl1pPr>
      <a:lvl2pPr algn="ctr" defTabSz="457200" rtl="0" eaLnBrk="0" fontAlgn="base" hangingPunct="0">
        <a:spcBef>
          <a:spcPct val="0"/>
        </a:spcBef>
        <a:spcAft>
          <a:spcPct val="0"/>
        </a:spcAft>
        <a:defRPr sz="5000">
          <a:solidFill>
            <a:schemeClr val="bg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5000">
          <a:solidFill>
            <a:schemeClr val="bg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5000">
          <a:solidFill>
            <a:schemeClr val="bg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5000">
          <a:solidFill>
            <a:schemeClr val="bg1"/>
          </a:solidFill>
          <a:latin typeface="Calibri" charset="0"/>
          <a:ea typeface="ＭＳ Ｐゴシック" charset="0"/>
          <a:cs typeface="ＭＳ Ｐゴシック" charset="0"/>
        </a:defRPr>
      </a:lvl5pPr>
      <a:lvl6pPr marL="457200" algn="ctr" defTabSz="457200" rtl="0" fontAlgn="base">
        <a:spcBef>
          <a:spcPct val="0"/>
        </a:spcBef>
        <a:spcAft>
          <a:spcPct val="0"/>
        </a:spcAft>
        <a:defRPr sz="5000">
          <a:solidFill>
            <a:schemeClr val="bg1"/>
          </a:solidFill>
          <a:latin typeface="Calibri" charset="0"/>
          <a:ea typeface="ＭＳ Ｐゴシック" charset="0"/>
          <a:cs typeface="ＭＳ Ｐゴシック" charset="0"/>
        </a:defRPr>
      </a:lvl6pPr>
      <a:lvl7pPr marL="914400" algn="ctr" defTabSz="457200" rtl="0" fontAlgn="base">
        <a:spcBef>
          <a:spcPct val="0"/>
        </a:spcBef>
        <a:spcAft>
          <a:spcPct val="0"/>
        </a:spcAft>
        <a:defRPr sz="5000">
          <a:solidFill>
            <a:schemeClr val="bg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5000">
          <a:solidFill>
            <a:schemeClr val="bg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5000">
          <a:solidFill>
            <a:schemeClr val="bg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720725" y="2063750"/>
            <a:ext cx="1296035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4" name="Date Placeholder 3"/>
          <p:cNvSpPr>
            <a:spLocks noGrp="1"/>
          </p:cNvSpPr>
          <p:nvPr>
            <p:ph type="dt" sz="half" idx="2"/>
          </p:nvPr>
        </p:nvSpPr>
        <p:spPr>
          <a:xfrm>
            <a:off x="657225" y="9001125"/>
            <a:ext cx="3359150" cy="1139825"/>
          </a:xfrm>
          <a:prstGeom prst="rect">
            <a:avLst/>
          </a:prstGeom>
        </p:spPr>
        <p:txBody>
          <a:bodyPr vert="horz" lIns="91440" tIns="45720" rIns="91440" bIns="45720" rtlCol="0" anchor="b" anchorCtr="0"/>
          <a:lstStyle>
            <a:lvl1pPr algn="l" defTabSz="720044">
              <a:defRPr sz="2300">
                <a:solidFill>
                  <a:schemeClr val="bg1"/>
                </a:solidFill>
              </a:defRPr>
            </a:lvl1pPr>
          </a:lstStyle>
          <a:p>
            <a:pPr>
              <a:defRPr/>
            </a:pPr>
            <a:fld id="{092C1B02-DAE0-1B41-AFF4-0E9FA1D7ABE3}" type="datetime1">
              <a:rPr lang="en-GB"/>
              <a:pPr>
                <a:defRPr/>
              </a:pPr>
              <a:t>07/12/2014</a:t>
            </a:fld>
            <a:endParaRPr lang="en-US" dirty="0"/>
          </a:p>
        </p:txBody>
      </p:sp>
    </p:spTree>
  </p:cSld>
  <p:clrMap bg1="lt1" tx1="dk1" bg2="lt2" tx2="dk2" accent1="accent1" accent2="accent2" accent3="accent3" accent4="accent4" accent5="accent5" accent6="accent6" hlink="hlink" folHlink="folHlink"/>
  <p:sldLayoutIdLst>
    <p:sldLayoutId id="2147483763" r:id="rId1"/>
    <p:sldLayoutId id="2147483777" r:id="rId2"/>
  </p:sldLayoutIdLst>
  <p:timing>
    <p:tnLst>
      <p:par>
        <p:cTn id="1" dur="indefinite" restart="never" nodeType="tmRoot"/>
      </p:par>
    </p:tnLst>
  </p:timing>
  <p:hf sldNum="0" hdr="0"/>
  <p:txStyles>
    <p:titleStyle>
      <a:lvl1pPr algn="ctr" defTabSz="457200" rtl="0" eaLnBrk="0" fontAlgn="base" hangingPunct="0">
        <a:spcBef>
          <a:spcPct val="0"/>
        </a:spcBef>
        <a:spcAft>
          <a:spcPct val="0"/>
        </a:spcAft>
        <a:defRPr sz="5000" kern="1200">
          <a:solidFill>
            <a:schemeClr val="bg1"/>
          </a:solidFill>
          <a:latin typeface="+mn-lt"/>
          <a:ea typeface="ＭＳ Ｐゴシック" charset="0"/>
          <a:cs typeface="ＭＳ Ｐゴシック" charset="0"/>
        </a:defRPr>
      </a:lvl1pPr>
      <a:lvl2pPr algn="ctr" defTabSz="457200" rtl="0" eaLnBrk="0" fontAlgn="base" hangingPunct="0">
        <a:spcBef>
          <a:spcPct val="0"/>
        </a:spcBef>
        <a:spcAft>
          <a:spcPct val="0"/>
        </a:spcAft>
        <a:defRPr sz="5000">
          <a:solidFill>
            <a:schemeClr val="bg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5000">
          <a:solidFill>
            <a:schemeClr val="bg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5000">
          <a:solidFill>
            <a:schemeClr val="bg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5000">
          <a:solidFill>
            <a:schemeClr val="bg1"/>
          </a:solidFill>
          <a:latin typeface="Calibri" charset="0"/>
          <a:ea typeface="ＭＳ Ｐゴシック" charset="0"/>
          <a:cs typeface="ＭＳ Ｐゴシック" charset="0"/>
        </a:defRPr>
      </a:lvl5pPr>
      <a:lvl6pPr marL="457200" algn="ctr" defTabSz="457200" rtl="0" fontAlgn="base">
        <a:spcBef>
          <a:spcPct val="0"/>
        </a:spcBef>
        <a:spcAft>
          <a:spcPct val="0"/>
        </a:spcAft>
        <a:defRPr sz="5000">
          <a:solidFill>
            <a:schemeClr val="bg1"/>
          </a:solidFill>
          <a:latin typeface="Calibri" charset="0"/>
          <a:ea typeface="ＭＳ Ｐゴシック" charset="0"/>
          <a:cs typeface="ＭＳ Ｐゴシック" charset="0"/>
        </a:defRPr>
      </a:lvl6pPr>
      <a:lvl7pPr marL="914400" algn="ctr" defTabSz="457200" rtl="0" fontAlgn="base">
        <a:spcBef>
          <a:spcPct val="0"/>
        </a:spcBef>
        <a:spcAft>
          <a:spcPct val="0"/>
        </a:spcAft>
        <a:defRPr sz="5000">
          <a:solidFill>
            <a:schemeClr val="bg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5000">
          <a:solidFill>
            <a:schemeClr val="bg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5000">
          <a:solidFill>
            <a:schemeClr val="bg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9219" name="Title Placeholder 1"/>
          <p:cNvSpPr>
            <a:spLocks noGrp="1"/>
          </p:cNvSpPr>
          <p:nvPr>
            <p:ph type="title"/>
          </p:nvPr>
        </p:nvSpPr>
        <p:spPr bwMode="auto">
          <a:xfrm>
            <a:off x="720090" y="1864800"/>
            <a:ext cx="12960350" cy="1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lgn="l" defTabSz="457200" rtl="0" eaLnBrk="0" fontAlgn="base" hangingPunct="0">
              <a:spcBef>
                <a:spcPct val="0"/>
              </a:spcBef>
              <a:spcAft>
                <a:spcPct val="0"/>
              </a:spcAft>
            </a:pPr>
            <a:r>
              <a:rPr lang="en-GB" dirty="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766" r:id="rId1"/>
    <p:sldLayoutId id="2147483764" r:id="rId2"/>
    <p:sldLayoutId id="2147483778" r:id="rId3"/>
    <p:sldLayoutId id="2147483792" r:id="rId4"/>
    <p:sldLayoutId id="2147483793" r:id="rId5"/>
    <p:sldLayoutId id="2147483794" r:id="rId6"/>
    <p:sldLayoutId id="2147483795" r:id="rId7"/>
    <p:sldLayoutId id="2147483796" r:id="rId8"/>
    <p:sldLayoutId id="2147483797" r:id="rId9"/>
    <p:sldLayoutId id="2147483798" r:id="rId10"/>
  </p:sldLayoutIdLst>
  <p:timing>
    <p:tnLst>
      <p:par>
        <p:cTn id="1" dur="indefinite" restart="never" nodeType="tmRoot"/>
      </p:par>
    </p:tnLst>
  </p:timing>
  <p:hf sldNum="0" hdr="0"/>
  <p:txStyles>
    <p:titleStyle>
      <a:lvl1pPr algn="l" defTabSz="457200" rtl="0" eaLnBrk="0" fontAlgn="base" hangingPunct="0">
        <a:spcBef>
          <a:spcPct val="0"/>
        </a:spcBef>
        <a:spcAft>
          <a:spcPct val="0"/>
        </a:spcAft>
        <a:defRPr lang="en-US" sz="5000" kern="1200" dirty="0">
          <a:solidFill>
            <a:srgbClr val="430556"/>
          </a:solidFill>
          <a:latin typeface="+mn-lt"/>
          <a:ea typeface="ＭＳ Ｐゴシック" charset="0"/>
          <a:cs typeface="ＭＳ Ｐゴシック" charset="0"/>
        </a:defRPr>
      </a:lvl1pPr>
      <a:lvl2pPr algn="ctr" defTabSz="457200" rtl="0" eaLnBrk="0" fontAlgn="base" hangingPunct="0">
        <a:spcBef>
          <a:spcPct val="0"/>
        </a:spcBef>
        <a:spcAft>
          <a:spcPct val="0"/>
        </a:spcAft>
        <a:defRPr sz="5000">
          <a:solidFill>
            <a:srgbClr val="430556"/>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5000">
          <a:solidFill>
            <a:srgbClr val="430556"/>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5000">
          <a:solidFill>
            <a:srgbClr val="430556"/>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5000">
          <a:solidFill>
            <a:srgbClr val="430556"/>
          </a:solidFill>
          <a:latin typeface="Calibri" charset="0"/>
          <a:ea typeface="ＭＳ Ｐゴシック" charset="0"/>
          <a:cs typeface="ＭＳ Ｐゴシック" charset="0"/>
        </a:defRPr>
      </a:lvl5pPr>
      <a:lvl6pPr marL="457200" algn="ctr" defTabSz="457200" rtl="0" fontAlgn="base">
        <a:spcBef>
          <a:spcPct val="0"/>
        </a:spcBef>
        <a:spcAft>
          <a:spcPct val="0"/>
        </a:spcAft>
        <a:defRPr sz="5000">
          <a:solidFill>
            <a:srgbClr val="430556"/>
          </a:solidFill>
          <a:latin typeface="Calibri" charset="0"/>
          <a:ea typeface="ＭＳ Ｐゴシック" charset="0"/>
          <a:cs typeface="ＭＳ Ｐゴシック" charset="0"/>
        </a:defRPr>
      </a:lvl6pPr>
      <a:lvl7pPr marL="914400" algn="ctr" defTabSz="457200" rtl="0" fontAlgn="base">
        <a:spcBef>
          <a:spcPct val="0"/>
        </a:spcBef>
        <a:spcAft>
          <a:spcPct val="0"/>
        </a:spcAft>
        <a:defRPr sz="5000">
          <a:solidFill>
            <a:srgbClr val="430556"/>
          </a:solidFill>
          <a:latin typeface="Calibri" charset="0"/>
          <a:ea typeface="ＭＳ Ｐゴシック" charset="0"/>
          <a:cs typeface="ＭＳ Ｐゴシック" charset="0"/>
        </a:defRPr>
      </a:lvl7pPr>
      <a:lvl8pPr marL="1371600" algn="ctr" defTabSz="457200" rtl="0" fontAlgn="base">
        <a:spcBef>
          <a:spcPct val="0"/>
        </a:spcBef>
        <a:spcAft>
          <a:spcPct val="0"/>
        </a:spcAft>
        <a:defRPr sz="5000">
          <a:solidFill>
            <a:srgbClr val="430556"/>
          </a:solidFill>
          <a:latin typeface="Calibri" charset="0"/>
          <a:ea typeface="ＭＳ Ｐゴシック" charset="0"/>
          <a:cs typeface="ＭＳ Ｐゴシック" charset="0"/>
        </a:defRPr>
      </a:lvl8pPr>
      <a:lvl9pPr marL="1828800" algn="ctr" defTabSz="457200" rtl="0" fontAlgn="base">
        <a:spcBef>
          <a:spcPct val="0"/>
        </a:spcBef>
        <a:spcAft>
          <a:spcPct val="0"/>
        </a:spcAft>
        <a:defRPr sz="5000">
          <a:solidFill>
            <a:srgbClr val="430556"/>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10243" name="Title Placeholder 1"/>
          <p:cNvSpPr>
            <a:spLocks noGrp="1"/>
          </p:cNvSpPr>
          <p:nvPr>
            <p:ph type="title"/>
          </p:nvPr>
        </p:nvSpPr>
        <p:spPr bwMode="auto">
          <a:xfrm>
            <a:off x="720725" y="1864800"/>
            <a:ext cx="12960350" cy="1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GB" dirty="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768" r:id="rId1"/>
    <p:sldLayoutId id="2147483765" r:id="rId2"/>
    <p:sldLayoutId id="2147483779" r:id="rId3"/>
  </p:sldLayoutIdLst>
  <p:timing>
    <p:tnLst>
      <p:par>
        <p:cTn id="1" dur="indefinite" restart="never" nodeType="tmRoot"/>
      </p:par>
    </p:tnLst>
  </p:timing>
  <p:hf sldNum="0" hdr="0"/>
  <p:txStyles>
    <p:titleStyle>
      <a:lvl1pPr algn="l" defTabSz="457200" rtl="0" eaLnBrk="0" fontAlgn="base" hangingPunct="0">
        <a:spcBef>
          <a:spcPct val="0"/>
        </a:spcBef>
        <a:spcAft>
          <a:spcPct val="0"/>
        </a:spcAft>
        <a:defRPr sz="5000" kern="1200">
          <a:solidFill>
            <a:schemeClr val="bg1"/>
          </a:solidFill>
          <a:latin typeface="+mn-lt"/>
          <a:ea typeface="ＭＳ Ｐゴシック" charset="0"/>
          <a:cs typeface="ＭＳ Ｐゴシック" charset="0"/>
        </a:defRPr>
      </a:lvl1pPr>
      <a:lvl2pPr algn="ctr" defTabSz="457200" rtl="0" eaLnBrk="0" fontAlgn="base" hangingPunct="0">
        <a:spcBef>
          <a:spcPct val="0"/>
        </a:spcBef>
        <a:spcAft>
          <a:spcPct val="0"/>
        </a:spcAft>
        <a:defRPr sz="5000">
          <a:solidFill>
            <a:schemeClr val="bg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5000">
          <a:solidFill>
            <a:schemeClr val="bg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5000">
          <a:solidFill>
            <a:schemeClr val="bg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5000">
          <a:solidFill>
            <a:schemeClr val="bg1"/>
          </a:solidFill>
          <a:latin typeface="Calibri" charset="0"/>
          <a:ea typeface="ＭＳ Ｐゴシック" charset="0"/>
          <a:cs typeface="ＭＳ Ｐゴシック" charset="0"/>
        </a:defRPr>
      </a:lvl5pPr>
      <a:lvl6pPr marL="457200" algn="ctr" defTabSz="457200" rtl="0" fontAlgn="base">
        <a:spcBef>
          <a:spcPct val="0"/>
        </a:spcBef>
        <a:spcAft>
          <a:spcPct val="0"/>
        </a:spcAft>
        <a:defRPr sz="5000">
          <a:solidFill>
            <a:schemeClr val="bg1"/>
          </a:solidFill>
          <a:latin typeface="Calibri" charset="0"/>
          <a:ea typeface="ＭＳ Ｐゴシック" charset="0"/>
          <a:cs typeface="ＭＳ Ｐゴシック" charset="0"/>
        </a:defRPr>
      </a:lvl6pPr>
      <a:lvl7pPr marL="914400" algn="ctr" defTabSz="457200" rtl="0" fontAlgn="base">
        <a:spcBef>
          <a:spcPct val="0"/>
        </a:spcBef>
        <a:spcAft>
          <a:spcPct val="0"/>
        </a:spcAft>
        <a:defRPr sz="5000">
          <a:solidFill>
            <a:schemeClr val="bg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5000">
          <a:solidFill>
            <a:schemeClr val="bg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5000">
          <a:solidFill>
            <a:schemeClr val="bg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86" r:id="rId1"/>
  </p:sldLayoutIdLst>
  <p:timing>
    <p:tnLst>
      <p:par>
        <p:cTn id="1" dur="indefinite" restart="never" nodeType="tmRoot"/>
      </p:par>
    </p:tnLst>
  </p:timing>
  <p:hf sldNum="0" hdr="0"/>
  <p:txStyles>
    <p:titleStyle>
      <a:lvl1pPr algn="l" defTabSz="457200" rtl="0" eaLnBrk="0" fontAlgn="base" hangingPunct="0">
        <a:spcBef>
          <a:spcPct val="0"/>
        </a:spcBef>
        <a:spcAft>
          <a:spcPct val="0"/>
        </a:spcAft>
        <a:defRPr sz="5000" kern="1200">
          <a:solidFill>
            <a:srgbClr val="430556"/>
          </a:solidFill>
          <a:latin typeface="+mn-lt"/>
          <a:ea typeface="ＭＳ Ｐゴシック" charset="0"/>
          <a:cs typeface="ＭＳ Ｐゴシック" charset="0"/>
        </a:defRPr>
      </a:lvl1pPr>
      <a:lvl2pPr algn="l" defTabSz="457200" rtl="0" eaLnBrk="0" fontAlgn="base" hangingPunct="0">
        <a:spcBef>
          <a:spcPct val="0"/>
        </a:spcBef>
        <a:spcAft>
          <a:spcPct val="0"/>
        </a:spcAft>
        <a:defRPr sz="5000">
          <a:solidFill>
            <a:srgbClr val="430556"/>
          </a:solidFill>
          <a:latin typeface="Calibri" charset="0"/>
          <a:ea typeface="ＭＳ Ｐゴシック" charset="0"/>
          <a:cs typeface="ＭＳ Ｐゴシック" charset="0"/>
        </a:defRPr>
      </a:lvl2pPr>
      <a:lvl3pPr algn="l" defTabSz="457200" rtl="0" eaLnBrk="0" fontAlgn="base" hangingPunct="0">
        <a:spcBef>
          <a:spcPct val="0"/>
        </a:spcBef>
        <a:spcAft>
          <a:spcPct val="0"/>
        </a:spcAft>
        <a:defRPr sz="5000">
          <a:solidFill>
            <a:srgbClr val="430556"/>
          </a:solidFill>
          <a:latin typeface="Calibri" charset="0"/>
          <a:ea typeface="ＭＳ Ｐゴシック" charset="0"/>
          <a:cs typeface="ＭＳ Ｐゴシック" charset="0"/>
        </a:defRPr>
      </a:lvl3pPr>
      <a:lvl4pPr algn="l" defTabSz="457200" rtl="0" eaLnBrk="0" fontAlgn="base" hangingPunct="0">
        <a:spcBef>
          <a:spcPct val="0"/>
        </a:spcBef>
        <a:spcAft>
          <a:spcPct val="0"/>
        </a:spcAft>
        <a:defRPr sz="5000">
          <a:solidFill>
            <a:srgbClr val="430556"/>
          </a:solidFill>
          <a:latin typeface="Calibri" charset="0"/>
          <a:ea typeface="ＭＳ Ｐゴシック" charset="0"/>
          <a:cs typeface="ＭＳ Ｐゴシック" charset="0"/>
        </a:defRPr>
      </a:lvl4pPr>
      <a:lvl5pPr algn="l" defTabSz="457200" rtl="0" eaLnBrk="0" fontAlgn="base" hangingPunct="0">
        <a:spcBef>
          <a:spcPct val="0"/>
        </a:spcBef>
        <a:spcAft>
          <a:spcPct val="0"/>
        </a:spcAft>
        <a:defRPr sz="5000">
          <a:solidFill>
            <a:srgbClr val="430556"/>
          </a:solidFill>
          <a:latin typeface="Calibri" charset="0"/>
          <a:ea typeface="ＭＳ Ｐゴシック" charset="0"/>
          <a:cs typeface="ＭＳ Ｐゴシック" charset="0"/>
        </a:defRPr>
      </a:lvl5pPr>
      <a:lvl6pPr marL="457200" algn="ctr" defTabSz="457200" rtl="0" fontAlgn="base">
        <a:spcBef>
          <a:spcPct val="0"/>
        </a:spcBef>
        <a:spcAft>
          <a:spcPct val="0"/>
        </a:spcAft>
        <a:defRPr sz="5000">
          <a:solidFill>
            <a:srgbClr val="430556"/>
          </a:solidFill>
          <a:latin typeface="Calibri" charset="0"/>
          <a:ea typeface="ＭＳ Ｐゴシック" charset="0"/>
          <a:cs typeface="ＭＳ Ｐゴシック" charset="0"/>
        </a:defRPr>
      </a:lvl6pPr>
      <a:lvl7pPr marL="914400" algn="ctr" defTabSz="457200" rtl="0" fontAlgn="base">
        <a:spcBef>
          <a:spcPct val="0"/>
        </a:spcBef>
        <a:spcAft>
          <a:spcPct val="0"/>
        </a:spcAft>
        <a:defRPr sz="5000">
          <a:solidFill>
            <a:srgbClr val="430556"/>
          </a:solidFill>
          <a:latin typeface="Calibri" charset="0"/>
          <a:ea typeface="ＭＳ Ｐゴシック" charset="0"/>
          <a:cs typeface="ＭＳ Ｐゴシック" charset="0"/>
        </a:defRPr>
      </a:lvl7pPr>
      <a:lvl8pPr marL="1371600" algn="ctr" defTabSz="457200" rtl="0" fontAlgn="base">
        <a:spcBef>
          <a:spcPct val="0"/>
        </a:spcBef>
        <a:spcAft>
          <a:spcPct val="0"/>
        </a:spcAft>
        <a:defRPr sz="5000">
          <a:solidFill>
            <a:srgbClr val="430556"/>
          </a:solidFill>
          <a:latin typeface="Calibri" charset="0"/>
          <a:ea typeface="ＭＳ Ｐゴシック" charset="0"/>
          <a:cs typeface="ＭＳ Ｐゴシック" charset="0"/>
        </a:defRPr>
      </a:lvl8pPr>
      <a:lvl9pPr marL="1828800" algn="ctr" defTabSz="457200" rtl="0" fontAlgn="base">
        <a:spcBef>
          <a:spcPct val="0"/>
        </a:spcBef>
        <a:spcAft>
          <a:spcPct val="0"/>
        </a:spcAft>
        <a:defRPr sz="5000">
          <a:solidFill>
            <a:srgbClr val="430556"/>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10243" name="Title Placeholder 1"/>
          <p:cNvSpPr>
            <a:spLocks noGrp="1"/>
          </p:cNvSpPr>
          <p:nvPr>
            <p:ph type="title"/>
          </p:nvPr>
        </p:nvSpPr>
        <p:spPr bwMode="auto">
          <a:xfrm>
            <a:off x="720725" y="1864800"/>
            <a:ext cx="12960350" cy="1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GB" dirty="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Lst>
  <p:timing>
    <p:tnLst>
      <p:par>
        <p:cTn id="1" dur="indefinite" restart="never" nodeType="tmRoot"/>
      </p:par>
    </p:tnLst>
  </p:timing>
  <p:hf sldNum="0" hdr="0"/>
  <p:txStyles>
    <p:titleStyle>
      <a:lvl1pPr algn="l" defTabSz="457200" rtl="0" eaLnBrk="0" fontAlgn="base" hangingPunct="0">
        <a:spcBef>
          <a:spcPct val="0"/>
        </a:spcBef>
        <a:spcAft>
          <a:spcPct val="0"/>
        </a:spcAft>
        <a:defRPr sz="5000" kern="1200">
          <a:solidFill>
            <a:schemeClr val="bg1"/>
          </a:solidFill>
          <a:latin typeface="+mn-lt"/>
          <a:ea typeface="ＭＳ Ｐゴシック" charset="0"/>
          <a:cs typeface="ＭＳ Ｐゴシック" charset="0"/>
        </a:defRPr>
      </a:lvl1pPr>
      <a:lvl2pPr algn="ctr" defTabSz="457200" rtl="0" eaLnBrk="0" fontAlgn="base" hangingPunct="0">
        <a:spcBef>
          <a:spcPct val="0"/>
        </a:spcBef>
        <a:spcAft>
          <a:spcPct val="0"/>
        </a:spcAft>
        <a:defRPr sz="5000">
          <a:solidFill>
            <a:schemeClr val="bg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5000">
          <a:solidFill>
            <a:schemeClr val="bg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5000">
          <a:solidFill>
            <a:schemeClr val="bg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5000">
          <a:solidFill>
            <a:schemeClr val="bg1"/>
          </a:solidFill>
          <a:latin typeface="Calibri" charset="0"/>
          <a:ea typeface="ＭＳ Ｐゴシック" charset="0"/>
          <a:cs typeface="ＭＳ Ｐゴシック" charset="0"/>
        </a:defRPr>
      </a:lvl5pPr>
      <a:lvl6pPr marL="457200" algn="ctr" defTabSz="457200" rtl="0" fontAlgn="base">
        <a:spcBef>
          <a:spcPct val="0"/>
        </a:spcBef>
        <a:spcAft>
          <a:spcPct val="0"/>
        </a:spcAft>
        <a:defRPr sz="5000">
          <a:solidFill>
            <a:schemeClr val="bg1"/>
          </a:solidFill>
          <a:latin typeface="Calibri" charset="0"/>
          <a:ea typeface="ＭＳ Ｐゴシック" charset="0"/>
          <a:cs typeface="ＭＳ Ｐゴシック" charset="0"/>
        </a:defRPr>
      </a:lvl6pPr>
      <a:lvl7pPr marL="914400" algn="ctr" defTabSz="457200" rtl="0" fontAlgn="base">
        <a:spcBef>
          <a:spcPct val="0"/>
        </a:spcBef>
        <a:spcAft>
          <a:spcPct val="0"/>
        </a:spcAft>
        <a:defRPr sz="5000">
          <a:solidFill>
            <a:schemeClr val="bg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5000">
          <a:solidFill>
            <a:schemeClr val="bg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5000">
          <a:solidFill>
            <a:schemeClr val="bg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3.xml"/><Relationship Id="rId1" Type="http://schemas.openxmlformats.org/officeDocument/2006/relationships/tags" Target="../tags/tag1.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1.xml"/><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8" Type="http://schemas.openxmlformats.org/officeDocument/2006/relationships/hyperlink" Target="http://caremonster.crushpath.me/info" TargetMode="External"/><Relationship Id="rId13" Type="http://schemas.openxmlformats.org/officeDocument/2006/relationships/hyperlink" Target="http://www.mylively.com/" TargetMode="External"/><Relationship Id="rId3" Type="http://schemas.openxmlformats.org/officeDocument/2006/relationships/hyperlink" Target="http://www.canarycare.co.uk/" TargetMode="External"/><Relationship Id="rId7" Type="http://schemas.openxmlformats.org/officeDocument/2006/relationships/hyperlink" Target="http://www.breezie.com/" TargetMode="External"/><Relationship Id="rId12" Type="http://schemas.openxmlformats.org/officeDocument/2006/relationships/hyperlink" Target="http://www.smartstones.co/" TargetMode="External"/><Relationship Id="rId2" Type="http://schemas.openxmlformats.org/officeDocument/2006/relationships/notesSlide" Target="../notesSlides/notesSlide20.xml"/><Relationship Id="rId1" Type="http://schemas.openxmlformats.org/officeDocument/2006/relationships/slideLayout" Target="../slideLayouts/slideLayout11.xml"/><Relationship Id="rId6" Type="http://schemas.openxmlformats.org/officeDocument/2006/relationships/hyperlink" Target="http://www.activeprotect.co/" TargetMode="External"/><Relationship Id="rId11" Type="http://schemas.openxmlformats.org/officeDocument/2006/relationships/hyperlink" Target="http://roobrik.com/" TargetMode="External"/><Relationship Id="rId5" Type="http://schemas.openxmlformats.org/officeDocument/2006/relationships/hyperlink" Target="http://www.umotif.com/" TargetMode="External"/><Relationship Id="rId10" Type="http://schemas.openxmlformats.org/officeDocument/2006/relationships/hyperlink" Target="http://www.linkedsenior.com/" TargetMode="External"/><Relationship Id="rId4" Type="http://schemas.openxmlformats.org/officeDocument/2006/relationships/hyperlink" Target="http://www.adi-uk.com/i-focus.html" TargetMode="External"/><Relationship Id="rId9" Type="http://schemas.openxmlformats.org/officeDocument/2006/relationships/hyperlink" Target="http://www.gerijoy.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rita.me.uk/demo/" TargetMode="External"/><Relationship Id="rId2" Type="http://schemas.openxmlformats.org/officeDocument/2006/relationships/notesSlide" Target="../notesSlides/notesSlide21.xml"/><Relationship Id="rId1" Type="http://schemas.openxmlformats.org/officeDocument/2006/relationships/slideLayout" Target="../slideLayouts/slideLayout11.xml"/><Relationship Id="rId4" Type="http://schemas.openxmlformats.org/officeDocument/2006/relationships/image" Target="../media/image33.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19.jpe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0725" y="2354850"/>
            <a:ext cx="12960350" cy="1485845"/>
          </a:xfrm>
        </p:spPr>
        <p:txBody>
          <a:bodyPr/>
          <a:lstStyle/>
          <a:p>
            <a:r>
              <a:rPr lang="en-US" dirty="0" smtClean="0"/>
              <a:t>The Role of Technology in Health &amp; Social Care</a:t>
            </a:r>
            <a:endParaRPr lang="en-US" dirty="0"/>
          </a:p>
        </p:txBody>
      </p:sp>
      <p:sp>
        <p:nvSpPr>
          <p:cNvPr id="3" name="Date Placeholder 2"/>
          <p:cNvSpPr>
            <a:spLocks noGrp="1"/>
          </p:cNvSpPr>
          <p:nvPr>
            <p:ph type="dt" sz="half" idx="10"/>
          </p:nvPr>
        </p:nvSpPr>
        <p:spPr/>
        <p:txBody>
          <a:bodyPr/>
          <a:lstStyle/>
          <a:p>
            <a:pPr>
              <a:defRPr/>
            </a:pPr>
            <a:fld id="{E54F9311-179C-9D4A-A329-E5CBACA3B19D}" type="datetime1">
              <a:rPr lang="en-GB" smtClean="0"/>
              <a:pPr>
                <a:defRPr/>
              </a:pPr>
              <a:t>07/12/2014</a:t>
            </a:fld>
            <a:endParaRPr lang="en-US" dirty="0"/>
          </a:p>
        </p:txBody>
      </p:sp>
      <p:sp>
        <p:nvSpPr>
          <p:cNvPr id="5" name="TextBox 4"/>
          <p:cNvSpPr txBox="1"/>
          <p:nvPr/>
        </p:nvSpPr>
        <p:spPr>
          <a:xfrm>
            <a:off x="3865411" y="5320143"/>
            <a:ext cx="6700232" cy="1261884"/>
          </a:xfrm>
          <a:prstGeom prst="rect">
            <a:avLst/>
          </a:prstGeom>
          <a:noFill/>
        </p:spPr>
        <p:txBody>
          <a:bodyPr wrap="none" rtlCol="0">
            <a:spAutoFit/>
          </a:bodyPr>
          <a:lstStyle/>
          <a:p>
            <a:r>
              <a:rPr lang="en-GB" dirty="0" smtClean="0">
                <a:solidFill>
                  <a:srgbClr val="430556"/>
                </a:solidFill>
              </a:rPr>
              <a:t>Chris Sawyer – Lead Technologist</a:t>
            </a:r>
          </a:p>
          <a:p>
            <a:pPr algn="ctr"/>
            <a:r>
              <a:rPr lang="en-GB" dirty="0" smtClean="0">
                <a:solidFill>
                  <a:srgbClr val="430556"/>
                </a:solidFill>
              </a:rPr>
              <a:t>Health + Care</a:t>
            </a:r>
            <a:endParaRPr lang="en-GB" dirty="0">
              <a:solidFill>
                <a:srgbClr val="430556"/>
              </a:solidFill>
            </a:endParaRPr>
          </a:p>
        </p:txBody>
      </p:sp>
    </p:spTree>
    <p:extLst>
      <p:ext uri="{BB962C8B-B14F-4D97-AF65-F5344CB8AC3E}">
        <p14:creationId xmlns:p14="http://schemas.microsoft.com/office/powerpoint/2010/main" val="18997177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099" y="0"/>
            <a:ext cx="14539899" cy="10799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90481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012" y="2159000"/>
            <a:ext cx="13585698" cy="1319971"/>
          </a:xfrm>
        </p:spPr>
        <p:txBody>
          <a:bodyPr/>
          <a:lstStyle/>
          <a:p>
            <a:pPr algn="ctr"/>
            <a:r>
              <a:rPr lang="en-GB" dirty="0" smtClean="0"/>
              <a:t/>
            </a:r>
            <a:br>
              <a:rPr lang="en-GB" dirty="0" smtClean="0"/>
            </a:br>
            <a:r>
              <a:rPr lang="en-GB" dirty="0" smtClean="0">
                <a:solidFill>
                  <a:srgbClr val="FF3399"/>
                </a:solidFill>
              </a:rPr>
              <a:t>Vision Statement</a:t>
            </a:r>
            <a:br>
              <a:rPr lang="en-GB" dirty="0" smtClean="0">
                <a:solidFill>
                  <a:srgbClr val="FF3399"/>
                </a:solidFill>
              </a:rPr>
            </a:br>
            <a:r>
              <a:rPr lang="en-GB" dirty="0" smtClean="0">
                <a:solidFill>
                  <a:srgbClr val="FF3399"/>
                </a:solidFill>
              </a:rPr>
              <a:t>The Long Term Care Revolution </a:t>
            </a:r>
            <a:r>
              <a:rPr lang="en-GB" dirty="0" smtClean="0"/>
              <a:t/>
            </a:r>
            <a:br>
              <a:rPr lang="en-GB" dirty="0" smtClean="0"/>
            </a:br>
            <a:endParaRPr lang="en-GB" dirty="0"/>
          </a:p>
        </p:txBody>
      </p:sp>
      <p:sp>
        <p:nvSpPr>
          <p:cNvPr id="3" name="Content Placeholder 2"/>
          <p:cNvSpPr>
            <a:spLocks noGrp="1"/>
          </p:cNvSpPr>
          <p:nvPr>
            <p:ph idx="1"/>
          </p:nvPr>
        </p:nvSpPr>
        <p:spPr>
          <a:xfrm>
            <a:off x="720090" y="4165600"/>
            <a:ext cx="12961620" cy="5826157"/>
          </a:xfrm>
        </p:spPr>
        <p:txBody>
          <a:bodyPr/>
          <a:lstStyle/>
          <a:p>
            <a:pPr marL="0" indent="0" algn="ctr">
              <a:buNone/>
            </a:pPr>
            <a:r>
              <a:rPr lang="en-GB" sz="4400" dirty="0" smtClean="0">
                <a:latin typeface="Arial" pitchFamily="34" charset="0"/>
                <a:cs typeface="Arial" pitchFamily="34" charset="0"/>
              </a:rPr>
              <a:t>To evolve the existing institutional model of long term care into a world class, cutting edge marketplace fit for the 21</a:t>
            </a:r>
            <a:r>
              <a:rPr lang="en-GB" sz="4400" baseline="30000" dirty="0" smtClean="0">
                <a:latin typeface="Arial" pitchFamily="34" charset="0"/>
                <a:cs typeface="Arial" pitchFamily="34" charset="0"/>
              </a:rPr>
              <a:t>st</a:t>
            </a:r>
            <a:r>
              <a:rPr lang="en-GB" sz="4400" dirty="0" smtClean="0">
                <a:latin typeface="Arial" pitchFamily="34" charset="0"/>
                <a:cs typeface="Arial" pitchFamily="34" charset="0"/>
              </a:rPr>
              <a:t> Century. </a:t>
            </a:r>
          </a:p>
          <a:p>
            <a:pPr marL="0" indent="0" algn="ctr">
              <a:buNone/>
            </a:pPr>
            <a:endParaRPr lang="en-GB" sz="2000" dirty="0" smtClean="0">
              <a:latin typeface="Arial" pitchFamily="34" charset="0"/>
              <a:cs typeface="Arial" pitchFamily="34" charset="0"/>
            </a:endParaRPr>
          </a:p>
          <a:p>
            <a:pPr marL="0" indent="0" algn="ctr">
              <a:buNone/>
            </a:pPr>
            <a:r>
              <a:rPr lang="en-GB" sz="4400" dirty="0" smtClean="0">
                <a:latin typeface="Arial" pitchFamily="34" charset="0"/>
                <a:cs typeface="Arial" pitchFamily="34" charset="0"/>
              </a:rPr>
              <a:t>One that will liberate people to live vibrant, dignified lifestyles enhancing their capabilities and purpose in life.</a:t>
            </a:r>
          </a:p>
          <a:p>
            <a:endParaRPr lang="en-GB"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4294967295"/>
          </p:nvPr>
        </p:nvSpPr>
        <p:spPr>
          <a:xfrm>
            <a:off x="720725" y="1244600"/>
            <a:ext cx="12803889" cy="8709660"/>
          </a:xfrm>
          <a:prstGeom prst="rect">
            <a:avLst/>
          </a:prstGeom>
        </p:spPr>
        <p:txBody>
          <a:bodyPr/>
          <a:lstStyle/>
          <a:p>
            <a:pPr marL="540033" indent="-540033">
              <a:buFont typeface="Wingdings" pitchFamily="2" charset="2"/>
              <a:buChar char="Ø"/>
            </a:pPr>
            <a:endParaRPr lang="en-GB" sz="4000" dirty="0" smtClean="0">
              <a:latin typeface="Arial" pitchFamily="34" charset="0"/>
              <a:cs typeface="Arial" pitchFamily="34" charset="0"/>
            </a:endParaRPr>
          </a:p>
          <a:p>
            <a:pPr marL="540033" indent="-540033">
              <a:buNone/>
            </a:pPr>
            <a:endParaRPr lang="en-GB" sz="2000" dirty="0" smtClean="0">
              <a:latin typeface="Arial" pitchFamily="34" charset="0"/>
              <a:cs typeface="Arial" pitchFamily="34" charset="0"/>
            </a:endParaRPr>
          </a:p>
          <a:p>
            <a:pPr marL="889000" indent="-889000">
              <a:buFont typeface="Wingdings" pitchFamily="2" charset="2"/>
              <a:buChar char="Ø"/>
            </a:pPr>
            <a:r>
              <a:rPr lang="en-GB" sz="4000" dirty="0" smtClean="0">
                <a:latin typeface="Arial" pitchFamily="34" charset="0"/>
                <a:cs typeface="Arial" pitchFamily="34" charset="0"/>
              </a:rPr>
              <a:t>Its about radically rethinking institutional long term care.</a:t>
            </a:r>
          </a:p>
          <a:p>
            <a:pPr marL="540033" indent="-540033">
              <a:buFont typeface="Wingdings" pitchFamily="2" charset="2"/>
              <a:buChar char="Ø"/>
            </a:pPr>
            <a:endParaRPr lang="en-GB" sz="2000" dirty="0" smtClean="0">
              <a:latin typeface="Arial" pitchFamily="34" charset="0"/>
              <a:cs typeface="Arial" pitchFamily="34" charset="0"/>
            </a:endParaRPr>
          </a:p>
          <a:p>
            <a:pPr marL="895350" indent="-895350">
              <a:buFont typeface="Wingdings" pitchFamily="2" charset="2"/>
              <a:buChar char="Ø"/>
            </a:pPr>
            <a:r>
              <a:rPr lang="en-GB" sz="4000" dirty="0" smtClean="0">
                <a:latin typeface="Arial" pitchFamily="34" charset="0"/>
                <a:cs typeface="Arial" pitchFamily="34" charset="0"/>
              </a:rPr>
              <a:t>Its about stimulating innovation, new models and markets for independent living in the future. </a:t>
            </a:r>
          </a:p>
          <a:p>
            <a:pPr marL="540033" indent="-540033">
              <a:buFont typeface="Wingdings" pitchFamily="2" charset="2"/>
              <a:buChar char="Ø"/>
            </a:pPr>
            <a:endParaRPr lang="en-GB" sz="2000" dirty="0" smtClean="0">
              <a:latin typeface="Arial" pitchFamily="34" charset="0"/>
              <a:cs typeface="Arial" pitchFamily="34" charset="0"/>
            </a:endParaRPr>
          </a:p>
          <a:p>
            <a:pPr marL="889000" indent="-889000">
              <a:buFont typeface="Wingdings" pitchFamily="2" charset="2"/>
              <a:buChar char="Ø"/>
            </a:pPr>
            <a:r>
              <a:rPr lang="en-GB" sz="4000" dirty="0" smtClean="0">
                <a:latin typeface="Arial" pitchFamily="34" charset="0"/>
                <a:cs typeface="Arial" pitchFamily="34" charset="0"/>
              </a:rPr>
              <a:t>Its about creating new and desirable alternatives leading to structural and economic change for the future. </a:t>
            </a:r>
          </a:p>
          <a:p>
            <a:pPr marL="540033" indent="-540033">
              <a:buFont typeface="Wingdings" pitchFamily="2" charset="2"/>
              <a:buChar char="Ø"/>
            </a:pPr>
            <a:endParaRPr lang="en-GB" sz="2000" dirty="0" smtClean="0">
              <a:latin typeface="Arial" pitchFamily="34" charset="0"/>
              <a:cs typeface="Arial" pitchFamily="34" charset="0"/>
            </a:endParaRPr>
          </a:p>
          <a:p>
            <a:pPr marL="895350" indent="-895350">
              <a:buFont typeface="Wingdings" pitchFamily="2" charset="2"/>
              <a:buChar char="Ø"/>
            </a:pPr>
            <a:r>
              <a:rPr lang="en-GB" sz="4000" dirty="0" smtClean="0">
                <a:latin typeface="Arial" pitchFamily="34" charset="0"/>
                <a:cs typeface="Arial" pitchFamily="34" charset="0"/>
              </a:rPr>
              <a:t>It is not about reforming what exists, but about constructing something new between now and 2040.</a:t>
            </a:r>
          </a:p>
          <a:p>
            <a:pPr>
              <a:buNone/>
            </a:pPr>
            <a:endParaRPr lang="en-US" dirty="0"/>
          </a:p>
        </p:txBody>
      </p:sp>
      <p:sp>
        <p:nvSpPr>
          <p:cNvPr id="3" name="Rectangle 2"/>
          <p:cNvSpPr/>
          <p:nvPr/>
        </p:nvSpPr>
        <p:spPr>
          <a:xfrm>
            <a:off x="2495098" y="1244600"/>
            <a:ext cx="9363461" cy="861774"/>
          </a:xfrm>
          <a:prstGeom prst="rect">
            <a:avLst/>
          </a:prstGeom>
        </p:spPr>
        <p:txBody>
          <a:bodyPr wrap="none">
            <a:spAutoFit/>
          </a:bodyPr>
          <a:lstStyle/>
          <a:p>
            <a:pPr algn="ctr"/>
            <a:r>
              <a:rPr lang="en-GB" sz="5000" b="1" dirty="0" smtClean="0">
                <a:solidFill>
                  <a:srgbClr val="FF3399"/>
                </a:solidFill>
                <a:latin typeface="Arial" pitchFamily="34" charset="0"/>
                <a:cs typeface="Arial" pitchFamily="34" charset="0"/>
              </a:rPr>
              <a:t>What is this revolution about?</a:t>
            </a:r>
            <a:endParaRPr lang="en-GB" sz="5000" b="1" dirty="0">
              <a:latin typeface="Arial" pitchFamily="34" charset="0"/>
              <a:cs typeface="Arial" pitchFamily="34" charset="0"/>
            </a:endParaRPr>
          </a:p>
        </p:txBody>
      </p:sp>
    </p:spTree>
    <p:extLst>
      <p:ext uri="{BB962C8B-B14F-4D97-AF65-F5344CB8AC3E}">
        <p14:creationId xmlns:p14="http://schemas.microsoft.com/office/powerpoint/2010/main" val="13257750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725" y="2886772"/>
            <a:ext cx="12960350" cy="1101148"/>
          </a:xfrm>
        </p:spPr>
        <p:txBody>
          <a:bodyPr/>
          <a:lstStyle/>
          <a:p>
            <a:pPr algn="ctr"/>
            <a:r>
              <a:rPr lang="en-GB" dirty="0" smtClean="0"/>
              <a:t>Technology in Health and Social Care</a:t>
            </a:r>
            <a:endParaRPr lang="en-GB" dirty="0"/>
          </a:p>
        </p:txBody>
      </p:sp>
      <p:pic>
        <p:nvPicPr>
          <p:cNvPr id="1028" name="Picture 4" descr="http://ts1.mm.bing.net/th?&amp;id=HN.608036836842737107&amp;w=300&amp;h=300&amp;c=0&amp;pid=1.9&amp;rs=0&amp;p=0"/>
          <p:cNvPicPr>
            <a:picLocks noChangeAspect="1" noChangeArrowheads="1"/>
          </p:cNvPicPr>
          <p:nvPr/>
        </p:nvPicPr>
        <p:blipFill>
          <a:blip r:embed="rId2"/>
          <a:srcRect/>
          <a:stretch>
            <a:fillRect/>
          </a:stretch>
        </p:blipFill>
        <p:spPr bwMode="auto">
          <a:xfrm>
            <a:off x="5695763" y="5405717"/>
            <a:ext cx="2857500" cy="28575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Assistive Technology Labels</a:t>
            </a:r>
            <a:endParaRPr lang="en-GB" dirty="0"/>
          </a:p>
        </p:txBody>
      </p:sp>
      <p:sp>
        <p:nvSpPr>
          <p:cNvPr id="5" name="Rectangle 4"/>
          <p:cNvSpPr/>
          <p:nvPr/>
        </p:nvSpPr>
        <p:spPr>
          <a:xfrm>
            <a:off x="3926541" y="3523129"/>
            <a:ext cx="3361765" cy="80682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Mobility</a:t>
            </a:r>
            <a:endParaRPr lang="en-GB" dirty="0"/>
          </a:p>
        </p:txBody>
      </p:sp>
      <p:sp>
        <p:nvSpPr>
          <p:cNvPr id="6" name="Rectangle 5"/>
          <p:cNvSpPr/>
          <p:nvPr/>
        </p:nvSpPr>
        <p:spPr>
          <a:xfrm>
            <a:off x="8969188" y="3926541"/>
            <a:ext cx="3361765" cy="80682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GB" dirty="0" err="1" smtClean="0"/>
              <a:t>Telecare</a:t>
            </a:r>
            <a:endParaRPr lang="en-GB" dirty="0"/>
          </a:p>
        </p:txBody>
      </p:sp>
      <p:sp>
        <p:nvSpPr>
          <p:cNvPr id="7" name="Rectangle 6"/>
          <p:cNvSpPr/>
          <p:nvPr/>
        </p:nvSpPr>
        <p:spPr>
          <a:xfrm>
            <a:off x="3796553" y="5163671"/>
            <a:ext cx="3361765" cy="80682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GB" dirty="0" err="1" smtClean="0"/>
              <a:t>Telehealth</a:t>
            </a:r>
            <a:endParaRPr lang="en-GB" dirty="0"/>
          </a:p>
        </p:txBody>
      </p:sp>
      <p:sp>
        <p:nvSpPr>
          <p:cNvPr id="8" name="Rectangle 7"/>
          <p:cNvSpPr/>
          <p:nvPr/>
        </p:nvSpPr>
        <p:spPr>
          <a:xfrm>
            <a:off x="9426388" y="6382871"/>
            <a:ext cx="3361765" cy="80682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GB" dirty="0" smtClean="0"/>
              <a:t>Digital</a:t>
            </a:r>
            <a:endParaRPr lang="en-GB" dirty="0"/>
          </a:p>
        </p:txBody>
      </p:sp>
      <p:sp>
        <p:nvSpPr>
          <p:cNvPr id="9" name="Rectangle 8"/>
          <p:cNvSpPr/>
          <p:nvPr/>
        </p:nvSpPr>
        <p:spPr>
          <a:xfrm>
            <a:off x="2115671" y="6938681"/>
            <a:ext cx="3361765" cy="80682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err="1" smtClean="0"/>
              <a:t>Mhealth</a:t>
            </a:r>
            <a:endParaRPr lang="en-GB" dirty="0"/>
          </a:p>
        </p:txBody>
      </p:sp>
      <p:sp>
        <p:nvSpPr>
          <p:cNvPr id="10" name="Rectangle 9"/>
          <p:cNvSpPr/>
          <p:nvPr/>
        </p:nvSpPr>
        <p:spPr>
          <a:xfrm>
            <a:off x="7288306" y="7745505"/>
            <a:ext cx="3361765" cy="80682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GB" dirty="0" smtClean="0"/>
              <a:t>Consumer</a:t>
            </a:r>
            <a:endParaRPr lang="en-GB" dirty="0"/>
          </a:p>
        </p:txBody>
      </p:sp>
      <p:cxnSp>
        <p:nvCxnSpPr>
          <p:cNvPr id="13" name="Straight Arrow Connector 12"/>
          <p:cNvCxnSpPr/>
          <p:nvPr/>
        </p:nvCxnSpPr>
        <p:spPr>
          <a:xfrm flipV="1">
            <a:off x="5477436" y="6938681"/>
            <a:ext cx="3948952" cy="251014"/>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7158318" y="5414685"/>
            <a:ext cx="3948952" cy="968186"/>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5020236" y="5970495"/>
            <a:ext cx="3948952" cy="177501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6701119" y="4347885"/>
            <a:ext cx="2725269" cy="339762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V="1">
            <a:off x="5629836" y="4733365"/>
            <a:ext cx="4536140" cy="260873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23" name="Rectangle 22"/>
          <p:cNvSpPr/>
          <p:nvPr/>
        </p:nvSpPr>
        <p:spPr>
          <a:xfrm>
            <a:off x="1658471" y="8552328"/>
            <a:ext cx="3361765" cy="112955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Health &amp; Wellness</a:t>
            </a:r>
            <a:endParaRPr lang="en-GB" dirty="0"/>
          </a:p>
        </p:txBody>
      </p:sp>
      <p:sp>
        <p:nvSpPr>
          <p:cNvPr id="24" name="Rectangle 23"/>
          <p:cNvSpPr/>
          <p:nvPr/>
        </p:nvSpPr>
        <p:spPr>
          <a:xfrm>
            <a:off x="9211234" y="9009528"/>
            <a:ext cx="3361765" cy="112955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Independent Living</a:t>
            </a:r>
            <a:endParaRPr lang="en-GB"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It shouldn’t be about the technology!</a:t>
            </a:r>
            <a:endParaRPr lang="en-GB" dirty="0"/>
          </a:p>
        </p:txBody>
      </p:sp>
      <p:sp>
        <p:nvSpPr>
          <p:cNvPr id="3" name="Text Placeholder 2"/>
          <p:cNvSpPr>
            <a:spLocks noGrp="1"/>
          </p:cNvSpPr>
          <p:nvPr>
            <p:ph type="body" sz="quarter" idx="10"/>
          </p:nvPr>
        </p:nvSpPr>
        <p:spPr/>
        <p:txBody>
          <a:bodyPr/>
          <a:lstStyle/>
          <a:p>
            <a:r>
              <a:rPr lang="en-GB" dirty="0" smtClean="0"/>
              <a:t>Rapid pace of technological advancement</a:t>
            </a:r>
          </a:p>
          <a:p>
            <a:r>
              <a:rPr lang="en-GB" dirty="0" smtClean="0"/>
              <a:t>Transferable tech is able and waiting</a:t>
            </a:r>
          </a:p>
          <a:p>
            <a:r>
              <a:rPr lang="en-GB" dirty="0" smtClean="0"/>
              <a:t>But if and when and to what degree will it be needed in this space?</a:t>
            </a:r>
          </a:p>
          <a:p>
            <a:r>
              <a:rPr lang="en-GB" dirty="0" smtClean="0"/>
              <a:t>The person should be at the centre not the technology</a:t>
            </a:r>
          </a:p>
          <a:p>
            <a:r>
              <a:rPr lang="en-GB" dirty="0" smtClean="0"/>
              <a:t>Technology should be an enabler and part of the service</a:t>
            </a:r>
          </a:p>
          <a:p>
            <a:r>
              <a:rPr lang="en-GB" dirty="0" smtClean="0"/>
              <a:t>The need should be the driver</a:t>
            </a:r>
          </a:p>
          <a:p>
            <a:r>
              <a:rPr lang="en-GB" dirty="0" smtClean="0"/>
              <a:t>User-centric design</a:t>
            </a:r>
          </a:p>
          <a:p>
            <a:endParaRPr lang="en-GB" dirty="0" smtClean="0"/>
          </a:p>
          <a:p>
            <a:endParaRPr lang="en-GB" dirty="0"/>
          </a:p>
        </p:txBody>
      </p:sp>
      <p:sp>
        <p:nvSpPr>
          <p:cNvPr id="30722" name="AutoShape 2" descr="data:image/jpeg;base64,/9j/4AAQSkZJRgABAQAAAQABAAD/2wCEAAkGBxMHBhUUExQWFhUXFxwXGBcXGBgYIRodGBcXHBodGBoYHSgiHBolHRcXIjMiJSksLi4uFx8zODMsNygtLisBCgoKDg0OGhAQGjElICU0LDQvNzcsLCwvNDQsKzQtLDc3NzcsLS0sNzQsNDAsLCwsLCssLywsLC0wNCw0LCwsNP/AABEIALgBEQMBIgACEQEDEQH/xAAcAAEAAwEBAQEBAAAAAAAAAAAABQYHBAMCAQj/xABAEAABAwIEBAMFBAgEBwAAAAABAAIDBBEFBhIhBzFBURNhcRQiMoGRFVKhwRYjM3KSsbPhJCdCYjQ2U7LR8PH/xAAZAQEAAwEBAAAAAAAAAAAAAAAAAwQFAgH/xAAmEQEAAgICAQMDBQAAAAAAAAAAAQIDERIhBBMiMUFR8AUUI3Hx/9oADAMBAAIRAxEAPwDcUREBERAREQEREBERAREQEREBERAREQEREBERAREQEREBERAREQEREBERAREQEREBERAREQEREBERAREQEREBERAREQEREBERAREQEREBERAREQEREBERAREQEREBERAREQEREBERAREQEREBERAREQEREBERAREQEREBERAREQEREBERAREQEREBFy19c2ijudyeQ7qEkxuVztrDytdd1pMoMnkUxzqXzi9RJVZhbB4hjjDdRLSGk7dz9F65dxR/2dKZjq8Jxbq7+V+q8XzRYq4CoYDbYOFxb1t0XfitE2mwUtjaA0EGw9d1Hl3Ssynpnpkp7UaKyfE6izDbrYG1h6r7o8Wko6nTISRexvzHoV+Zekjgmc57rG1hfz5rkxXS6vdoNwd++55rK5WisZOXe/u8XMG4X4HgutcX7Llc10eE2HxCO3zsoGIt0xeGf1ur3tjfc9VrV7hxa/GVqRERIIiICIiAiIgIiICIiAiIgIiICIiAiIgIiICIiAiIgIozMWJ/ZOFOkAu7YNB7nuqWcZraWlZUGW7XuIDSNtu4tyXM2iFnD41skbiU7jEplxB3lsPkpLL8f+GcS3meffyUVVu9qiZOBZsjQ70Ntwuujxj2amDdF7db2/JWp91I4sSNY89vU61tHVDdE7gRbc7dlJUmZKaGhDZZmX3aR8X1tfos2zxmZ2JYk+OL3W3s6x+IgAEX7KLoqY6A1oJPYC/mVDmydaaP6f4HK03tPX5pqUVNTYlL/h52n/aefyBsV+1Zgy6Q6VxfJzaxo/H+5WaPhfTRMeQWh1yx3fSbEi3Yrjw7H34tVO8Zxc/o49QOnyCoTjpHuivax5uD0a8qTtpBz+df7EW/e3/krDgOOwYuToGmTq0gX+R6hQUGEwOyXrMR16C7VpOrV0I8vwsqZRVTqKrbI02LSD/b0UnO1ZjbO9S1Zjl22lF508vjwNcP9QB+ouvRWVoWd5p4lnL2ZTTugDmN03fqN7OFzZtui0RYVnnDPtjikYL6TJpaD2Phkj8Qg2ifEWjBnTss9vhmRu+zhpuFX+H2cHZup5XOiEfhuaNnF19QJ7eSpORcefRYbV4bU+69jJfDB8mu1M/MeV168Gq5uGZfrpn/AAx6Xn0axx+qDXl+E2CxWgxOuznJJK7EGUbGusyMSaPwBBI5blT/AA1zbPVYpLRVTxI9gcWSgg30mxBI+IWNwUE/k7NU+PYjLHLSuhawXDjq973rdQOm6tqyrhdmKorsaq/aJnvZGwuAcbhtn9Pko3BazEuIeKyviqXU0TOQaXAC/wAIs0jUbbklBs6pcednPz97B4Q03I8TUb7M1crKoYVjOI03EeGlqZ3OAdpcBs140OIdbz2K4MbE7uLjxTENmc7S1ztw28di75C5QbkqXm/O7svZggpxEHiXT7xcRbU8N5W37qj4tWYlkfMkPi1bp2yEEglxa4agHDS4+6d+i9OMMjv0tpXMF36GFg/3eJdo+tkG0IsdzRQ4vlyjFY6tc83GtjSdLNXL3T7pbew5dVYcU4gmDh/HVsa3xpT4YB5NeLh58wLHb0QaCiyClwTGa/BPbPbnh5b4jYtTgC21xsPdBI3tZSuXM6S45kKtc46ainhedbdr/q3FjrdHXafog0pFQeDuLT4vgczp5HSObNpBcb2HhsNvqSonIuPVNdn6pikme6Nol0sJ2Gl4At6BBqiLCsDx7FcbxSelp5nFznE63u/ZsY4g2PS92jupLOOMYhlTBKWldOfEfrdJOCXEjXsA52+wPrsg2NFj9PDiFPLHJQYj7ffd8b5APkWyP5H5ELXYHF8LS4aXEAkc7G24v5IPtERBwY3hoxbDnRk2vuD2I5Kn/otWTMbE+RvhNO3vXA8wFf1A5tq3QUzWtNtRNyOwtt+Kiy6iOUrGHyL4441d9IyGKkbAHNcGtDbXBO35rixPCGRUUjwXDSxzgLjo0nqFEVWGCDA2ShpD7gk36Hl+SnsCmNfg9n782E9x5/IpizW3x+Fe+Ot53aNsTip2xuvzPcrS8sRU2AYA2qeSS/Yu07i5I0tHbbn1sqLi1A7DMRfE4btO3mOh+YXbPmDxctspdAAa6+vVz3cfht591zE99tvJi50itPj6/wBJfiLQR0s0ZY4gODiI7e6Lkai3tc22WUUbTR4u0dQ8D5f/ABaDmXHzjz4yWBmhpHxar3t5C3Jc+XMsDMWKi92hnvF4HL7o89/zXlu56V82Gf2/u+Y2vzc707YQND+VrWHblzWf/wDEVmlouXO2HqVbjkCTX+2bbvpN/pf81202XGYFUB4vIdruO3LmB2UOebxXcwxseG+W8RZYcKqg6NsdtJa0Cx8hZSChaJpqsR8TTYcz9O6mlN417Xruf9W81IrOoFjWLn/O+P8AfZ/TK2VeJpI3T6yxur72kX+vNWETMOMmWSGiuhuHNs2XTttyD9vWx8rKN4VYecXyjiMLTvIA0HzLHWv5XstlewSMIIBB5g739V8QUzKYHQxrb89IAv8ARB/P+Wm4dhxlhxSGRszHbEauXYgHv163Vy4ax01fjck1NRGKKNrmtndI46r7adJFr2uTubWWj1mFwV7gZYY5CORexrv5hdMUTYYw1rQ0DkAAB9Agxng/CKrHK5h5Ojc0/N5C5cn4zLw6xKaCpp5HNdbdg5luwLb7OaR5rbYaSOBxLGNaTzLWgfyWbOw/G8v4o8xn26I/CJXgkC+3xuFnDyO6Ct4fiUmLcW4JpYjEXuBax3MM8N2m/mRupKA/55n1P9EqZytlGrqs2faFeWteL6I2m++nSLkbAAE91oXssYn16G6/vaRf680GTcbzbG6H0d/3xrl4uTmmzZRvaLuaxjgO5a+9vnZbHPSx1DgXsa4jlqaDb0uklLHLIC5jSRyJaCR6EoMkz7xDp8dy17PA15kkLQ8ObbTYgkDu64A2TGcnTt4VwMDCZYnmZ0Y52k1X27i429VqowmBtV4ghi8T7+hur+K112IMpwzijTUuUWxuD/HZF4ei2xIbpB1cgOq5+HmXJzkqve5pa6picyNpFiQGP3t2Jdt6LUHYNTPqNZgiL/vGNl/ra67QLBBiHDLOkGVsPnhna/UZNbdLb3OkNLSOhu0fVffCuc1Of6h5BaXMkcWnmLvBsfNbA7Cad1V4hhiMnPXobq/itde8dJHFKXNY0OPMhoBN+5QZDwZN831n7jv6wVh4pYx9mywtno46ild8T3A3Y6++kj4Tp5K+w0kcDyWMa0nmWtAv62X3LE2aOzgHA8wQCPoUH89Zsjw7xYnYY6XxXHdg17dtN99V+gW94IJG4PCJv2nht13+9pF7+d0pcHp6OTVHBEx3dsbWn6gLtQEREHzJIImEk2AUNiQZjEQZu13NhcNj/YqTroPaaUtHM8lwxUr5ZY9TQ0M63vdeWrFo1Iifsirlb4bne5y3dcWHkrHh9IKGkDB05nuepXFieIGOTQzbuf8AwuKsdNSwXLjuDbe/RUfWpjtOomdfMrNcFrRG51tXs66Mdn0j3dGweOZ9e7fJUubKNXHB4gZqZ94f3Voif4g81fm0cgwPwrt16NN7bf8AtuqmiOfbay5Y8StKV/PuyPBMBlmqmtlcGMJtf4iFruHUEOA4fpbZrRu5zjzPdxVDI0ld+c658lQyIk2axriO7iOq7xK/6jSbTXU9TtZRmelMtvE+djb62UtHI2aIOaQWncEbgqgMwaN2VjPZ/ic+tuduXa3VdWRK5wqnRE3aRqA7Ec/rf8FMy7Y41M1+ixuxN3vOa0aGmx33UlFIJYwRyIuuB2GkXa19mONyLfmpCNgjjAHIbIgfSzbiPnmbD8RFHRD9c62p4AcQXcmsB21dbnldaSsRoNuNh8X/AKz7X7+G7R+X4IOmrwXH8OoTUGpe4tGosEheQOvuEaTbsrlwzzgc04c8SACaKwfbYODr2cB05G4VxeQ1hJ5W39FXsMxeixOKZtHLE14YdT2Mto5gOdsLgHfn0QSFfmCkw6XTLUQxu+66RoP0JuuyjrY66DXFIyRv3mODh9QViOHwYRh80vjvlxCVx2MccjfWxD9yT1uuzgxKWZpqmN1NjMTnaHdLSMDdX+4BxCDWRjdM6JzhUQ6WfGfEZZvP4jfbkefZfeG4vT4q0mCaOW3PQ9rretjssS4c5aizLj1Q2fUYmXcWNcW6nF5Db27DV9V3YPh4y1xgbBCSGXtYm/uvj1WPex/kg2xZPmPMNVTcUo4GTvbCXxAxi1rOAv06rWFhHEOOSbihphOmUmIMPKztIsUG0Y/M6nwKd7TZzYnuBHQhhIKovBvHKjGYqj2iZ0uks06rbXBvawUNieB49HhshlqgYwxxeNbd2hp1D4O11z8J8QOF5dxCYbmNgcPUNdb8UGtYjjlNhjwJp4oyeQe9rT9CV101SyrhD43te08nNIcD6EL+e8u1VDVOllxFtRPK92xZqty5ktI38uQVg4UYiaLN76eLxPZpQ4sDwRYt3aT2Nrg99kE1wtx+pxTMVWyeZz2MF2h1rN/WEbbdgr99vUvgud7TDpb8TvEZZt+VzfZZXwj/AOYa/wDcP9RyiuGGVocy4nP49zHHY6A4t1OcXWuRvsAfqg27DsUgxSMmCWOUDmWOa63rY7LsWJV9B+gnEqAU7nCKUsu0m/uvdpc035jqLrbUBERAREQEREBERBXKyPTiBDuRdf5ErrxWWOWmGl1yOXopCro21Q359CFxswYB27iQs23j5KzatYiYsuVy0nUzOphT58NfTkvAJZfn29V2fpHPb4h/CFL1OPillfHFEXtiHvm4Fu9r81J0Hg11M2VjG2dv8I9D+Kt48Nq1iNrU+dW0fy039lYwPCXV1SHvFmA3JP8Aq8gvTO2EOklEzBcWs8DpbkfTf8FP4rifsRDWi7j+AXlQ4q59V4cjbHlt381NWnGFHP585Mm5+irMzW9uHCLw2/Bovc9rclJZIwh0BMzxa4swHseZ/krR7JH4l9Db99IXsvXFska1ECIiIhZxxGyJLimICroyBMLam306i34XNPLUPxstHRBjdViWYMSozTGAjUNLnhgaSORu++keZCseWsgOwnJ1TCXD2ipjLXEHZvukNbe3IEm58ytBRBjuTY8UypFJAzDw9znXEhIAG1t3dW9V3cNsuVuEZsnkqYiBJG8awWkFzpGO2sb2NitURBmvCrL1TguL1Tp4jG14Gkkg399x6HsQvyry7Uv4ttqhEfABb+suLbRWO1781paICyrMWWauq4nsqGQuMIfES+7bWaBfa99lqqIODHoHVOBzsYLudE9rR3JaQAqBwvypPRYZVxVcTo2zNDRcg3GlwNrE8rrTkQZBhFDiuQ5pIoqZtTC512kd++24NuYKtORqTEpa99RXP0NcCGQDTYXtubDawFgL9SrsiDL+HOXarB8YrXzxFjHsOkkg399x6HsVTuHlRW0WITy0cbZdIAkiJtqBcbFvmCFv8jPEjI7i31VWyZklmVKmVzJXSeKACHAC1iTtb1QU/CMuV+aM5MrK2PwY4y1wadr6DdrWjna+5JWtoiAiIgIiICIiAiIgIiIK1VYFNHUy+C6PRN8QeCSL87fUqawmhGG4eyMG+kc+5JJP4krrRHU3mY0hcbonuqWyNGq1rj0K8aSmkrMSEj26QNz0vb1VgRe7QzjiZ2IiLxIIiICIiAiIgIiICIiAiIgIiICIiAiIgIiICIiAiIgIiICIiAiIgIiICIiAiIgIiICIiAiIgIiICIiAiIgIiICIiAiIgIiICIiAiIgIiICIiAiIgIiICIiAiIgIiICIiAiIgIiICIiAiIgIiICIiAiIgIiICIiAiIgIiICIiAiIgIiICIiAiIgIiICIiAiIgIiICIiAiIgIiICIiAiIgIiICIiAiIgIiI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30724" name="AutoShape 4" descr="data:image/jpeg;base64,/9j/4AAQSkZJRgABAQAAAQABAAD/2wCEAAkGBxMHBhUUExQWFhUXFxwXGBcXGBgYIRodGBcXHBodGBoYHSgiHBolHRcXIjMiJSksLi4uFx8zODMsNygtLisBCgoKDg0OGhAQGjElICU0LDQvNzcsLCwvNDQsKzQtLDc3NzcsLS0sNzQsNDAsLCwsLCssLywsLC0wNCw0LCwsNP/AABEIALgBEQMBIgACEQEDEQH/xAAcAAEAAwEBAQEBAAAAAAAAAAAABQYHBAMCAQj/xABAEAABAwIEBAMFBAgEBwAAAAABAAIDBBEFBhIhBzFBURNhcRQiMoGRFVKhwRYjM3KSsbPhJCdCYjQ2U7LR8PH/xAAZAQEAAwEBAAAAAAAAAAAAAAAAAwQFAgH/xAAmEQEAAgICAQMDBQAAAAAAAAAAAQIDERIhBBMiMUFR8AUUI3Hx/9oADAMBAAIRAxEAPwDcUREBERAREQEREBERAREQEREBERAREQEREBERAREQEREBERAREQEREBERAREQEREBERAREQEREBERAREQEREBERAREQEREBERAREQEREBERAREQEREBERAREQEREBERAREQEREBERAREQEREBERAREQEREBERAREQEREBERAREQEREBERAREQEREBFy19c2ijudyeQ7qEkxuVztrDytdd1pMoMnkUxzqXzi9RJVZhbB4hjjDdRLSGk7dz9F65dxR/2dKZjq8Jxbq7+V+q8XzRYq4CoYDbYOFxb1t0XfitE2mwUtjaA0EGw9d1Hl3Ssynpnpkp7UaKyfE6izDbrYG1h6r7o8Wko6nTISRexvzHoV+Zekjgmc57rG1hfz5rkxXS6vdoNwd++55rK5WisZOXe/u8XMG4X4HgutcX7Llc10eE2HxCO3zsoGIt0xeGf1ur3tjfc9VrV7hxa/GVqRERIIiICIiAiIgIiICIiAiIgIiICIiAiIgIiICIiAiIgIozMWJ/ZOFOkAu7YNB7nuqWcZraWlZUGW7XuIDSNtu4tyXM2iFnD41skbiU7jEplxB3lsPkpLL8f+GcS3meffyUVVu9qiZOBZsjQ70Ntwuujxj2amDdF7db2/JWp91I4sSNY89vU61tHVDdE7gRbc7dlJUmZKaGhDZZmX3aR8X1tfos2zxmZ2JYk+OL3W3s6x+IgAEX7KLoqY6A1oJPYC/mVDmydaaP6f4HK03tPX5pqUVNTYlL/h52n/aefyBsV+1Zgy6Q6VxfJzaxo/H+5WaPhfTRMeQWh1yx3fSbEi3Yrjw7H34tVO8Zxc/o49QOnyCoTjpHuivax5uD0a8qTtpBz+df7EW/e3/krDgOOwYuToGmTq0gX+R6hQUGEwOyXrMR16C7VpOrV0I8vwsqZRVTqKrbI02LSD/b0UnO1ZjbO9S1Zjl22lF508vjwNcP9QB+ouvRWVoWd5p4lnL2ZTTugDmN03fqN7OFzZtui0RYVnnDPtjikYL6TJpaD2Phkj8Qg2ifEWjBnTss9vhmRu+zhpuFX+H2cHZup5XOiEfhuaNnF19QJ7eSpORcefRYbV4bU+69jJfDB8mu1M/MeV168Gq5uGZfrpn/AAx6Xn0axx+qDXl+E2CxWgxOuznJJK7EGUbGusyMSaPwBBI5blT/AA1zbPVYpLRVTxI9gcWSgg30mxBI+IWNwUE/k7NU+PYjLHLSuhawXDjq973rdQOm6tqyrhdmKorsaq/aJnvZGwuAcbhtn9Pko3BazEuIeKyviqXU0TOQaXAC/wAIs0jUbbklBs6pcednPz97B4Q03I8TUb7M1crKoYVjOI03EeGlqZ3OAdpcBs140OIdbz2K4MbE7uLjxTENmc7S1ztw28di75C5QbkqXm/O7svZggpxEHiXT7xcRbU8N5W37qj4tWYlkfMkPi1bp2yEEglxa4agHDS4+6d+i9OMMjv0tpXMF36GFg/3eJdo+tkG0IsdzRQ4vlyjFY6tc83GtjSdLNXL3T7pbew5dVYcU4gmDh/HVsa3xpT4YB5NeLh58wLHb0QaCiyClwTGa/BPbPbnh5b4jYtTgC21xsPdBI3tZSuXM6S45kKtc46ainhedbdr/q3FjrdHXafog0pFQeDuLT4vgczp5HSObNpBcb2HhsNvqSonIuPVNdn6pikme6Nol0sJ2Gl4At6BBqiLCsDx7FcbxSelp5nFznE63u/ZsY4g2PS92jupLOOMYhlTBKWldOfEfrdJOCXEjXsA52+wPrsg2NFj9PDiFPLHJQYj7ffd8b5APkWyP5H5ELXYHF8LS4aXEAkc7G24v5IPtERBwY3hoxbDnRk2vuD2I5Kn/otWTMbE+RvhNO3vXA8wFf1A5tq3QUzWtNtRNyOwtt+Kiy6iOUrGHyL4441d9IyGKkbAHNcGtDbXBO35rixPCGRUUjwXDSxzgLjo0nqFEVWGCDA2ShpD7gk36Hl+SnsCmNfg9n782E9x5/IpizW3x+Fe+Ot53aNsTip2xuvzPcrS8sRU2AYA2qeSS/Yu07i5I0tHbbn1sqLi1A7DMRfE4btO3mOh+YXbPmDxctspdAAa6+vVz3cfht591zE99tvJi50itPj6/wBJfiLQR0s0ZY4gODiI7e6Lkai3tc22WUUbTR4u0dQ8D5f/ABaDmXHzjz4yWBmhpHxar3t5C3Jc+XMsDMWKi92hnvF4HL7o89/zXlu56V82Gf2/u+Y2vzc707YQND+VrWHblzWf/wDEVmlouXO2HqVbjkCTX+2bbvpN/pf81202XGYFUB4vIdruO3LmB2UOebxXcwxseG+W8RZYcKqg6NsdtJa0Cx8hZSChaJpqsR8TTYcz9O6mlN417Xruf9W81IrOoFjWLn/O+P8AfZ/TK2VeJpI3T6yxur72kX+vNWETMOMmWSGiuhuHNs2XTttyD9vWx8rKN4VYecXyjiMLTvIA0HzLHWv5XstlewSMIIBB5g739V8QUzKYHQxrb89IAv8ARB/P+Wm4dhxlhxSGRszHbEauXYgHv163Vy4ax01fjck1NRGKKNrmtndI46r7adJFr2uTubWWj1mFwV7gZYY5CORexrv5hdMUTYYw1rQ0DkAAB9Agxng/CKrHK5h5Ojc0/N5C5cn4zLw6xKaCpp5HNdbdg5luwLb7OaR5rbYaSOBxLGNaTzLWgfyWbOw/G8v4o8xn26I/CJXgkC+3xuFnDyO6Ct4fiUmLcW4JpYjEXuBax3MM8N2m/mRupKA/55n1P9EqZytlGrqs2faFeWteL6I2m++nSLkbAAE91oXssYn16G6/vaRf680GTcbzbG6H0d/3xrl4uTmmzZRvaLuaxjgO5a+9vnZbHPSx1DgXsa4jlqaDb0uklLHLIC5jSRyJaCR6EoMkz7xDp8dy17PA15kkLQ8ObbTYgkDu64A2TGcnTt4VwMDCZYnmZ0Y52k1X27i429VqowmBtV4ghi8T7+hur+K112IMpwzijTUuUWxuD/HZF4ei2xIbpB1cgOq5+HmXJzkqve5pa6picyNpFiQGP3t2Jdt6LUHYNTPqNZgiL/vGNl/ra67QLBBiHDLOkGVsPnhna/UZNbdLb3OkNLSOhu0fVffCuc1Of6h5BaXMkcWnmLvBsfNbA7Cad1V4hhiMnPXobq/itde8dJHFKXNY0OPMhoBN+5QZDwZN831n7jv6wVh4pYx9mywtno46ild8T3A3Y6++kj4Tp5K+w0kcDyWMa0nmWtAv62X3LE2aOzgHA8wQCPoUH89Zsjw7xYnYY6XxXHdg17dtN99V+gW94IJG4PCJv2nht13+9pF7+d0pcHp6OTVHBEx3dsbWn6gLtQEREHzJIImEk2AUNiQZjEQZu13NhcNj/YqTroPaaUtHM8lwxUr5ZY9TQ0M63vdeWrFo1Iifsirlb4bne5y3dcWHkrHh9IKGkDB05nuepXFieIGOTQzbuf8AwuKsdNSwXLjuDbe/RUfWpjtOomdfMrNcFrRG51tXs66Mdn0j3dGweOZ9e7fJUubKNXHB4gZqZ94f3Voif4g81fm0cgwPwrt16NN7bf8AtuqmiOfbay5Y8StKV/PuyPBMBlmqmtlcGMJtf4iFruHUEOA4fpbZrRu5zjzPdxVDI0ld+c658lQyIk2axriO7iOq7xK/6jSbTXU9TtZRmelMtvE+djb62UtHI2aIOaQWncEbgqgMwaN2VjPZ/ic+tuduXa3VdWRK5wqnRE3aRqA7Ec/rf8FMy7Y41M1+ixuxN3vOa0aGmx33UlFIJYwRyIuuB2GkXa19mONyLfmpCNgjjAHIbIgfSzbiPnmbD8RFHRD9c62p4AcQXcmsB21dbnldaSsRoNuNh8X/AKz7X7+G7R+X4IOmrwXH8OoTUGpe4tGosEheQOvuEaTbsrlwzzgc04c8SACaKwfbYODr2cB05G4VxeQ1hJ5W39FXsMxeixOKZtHLE14YdT2Mto5gOdsLgHfn0QSFfmCkw6XTLUQxu+66RoP0JuuyjrY66DXFIyRv3mODh9QViOHwYRh80vjvlxCVx2MccjfWxD9yT1uuzgxKWZpqmN1NjMTnaHdLSMDdX+4BxCDWRjdM6JzhUQ6WfGfEZZvP4jfbkefZfeG4vT4q0mCaOW3PQ9rretjssS4c5aizLj1Q2fUYmXcWNcW6nF5Db27DV9V3YPh4y1xgbBCSGXtYm/uvj1WPex/kg2xZPmPMNVTcUo4GTvbCXxAxi1rOAv06rWFhHEOOSbihphOmUmIMPKztIsUG0Y/M6nwKd7TZzYnuBHQhhIKovBvHKjGYqj2iZ0uks06rbXBvawUNieB49HhshlqgYwxxeNbd2hp1D4O11z8J8QOF5dxCYbmNgcPUNdb8UGtYjjlNhjwJp4oyeQe9rT9CV101SyrhD43te08nNIcD6EL+e8u1VDVOllxFtRPK92xZqty5ktI38uQVg4UYiaLN76eLxPZpQ4sDwRYt3aT2Nrg99kE1wtx+pxTMVWyeZz2MF2h1rN/WEbbdgr99vUvgud7TDpb8TvEZZt+VzfZZXwj/AOYa/wDcP9RyiuGGVocy4nP49zHHY6A4t1OcXWuRvsAfqg27DsUgxSMmCWOUDmWOa63rY7LsWJV9B+gnEqAU7nCKUsu0m/uvdpc035jqLrbUBERAREQEREBERBXKyPTiBDuRdf5ErrxWWOWmGl1yOXopCro21Q359CFxswYB27iQs23j5KzatYiYsuVy0nUzOphT58NfTkvAJZfn29V2fpHPb4h/CFL1OPillfHFEXtiHvm4Fu9r81J0Hg11M2VjG2dv8I9D+Kt48Nq1iNrU+dW0fy039lYwPCXV1SHvFmA3JP8Aq8gvTO2EOklEzBcWs8DpbkfTf8FP4rifsRDWi7j+AXlQ4q59V4cjbHlt381NWnGFHP585Mm5+irMzW9uHCLw2/Bovc9rclJZIwh0BMzxa4swHseZ/krR7JH4l9Db99IXsvXFska1ECIiIhZxxGyJLimICroyBMLam306i34XNPLUPxstHRBjdViWYMSozTGAjUNLnhgaSORu++keZCseWsgOwnJ1TCXD2ipjLXEHZvukNbe3IEm58ytBRBjuTY8UypFJAzDw9znXEhIAG1t3dW9V3cNsuVuEZsnkqYiBJG8awWkFzpGO2sb2NitURBmvCrL1TguL1Tp4jG14Gkkg399x6HsQvyry7Uv4ttqhEfABb+suLbRWO1781paICyrMWWauq4nsqGQuMIfES+7bWaBfa99lqqIODHoHVOBzsYLudE9rR3JaQAqBwvypPRYZVxVcTo2zNDRcg3GlwNrE8rrTkQZBhFDiuQ5pIoqZtTC512kd++24NuYKtORqTEpa99RXP0NcCGQDTYXtubDawFgL9SrsiDL+HOXarB8YrXzxFjHsOkkg399x6HsVTuHlRW0WITy0cbZdIAkiJtqBcbFvmCFv8jPEjI7i31VWyZklmVKmVzJXSeKACHAC1iTtb1QU/CMuV+aM5MrK2PwY4y1wadr6DdrWjna+5JWtoiAiIgIiICIiAiIgIiIK1VYFNHUy+C6PRN8QeCSL87fUqawmhGG4eyMG+kc+5JJP4krrRHU3mY0hcbonuqWyNGq1rj0K8aSmkrMSEj26QNz0vb1VgRe7QzjiZ2IiLxIIiICIiAiIgIiICIiAiIgIiICIiAiIgIiICIiAiIgIiICIiAiIgIiICIiAiIgIiICIiAiIgIiICIiAiIgIiICIiAiIgIiICIiAiIgIiICIiAiIgIiICIiAiIgIiICIiAiIgIiICIiAiIgIiICIiAiIgIiICIiAiIgIiICIiAiIgIiICIiAiIgIiICIiAiIgIiICIiAiIgIiICIiAiIgIiICIiAiIgIiI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30726" name="AutoShape 6" descr="data:image/jpeg;base64,/9j/4AAQSkZJRgABAQAAAQABAAD/2wCEAAkGBxMHBhUUExQWFhUXFxwXGBcXGBgYIRodGBcXHBodGBoYHSgiHBolHRcXIjMiJSksLi4uFx8zODMsNygtLisBCgoKDg0OGhAQGjElICU0LDQvNzcsLCwvNDQsKzQtLDc3NzcsLS0sNzQsNDAsLCwsLCssLywsLC0wNCw0LCwsNP/AABEIALgBEQMBIgACEQEDEQH/xAAcAAEAAwEBAQEBAAAAAAAAAAAABQYHBAMCAQj/xABAEAABAwIEBAMFBAgEBwAAAAABAAIDBBEFBhIhBzFBURNhcRQiMoGRFVKhwRYjM3KSsbPhJCdCYjQ2U7LR8PH/xAAZAQEAAwEBAAAAAAAAAAAAAAAAAwQFAgH/xAAmEQEAAgICAQMDBQAAAAAAAAAAAQIDERIhBBMiMUFR8AUUI3Hx/9oADAMBAAIRAxEAPwDcUREBERAREQEREBERAREQEREBERAREQEREBERAREQEREBERAREQEREBERAREQEREBERAREQEREBERAREQEREBERAREQEREBERAREQEREBERAREQEREBERAREQEREBERAREQEREBERAREQEREBERAREQEREBERAREQEREBERAREQEREBERAREQEREBFy19c2ijudyeQ7qEkxuVztrDytdd1pMoMnkUxzqXzi9RJVZhbB4hjjDdRLSGk7dz9F65dxR/2dKZjq8Jxbq7+V+q8XzRYq4CoYDbYOFxb1t0XfitE2mwUtjaA0EGw9d1Hl3Ssynpnpkp7UaKyfE6izDbrYG1h6r7o8Wko6nTISRexvzHoV+Zekjgmc57rG1hfz5rkxXS6vdoNwd++55rK5WisZOXe/u8XMG4X4HgutcX7Llc10eE2HxCO3zsoGIt0xeGf1ur3tjfc9VrV7hxa/GVqRERIIiICIiAiIgIiICIiAiIgIiICIiAiIgIiICIiAiIgIozMWJ/ZOFOkAu7YNB7nuqWcZraWlZUGW7XuIDSNtu4tyXM2iFnD41skbiU7jEplxB3lsPkpLL8f+GcS3meffyUVVu9qiZOBZsjQ70Ntwuujxj2amDdF7db2/JWp91I4sSNY89vU61tHVDdE7gRbc7dlJUmZKaGhDZZmX3aR8X1tfos2zxmZ2JYk+OL3W3s6x+IgAEX7KLoqY6A1oJPYC/mVDmydaaP6f4HK03tPX5pqUVNTYlL/h52n/aefyBsV+1Zgy6Q6VxfJzaxo/H+5WaPhfTRMeQWh1yx3fSbEi3Yrjw7H34tVO8Zxc/o49QOnyCoTjpHuivax5uD0a8qTtpBz+df7EW/e3/krDgOOwYuToGmTq0gX+R6hQUGEwOyXrMR16C7VpOrV0I8vwsqZRVTqKrbI02LSD/b0UnO1ZjbO9S1Zjl22lF508vjwNcP9QB+ouvRWVoWd5p4lnL2ZTTugDmN03fqN7OFzZtui0RYVnnDPtjikYL6TJpaD2Phkj8Qg2ifEWjBnTss9vhmRu+zhpuFX+H2cHZup5XOiEfhuaNnF19QJ7eSpORcefRYbV4bU+69jJfDB8mu1M/MeV168Gq5uGZfrpn/AAx6Xn0axx+qDXl+E2CxWgxOuznJJK7EGUbGusyMSaPwBBI5blT/AA1zbPVYpLRVTxI9gcWSgg30mxBI+IWNwUE/k7NU+PYjLHLSuhawXDjq973rdQOm6tqyrhdmKorsaq/aJnvZGwuAcbhtn9Pko3BazEuIeKyviqXU0TOQaXAC/wAIs0jUbbklBs6pcednPz97B4Q03I8TUb7M1crKoYVjOI03EeGlqZ3OAdpcBs140OIdbz2K4MbE7uLjxTENmc7S1ztw28di75C5QbkqXm/O7svZggpxEHiXT7xcRbU8N5W37qj4tWYlkfMkPi1bp2yEEglxa4agHDS4+6d+i9OMMjv0tpXMF36GFg/3eJdo+tkG0IsdzRQ4vlyjFY6tc83GtjSdLNXL3T7pbew5dVYcU4gmDh/HVsa3xpT4YB5NeLh58wLHb0QaCiyClwTGa/BPbPbnh5b4jYtTgC21xsPdBI3tZSuXM6S45kKtc46ainhedbdr/q3FjrdHXafog0pFQeDuLT4vgczp5HSObNpBcb2HhsNvqSonIuPVNdn6pikme6Nol0sJ2Gl4At6BBqiLCsDx7FcbxSelp5nFznE63u/ZsY4g2PS92jupLOOMYhlTBKWldOfEfrdJOCXEjXsA52+wPrsg2NFj9PDiFPLHJQYj7ffd8b5APkWyP5H5ELXYHF8LS4aXEAkc7G24v5IPtERBwY3hoxbDnRk2vuD2I5Kn/otWTMbE+RvhNO3vXA8wFf1A5tq3QUzWtNtRNyOwtt+Kiy6iOUrGHyL4441d9IyGKkbAHNcGtDbXBO35rixPCGRUUjwXDSxzgLjo0nqFEVWGCDA2ShpD7gk36Hl+SnsCmNfg9n782E9x5/IpizW3x+Fe+Ot53aNsTip2xuvzPcrS8sRU2AYA2qeSS/Yu07i5I0tHbbn1sqLi1A7DMRfE4btO3mOh+YXbPmDxctspdAAa6+vVz3cfht591zE99tvJi50itPj6/wBJfiLQR0s0ZY4gODiI7e6Lkai3tc22WUUbTR4u0dQ8D5f/ABaDmXHzjz4yWBmhpHxar3t5C3Jc+XMsDMWKi92hnvF4HL7o89/zXlu56V82Gf2/u+Y2vzc707YQND+VrWHblzWf/wDEVmlouXO2HqVbjkCTX+2bbvpN/pf81202XGYFUB4vIdruO3LmB2UOebxXcwxseG+W8RZYcKqg6NsdtJa0Cx8hZSChaJpqsR8TTYcz9O6mlN417Xruf9W81IrOoFjWLn/O+P8AfZ/TK2VeJpI3T6yxur72kX+vNWETMOMmWSGiuhuHNs2XTttyD9vWx8rKN4VYecXyjiMLTvIA0HzLHWv5XstlewSMIIBB5g739V8QUzKYHQxrb89IAv8ARB/P+Wm4dhxlhxSGRszHbEauXYgHv163Vy4ax01fjck1NRGKKNrmtndI46r7adJFr2uTubWWj1mFwV7gZYY5CORexrv5hdMUTYYw1rQ0DkAAB9Agxng/CKrHK5h5Ojc0/N5C5cn4zLw6xKaCpp5HNdbdg5luwLb7OaR5rbYaSOBxLGNaTzLWgfyWbOw/G8v4o8xn26I/CJXgkC+3xuFnDyO6Ct4fiUmLcW4JpYjEXuBax3MM8N2m/mRupKA/55n1P9EqZytlGrqs2faFeWteL6I2m++nSLkbAAE91oXssYn16G6/vaRf680GTcbzbG6H0d/3xrl4uTmmzZRvaLuaxjgO5a+9vnZbHPSx1DgXsa4jlqaDb0uklLHLIC5jSRyJaCR6EoMkz7xDp8dy17PA15kkLQ8ObbTYgkDu64A2TGcnTt4VwMDCZYnmZ0Y52k1X27i429VqowmBtV4ghi8T7+hur+K112IMpwzijTUuUWxuD/HZF4ei2xIbpB1cgOq5+HmXJzkqve5pa6picyNpFiQGP3t2Jdt6LUHYNTPqNZgiL/vGNl/ra67QLBBiHDLOkGVsPnhna/UZNbdLb3OkNLSOhu0fVffCuc1Of6h5BaXMkcWnmLvBsfNbA7Cad1V4hhiMnPXobq/itde8dJHFKXNY0OPMhoBN+5QZDwZN831n7jv6wVh4pYx9mywtno46ild8T3A3Y6++kj4Tp5K+w0kcDyWMa0nmWtAv62X3LE2aOzgHA8wQCPoUH89Zsjw7xYnYY6XxXHdg17dtN99V+gW94IJG4PCJv2nht13+9pF7+d0pcHp6OTVHBEx3dsbWn6gLtQEREHzJIImEk2AUNiQZjEQZu13NhcNj/YqTroPaaUtHM8lwxUr5ZY9TQ0M63vdeWrFo1Iifsirlb4bne5y3dcWHkrHh9IKGkDB05nuepXFieIGOTQzbuf8AwuKsdNSwXLjuDbe/RUfWpjtOomdfMrNcFrRG51tXs66Mdn0j3dGweOZ9e7fJUubKNXHB4gZqZ94f3Voif4g81fm0cgwPwrt16NN7bf8AtuqmiOfbay5Y8StKV/PuyPBMBlmqmtlcGMJtf4iFruHUEOA4fpbZrRu5zjzPdxVDI0ld+c658lQyIk2axriO7iOq7xK/6jSbTXU9TtZRmelMtvE+djb62UtHI2aIOaQWncEbgqgMwaN2VjPZ/ic+tuduXa3VdWRK5wqnRE3aRqA7Ec/rf8FMy7Y41M1+ixuxN3vOa0aGmx33UlFIJYwRyIuuB2GkXa19mONyLfmpCNgjjAHIbIgfSzbiPnmbD8RFHRD9c62p4AcQXcmsB21dbnldaSsRoNuNh8X/AKz7X7+G7R+X4IOmrwXH8OoTUGpe4tGosEheQOvuEaTbsrlwzzgc04c8SACaKwfbYODr2cB05G4VxeQ1hJ5W39FXsMxeixOKZtHLE14YdT2Mto5gOdsLgHfn0QSFfmCkw6XTLUQxu+66RoP0JuuyjrY66DXFIyRv3mODh9QViOHwYRh80vjvlxCVx2MccjfWxD9yT1uuzgxKWZpqmN1NjMTnaHdLSMDdX+4BxCDWRjdM6JzhUQ6WfGfEZZvP4jfbkefZfeG4vT4q0mCaOW3PQ9rretjssS4c5aizLj1Q2fUYmXcWNcW6nF5Db27DV9V3YPh4y1xgbBCSGXtYm/uvj1WPex/kg2xZPmPMNVTcUo4GTvbCXxAxi1rOAv06rWFhHEOOSbihphOmUmIMPKztIsUG0Y/M6nwKd7TZzYnuBHQhhIKovBvHKjGYqj2iZ0uks06rbXBvawUNieB49HhshlqgYwxxeNbd2hp1D4O11z8J8QOF5dxCYbmNgcPUNdb8UGtYjjlNhjwJp4oyeQe9rT9CV101SyrhD43te08nNIcD6EL+e8u1VDVOllxFtRPK92xZqty5ktI38uQVg4UYiaLN76eLxPZpQ4sDwRYt3aT2Nrg99kE1wtx+pxTMVWyeZz2MF2h1rN/WEbbdgr99vUvgud7TDpb8TvEZZt+VzfZZXwj/AOYa/wDcP9RyiuGGVocy4nP49zHHY6A4t1OcXWuRvsAfqg27DsUgxSMmCWOUDmWOa63rY7LsWJV9B+gnEqAU7nCKUsu0m/uvdpc035jqLrbUBERAREQEREBERBXKyPTiBDuRdf5ErrxWWOWmGl1yOXopCro21Q359CFxswYB27iQs23j5KzatYiYsuVy0nUzOphT58NfTkvAJZfn29V2fpHPb4h/CFL1OPillfHFEXtiHvm4Fu9r81J0Hg11M2VjG2dv8I9D+Kt48Nq1iNrU+dW0fy039lYwPCXV1SHvFmA3JP8Aq8gvTO2EOklEzBcWs8DpbkfTf8FP4rifsRDWi7j+AXlQ4q59V4cjbHlt381NWnGFHP585Mm5+irMzW9uHCLw2/Bovc9rclJZIwh0BMzxa4swHseZ/krR7JH4l9Db99IXsvXFska1ECIiIhZxxGyJLimICroyBMLam306i34XNPLUPxstHRBjdViWYMSozTGAjUNLnhgaSORu++keZCseWsgOwnJ1TCXD2ipjLXEHZvukNbe3IEm58ytBRBjuTY8UypFJAzDw9znXEhIAG1t3dW9V3cNsuVuEZsnkqYiBJG8awWkFzpGO2sb2NitURBmvCrL1TguL1Tp4jG14Gkkg399x6HsQvyry7Uv4ttqhEfABb+suLbRWO1781paICyrMWWauq4nsqGQuMIfES+7bWaBfa99lqqIODHoHVOBzsYLudE9rR3JaQAqBwvypPRYZVxVcTo2zNDRcg3GlwNrE8rrTkQZBhFDiuQ5pIoqZtTC512kd++24NuYKtORqTEpa99RXP0NcCGQDTYXtubDawFgL9SrsiDL+HOXarB8YrXzxFjHsOkkg399x6HsVTuHlRW0WITy0cbZdIAkiJtqBcbFvmCFv8jPEjI7i31VWyZklmVKmVzJXSeKACHAC1iTtb1QU/CMuV+aM5MrK2PwY4y1wadr6DdrWjna+5JWtoiAiIgIiICIiAiIgIiIK1VYFNHUy+C6PRN8QeCSL87fUqawmhGG4eyMG+kc+5JJP4krrRHU3mY0hcbonuqWyNGq1rj0K8aSmkrMSEj26QNz0vb1VgRe7QzjiZ2IiLxIIiICIiAiIgIiICIiAiIgIiICIiAiIgIiICIiAiIgIiICIiAiIgIiICIiAiIgIiICIiAiIgIiICIiAiIgIiICIiAiIgIiICIiAiIgIiICIiAiIgIiICIiAiIgIiICIiAiIgIiICIiAiIgIiICIiAiIgIiICIiAiIgIiICIiAiIgIiICIiAiIgIiICIiAiIgIiICIiAiIgIiICIiAiIgIiICIiAiIgIiI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Slide Number Placeholder 1"/>
          <p:cNvSpPr>
            <a:spLocks noGrp="1"/>
          </p:cNvSpPr>
          <p:nvPr>
            <p:ph type="sldNum" sz="quarter" idx="12"/>
          </p:nvPr>
        </p:nvSpPr>
        <p:spPr>
          <a:xfrm>
            <a:off x="720090" y="9834784"/>
            <a:ext cx="3360420" cy="749984"/>
          </a:xfrm>
          <a:noFill/>
        </p:spPr>
        <p:txBody>
          <a:bodyPr/>
          <a:lstStyle/>
          <a:p>
            <a:pPr algn="l"/>
            <a:fld id="{F5FEB6F2-486F-4AE3-8174-1B1F00BAEF17}" type="slidenum">
              <a:rPr lang="en-CA" smtClean="0">
                <a:latin typeface="Arial" pitchFamily="34" charset="0"/>
              </a:rPr>
              <a:pPr algn="l"/>
              <a:t>16</a:t>
            </a:fld>
            <a:endParaRPr lang="en-CA" smtClean="0">
              <a:latin typeface="Arial" pitchFamily="34" charset="0"/>
            </a:endParaRPr>
          </a:p>
        </p:txBody>
      </p:sp>
      <p:sp>
        <p:nvSpPr>
          <p:cNvPr id="22531" name="Rectangle 2"/>
          <p:cNvSpPr>
            <a:spLocks noGrp="1" noChangeArrowheads="1"/>
          </p:cNvSpPr>
          <p:nvPr>
            <p:ph type="title" idx="4294967295"/>
          </p:nvPr>
        </p:nvSpPr>
        <p:spPr>
          <a:xfrm>
            <a:off x="326041" y="0"/>
            <a:ext cx="12591574" cy="1559966"/>
          </a:xfrm>
        </p:spPr>
        <p:txBody>
          <a:bodyPr lIns="143992" tIns="71997" rIns="143992" bIns="71997"/>
          <a:lstStyle/>
          <a:p>
            <a:r>
              <a:rPr lang="en-GB" sz="4600" dirty="0" smtClean="0"/>
              <a:t>Technology Challenges in Assisted Living....</a:t>
            </a:r>
          </a:p>
        </p:txBody>
      </p:sp>
      <p:grpSp>
        <p:nvGrpSpPr>
          <p:cNvPr id="2" name="Group 3"/>
          <p:cNvGrpSpPr>
            <a:grpSpLocks/>
          </p:cNvGrpSpPr>
          <p:nvPr/>
        </p:nvGrpSpPr>
        <p:grpSpPr bwMode="auto">
          <a:xfrm>
            <a:off x="2093262" y="1439971"/>
            <a:ext cx="10448807" cy="8332316"/>
            <a:chOff x="914" y="816"/>
            <a:chExt cx="4179" cy="3333"/>
          </a:xfrm>
        </p:grpSpPr>
        <p:pic>
          <p:nvPicPr>
            <p:cNvPr id="22533" name="Picture 3" descr="MCj04395870000[1]"/>
            <p:cNvPicPr>
              <a:picLocks noChangeAspect="1" noChangeArrowheads="1"/>
            </p:cNvPicPr>
            <p:nvPr/>
          </p:nvPicPr>
          <p:blipFill>
            <a:blip r:embed="rId4"/>
            <a:srcRect/>
            <a:stretch>
              <a:fillRect/>
            </a:stretch>
          </p:blipFill>
          <p:spPr bwMode="auto">
            <a:xfrm>
              <a:off x="914" y="816"/>
              <a:ext cx="4179" cy="3333"/>
            </a:xfrm>
            <a:prstGeom prst="rect">
              <a:avLst/>
            </a:prstGeom>
            <a:noFill/>
            <a:ln w="9525">
              <a:noFill/>
              <a:miter lim="800000"/>
              <a:headEnd/>
              <a:tailEnd/>
            </a:ln>
          </p:spPr>
        </p:pic>
        <p:sp>
          <p:nvSpPr>
            <p:cNvPr id="22534" name="Text Box 4"/>
            <p:cNvSpPr txBox="1">
              <a:spLocks noChangeArrowheads="1"/>
            </p:cNvSpPr>
            <p:nvPr/>
          </p:nvSpPr>
          <p:spPr bwMode="auto">
            <a:xfrm>
              <a:off x="1174" y="1550"/>
              <a:ext cx="554" cy="419"/>
            </a:xfrm>
            <a:prstGeom prst="rect">
              <a:avLst/>
            </a:prstGeom>
            <a:noFill/>
            <a:ln w="9525">
              <a:noFill/>
              <a:miter lim="800000"/>
              <a:headEnd/>
              <a:tailEnd/>
            </a:ln>
          </p:spPr>
          <p:txBody>
            <a:bodyPr wrap="none">
              <a:spAutoFit/>
            </a:bodyPr>
            <a:lstStyle/>
            <a:p>
              <a:r>
                <a:rPr lang="en-GB" sz="3100" b="1" dirty="0">
                  <a:solidFill>
                    <a:schemeClr val="bg1"/>
                  </a:solidFill>
                  <a:ea typeface="ＭＳ Ｐゴシック" pitchFamily="-65" charset="-128"/>
                </a:rPr>
                <a:t>Market</a:t>
              </a:r>
            </a:p>
            <a:p>
              <a:r>
                <a:rPr lang="en-GB" sz="3100" b="1" dirty="0" smtClean="0">
                  <a:solidFill>
                    <a:schemeClr val="bg1"/>
                  </a:solidFill>
                  <a:ea typeface="ＭＳ Ｐゴシック" pitchFamily="-65" charset="-128"/>
                </a:rPr>
                <a:t>Access</a:t>
              </a:r>
              <a:endParaRPr lang="en-GB" sz="3100" b="1" dirty="0">
                <a:solidFill>
                  <a:schemeClr val="bg1"/>
                </a:solidFill>
                <a:ea typeface="ＭＳ Ｐゴシック" pitchFamily="-65" charset="-128"/>
              </a:endParaRPr>
            </a:p>
          </p:txBody>
        </p:sp>
        <p:sp>
          <p:nvSpPr>
            <p:cNvPr id="22535" name="Text Box 5"/>
            <p:cNvSpPr txBox="1">
              <a:spLocks noChangeArrowheads="1"/>
            </p:cNvSpPr>
            <p:nvPr/>
          </p:nvSpPr>
          <p:spPr bwMode="auto">
            <a:xfrm>
              <a:off x="1470" y="2570"/>
              <a:ext cx="1102" cy="800"/>
            </a:xfrm>
            <a:prstGeom prst="rect">
              <a:avLst/>
            </a:prstGeom>
            <a:noFill/>
            <a:ln w="9525">
              <a:noFill/>
              <a:miter lim="800000"/>
              <a:headEnd/>
              <a:tailEnd/>
            </a:ln>
          </p:spPr>
          <p:txBody>
            <a:bodyPr wrap="none">
              <a:spAutoFit/>
            </a:bodyPr>
            <a:lstStyle/>
            <a:p>
              <a:pPr algn="ctr"/>
              <a:r>
                <a:rPr lang="en-GB" sz="3100" b="1" dirty="0">
                  <a:solidFill>
                    <a:schemeClr val="bg1"/>
                  </a:solidFill>
                  <a:ea typeface="ＭＳ Ｐゴシック" pitchFamily="-65" charset="-128"/>
                </a:rPr>
                <a:t>Quality</a:t>
              </a:r>
            </a:p>
            <a:p>
              <a:pPr algn="ctr"/>
              <a:r>
                <a:rPr lang="en-GB" sz="3100" b="1" dirty="0" smtClean="0">
                  <a:solidFill>
                    <a:schemeClr val="bg1"/>
                  </a:solidFill>
                  <a:ea typeface="ＭＳ Ｐゴシック" pitchFamily="-65" charset="-128"/>
                </a:rPr>
                <a:t>Standards,</a:t>
              </a:r>
              <a:endParaRPr lang="en-GB" sz="3100" b="1" dirty="0">
                <a:solidFill>
                  <a:schemeClr val="bg1"/>
                </a:solidFill>
                <a:ea typeface="ＭＳ Ｐゴシック" pitchFamily="-65" charset="-128"/>
              </a:endParaRPr>
            </a:p>
            <a:p>
              <a:pPr algn="ctr"/>
              <a:r>
                <a:rPr lang="en-GB" sz="3100" b="1" dirty="0" smtClean="0">
                  <a:solidFill>
                    <a:schemeClr val="bg1"/>
                  </a:solidFill>
                  <a:ea typeface="ＭＳ Ｐゴシック" pitchFamily="-65" charset="-128"/>
                </a:rPr>
                <a:t>Interoperability</a:t>
              </a:r>
            </a:p>
            <a:p>
              <a:pPr algn="ctr"/>
              <a:r>
                <a:rPr lang="en-GB" sz="3100" b="1" dirty="0" smtClean="0">
                  <a:solidFill>
                    <a:schemeClr val="bg1"/>
                  </a:solidFill>
                  <a:ea typeface="ＭＳ Ｐゴシック" pitchFamily="-65" charset="-128"/>
                </a:rPr>
                <a:t>&amp; Integration</a:t>
              </a:r>
              <a:endParaRPr lang="en-GB" sz="3100" b="1" dirty="0">
                <a:solidFill>
                  <a:schemeClr val="bg1"/>
                </a:solidFill>
                <a:ea typeface="ＭＳ Ｐゴシック" pitchFamily="-65" charset="-128"/>
              </a:endParaRPr>
            </a:p>
          </p:txBody>
        </p:sp>
        <p:sp>
          <p:nvSpPr>
            <p:cNvPr id="22536" name="Text Box 6"/>
            <p:cNvSpPr txBox="1">
              <a:spLocks noChangeArrowheads="1"/>
            </p:cNvSpPr>
            <p:nvPr/>
          </p:nvSpPr>
          <p:spPr bwMode="auto">
            <a:xfrm>
              <a:off x="3544" y="2661"/>
              <a:ext cx="1034" cy="800"/>
            </a:xfrm>
            <a:prstGeom prst="rect">
              <a:avLst/>
            </a:prstGeom>
            <a:noFill/>
            <a:ln w="9525">
              <a:noFill/>
              <a:miter lim="800000"/>
              <a:headEnd/>
              <a:tailEnd/>
            </a:ln>
          </p:spPr>
          <p:txBody>
            <a:bodyPr wrap="none">
              <a:spAutoFit/>
            </a:bodyPr>
            <a:lstStyle/>
            <a:p>
              <a:pPr algn="ctr"/>
              <a:r>
                <a:rPr lang="en-GB" sz="3100" b="1" dirty="0">
                  <a:solidFill>
                    <a:schemeClr val="bg1"/>
                  </a:solidFill>
                  <a:ea typeface="ＭＳ Ｐゴシック" pitchFamily="-65" charset="-128"/>
                </a:rPr>
                <a:t>Organisational</a:t>
              </a:r>
            </a:p>
            <a:p>
              <a:pPr algn="ctr"/>
              <a:r>
                <a:rPr lang="en-GB" sz="3100" b="1" dirty="0" smtClean="0">
                  <a:solidFill>
                    <a:schemeClr val="bg1"/>
                  </a:solidFill>
                  <a:ea typeface="ＭＳ Ｐゴシック" pitchFamily="-65" charset="-128"/>
                </a:rPr>
                <a:t>Readiness &amp;</a:t>
              </a:r>
            </a:p>
            <a:p>
              <a:pPr algn="ctr"/>
              <a:r>
                <a:rPr lang="en-GB" sz="3100" b="1" dirty="0" smtClean="0">
                  <a:solidFill>
                    <a:schemeClr val="bg1"/>
                  </a:solidFill>
                  <a:ea typeface="ＭＳ Ｐゴシック" pitchFamily="-65" charset="-128"/>
                </a:rPr>
                <a:t>Program</a:t>
              </a:r>
            </a:p>
            <a:p>
              <a:pPr algn="ctr"/>
              <a:r>
                <a:rPr lang="en-GB" sz="3100" b="1" dirty="0" smtClean="0">
                  <a:solidFill>
                    <a:schemeClr val="bg1"/>
                  </a:solidFill>
                  <a:ea typeface="ＭＳ Ｐゴシック" pitchFamily="-65" charset="-128"/>
                </a:rPr>
                <a:t>Management</a:t>
              </a:r>
              <a:endParaRPr lang="en-GB" sz="3100" b="1" dirty="0">
                <a:solidFill>
                  <a:schemeClr val="bg1"/>
                </a:solidFill>
                <a:ea typeface="ＭＳ Ｐゴシック" pitchFamily="-65" charset="-128"/>
              </a:endParaRPr>
            </a:p>
          </p:txBody>
        </p:sp>
        <p:sp>
          <p:nvSpPr>
            <p:cNvPr id="22537" name="Text Box 7"/>
            <p:cNvSpPr txBox="1">
              <a:spLocks noChangeArrowheads="1"/>
            </p:cNvSpPr>
            <p:nvPr/>
          </p:nvSpPr>
          <p:spPr bwMode="auto">
            <a:xfrm>
              <a:off x="2575" y="980"/>
              <a:ext cx="814" cy="271"/>
            </a:xfrm>
            <a:prstGeom prst="rect">
              <a:avLst/>
            </a:prstGeom>
            <a:noFill/>
            <a:ln w="9525">
              <a:noFill/>
              <a:miter lim="800000"/>
              <a:headEnd/>
              <a:tailEnd/>
            </a:ln>
          </p:spPr>
          <p:txBody>
            <a:bodyPr wrap="none">
              <a:spAutoFit/>
            </a:bodyPr>
            <a:lstStyle/>
            <a:p>
              <a:pPr algn="ctr"/>
              <a:r>
                <a:rPr lang="en-GB" b="1" dirty="0">
                  <a:solidFill>
                    <a:schemeClr val="bg1"/>
                  </a:solidFill>
                  <a:ea typeface="ＭＳ Ｐゴシック" pitchFamily="-65" charset="-128"/>
                </a:rPr>
                <a:t>A</a:t>
              </a:r>
              <a:r>
                <a:rPr lang="en-GB" sz="3100" b="1" dirty="0">
                  <a:solidFill>
                    <a:schemeClr val="bg1"/>
                  </a:solidFill>
                  <a:ea typeface="ＭＳ Ｐゴシック" pitchFamily="-65" charset="-128"/>
                </a:rPr>
                <a:t>wareness</a:t>
              </a:r>
            </a:p>
          </p:txBody>
        </p:sp>
        <p:sp>
          <p:nvSpPr>
            <p:cNvPr id="22538" name="Text Box 8"/>
            <p:cNvSpPr txBox="1">
              <a:spLocks noChangeArrowheads="1"/>
            </p:cNvSpPr>
            <p:nvPr/>
          </p:nvSpPr>
          <p:spPr bwMode="auto">
            <a:xfrm>
              <a:off x="3964" y="1448"/>
              <a:ext cx="710" cy="419"/>
            </a:xfrm>
            <a:prstGeom prst="rect">
              <a:avLst/>
            </a:prstGeom>
            <a:noFill/>
            <a:ln w="9525">
              <a:noFill/>
              <a:miter lim="800000"/>
              <a:headEnd/>
              <a:tailEnd/>
            </a:ln>
          </p:spPr>
          <p:txBody>
            <a:bodyPr wrap="none">
              <a:spAutoFit/>
            </a:bodyPr>
            <a:lstStyle/>
            <a:p>
              <a:r>
                <a:rPr lang="en-GB" sz="3100" b="1" dirty="0" smtClean="0">
                  <a:solidFill>
                    <a:schemeClr val="bg1"/>
                  </a:solidFill>
                  <a:ea typeface="ＭＳ Ｐゴシック" pitchFamily="-65" charset="-128"/>
                </a:rPr>
                <a:t>Sales </a:t>
              </a:r>
            </a:p>
            <a:p>
              <a:r>
                <a:rPr lang="en-GB" sz="3100" b="1" dirty="0" smtClean="0">
                  <a:solidFill>
                    <a:schemeClr val="bg1"/>
                  </a:solidFill>
                  <a:ea typeface="ＭＳ Ｐゴシック" pitchFamily="-65" charset="-128"/>
                </a:rPr>
                <a:t>Approach</a:t>
              </a:r>
              <a:endParaRPr lang="en-GB" sz="3100" b="1" dirty="0">
                <a:solidFill>
                  <a:schemeClr val="bg1"/>
                </a:solidFill>
                <a:ea typeface="ＭＳ Ｐゴシック" pitchFamily="-65" charset="-128"/>
              </a:endParaRPr>
            </a:p>
          </p:txBody>
        </p:sp>
        <p:sp>
          <p:nvSpPr>
            <p:cNvPr id="22539" name="Text Box 9"/>
            <p:cNvSpPr txBox="1">
              <a:spLocks noChangeArrowheads="1"/>
            </p:cNvSpPr>
            <p:nvPr/>
          </p:nvSpPr>
          <p:spPr bwMode="auto">
            <a:xfrm>
              <a:off x="2551" y="1618"/>
              <a:ext cx="888" cy="739"/>
            </a:xfrm>
            <a:prstGeom prst="rect">
              <a:avLst/>
            </a:prstGeom>
            <a:noFill/>
            <a:ln w="9525">
              <a:noFill/>
              <a:miter lim="800000"/>
              <a:headEnd/>
              <a:tailEnd/>
            </a:ln>
          </p:spPr>
          <p:txBody>
            <a:bodyPr wrap="none">
              <a:spAutoFit/>
            </a:bodyPr>
            <a:lstStyle/>
            <a:p>
              <a:pPr algn="ctr"/>
              <a:r>
                <a:rPr lang="en-GB" b="1" dirty="0" smtClean="0">
                  <a:ea typeface="ＭＳ Ｐゴシック" pitchFamily="-65" charset="-128"/>
                </a:rPr>
                <a:t>Product &amp;</a:t>
              </a:r>
            </a:p>
            <a:p>
              <a:pPr algn="ctr"/>
              <a:r>
                <a:rPr lang="en-GB" b="1" dirty="0" smtClean="0">
                  <a:ea typeface="ＭＳ Ｐゴシック" pitchFamily="-65" charset="-128"/>
                </a:rPr>
                <a:t>Service</a:t>
              </a:r>
            </a:p>
            <a:p>
              <a:pPr algn="ctr"/>
              <a:r>
                <a:rPr lang="en-GB" b="1" dirty="0" smtClean="0">
                  <a:ea typeface="ＭＳ Ｐゴシック" pitchFamily="-65" charset="-128"/>
                </a:rPr>
                <a:t>Design</a:t>
              </a:r>
              <a:endParaRPr lang="en-GB" b="1" dirty="0">
                <a:ea typeface="ＭＳ Ｐゴシック" pitchFamily="-65" charset="-128"/>
              </a:endParaRPr>
            </a:p>
          </p:txBody>
        </p:sp>
      </p:grpSp>
    </p:spTree>
    <p:custDataLst>
      <p:tags r:id="rId1"/>
    </p:custData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Technology Snapshot</a:t>
            </a:r>
            <a:endParaRPr lang="en-GB" dirty="0"/>
          </a:p>
        </p:txBody>
      </p:sp>
      <p:graphicFrame>
        <p:nvGraphicFramePr>
          <p:cNvPr id="4" name="Table 3"/>
          <p:cNvGraphicFramePr>
            <a:graphicFrameLocks noGrp="1"/>
          </p:cNvGraphicFramePr>
          <p:nvPr/>
        </p:nvGraphicFramePr>
        <p:xfrm>
          <a:off x="1398492" y="3665645"/>
          <a:ext cx="11887200" cy="5527514"/>
        </p:xfrm>
        <a:graphic>
          <a:graphicData uri="http://schemas.openxmlformats.org/drawingml/2006/table">
            <a:tbl>
              <a:tblPr firstRow="1" bandRow="1">
                <a:tableStyleId>{5C22544A-7EE6-4342-B048-85BDC9FD1C3A}</a:tableStyleId>
              </a:tblPr>
              <a:tblGrid>
                <a:gridCol w="2985249"/>
                <a:gridCol w="2958351"/>
                <a:gridCol w="2971800"/>
                <a:gridCol w="2971800"/>
              </a:tblGrid>
              <a:tr h="660637">
                <a:tc>
                  <a:txBody>
                    <a:bodyPr/>
                    <a:lstStyle/>
                    <a:p>
                      <a:r>
                        <a:rPr lang="en-GB" sz="2800" dirty="0" err="1" smtClean="0"/>
                        <a:t>Telecare</a:t>
                      </a:r>
                      <a:endParaRPr lang="en-GB" sz="2800" dirty="0"/>
                    </a:p>
                  </a:txBody>
                  <a:tcPr/>
                </a:tc>
                <a:tc>
                  <a:txBody>
                    <a:bodyPr/>
                    <a:lstStyle/>
                    <a:p>
                      <a:r>
                        <a:rPr lang="en-GB" sz="2800" dirty="0" err="1" smtClean="0"/>
                        <a:t>Telehealth</a:t>
                      </a:r>
                      <a:endParaRPr lang="en-GB" sz="2800" dirty="0"/>
                    </a:p>
                  </a:txBody>
                  <a:tcPr/>
                </a:tc>
                <a:tc>
                  <a:txBody>
                    <a:bodyPr/>
                    <a:lstStyle/>
                    <a:p>
                      <a:r>
                        <a:rPr lang="en-GB" sz="2800" dirty="0" smtClean="0"/>
                        <a:t>Digital</a:t>
                      </a:r>
                      <a:endParaRPr lang="en-GB" sz="2800" dirty="0"/>
                    </a:p>
                  </a:txBody>
                  <a:tcPr/>
                </a:tc>
                <a:tc>
                  <a:txBody>
                    <a:bodyPr/>
                    <a:lstStyle/>
                    <a:p>
                      <a:r>
                        <a:rPr lang="en-GB" sz="2800" dirty="0" smtClean="0"/>
                        <a:t>Consumer</a:t>
                      </a:r>
                      <a:endParaRPr lang="en-GB" sz="2800" dirty="0"/>
                    </a:p>
                  </a:txBody>
                  <a:tcPr/>
                </a:tc>
              </a:tr>
              <a:tr h="660637">
                <a:tc>
                  <a:txBody>
                    <a:bodyPr/>
                    <a:lstStyle/>
                    <a:p>
                      <a:r>
                        <a:rPr lang="en-GB" sz="2800" dirty="0" smtClean="0"/>
                        <a:t>Low Tech</a:t>
                      </a:r>
                      <a:endParaRPr lang="en-GB" sz="2800" dirty="0"/>
                    </a:p>
                  </a:txBody>
                  <a:tcPr/>
                </a:tc>
                <a:tc>
                  <a:txBody>
                    <a:bodyPr/>
                    <a:lstStyle/>
                    <a:p>
                      <a:r>
                        <a:rPr lang="en-GB" sz="2800" dirty="0" smtClean="0"/>
                        <a:t>Low – Mid Tech</a:t>
                      </a:r>
                      <a:endParaRPr lang="en-GB" sz="2800" dirty="0"/>
                    </a:p>
                  </a:txBody>
                  <a:tcPr/>
                </a:tc>
                <a:tc>
                  <a:txBody>
                    <a:bodyPr/>
                    <a:lstStyle/>
                    <a:p>
                      <a:r>
                        <a:rPr lang="en-GB" sz="2800" dirty="0" smtClean="0"/>
                        <a:t>Low - Mid Tech</a:t>
                      </a:r>
                      <a:endParaRPr lang="en-GB" sz="2800" dirty="0"/>
                    </a:p>
                  </a:txBody>
                  <a:tcPr/>
                </a:tc>
                <a:tc>
                  <a:txBody>
                    <a:bodyPr/>
                    <a:lstStyle/>
                    <a:p>
                      <a:r>
                        <a:rPr lang="en-GB" sz="2800" dirty="0" smtClean="0"/>
                        <a:t>Low – Mid Tech</a:t>
                      </a:r>
                      <a:endParaRPr lang="en-GB" sz="2800" dirty="0"/>
                    </a:p>
                  </a:txBody>
                  <a:tcPr/>
                </a:tc>
              </a:tr>
              <a:tr h="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800" dirty="0" smtClean="0"/>
                        <a:t>Low Cost</a:t>
                      </a:r>
                    </a:p>
                    <a:p>
                      <a:endParaRPr lang="en-GB" sz="2800" dirty="0"/>
                    </a:p>
                  </a:txBody>
                  <a:tcPr/>
                </a:tc>
                <a:tc>
                  <a:txBody>
                    <a:bodyPr/>
                    <a:lstStyle/>
                    <a:p>
                      <a:r>
                        <a:rPr lang="en-GB" sz="2800" dirty="0" smtClean="0"/>
                        <a:t>Mid Cost -</a:t>
                      </a:r>
                      <a:endParaRPr lang="en-GB" sz="2800" dirty="0"/>
                    </a:p>
                  </a:txBody>
                  <a:tcPr/>
                </a:tc>
                <a:tc>
                  <a:txBody>
                    <a:bodyPr/>
                    <a:lstStyle/>
                    <a:p>
                      <a:r>
                        <a:rPr lang="en-GB" sz="2800" dirty="0" smtClean="0"/>
                        <a:t>Free - Mid</a:t>
                      </a:r>
                      <a:endParaRPr lang="en-GB" sz="2800" dirty="0"/>
                    </a:p>
                  </a:txBody>
                  <a:tcPr/>
                </a:tc>
                <a:tc>
                  <a:txBody>
                    <a:bodyPr/>
                    <a:lstStyle/>
                    <a:p>
                      <a:r>
                        <a:rPr lang="en-GB" sz="2800" dirty="0" smtClean="0"/>
                        <a:t>Free</a:t>
                      </a:r>
                      <a:r>
                        <a:rPr lang="en-GB" sz="2800" baseline="0" dirty="0" smtClean="0"/>
                        <a:t> - Mid</a:t>
                      </a:r>
                      <a:endParaRPr lang="en-GB" sz="2800" dirty="0"/>
                    </a:p>
                  </a:txBody>
                  <a:tcPr/>
                </a:tc>
              </a:tr>
              <a:tr h="564985">
                <a:tc>
                  <a:txBody>
                    <a:bodyPr/>
                    <a:lstStyle/>
                    <a:p>
                      <a:r>
                        <a:rPr lang="en-GB" sz="2800" dirty="0" smtClean="0"/>
                        <a:t>10</a:t>
                      </a:r>
                      <a:r>
                        <a:rPr lang="en-GB" sz="2800" baseline="0" dirty="0" smtClean="0"/>
                        <a:t> – 15 year old </a:t>
                      </a:r>
                    </a:p>
                    <a:p>
                      <a:endParaRPr lang="en-GB" sz="28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800" dirty="0" smtClean="0"/>
                        <a:t>5 – 15 year</a:t>
                      </a:r>
                      <a:r>
                        <a:rPr lang="en-GB" sz="2800" baseline="0" dirty="0" smtClean="0"/>
                        <a:t> old</a:t>
                      </a:r>
                      <a:endParaRPr lang="en-GB" sz="2800" dirty="0" smtClean="0"/>
                    </a:p>
                    <a:p>
                      <a:endParaRPr lang="en-GB" sz="28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800" dirty="0" smtClean="0"/>
                        <a:t>0 – 3 year old</a:t>
                      </a:r>
                    </a:p>
                    <a:p>
                      <a:endParaRPr lang="en-GB" sz="28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800" dirty="0" smtClean="0"/>
                        <a:t>1 – 15 year old</a:t>
                      </a:r>
                    </a:p>
                    <a:p>
                      <a:endParaRPr lang="en-GB" sz="2800" dirty="0"/>
                    </a:p>
                  </a:txBody>
                  <a:tcPr/>
                </a:tc>
              </a:tr>
              <a:tr h="66063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800" dirty="0" smtClean="0"/>
                        <a:t>Emerging Digital Solutions</a:t>
                      </a:r>
                    </a:p>
                    <a:p>
                      <a:endParaRPr lang="en-GB" sz="2800" dirty="0"/>
                    </a:p>
                  </a:txBody>
                  <a:tcPr/>
                </a:tc>
                <a:tc>
                  <a:txBody>
                    <a:bodyPr/>
                    <a:lstStyle/>
                    <a:p>
                      <a:r>
                        <a:rPr lang="en-GB" sz="2800" dirty="0" smtClean="0"/>
                        <a:t>Monitoring</a:t>
                      </a:r>
                      <a:r>
                        <a:rPr lang="en-GB" sz="2800" baseline="0" dirty="0" smtClean="0"/>
                        <a:t> </a:t>
                      </a:r>
                      <a:endParaRPr lang="en-GB" sz="2800" dirty="0"/>
                    </a:p>
                  </a:txBody>
                  <a:tcPr/>
                </a:tc>
                <a:tc>
                  <a:txBody>
                    <a:bodyPr/>
                    <a:lstStyle/>
                    <a:p>
                      <a:r>
                        <a:rPr lang="en-GB" sz="2800" dirty="0" smtClean="0"/>
                        <a:t>Apps,</a:t>
                      </a:r>
                      <a:r>
                        <a:rPr lang="en-GB" sz="2800" baseline="0" dirty="0" smtClean="0"/>
                        <a:t> advise, monitoring</a:t>
                      </a:r>
                      <a:endParaRPr lang="en-GB" sz="2800" dirty="0"/>
                    </a:p>
                  </a:txBody>
                  <a:tcPr/>
                </a:tc>
                <a:tc>
                  <a:txBody>
                    <a:bodyPr/>
                    <a:lstStyle/>
                    <a:p>
                      <a:r>
                        <a:rPr lang="en-GB" sz="2800" dirty="0" smtClean="0"/>
                        <a:t>Emerging Digital through to Blood</a:t>
                      </a:r>
                      <a:r>
                        <a:rPr lang="en-GB" sz="2800" baseline="0" dirty="0" smtClean="0"/>
                        <a:t> Pressure Monitors</a:t>
                      </a:r>
                      <a:endParaRPr lang="en-GB" sz="2800" dirty="0"/>
                    </a:p>
                  </a:txBody>
                  <a:tcPr/>
                </a:tc>
              </a:tr>
              <a:tr h="660637">
                <a:tc>
                  <a:txBody>
                    <a:bodyPr/>
                    <a:lstStyle/>
                    <a:p>
                      <a:r>
                        <a:rPr lang="en-GB" sz="2800" dirty="0" smtClean="0"/>
                        <a:t>Slow tech development</a:t>
                      </a:r>
                      <a:endParaRPr lang="en-GB" sz="2800" dirty="0"/>
                    </a:p>
                  </a:txBody>
                  <a:tcPr/>
                </a:tc>
                <a:tc>
                  <a:txBody>
                    <a:bodyPr/>
                    <a:lstStyle/>
                    <a:p>
                      <a:r>
                        <a:rPr lang="en-GB" sz="2800" dirty="0" smtClean="0"/>
                        <a:t>Slow tech development</a:t>
                      </a:r>
                      <a:endParaRPr lang="en-GB" sz="2800" dirty="0"/>
                    </a:p>
                  </a:txBody>
                  <a:tcPr/>
                </a:tc>
                <a:tc>
                  <a:txBody>
                    <a:bodyPr/>
                    <a:lstStyle/>
                    <a:p>
                      <a:r>
                        <a:rPr lang="en-GB" sz="2800" dirty="0" smtClean="0"/>
                        <a:t>Fast tech development</a:t>
                      </a:r>
                      <a:endParaRPr lang="en-GB" sz="2800" dirty="0"/>
                    </a:p>
                  </a:txBody>
                  <a:tcPr/>
                </a:tc>
                <a:tc>
                  <a:txBody>
                    <a:bodyPr/>
                    <a:lstStyle/>
                    <a:p>
                      <a:r>
                        <a:rPr lang="en-GB" sz="2800" dirty="0" smtClean="0"/>
                        <a:t>Potential fast tech development</a:t>
                      </a:r>
                      <a:endParaRPr lang="en-GB" sz="2800" dirty="0"/>
                    </a:p>
                  </a:txBody>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90" y="1542072"/>
            <a:ext cx="12960350" cy="1101600"/>
          </a:xfrm>
        </p:spPr>
        <p:txBody>
          <a:bodyPr/>
          <a:lstStyle/>
          <a:p>
            <a:r>
              <a:rPr lang="en-GB" dirty="0" smtClean="0"/>
              <a:t>Issues</a:t>
            </a:r>
            <a:endParaRPr lang="en-GB" dirty="0"/>
          </a:p>
        </p:txBody>
      </p:sp>
      <p:sp>
        <p:nvSpPr>
          <p:cNvPr id="3" name="Text Placeholder 2"/>
          <p:cNvSpPr>
            <a:spLocks noGrp="1"/>
          </p:cNvSpPr>
          <p:nvPr>
            <p:ph type="body" sz="quarter" idx="10"/>
          </p:nvPr>
        </p:nvSpPr>
        <p:spPr>
          <a:xfrm>
            <a:off x="720725" y="2792371"/>
            <a:ext cx="12959715" cy="5776912"/>
          </a:xfrm>
        </p:spPr>
        <p:txBody>
          <a:bodyPr/>
          <a:lstStyle/>
          <a:p>
            <a:pPr>
              <a:buNone/>
            </a:pPr>
            <a:r>
              <a:rPr lang="en-GB" dirty="0" smtClean="0"/>
              <a:t>Commercial</a:t>
            </a:r>
          </a:p>
          <a:p>
            <a:r>
              <a:rPr lang="en-GB" dirty="0" smtClean="0"/>
              <a:t>Sales approach</a:t>
            </a:r>
          </a:p>
          <a:p>
            <a:r>
              <a:rPr lang="en-GB" dirty="0" smtClean="0"/>
              <a:t>Market Access</a:t>
            </a:r>
          </a:p>
          <a:p>
            <a:r>
              <a:rPr lang="en-GB" dirty="0" smtClean="0"/>
              <a:t>Lack of Scale</a:t>
            </a:r>
          </a:p>
          <a:p>
            <a:r>
              <a:rPr lang="en-GB" dirty="0" smtClean="0"/>
              <a:t>Stagnant market negatively impacts innovation</a:t>
            </a:r>
          </a:p>
          <a:p>
            <a:r>
              <a:rPr lang="en-GB" dirty="0" smtClean="0"/>
              <a:t>Lack of investment</a:t>
            </a:r>
          </a:p>
          <a:p>
            <a:r>
              <a:rPr lang="en-GB" dirty="0" smtClean="0"/>
              <a:t>Traditional markets driven by industry</a:t>
            </a:r>
          </a:p>
          <a:p>
            <a:r>
              <a:rPr lang="en-GB" dirty="0" smtClean="0"/>
              <a:t>No clear ROI</a:t>
            </a:r>
          </a:p>
          <a:p>
            <a:r>
              <a:rPr lang="en-GB" dirty="0" smtClean="0"/>
              <a:t>Who is the customer/payer?</a:t>
            </a:r>
          </a:p>
          <a:p>
            <a:r>
              <a:rPr lang="en-GB" dirty="0" smtClean="0"/>
              <a:t>Resource intensive and complicated procurement</a:t>
            </a:r>
          </a:p>
        </p:txBody>
      </p:sp>
      <p:pic>
        <p:nvPicPr>
          <p:cNvPr id="24578" name="Picture 2" descr="http://okdasolutions.com/new/wp-content/uploads/2014/01/Healthcare-Industry.jpg"/>
          <p:cNvPicPr>
            <a:picLocks noChangeAspect="1" noChangeArrowheads="1"/>
          </p:cNvPicPr>
          <p:nvPr/>
        </p:nvPicPr>
        <p:blipFill>
          <a:blip r:embed="rId3"/>
          <a:srcRect/>
          <a:stretch>
            <a:fillRect/>
          </a:stretch>
        </p:blipFill>
        <p:spPr bwMode="auto">
          <a:xfrm>
            <a:off x="10346690" y="2122581"/>
            <a:ext cx="3333750" cy="219075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90" y="1542072"/>
            <a:ext cx="12960350" cy="1101600"/>
          </a:xfrm>
        </p:spPr>
        <p:txBody>
          <a:bodyPr/>
          <a:lstStyle/>
          <a:p>
            <a:r>
              <a:rPr lang="en-GB" dirty="0" smtClean="0"/>
              <a:t>Challenges</a:t>
            </a:r>
            <a:endParaRPr lang="en-GB" dirty="0"/>
          </a:p>
        </p:txBody>
      </p:sp>
      <p:sp>
        <p:nvSpPr>
          <p:cNvPr id="3" name="Text Placeholder 2"/>
          <p:cNvSpPr>
            <a:spLocks noGrp="1"/>
          </p:cNvSpPr>
          <p:nvPr>
            <p:ph type="body" sz="quarter" idx="10"/>
          </p:nvPr>
        </p:nvSpPr>
        <p:spPr>
          <a:xfrm>
            <a:off x="720725" y="2792371"/>
            <a:ext cx="12959715" cy="5776912"/>
          </a:xfrm>
        </p:spPr>
        <p:txBody>
          <a:bodyPr/>
          <a:lstStyle/>
          <a:p>
            <a:pPr>
              <a:buNone/>
            </a:pPr>
            <a:r>
              <a:rPr lang="en-GB" dirty="0" smtClean="0"/>
              <a:t>Product/Service/Solutions</a:t>
            </a:r>
          </a:p>
          <a:p>
            <a:r>
              <a:rPr lang="en-GB" dirty="0" smtClean="0"/>
              <a:t>Product Design vs. User Needs</a:t>
            </a:r>
          </a:p>
          <a:p>
            <a:r>
              <a:rPr lang="en-GB" dirty="0" smtClean="0"/>
              <a:t>Collaborative Approach</a:t>
            </a:r>
          </a:p>
          <a:p>
            <a:r>
              <a:rPr lang="en-GB" dirty="0" smtClean="0"/>
              <a:t>Interoperability and Systems Integration</a:t>
            </a:r>
          </a:p>
          <a:p>
            <a:r>
              <a:rPr lang="en-GB" dirty="0" smtClean="0"/>
              <a:t>Product vs. Program</a:t>
            </a:r>
          </a:p>
          <a:p>
            <a:r>
              <a:rPr lang="en-GB" dirty="0" smtClean="0"/>
              <a:t>Part of a service and not a product</a:t>
            </a:r>
          </a:p>
          <a:p>
            <a:r>
              <a:rPr lang="en-GB" dirty="0" smtClean="0"/>
              <a:t>Visibility, Choice and Selection</a:t>
            </a:r>
          </a:p>
          <a:p>
            <a:r>
              <a:rPr lang="en-GB" dirty="0" smtClean="0"/>
              <a:t>Evidence</a:t>
            </a:r>
          </a:p>
          <a:p>
            <a:r>
              <a:rPr lang="en-GB" dirty="0" smtClean="0"/>
              <a:t>Awareness</a:t>
            </a:r>
          </a:p>
          <a:p>
            <a:endParaRPr lang="en-GB" dirty="0" smtClean="0"/>
          </a:p>
          <a:p>
            <a:endParaRPr lang="en-GB" dirty="0"/>
          </a:p>
        </p:txBody>
      </p:sp>
      <p:pic>
        <p:nvPicPr>
          <p:cNvPr id="22530" name="Picture 2" descr="http://ts1.mm.bing.net/th?&amp;id=HN.608014752121490132&amp;w=300&amp;h=300&amp;c=0&amp;pid=1.9&amp;rs=0&amp;p=0"/>
          <p:cNvPicPr>
            <a:picLocks noChangeAspect="1" noChangeArrowheads="1"/>
          </p:cNvPicPr>
          <p:nvPr/>
        </p:nvPicPr>
        <p:blipFill>
          <a:blip r:embed="rId2"/>
          <a:srcRect/>
          <a:stretch>
            <a:fillRect/>
          </a:stretch>
        </p:blipFill>
        <p:spPr bwMode="auto">
          <a:xfrm>
            <a:off x="11061065" y="2030506"/>
            <a:ext cx="2619375" cy="2381250"/>
          </a:xfrm>
          <a:prstGeom prst="rect">
            <a:avLst/>
          </a:prstGeom>
          <a:noFill/>
        </p:spPr>
      </p:pic>
      <p:pic>
        <p:nvPicPr>
          <p:cNvPr id="22532" name="Picture 4" descr="http://ts1.mm.bing.net/th?&amp;id=HN.608052998801985074&amp;w=300&amp;h=300&amp;c=0&amp;pid=1.9&amp;rs=0&amp;p=0"/>
          <p:cNvPicPr>
            <a:picLocks noChangeAspect="1" noChangeArrowheads="1"/>
          </p:cNvPicPr>
          <p:nvPr/>
        </p:nvPicPr>
        <p:blipFill>
          <a:blip r:embed="rId3"/>
          <a:srcRect/>
          <a:stretch>
            <a:fillRect/>
          </a:stretch>
        </p:blipFill>
        <p:spPr bwMode="auto">
          <a:xfrm>
            <a:off x="10822940" y="4411756"/>
            <a:ext cx="2857500" cy="2143125"/>
          </a:xfrm>
          <a:prstGeom prst="rect">
            <a:avLst/>
          </a:prstGeom>
          <a:noFill/>
        </p:spPr>
      </p:pic>
      <p:pic>
        <p:nvPicPr>
          <p:cNvPr id="22534" name="Picture 6" descr="http://ts1.mm.bing.net/th?&amp;id=HN.608046350205259768&amp;w=300&amp;h=300&amp;c=0&amp;pid=1.9&amp;rs=0&amp;p=0"/>
          <p:cNvPicPr>
            <a:picLocks noChangeAspect="1" noChangeArrowheads="1"/>
          </p:cNvPicPr>
          <p:nvPr/>
        </p:nvPicPr>
        <p:blipFill>
          <a:blip r:embed="rId4"/>
          <a:srcRect/>
          <a:stretch>
            <a:fillRect/>
          </a:stretch>
        </p:blipFill>
        <p:spPr bwMode="auto">
          <a:xfrm>
            <a:off x="10822940" y="6426158"/>
            <a:ext cx="2857500" cy="2143125"/>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noChangeArrowheads="1"/>
          </p:cNvPicPr>
          <p:nvPr/>
        </p:nvPicPr>
        <p:blipFill>
          <a:blip r:embed="rId3" cstate="print">
            <a:duotone>
              <a:schemeClr val="accent5">
                <a:shade val="45000"/>
                <a:satMod val="135000"/>
              </a:schemeClr>
              <a:prstClr val="white"/>
            </a:duotone>
          </a:blip>
          <a:srcRect/>
          <a:stretch>
            <a:fillRect/>
          </a:stretch>
        </p:blipFill>
        <p:spPr bwMode="auto">
          <a:xfrm rot="1150683">
            <a:off x="8428981" y="1688308"/>
            <a:ext cx="4863909" cy="6887249"/>
          </a:xfrm>
          <a:prstGeom prst="rect">
            <a:avLst/>
          </a:prstGeom>
          <a:noFill/>
          <a:ln w="9525">
            <a:noFill/>
            <a:miter lim="800000"/>
            <a:headEnd/>
            <a:tailEnd/>
          </a:ln>
          <a:effectLst/>
        </p:spPr>
      </p:pic>
      <p:sp>
        <p:nvSpPr>
          <p:cNvPr id="19459" name="Title 1"/>
          <p:cNvSpPr>
            <a:spLocks noGrp="1"/>
          </p:cNvSpPr>
          <p:nvPr>
            <p:ph type="title"/>
          </p:nvPr>
        </p:nvSpPr>
        <p:spPr>
          <a:xfrm>
            <a:off x="720725" y="1495425"/>
            <a:ext cx="12960350" cy="1320800"/>
          </a:xfrm>
        </p:spPr>
        <p:txBody>
          <a:bodyPr/>
          <a:lstStyle/>
          <a:p>
            <a:r>
              <a:rPr smtClean="0">
                <a:solidFill>
                  <a:srgbClr val="660066"/>
                </a:solidFill>
                <a:latin typeface="Calibri" pitchFamily="34" charset="0"/>
                <a:ea typeface="ＭＳ Ｐゴシック"/>
                <a:cs typeface="ＭＳ Ｐゴシック"/>
              </a:rPr>
              <a:t>Innovate UK</a:t>
            </a:r>
            <a:endParaRPr smtClean="0">
              <a:solidFill>
                <a:srgbClr val="660066"/>
              </a:solidFill>
              <a:latin typeface="Arial" pitchFamily="34" charset="0"/>
              <a:ea typeface="ＭＳ Ｐゴシック"/>
              <a:cs typeface="ＭＳ Ｐゴシック"/>
            </a:endParaRPr>
          </a:p>
        </p:txBody>
      </p:sp>
      <p:sp>
        <p:nvSpPr>
          <p:cNvPr id="19460" name="Content Placeholder 2"/>
          <p:cNvSpPr>
            <a:spLocks noGrp="1"/>
          </p:cNvSpPr>
          <p:nvPr>
            <p:ph idx="1"/>
          </p:nvPr>
        </p:nvSpPr>
        <p:spPr bwMode="auto">
          <a:xfrm>
            <a:off x="720725" y="2751138"/>
            <a:ext cx="12960350" cy="7002462"/>
          </a:xfrm>
          <a:noFill/>
          <a:ln>
            <a:miter lim="800000"/>
            <a:headEnd/>
            <a:tailEnd/>
          </a:ln>
        </p:spPr>
        <p:txBody>
          <a:bodyPr vert="horz" wrap="square" numCol="1" anchor="t" anchorCtr="0" compatLnSpc="1">
            <a:prstTxWarp prst="textNoShape">
              <a:avLst/>
            </a:prstTxWarp>
          </a:bodyPr>
          <a:lstStyle/>
          <a:p>
            <a:r>
              <a:rPr lang="en-GB" sz="3500" smtClean="0">
                <a:ea typeface="ＭＳ Ｐゴシック"/>
                <a:cs typeface="ＭＳ Ｐゴシック"/>
              </a:rPr>
              <a:t>The UK Innovation Agency</a:t>
            </a:r>
          </a:p>
          <a:p>
            <a:pPr lvl="1"/>
            <a:r>
              <a:rPr lang="en-GB" sz="3100" smtClean="0">
                <a:ea typeface="ＭＳ Ｐゴシック"/>
              </a:rPr>
              <a:t>set up in 2007 to support UK economic growth</a:t>
            </a:r>
          </a:p>
          <a:p>
            <a:r>
              <a:rPr lang="en-GB" sz="3500" smtClean="0">
                <a:ea typeface="ＭＳ Ｐゴシック"/>
                <a:cs typeface="ＭＳ Ｐゴシック"/>
              </a:rPr>
              <a:t>We look at the challenges that offer market opportunities</a:t>
            </a:r>
          </a:p>
          <a:p>
            <a:r>
              <a:rPr lang="en-GB" sz="3500" smtClean="0">
                <a:ea typeface="ＭＳ Ｐゴシック"/>
                <a:cs typeface="ＭＳ Ｐゴシック"/>
              </a:rPr>
              <a:t>Identify where the UK has real capability</a:t>
            </a:r>
          </a:p>
          <a:p>
            <a:pPr lvl="1"/>
            <a:r>
              <a:rPr lang="en-GB" sz="3100" smtClean="0">
                <a:ea typeface="ＭＳ Ｐゴシック"/>
              </a:rPr>
              <a:t>and where the timing is right</a:t>
            </a:r>
          </a:p>
          <a:p>
            <a:r>
              <a:rPr lang="en-GB" sz="3500" smtClean="0">
                <a:ea typeface="ＭＳ Ｐゴシック"/>
                <a:cs typeface="ＭＳ Ｐゴシック"/>
              </a:rPr>
              <a:t>We work with communities and other organisations</a:t>
            </a:r>
          </a:p>
          <a:p>
            <a:pPr lvl="1"/>
            <a:r>
              <a:rPr lang="en-GB" sz="3100" smtClean="0">
                <a:ea typeface="ＭＳ Ｐゴシック"/>
              </a:rPr>
              <a:t>finding the right form of support for companies in these areas</a:t>
            </a:r>
          </a:p>
          <a:p>
            <a:pPr>
              <a:buFontTx/>
              <a:buNone/>
            </a:pPr>
            <a:endParaRPr lang="en-GB" sz="3500" smtClean="0">
              <a:ea typeface="ＭＳ Ｐゴシック"/>
              <a:cs typeface="ＭＳ Ｐゴシック"/>
            </a:endParaRPr>
          </a:p>
          <a:p>
            <a:endParaRPr lang="en-GB" sz="3500" smtClean="0">
              <a:ea typeface="ＭＳ Ｐゴシック"/>
              <a:cs typeface="ＭＳ Ｐゴシック"/>
            </a:endParaRPr>
          </a:p>
          <a:p>
            <a:endParaRPr lang="en-GB" sz="3500" smtClean="0">
              <a:ea typeface="ＭＳ Ｐゴシック"/>
              <a:cs typeface="ＭＳ Ｐゴシック"/>
            </a:endParaRPr>
          </a:p>
        </p:txBody>
      </p:sp>
      <p:sp>
        <p:nvSpPr>
          <p:cNvPr id="19461" name="TextBox 3"/>
          <p:cNvSpPr txBox="1">
            <a:spLocks noChangeArrowheads="1"/>
          </p:cNvSpPr>
          <p:nvPr/>
        </p:nvSpPr>
        <p:spPr bwMode="auto">
          <a:xfrm>
            <a:off x="561975" y="7935913"/>
            <a:ext cx="12453938" cy="2886075"/>
          </a:xfrm>
          <a:prstGeom prst="rect">
            <a:avLst/>
          </a:prstGeom>
          <a:noFill/>
          <a:ln w="9525">
            <a:noFill/>
            <a:miter lim="800000"/>
            <a:headEnd/>
            <a:tailEnd/>
          </a:ln>
        </p:spPr>
        <p:txBody>
          <a:bodyPr wrap="none" lIns="144009" tIns="72004" rIns="144009" bIns="72004">
            <a:spAutoFit/>
          </a:bodyPr>
          <a:lstStyle/>
          <a:p>
            <a:pPr>
              <a:spcAft>
                <a:spcPts val="313"/>
              </a:spcAft>
              <a:buClr>
                <a:srgbClr val="7030A0"/>
              </a:buClr>
            </a:pPr>
            <a:endParaRPr lang="en-US"/>
          </a:p>
          <a:p>
            <a:pPr>
              <a:spcAft>
                <a:spcPts val="313"/>
              </a:spcAft>
              <a:buClr>
                <a:srgbClr val="7030A0"/>
              </a:buClr>
            </a:pPr>
            <a:r>
              <a:rPr lang="en-US" sz="3100"/>
              <a:t>Over 2800 active CR&amp;D projects </a:t>
            </a:r>
          </a:p>
          <a:p>
            <a:pPr>
              <a:spcAft>
                <a:spcPts val="313"/>
              </a:spcAft>
              <a:buClr>
                <a:srgbClr val="7030A0"/>
              </a:buClr>
            </a:pPr>
            <a:r>
              <a:rPr lang="en-US" sz="3100"/>
              <a:t>&gt;4000 business partnerships and almost all the UK’s universities</a:t>
            </a:r>
          </a:p>
          <a:p>
            <a:pPr>
              <a:spcAft>
                <a:spcPts val="313"/>
              </a:spcAft>
              <a:buClr>
                <a:srgbClr val="7030A0"/>
              </a:buClr>
            </a:pPr>
            <a:r>
              <a:rPr lang="en-GB" sz="3100"/>
              <a:t>Together with partners and business, over £2.5bn invested in UK innovation</a:t>
            </a:r>
          </a:p>
          <a:p>
            <a:endParaRPr lang="en-GB"/>
          </a:p>
        </p:txBody>
      </p:sp>
      <p:sp>
        <p:nvSpPr>
          <p:cNvPr id="19462" name="TextBox 4"/>
          <p:cNvSpPr txBox="1">
            <a:spLocks noChangeArrowheads="1"/>
          </p:cNvSpPr>
          <p:nvPr/>
        </p:nvSpPr>
        <p:spPr bwMode="auto">
          <a:xfrm>
            <a:off x="644525" y="7689850"/>
            <a:ext cx="3143250" cy="825500"/>
          </a:xfrm>
          <a:prstGeom prst="rect">
            <a:avLst/>
          </a:prstGeom>
          <a:noFill/>
          <a:ln w="9525">
            <a:noFill/>
            <a:miter lim="800000"/>
            <a:headEnd/>
            <a:tailEnd/>
          </a:ln>
        </p:spPr>
        <p:txBody>
          <a:bodyPr wrap="none" lIns="144009" tIns="72004" rIns="144009" bIns="72004">
            <a:spAutoFit/>
          </a:bodyPr>
          <a:lstStyle/>
          <a:p>
            <a:r>
              <a:rPr lang="en-GB" sz="4400" b="1">
                <a:solidFill>
                  <a:srgbClr val="7030A0"/>
                </a:solidFill>
              </a:rPr>
              <a:t>In 6 years....</a:t>
            </a:r>
            <a:endParaRPr lang="en-GB" sz="4400" b="1"/>
          </a:p>
        </p:txBody>
      </p:sp>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90" y="1542072"/>
            <a:ext cx="12960350" cy="1101600"/>
          </a:xfrm>
        </p:spPr>
        <p:txBody>
          <a:bodyPr/>
          <a:lstStyle/>
          <a:p>
            <a:r>
              <a:rPr lang="en-GB" dirty="0" smtClean="0"/>
              <a:t>Challenges</a:t>
            </a:r>
            <a:endParaRPr lang="en-GB" dirty="0"/>
          </a:p>
        </p:txBody>
      </p:sp>
      <p:sp>
        <p:nvSpPr>
          <p:cNvPr id="3" name="Text Placeholder 2"/>
          <p:cNvSpPr>
            <a:spLocks noGrp="1"/>
          </p:cNvSpPr>
          <p:nvPr>
            <p:ph type="body" sz="quarter" idx="10"/>
          </p:nvPr>
        </p:nvSpPr>
        <p:spPr>
          <a:xfrm>
            <a:off x="720725" y="2792371"/>
            <a:ext cx="12959715" cy="5776912"/>
          </a:xfrm>
        </p:spPr>
        <p:txBody>
          <a:bodyPr/>
          <a:lstStyle/>
          <a:p>
            <a:pPr>
              <a:buNone/>
            </a:pPr>
            <a:r>
              <a:rPr lang="en-GB" dirty="0" smtClean="0"/>
              <a:t>Commissioner</a:t>
            </a:r>
          </a:p>
          <a:p>
            <a:r>
              <a:rPr lang="en-GB" dirty="0" smtClean="0"/>
              <a:t>What’s available that meets my needs</a:t>
            </a:r>
          </a:p>
          <a:p>
            <a:r>
              <a:rPr lang="en-GB" dirty="0" smtClean="0"/>
              <a:t>What should I commission?</a:t>
            </a:r>
          </a:p>
          <a:p>
            <a:r>
              <a:rPr lang="en-GB" dirty="0" smtClean="0"/>
              <a:t>Interoperability and systems integration</a:t>
            </a:r>
          </a:p>
          <a:p>
            <a:r>
              <a:rPr lang="en-GB" dirty="0" smtClean="0"/>
              <a:t>Process and systems redesign</a:t>
            </a:r>
          </a:p>
          <a:p>
            <a:r>
              <a:rPr lang="en-GB" dirty="0" smtClean="0"/>
              <a:t>Lack of awareness of what is available</a:t>
            </a:r>
          </a:p>
          <a:p>
            <a:r>
              <a:rPr lang="en-GB" dirty="0" smtClean="0"/>
              <a:t>Need a strong Business Case</a:t>
            </a:r>
          </a:p>
          <a:p>
            <a:r>
              <a:rPr lang="en-GB" dirty="0" smtClean="0"/>
              <a:t>Return on Investment</a:t>
            </a:r>
          </a:p>
          <a:p>
            <a:r>
              <a:rPr lang="en-GB" dirty="0" smtClean="0"/>
              <a:t>WIIFM</a:t>
            </a:r>
          </a:p>
          <a:p>
            <a:endParaRPr lang="en-GB" dirty="0"/>
          </a:p>
        </p:txBody>
      </p:sp>
      <p:pic>
        <p:nvPicPr>
          <p:cNvPr id="23554" name="Picture 2" descr="http://ts1.mm.bing.net/th?&amp;id=HN.608045967951793632&amp;w=300&amp;h=300&amp;c=0&amp;pid=1.9&amp;rs=0&amp;p=0"/>
          <p:cNvPicPr>
            <a:picLocks noChangeAspect="1" noChangeArrowheads="1"/>
          </p:cNvPicPr>
          <p:nvPr/>
        </p:nvPicPr>
        <p:blipFill>
          <a:blip r:embed="rId2"/>
          <a:srcRect/>
          <a:stretch>
            <a:fillRect/>
          </a:stretch>
        </p:blipFill>
        <p:spPr bwMode="auto">
          <a:xfrm>
            <a:off x="10822940" y="2198594"/>
            <a:ext cx="2857500" cy="2143125"/>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Current State</a:t>
            </a:r>
            <a:endParaRPr lang="en-GB" dirty="0"/>
          </a:p>
        </p:txBody>
      </p:sp>
      <p:sp>
        <p:nvSpPr>
          <p:cNvPr id="3" name="Text Placeholder 2"/>
          <p:cNvSpPr>
            <a:spLocks noGrp="1"/>
          </p:cNvSpPr>
          <p:nvPr>
            <p:ph type="body" sz="quarter" idx="10"/>
          </p:nvPr>
        </p:nvSpPr>
        <p:spPr/>
        <p:txBody>
          <a:bodyPr/>
          <a:lstStyle/>
          <a:p>
            <a:r>
              <a:rPr lang="en-GB" dirty="0" smtClean="0"/>
              <a:t>Technology advancing at a rapid rate</a:t>
            </a:r>
          </a:p>
          <a:p>
            <a:r>
              <a:rPr lang="en-GB" dirty="0" smtClean="0"/>
              <a:t>Increase in digital solutions available to market</a:t>
            </a:r>
          </a:p>
          <a:p>
            <a:r>
              <a:rPr lang="en-GB" dirty="0" smtClean="0"/>
              <a:t>Lack of overall awareness of what is available</a:t>
            </a:r>
          </a:p>
          <a:p>
            <a:r>
              <a:rPr lang="en-GB" dirty="0" smtClean="0"/>
              <a:t>Increasing focus on the consumer</a:t>
            </a:r>
          </a:p>
          <a:p>
            <a:r>
              <a:rPr lang="en-GB" dirty="0" smtClean="0"/>
              <a:t>Huge investment in digital health</a:t>
            </a:r>
          </a:p>
          <a:p>
            <a:r>
              <a:rPr lang="en-GB" dirty="0" smtClean="0"/>
              <a:t>Products are becoming smaller and more discreet</a:t>
            </a:r>
          </a:p>
          <a:p>
            <a:r>
              <a:rPr lang="en-GB" dirty="0" smtClean="0"/>
              <a:t>The need should be the driver</a:t>
            </a:r>
          </a:p>
          <a:p>
            <a:r>
              <a:rPr lang="en-GB" dirty="0" smtClean="0"/>
              <a:t>But does technology address the current need?</a:t>
            </a:r>
          </a:p>
          <a:p>
            <a:endParaRPr lang="en-GB" dirty="0"/>
          </a:p>
        </p:txBody>
      </p:sp>
      <p:sp>
        <p:nvSpPr>
          <p:cNvPr id="30722" name="AutoShape 2" descr="data:image/jpeg;base64,/9j/4AAQSkZJRgABAQAAAQABAAD/2wCEAAkGBxMHBhUUExQWFhUXFxwXGBcXGBgYIRodGBcXHBodGBoYHSgiHBolHRcXIjMiJSksLi4uFx8zODMsNygtLisBCgoKDg0OGhAQGjElICU0LDQvNzcsLCwvNDQsKzQtLDc3NzcsLS0sNzQsNDAsLCwsLCssLywsLC0wNCw0LCwsNP/AABEIALgBEQMBIgACEQEDEQH/xAAcAAEAAwEBAQEBAAAAAAAAAAAABQYHBAMCAQj/xABAEAABAwIEBAMFBAgEBwAAAAABAAIDBBEFBhIhBzFBURNhcRQiMoGRFVKhwRYjM3KSsbPhJCdCYjQ2U7LR8PH/xAAZAQEAAwEBAAAAAAAAAAAAAAAAAwQFAgH/xAAmEQEAAgICAQMDBQAAAAAAAAAAAQIDERIhBBMiMUFR8AUUI3Hx/9oADAMBAAIRAxEAPwDcUREBERAREQEREBERAREQEREBERAREQEREBERAREQEREBERAREQEREBERAREQEREBERAREQEREBERAREQEREBERAREQEREBERAREQEREBERAREQEREBERAREQEREBERAREQEREBERAREQEREBERAREQEREBERAREQEREBERAREQEREBERAREQEREBFy19c2ijudyeQ7qEkxuVztrDytdd1pMoMnkUxzqXzi9RJVZhbB4hjjDdRLSGk7dz9F65dxR/2dKZjq8Jxbq7+V+q8XzRYq4CoYDbYOFxb1t0XfitE2mwUtjaA0EGw9d1Hl3Ssynpnpkp7UaKyfE6izDbrYG1h6r7o8Wko6nTISRexvzHoV+Zekjgmc57rG1hfz5rkxXS6vdoNwd++55rK5WisZOXe/u8XMG4X4HgutcX7Llc10eE2HxCO3zsoGIt0xeGf1ur3tjfc9VrV7hxa/GVqRERIIiICIiAiIgIiICIiAiIgIiICIiAiIgIiICIiAiIgIozMWJ/ZOFOkAu7YNB7nuqWcZraWlZUGW7XuIDSNtu4tyXM2iFnD41skbiU7jEplxB3lsPkpLL8f+GcS3meffyUVVu9qiZOBZsjQ70Ntwuujxj2amDdF7db2/JWp91I4sSNY89vU61tHVDdE7gRbc7dlJUmZKaGhDZZmX3aR8X1tfos2zxmZ2JYk+OL3W3s6x+IgAEX7KLoqY6A1oJPYC/mVDmydaaP6f4HK03tPX5pqUVNTYlL/h52n/aefyBsV+1Zgy6Q6VxfJzaxo/H+5WaPhfTRMeQWh1yx3fSbEi3Yrjw7H34tVO8Zxc/o49QOnyCoTjpHuivax5uD0a8qTtpBz+df7EW/e3/krDgOOwYuToGmTq0gX+R6hQUGEwOyXrMR16C7VpOrV0I8vwsqZRVTqKrbI02LSD/b0UnO1ZjbO9S1Zjl22lF508vjwNcP9QB+ouvRWVoWd5p4lnL2ZTTugDmN03fqN7OFzZtui0RYVnnDPtjikYL6TJpaD2Phkj8Qg2ifEWjBnTss9vhmRu+zhpuFX+H2cHZup5XOiEfhuaNnF19QJ7eSpORcefRYbV4bU+69jJfDB8mu1M/MeV168Gq5uGZfrpn/AAx6Xn0axx+qDXl+E2CxWgxOuznJJK7EGUbGusyMSaPwBBI5blT/AA1zbPVYpLRVTxI9gcWSgg30mxBI+IWNwUE/k7NU+PYjLHLSuhawXDjq973rdQOm6tqyrhdmKorsaq/aJnvZGwuAcbhtn9Pko3BazEuIeKyviqXU0TOQaXAC/wAIs0jUbbklBs6pcednPz97B4Q03I8TUb7M1crKoYVjOI03EeGlqZ3OAdpcBs140OIdbz2K4MbE7uLjxTENmc7S1ztw28di75C5QbkqXm/O7svZggpxEHiXT7xcRbU8N5W37qj4tWYlkfMkPi1bp2yEEglxa4agHDS4+6d+i9OMMjv0tpXMF36GFg/3eJdo+tkG0IsdzRQ4vlyjFY6tc83GtjSdLNXL3T7pbew5dVYcU4gmDh/HVsa3xpT4YB5NeLh58wLHb0QaCiyClwTGa/BPbPbnh5b4jYtTgC21xsPdBI3tZSuXM6S45kKtc46ainhedbdr/q3FjrdHXafog0pFQeDuLT4vgczp5HSObNpBcb2HhsNvqSonIuPVNdn6pikme6Nol0sJ2Gl4At6BBqiLCsDx7FcbxSelp5nFznE63u/ZsY4g2PS92jupLOOMYhlTBKWldOfEfrdJOCXEjXsA52+wPrsg2NFj9PDiFPLHJQYj7ffd8b5APkWyP5H5ELXYHF8LS4aXEAkc7G24v5IPtERBwY3hoxbDnRk2vuD2I5Kn/otWTMbE+RvhNO3vXA8wFf1A5tq3QUzWtNtRNyOwtt+Kiy6iOUrGHyL4441d9IyGKkbAHNcGtDbXBO35rixPCGRUUjwXDSxzgLjo0nqFEVWGCDA2ShpD7gk36Hl+SnsCmNfg9n782E9x5/IpizW3x+Fe+Ot53aNsTip2xuvzPcrS8sRU2AYA2qeSS/Yu07i5I0tHbbn1sqLi1A7DMRfE4btO3mOh+YXbPmDxctspdAAa6+vVz3cfht591zE99tvJi50itPj6/wBJfiLQR0s0ZY4gODiI7e6Lkai3tc22WUUbTR4u0dQ8D5f/ABaDmXHzjz4yWBmhpHxar3t5C3Jc+XMsDMWKi92hnvF4HL7o89/zXlu56V82Gf2/u+Y2vzc707YQND+VrWHblzWf/wDEVmlouXO2HqVbjkCTX+2bbvpN/pf81202XGYFUB4vIdruO3LmB2UOebxXcwxseG+W8RZYcKqg6NsdtJa0Cx8hZSChaJpqsR8TTYcz9O6mlN417Xruf9W81IrOoFjWLn/O+P8AfZ/TK2VeJpI3T6yxur72kX+vNWETMOMmWSGiuhuHNs2XTttyD9vWx8rKN4VYecXyjiMLTvIA0HzLHWv5XstlewSMIIBB5g739V8QUzKYHQxrb89IAv8ARB/P+Wm4dhxlhxSGRszHbEauXYgHv163Vy4ax01fjck1NRGKKNrmtndI46r7adJFr2uTubWWj1mFwV7gZYY5CORexrv5hdMUTYYw1rQ0DkAAB9Agxng/CKrHK5h5Ojc0/N5C5cn4zLw6xKaCpp5HNdbdg5luwLb7OaR5rbYaSOBxLGNaTzLWgfyWbOw/G8v4o8xn26I/CJXgkC+3xuFnDyO6Ct4fiUmLcW4JpYjEXuBax3MM8N2m/mRupKA/55n1P9EqZytlGrqs2faFeWteL6I2m++nSLkbAAE91oXssYn16G6/vaRf680GTcbzbG6H0d/3xrl4uTmmzZRvaLuaxjgO5a+9vnZbHPSx1DgXsa4jlqaDb0uklLHLIC5jSRyJaCR6EoMkz7xDp8dy17PA15kkLQ8ObbTYgkDu64A2TGcnTt4VwMDCZYnmZ0Y52k1X27i429VqowmBtV4ghi8T7+hur+K112IMpwzijTUuUWxuD/HZF4ei2xIbpB1cgOq5+HmXJzkqve5pa6picyNpFiQGP3t2Jdt6LUHYNTPqNZgiL/vGNl/ra67QLBBiHDLOkGVsPnhna/UZNbdLb3OkNLSOhu0fVffCuc1Of6h5BaXMkcWnmLvBsfNbA7Cad1V4hhiMnPXobq/itde8dJHFKXNY0OPMhoBN+5QZDwZN831n7jv6wVh4pYx9mywtno46ild8T3A3Y6++kj4Tp5K+w0kcDyWMa0nmWtAv62X3LE2aOzgHA8wQCPoUH89Zsjw7xYnYY6XxXHdg17dtN99V+gW94IJG4PCJv2nht13+9pF7+d0pcHp6OTVHBEx3dsbWn6gLtQEREHzJIImEk2AUNiQZjEQZu13NhcNj/YqTroPaaUtHM8lwxUr5ZY9TQ0M63vdeWrFo1Iifsirlb4bne5y3dcWHkrHh9IKGkDB05nuepXFieIGOTQzbuf8AwuKsdNSwXLjuDbe/RUfWpjtOomdfMrNcFrRG51tXs66Mdn0j3dGweOZ9e7fJUubKNXHB4gZqZ94f3Voif4g81fm0cgwPwrt16NN7bf8AtuqmiOfbay5Y8StKV/PuyPBMBlmqmtlcGMJtf4iFruHUEOA4fpbZrRu5zjzPdxVDI0ld+c658lQyIk2axriO7iOq7xK/6jSbTXU9TtZRmelMtvE+djb62UtHI2aIOaQWncEbgqgMwaN2VjPZ/ic+tuduXa3VdWRK5wqnRE3aRqA7Ec/rf8FMy7Y41M1+ixuxN3vOa0aGmx33UlFIJYwRyIuuB2GkXa19mONyLfmpCNgjjAHIbIgfSzbiPnmbD8RFHRD9c62p4AcQXcmsB21dbnldaSsRoNuNh8X/AKz7X7+G7R+X4IOmrwXH8OoTUGpe4tGosEheQOvuEaTbsrlwzzgc04c8SACaKwfbYODr2cB05G4VxeQ1hJ5W39FXsMxeixOKZtHLE14YdT2Mto5gOdsLgHfn0QSFfmCkw6XTLUQxu+66RoP0JuuyjrY66DXFIyRv3mODh9QViOHwYRh80vjvlxCVx2MccjfWxD9yT1uuzgxKWZpqmN1NjMTnaHdLSMDdX+4BxCDWRjdM6JzhUQ6WfGfEZZvP4jfbkefZfeG4vT4q0mCaOW3PQ9rretjssS4c5aizLj1Q2fUYmXcWNcW6nF5Db27DV9V3YPh4y1xgbBCSGXtYm/uvj1WPex/kg2xZPmPMNVTcUo4GTvbCXxAxi1rOAv06rWFhHEOOSbihphOmUmIMPKztIsUG0Y/M6nwKd7TZzYnuBHQhhIKovBvHKjGYqj2iZ0uks06rbXBvawUNieB49HhshlqgYwxxeNbd2hp1D4O11z8J8QOF5dxCYbmNgcPUNdb8UGtYjjlNhjwJp4oyeQe9rT9CV101SyrhD43te08nNIcD6EL+e8u1VDVOllxFtRPK92xZqty5ktI38uQVg4UYiaLN76eLxPZpQ4sDwRYt3aT2Nrg99kE1wtx+pxTMVWyeZz2MF2h1rN/WEbbdgr99vUvgud7TDpb8TvEZZt+VzfZZXwj/AOYa/wDcP9RyiuGGVocy4nP49zHHY6A4t1OcXWuRvsAfqg27DsUgxSMmCWOUDmWOa63rY7LsWJV9B+gnEqAU7nCKUsu0m/uvdpc035jqLrbUBERAREQEREBERBXKyPTiBDuRdf5ErrxWWOWmGl1yOXopCro21Q359CFxswYB27iQs23j5KzatYiYsuVy0nUzOphT58NfTkvAJZfn29V2fpHPb4h/CFL1OPillfHFEXtiHvm4Fu9r81J0Hg11M2VjG2dv8I9D+Kt48Nq1iNrU+dW0fy039lYwPCXV1SHvFmA3JP8Aq8gvTO2EOklEzBcWs8DpbkfTf8FP4rifsRDWi7j+AXlQ4q59V4cjbHlt381NWnGFHP585Mm5+irMzW9uHCLw2/Bovc9rclJZIwh0BMzxa4swHseZ/krR7JH4l9Db99IXsvXFska1ECIiIhZxxGyJLimICroyBMLam306i34XNPLUPxstHRBjdViWYMSozTGAjUNLnhgaSORu++keZCseWsgOwnJ1TCXD2ipjLXEHZvukNbe3IEm58ytBRBjuTY8UypFJAzDw9znXEhIAG1t3dW9V3cNsuVuEZsnkqYiBJG8awWkFzpGO2sb2NitURBmvCrL1TguL1Tp4jG14Gkkg399x6HsQvyry7Uv4ttqhEfABb+suLbRWO1781paICyrMWWauq4nsqGQuMIfES+7bWaBfa99lqqIODHoHVOBzsYLudE9rR3JaQAqBwvypPRYZVxVcTo2zNDRcg3GlwNrE8rrTkQZBhFDiuQ5pIoqZtTC512kd++24NuYKtORqTEpa99RXP0NcCGQDTYXtubDawFgL9SrsiDL+HOXarB8YrXzxFjHsOkkg399x6HsVTuHlRW0WITy0cbZdIAkiJtqBcbFvmCFv8jPEjI7i31VWyZklmVKmVzJXSeKACHAC1iTtb1QU/CMuV+aM5MrK2PwY4y1wadr6DdrWjna+5JWtoiAiIgIiICIiAiIgIiIK1VYFNHUy+C6PRN8QeCSL87fUqawmhGG4eyMG+kc+5JJP4krrRHU3mY0hcbonuqWyNGq1rj0K8aSmkrMSEj26QNz0vb1VgRe7QzjiZ2IiLxIIiICIiAiIgIiICIiAiIgIiICIiAiIgIiICIiAiIgIiICIiAiIgIiICIiAiIgIiICIiAiIgIiICIiAiIgIiICIiAiIgIiICIiAiIgIiICIiAiIgIiICIiAiIgIiICIiAiIgIiICIiAiIgIiICIiAiIgIiICIiAiIgIiICIiAiIgIiICIiAiIgIiICIiAiIgIiICIiAiIgIiICIiAiIgIiICIiAiIgIiI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30724" name="AutoShape 4" descr="data:image/jpeg;base64,/9j/4AAQSkZJRgABAQAAAQABAAD/2wCEAAkGBxMHBhUUExQWFhUXFxwXGBcXGBgYIRodGBcXHBodGBoYHSgiHBolHRcXIjMiJSksLi4uFx8zODMsNygtLisBCgoKDg0OGhAQGjElICU0LDQvNzcsLCwvNDQsKzQtLDc3NzcsLS0sNzQsNDAsLCwsLCssLywsLC0wNCw0LCwsNP/AABEIALgBEQMBIgACEQEDEQH/xAAcAAEAAwEBAQEBAAAAAAAAAAAABQYHBAMCAQj/xABAEAABAwIEBAMFBAgEBwAAAAABAAIDBBEFBhIhBzFBURNhcRQiMoGRFVKhwRYjM3KSsbPhJCdCYjQ2U7LR8PH/xAAZAQEAAwEBAAAAAAAAAAAAAAAAAwQFAgH/xAAmEQEAAgICAQMDBQAAAAAAAAAAAQIDERIhBBMiMUFR8AUUI3Hx/9oADAMBAAIRAxEAPwDcUREBERAREQEREBERAREQEREBERAREQEREBERAREQEREBERAREQEREBERAREQEREBERAREQEREBERAREQEREBERAREQEREBERAREQEREBERAREQEREBERAREQEREBERAREQEREBERAREQEREBERAREQEREBERAREQEREBERAREQEREBERAREQEREBFy19c2ijudyeQ7qEkxuVztrDytdd1pMoMnkUxzqXzi9RJVZhbB4hjjDdRLSGk7dz9F65dxR/2dKZjq8Jxbq7+V+q8XzRYq4CoYDbYOFxb1t0XfitE2mwUtjaA0EGw9d1Hl3Ssynpnpkp7UaKyfE6izDbrYG1h6r7o8Wko6nTISRexvzHoV+Zekjgmc57rG1hfz5rkxXS6vdoNwd++55rK5WisZOXe/u8XMG4X4HgutcX7Llc10eE2HxCO3zsoGIt0xeGf1ur3tjfc9VrV7hxa/GVqRERIIiICIiAiIgIiICIiAiIgIiICIiAiIgIiICIiAiIgIozMWJ/ZOFOkAu7YNB7nuqWcZraWlZUGW7XuIDSNtu4tyXM2iFnD41skbiU7jEplxB3lsPkpLL8f+GcS3meffyUVVu9qiZOBZsjQ70Ntwuujxj2amDdF7db2/JWp91I4sSNY89vU61tHVDdE7gRbc7dlJUmZKaGhDZZmX3aR8X1tfos2zxmZ2JYk+OL3W3s6x+IgAEX7KLoqY6A1oJPYC/mVDmydaaP6f4HK03tPX5pqUVNTYlL/h52n/aefyBsV+1Zgy6Q6VxfJzaxo/H+5WaPhfTRMeQWh1yx3fSbEi3Yrjw7H34tVO8Zxc/o49QOnyCoTjpHuivax5uD0a8qTtpBz+df7EW/e3/krDgOOwYuToGmTq0gX+R6hQUGEwOyXrMR16C7VpOrV0I8vwsqZRVTqKrbI02LSD/b0UnO1ZjbO9S1Zjl22lF508vjwNcP9QB+ouvRWVoWd5p4lnL2ZTTugDmN03fqN7OFzZtui0RYVnnDPtjikYL6TJpaD2Phkj8Qg2ifEWjBnTss9vhmRu+zhpuFX+H2cHZup5XOiEfhuaNnF19QJ7eSpORcefRYbV4bU+69jJfDB8mu1M/MeV168Gq5uGZfrpn/AAx6Xn0axx+qDXl+E2CxWgxOuznJJK7EGUbGusyMSaPwBBI5blT/AA1zbPVYpLRVTxI9gcWSgg30mxBI+IWNwUE/k7NU+PYjLHLSuhawXDjq973rdQOm6tqyrhdmKorsaq/aJnvZGwuAcbhtn9Pko3BazEuIeKyviqXU0TOQaXAC/wAIs0jUbbklBs6pcednPz97B4Q03I8TUb7M1crKoYVjOI03EeGlqZ3OAdpcBs140OIdbz2K4MbE7uLjxTENmc7S1ztw28di75C5QbkqXm/O7svZggpxEHiXT7xcRbU8N5W37qj4tWYlkfMkPi1bp2yEEglxa4agHDS4+6d+i9OMMjv0tpXMF36GFg/3eJdo+tkG0IsdzRQ4vlyjFY6tc83GtjSdLNXL3T7pbew5dVYcU4gmDh/HVsa3xpT4YB5NeLh58wLHb0QaCiyClwTGa/BPbPbnh5b4jYtTgC21xsPdBI3tZSuXM6S45kKtc46ainhedbdr/q3FjrdHXafog0pFQeDuLT4vgczp5HSObNpBcb2HhsNvqSonIuPVNdn6pikme6Nol0sJ2Gl4At6BBqiLCsDx7FcbxSelp5nFznE63u/ZsY4g2PS92jupLOOMYhlTBKWldOfEfrdJOCXEjXsA52+wPrsg2NFj9PDiFPLHJQYj7ffd8b5APkWyP5H5ELXYHF8LS4aXEAkc7G24v5IPtERBwY3hoxbDnRk2vuD2I5Kn/otWTMbE+RvhNO3vXA8wFf1A5tq3QUzWtNtRNyOwtt+Kiy6iOUrGHyL4441d9IyGKkbAHNcGtDbXBO35rixPCGRUUjwXDSxzgLjo0nqFEVWGCDA2ShpD7gk36Hl+SnsCmNfg9n782E9x5/IpizW3x+Fe+Ot53aNsTip2xuvzPcrS8sRU2AYA2qeSS/Yu07i5I0tHbbn1sqLi1A7DMRfE4btO3mOh+YXbPmDxctspdAAa6+vVz3cfht591zE99tvJi50itPj6/wBJfiLQR0s0ZY4gODiI7e6Lkai3tc22WUUbTR4u0dQ8D5f/ABaDmXHzjz4yWBmhpHxar3t5C3Jc+XMsDMWKi92hnvF4HL7o89/zXlu56V82Gf2/u+Y2vzc707YQND+VrWHblzWf/wDEVmlouXO2HqVbjkCTX+2bbvpN/pf81202XGYFUB4vIdruO3LmB2UOebxXcwxseG+W8RZYcKqg6NsdtJa0Cx8hZSChaJpqsR8TTYcz9O6mlN417Xruf9W81IrOoFjWLn/O+P8AfZ/TK2VeJpI3T6yxur72kX+vNWETMOMmWSGiuhuHNs2XTttyD9vWx8rKN4VYecXyjiMLTvIA0HzLHWv5XstlewSMIIBB5g739V8QUzKYHQxrb89IAv8ARB/P+Wm4dhxlhxSGRszHbEauXYgHv163Vy4ax01fjck1NRGKKNrmtndI46r7adJFr2uTubWWj1mFwV7gZYY5CORexrv5hdMUTYYw1rQ0DkAAB9Agxng/CKrHK5h5Ojc0/N5C5cn4zLw6xKaCpp5HNdbdg5luwLb7OaR5rbYaSOBxLGNaTzLWgfyWbOw/G8v4o8xn26I/CJXgkC+3xuFnDyO6Ct4fiUmLcW4JpYjEXuBax3MM8N2m/mRupKA/55n1P9EqZytlGrqs2faFeWteL6I2m++nSLkbAAE91oXssYn16G6/vaRf680GTcbzbG6H0d/3xrl4uTmmzZRvaLuaxjgO5a+9vnZbHPSx1DgXsa4jlqaDb0uklLHLIC5jSRyJaCR6EoMkz7xDp8dy17PA15kkLQ8ObbTYgkDu64A2TGcnTt4VwMDCZYnmZ0Y52k1X27i429VqowmBtV4ghi8T7+hur+K112IMpwzijTUuUWxuD/HZF4ei2xIbpB1cgOq5+HmXJzkqve5pa6picyNpFiQGP3t2Jdt6LUHYNTPqNZgiL/vGNl/ra67QLBBiHDLOkGVsPnhna/UZNbdLb3OkNLSOhu0fVffCuc1Of6h5BaXMkcWnmLvBsfNbA7Cad1V4hhiMnPXobq/itde8dJHFKXNY0OPMhoBN+5QZDwZN831n7jv6wVh4pYx9mywtno46ild8T3A3Y6++kj4Tp5K+w0kcDyWMa0nmWtAv62X3LE2aOzgHA8wQCPoUH89Zsjw7xYnYY6XxXHdg17dtN99V+gW94IJG4PCJv2nht13+9pF7+d0pcHp6OTVHBEx3dsbWn6gLtQEREHzJIImEk2AUNiQZjEQZu13NhcNj/YqTroPaaUtHM8lwxUr5ZY9TQ0M63vdeWrFo1Iifsirlb4bne5y3dcWHkrHh9IKGkDB05nuepXFieIGOTQzbuf8AwuKsdNSwXLjuDbe/RUfWpjtOomdfMrNcFrRG51tXs66Mdn0j3dGweOZ9e7fJUubKNXHB4gZqZ94f3Voif4g81fm0cgwPwrt16NN7bf8AtuqmiOfbay5Y8StKV/PuyPBMBlmqmtlcGMJtf4iFruHUEOA4fpbZrRu5zjzPdxVDI0ld+c658lQyIk2axriO7iOq7xK/6jSbTXU9TtZRmelMtvE+djb62UtHI2aIOaQWncEbgqgMwaN2VjPZ/ic+tuduXa3VdWRK5wqnRE3aRqA7Ec/rf8FMy7Y41M1+ixuxN3vOa0aGmx33UlFIJYwRyIuuB2GkXa19mONyLfmpCNgjjAHIbIgfSzbiPnmbD8RFHRD9c62p4AcQXcmsB21dbnldaSsRoNuNh8X/AKz7X7+G7R+X4IOmrwXH8OoTUGpe4tGosEheQOvuEaTbsrlwzzgc04c8SACaKwfbYODr2cB05G4VxeQ1hJ5W39FXsMxeixOKZtHLE14YdT2Mto5gOdsLgHfn0QSFfmCkw6XTLUQxu+66RoP0JuuyjrY66DXFIyRv3mODh9QViOHwYRh80vjvlxCVx2MccjfWxD9yT1uuzgxKWZpqmN1NjMTnaHdLSMDdX+4BxCDWRjdM6JzhUQ6WfGfEZZvP4jfbkefZfeG4vT4q0mCaOW3PQ9rretjssS4c5aizLj1Q2fUYmXcWNcW6nF5Db27DV9V3YPh4y1xgbBCSGXtYm/uvj1WPex/kg2xZPmPMNVTcUo4GTvbCXxAxi1rOAv06rWFhHEOOSbihphOmUmIMPKztIsUG0Y/M6nwKd7TZzYnuBHQhhIKovBvHKjGYqj2iZ0uks06rbXBvawUNieB49HhshlqgYwxxeNbd2hp1D4O11z8J8QOF5dxCYbmNgcPUNdb8UGtYjjlNhjwJp4oyeQe9rT9CV101SyrhD43te08nNIcD6EL+e8u1VDVOllxFtRPK92xZqty5ktI38uQVg4UYiaLN76eLxPZpQ4sDwRYt3aT2Nrg99kE1wtx+pxTMVWyeZz2MF2h1rN/WEbbdgr99vUvgud7TDpb8TvEZZt+VzfZZXwj/AOYa/wDcP9RyiuGGVocy4nP49zHHY6A4t1OcXWuRvsAfqg27DsUgxSMmCWOUDmWOa63rY7LsWJV9B+gnEqAU7nCKUsu0m/uvdpc035jqLrbUBERAREQEREBERBXKyPTiBDuRdf5ErrxWWOWmGl1yOXopCro21Q359CFxswYB27iQs23j5KzatYiYsuVy0nUzOphT58NfTkvAJZfn29V2fpHPb4h/CFL1OPillfHFEXtiHvm4Fu9r81J0Hg11M2VjG2dv8I9D+Kt48Nq1iNrU+dW0fy039lYwPCXV1SHvFmA3JP8Aq8gvTO2EOklEzBcWs8DpbkfTf8FP4rifsRDWi7j+AXlQ4q59V4cjbHlt381NWnGFHP585Mm5+irMzW9uHCLw2/Bovc9rclJZIwh0BMzxa4swHseZ/krR7JH4l9Db99IXsvXFska1ECIiIhZxxGyJLimICroyBMLam306i34XNPLUPxstHRBjdViWYMSozTGAjUNLnhgaSORu++keZCseWsgOwnJ1TCXD2ipjLXEHZvukNbe3IEm58ytBRBjuTY8UypFJAzDw9znXEhIAG1t3dW9V3cNsuVuEZsnkqYiBJG8awWkFzpGO2sb2NitURBmvCrL1TguL1Tp4jG14Gkkg399x6HsQvyry7Uv4ttqhEfABb+suLbRWO1781paICyrMWWauq4nsqGQuMIfES+7bWaBfa99lqqIODHoHVOBzsYLudE9rR3JaQAqBwvypPRYZVxVcTo2zNDRcg3GlwNrE8rrTkQZBhFDiuQ5pIoqZtTC512kd++24NuYKtORqTEpa99RXP0NcCGQDTYXtubDawFgL9SrsiDL+HOXarB8YrXzxFjHsOkkg399x6HsVTuHlRW0WITy0cbZdIAkiJtqBcbFvmCFv8jPEjI7i31VWyZklmVKmVzJXSeKACHAC1iTtb1QU/CMuV+aM5MrK2PwY4y1wadr6DdrWjna+5JWtoiAiIgIiICIiAiIgIiIK1VYFNHUy+C6PRN8QeCSL87fUqawmhGG4eyMG+kc+5JJP4krrRHU3mY0hcbonuqWyNGq1rj0K8aSmkrMSEj26QNz0vb1VgRe7QzjiZ2IiLxIIiICIiAiIgIiICIiAiIgIiICIiAiIgIiICIiAiIgIiICIiAiIgIiICIiAiIgIiICIiAiIgIiICIiAiIgIiICIiAiIgIiICIiAiIgIiICIiAiIgIiICIiAiIgIiICIiAiIgIiICIiAiIgIiICIiAiIgIiICIiAiIgIiICIiAiIgIiICIiAiIgIiICIiAiIgIiICIiAiIgIiICIiAiIgIiICIiAiIgIiI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30726" name="AutoShape 6" descr="data:image/jpeg;base64,/9j/4AAQSkZJRgABAQAAAQABAAD/2wCEAAkGBxMHBhUUExQWFhUXFxwXGBcXGBgYIRodGBcXHBodGBoYHSgiHBolHRcXIjMiJSksLi4uFx8zODMsNygtLisBCgoKDg0OGhAQGjElICU0LDQvNzcsLCwvNDQsKzQtLDc3NzcsLS0sNzQsNDAsLCwsLCssLywsLC0wNCw0LCwsNP/AABEIALgBEQMBIgACEQEDEQH/xAAcAAEAAwEBAQEBAAAAAAAAAAAABQYHBAMCAQj/xABAEAABAwIEBAMFBAgEBwAAAAABAAIDBBEFBhIhBzFBURNhcRQiMoGRFVKhwRYjM3KSsbPhJCdCYjQ2U7LR8PH/xAAZAQEAAwEBAAAAAAAAAAAAAAAAAwQFAgH/xAAmEQEAAgICAQMDBQAAAAAAAAAAAQIDERIhBBMiMUFR8AUUI3Hx/9oADAMBAAIRAxEAPwDcUREBERAREQEREBERAREQEREBERAREQEREBERAREQEREBERAREQEREBERAREQEREBERAREQEREBERAREQEREBERAREQEREBERAREQEREBERAREQEREBERAREQEREBERAREQEREBERAREQEREBERAREQEREBERAREQEREBERAREQEREBERAREQEREBFy19c2ijudyeQ7qEkxuVztrDytdd1pMoMnkUxzqXzi9RJVZhbB4hjjDdRLSGk7dz9F65dxR/2dKZjq8Jxbq7+V+q8XzRYq4CoYDbYOFxb1t0XfitE2mwUtjaA0EGw9d1Hl3Ssynpnpkp7UaKyfE6izDbrYG1h6r7o8Wko6nTISRexvzHoV+Zekjgmc57rG1hfz5rkxXS6vdoNwd++55rK5WisZOXe/u8XMG4X4HgutcX7Llc10eE2HxCO3zsoGIt0xeGf1ur3tjfc9VrV7hxa/GVqRERIIiICIiAiIgIiICIiAiIgIiICIiAiIgIiICIiAiIgIozMWJ/ZOFOkAu7YNB7nuqWcZraWlZUGW7XuIDSNtu4tyXM2iFnD41skbiU7jEplxB3lsPkpLL8f+GcS3meffyUVVu9qiZOBZsjQ70Ntwuujxj2amDdF7db2/JWp91I4sSNY89vU61tHVDdE7gRbc7dlJUmZKaGhDZZmX3aR8X1tfos2zxmZ2JYk+OL3W3s6x+IgAEX7KLoqY6A1oJPYC/mVDmydaaP6f4HK03tPX5pqUVNTYlL/h52n/aefyBsV+1Zgy6Q6VxfJzaxo/H+5WaPhfTRMeQWh1yx3fSbEi3Yrjw7H34tVO8Zxc/o49QOnyCoTjpHuivax5uD0a8qTtpBz+df7EW/e3/krDgOOwYuToGmTq0gX+R6hQUGEwOyXrMR16C7VpOrV0I8vwsqZRVTqKrbI02LSD/b0UnO1ZjbO9S1Zjl22lF508vjwNcP9QB+ouvRWVoWd5p4lnL2ZTTugDmN03fqN7OFzZtui0RYVnnDPtjikYL6TJpaD2Phkj8Qg2ifEWjBnTss9vhmRu+zhpuFX+H2cHZup5XOiEfhuaNnF19QJ7eSpORcefRYbV4bU+69jJfDB8mu1M/MeV168Gq5uGZfrpn/AAx6Xn0axx+qDXl+E2CxWgxOuznJJK7EGUbGusyMSaPwBBI5blT/AA1zbPVYpLRVTxI9gcWSgg30mxBI+IWNwUE/k7NU+PYjLHLSuhawXDjq973rdQOm6tqyrhdmKorsaq/aJnvZGwuAcbhtn9Pko3BazEuIeKyviqXU0TOQaXAC/wAIs0jUbbklBs6pcednPz97B4Q03I8TUb7M1crKoYVjOI03EeGlqZ3OAdpcBs140OIdbz2K4MbE7uLjxTENmc7S1ztw28di75C5QbkqXm/O7svZggpxEHiXT7xcRbU8N5W37qj4tWYlkfMkPi1bp2yEEglxa4agHDS4+6d+i9OMMjv0tpXMF36GFg/3eJdo+tkG0IsdzRQ4vlyjFY6tc83GtjSdLNXL3T7pbew5dVYcU4gmDh/HVsa3xpT4YB5NeLh58wLHb0QaCiyClwTGa/BPbPbnh5b4jYtTgC21xsPdBI3tZSuXM6S45kKtc46ainhedbdr/q3FjrdHXafog0pFQeDuLT4vgczp5HSObNpBcb2HhsNvqSonIuPVNdn6pikme6Nol0sJ2Gl4At6BBqiLCsDx7FcbxSelp5nFznE63u/ZsY4g2PS92jupLOOMYhlTBKWldOfEfrdJOCXEjXsA52+wPrsg2NFj9PDiFPLHJQYj7ffd8b5APkWyP5H5ELXYHF8LS4aXEAkc7G24v5IPtERBwY3hoxbDnRk2vuD2I5Kn/otWTMbE+RvhNO3vXA8wFf1A5tq3QUzWtNtRNyOwtt+Kiy6iOUrGHyL4441d9IyGKkbAHNcGtDbXBO35rixPCGRUUjwXDSxzgLjo0nqFEVWGCDA2ShpD7gk36Hl+SnsCmNfg9n782E9x5/IpizW3x+Fe+Ot53aNsTip2xuvzPcrS8sRU2AYA2qeSS/Yu07i5I0tHbbn1sqLi1A7DMRfE4btO3mOh+YXbPmDxctspdAAa6+vVz3cfht591zE99tvJi50itPj6/wBJfiLQR0s0ZY4gODiI7e6Lkai3tc22WUUbTR4u0dQ8D5f/ABaDmXHzjz4yWBmhpHxar3t5C3Jc+XMsDMWKi92hnvF4HL7o89/zXlu56V82Gf2/u+Y2vzc707YQND+VrWHblzWf/wDEVmlouXO2HqVbjkCTX+2bbvpN/pf81202XGYFUB4vIdruO3LmB2UOebxXcwxseG+W8RZYcKqg6NsdtJa0Cx8hZSChaJpqsR8TTYcz9O6mlN417Xruf9W81IrOoFjWLn/O+P8AfZ/TK2VeJpI3T6yxur72kX+vNWETMOMmWSGiuhuHNs2XTttyD9vWx8rKN4VYecXyjiMLTvIA0HzLHWv5XstlewSMIIBB5g739V8QUzKYHQxrb89IAv8ARB/P+Wm4dhxlhxSGRszHbEauXYgHv163Vy4ax01fjck1NRGKKNrmtndI46r7adJFr2uTubWWj1mFwV7gZYY5CORexrv5hdMUTYYw1rQ0DkAAB9Agxng/CKrHK5h5Ojc0/N5C5cn4zLw6xKaCpp5HNdbdg5luwLb7OaR5rbYaSOBxLGNaTzLWgfyWbOw/G8v4o8xn26I/CJXgkC+3xuFnDyO6Ct4fiUmLcW4JpYjEXuBax3MM8N2m/mRupKA/55n1P9EqZytlGrqs2faFeWteL6I2m++nSLkbAAE91oXssYn16G6/vaRf680GTcbzbG6H0d/3xrl4uTmmzZRvaLuaxjgO5a+9vnZbHPSx1DgXsa4jlqaDb0uklLHLIC5jSRyJaCR6EoMkz7xDp8dy17PA15kkLQ8ObbTYgkDu64A2TGcnTt4VwMDCZYnmZ0Y52k1X27i429VqowmBtV4ghi8T7+hur+K112IMpwzijTUuUWxuD/HZF4ei2xIbpB1cgOq5+HmXJzkqve5pa6picyNpFiQGP3t2Jdt6LUHYNTPqNZgiL/vGNl/ra67QLBBiHDLOkGVsPnhna/UZNbdLb3OkNLSOhu0fVffCuc1Of6h5BaXMkcWnmLvBsfNbA7Cad1V4hhiMnPXobq/itde8dJHFKXNY0OPMhoBN+5QZDwZN831n7jv6wVh4pYx9mywtno46ild8T3A3Y6++kj4Tp5K+w0kcDyWMa0nmWtAv62X3LE2aOzgHA8wQCPoUH89Zsjw7xYnYY6XxXHdg17dtN99V+gW94IJG4PCJv2nht13+9pF7+d0pcHp6OTVHBEx3dsbWn6gLtQEREHzJIImEk2AUNiQZjEQZu13NhcNj/YqTroPaaUtHM8lwxUr5ZY9TQ0M63vdeWrFo1Iifsirlb4bne5y3dcWHkrHh9IKGkDB05nuepXFieIGOTQzbuf8AwuKsdNSwXLjuDbe/RUfWpjtOomdfMrNcFrRG51tXs66Mdn0j3dGweOZ9e7fJUubKNXHB4gZqZ94f3Voif4g81fm0cgwPwrt16NN7bf8AtuqmiOfbay5Y8StKV/PuyPBMBlmqmtlcGMJtf4iFruHUEOA4fpbZrRu5zjzPdxVDI0ld+c658lQyIk2axriO7iOq7xK/6jSbTXU9TtZRmelMtvE+djb62UtHI2aIOaQWncEbgqgMwaN2VjPZ/ic+tuduXa3VdWRK5wqnRE3aRqA7Ec/rf8FMy7Y41M1+ixuxN3vOa0aGmx33UlFIJYwRyIuuB2GkXa19mONyLfmpCNgjjAHIbIgfSzbiPnmbD8RFHRD9c62p4AcQXcmsB21dbnldaSsRoNuNh8X/AKz7X7+G7R+X4IOmrwXH8OoTUGpe4tGosEheQOvuEaTbsrlwzzgc04c8SACaKwfbYODr2cB05G4VxeQ1hJ5W39FXsMxeixOKZtHLE14YdT2Mto5gOdsLgHfn0QSFfmCkw6XTLUQxu+66RoP0JuuyjrY66DXFIyRv3mODh9QViOHwYRh80vjvlxCVx2MccjfWxD9yT1uuzgxKWZpqmN1NjMTnaHdLSMDdX+4BxCDWRjdM6JzhUQ6WfGfEZZvP4jfbkefZfeG4vT4q0mCaOW3PQ9rretjssS4c5aizLj1Q2fUYmXcWNcW6nF5Db27DV9V3YPh4y1xgbBCSGXtYm/uvj1WPex/kg2xZPmPMNVTcUo4GTvbCXxAxi1rOAv06rWFhHEOOSbihphOmUmIMPKztIsUG0Y/M6nwKd7TZzYnuBHQhhIKovBvHKjGYqj2iZ0uks06rbXBvawUNieB49HhshlqgYwxxeNbd2hp1D4O11z8J8QOF5dxCYbmNgcPUNdb8UGtYjjlNhjwJp4oyeQe9rT9CV101SyrhD43te08nNIcD6EL+e8u1VDVOllxFtRPK92xZqty5ktI38uQVg4UYiaLN76eLxPZpQ4sDwRYt3aT2Nrg99kE1wtx+pxTMVWyeZz2MF2h1rN/WEbbdgr99vUvgud7TDpb8TvEZZt+VzfZZXwj/AOYa/wDcP9RyiuGGVocy4nP49zHHY6A4t1OcXWuRvsAfqg27DsUgxSMmCWOUDmWOa63rY7LsWJV9B+gnEqAU7nCKUsu0m/uvdpc035jqLrbUBERAREQEREBERBXKyPTiBDuRdf5ErrxWWOWmGl1yOXopCro21Q359CFxswYB27iQs23j5KzatYiYsuVy0nUzOphT58NfTkvAJZfn29V2fpHPb4h/CFL1OPillfHFEXtiHvm4Fu9r81J0Hg11M2VjG2dv8I9D+Kt48Nq1iNrU+dW0fy039lYwPCXV1SHvFmA3JP8Aq8gvTO2EOklEzBcWs8DpbkfTf8FP4rifsRDWi7j+AXlQ4q59V4cjbHlt381NWnGFHP585Mm5+irMzW9uHCLw2/Bovc9rclJZIwh0BMzxa4swHseZ/krR7JH4l9Db99IXsvXFska1ECIiIhZxxGyJLimICroyBMLam306i34XNPLUPxstHRBjdViWYMSozTGAjUNLnhgaSORu++keZCseWsgOwnJ1TCXD2ipjLXEHZvukNbe3IEm58ytBRBjuTY8UypFJAzDw9znXEhIAG1t3dW9V3cNsuVuEZsnkqYiBJG8awWkFzpGO2sb2NitURBmvCrL1TguL1Tp4jG14Gkkg399x6HsQvyry7Uv4ttqhEfABb+suLbRWO1781paICyrMWWauq4nsqGQuMIfES+7bWaBfa99lqqIODHoHVOBzsYLudE9rR3JaQAqBwvypPRYZVxVcTo2zNDRcg3GlwNrE8rrTkQZBhFDiuQ5pIoqZtTC512kd++24NuYKtORqTEpa99RXP0NcCGQDTYXtubDawFgL9SrsiDL+HOXarB8YrXzxFjHsOkkg399x6HsVTuHlRW0WITy0cbZdIAkiJtqBcbFvmCFv8jPEjI7i31VWyZklmVKmVzJXSeKACHAC1iTtb1QU/CMuV+aM5MrK2PwY4y1wadr6DdrWjna+5JWtoiAiIgIiICIiAiIgIiIK1VYFNHUy+C6PRN8QeCSL87fUqawmhGG4eyMG+kc+5JJP4krrRHU3mY0hcbonuqWyNGq1rj0K8aSmkrMSEj26QNz0vb1VgRe7QzjiZ2IiLxIIiICIiAiIgIiICIiAiIgIiICIiAiIgIiICIiAiIgIiICIiAiIgIiICIiAiIgIiICIiAiIgIiICIiAiIgIiICIiAiIgIiICIiAiIgIiICIiAiIgIiICIiAiIgIiICIiAiIgIiICIiAiIgIiICIiAiIgIiICIiAiIgIiICIiAiIgIiICIiAiIgIiICIiAiIgIiICIiAiIgIiICIiAiIgIiICIiAiIgIiI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Market Opportunity</a:t>
            </a:r>
            <a:endParaRPr lang="en-GB" dirty="0"/>
          </a:p>
        </p:txBody>
      </p:sp>
      <p:sp>
        <p:nvSpPr>
          <p:cNvPr id="3" name="Text Placeholder 2"/>
          <p:cNvSpPr>
            <a:spLocks noGrp="1"/>
          </p:cNvSpPr>
          <p:nvPr>
            <p:ph type="body" sz="quarter" idx="10"/>
          </p:nvPr>
        </p:nvSpPr>
        <p:spPr/>
        <p:txBody>
          <a:bodyPr/>
          <a:lstStyle/>
          <a:p>
            <a:r>
              <a:rPr lang="en-GB" dirty="0" smtClean="0"/>
              <a:t>Health &amp; Social Care needs technology</a:t>
            </a:r>
          </a:p>
          <a:p>
            <a:r>
              <a:rPr lang="en-GB" dirty="0" smtClean="0"/>
              <a:t>Demands on the system are great and will only increase</a:t>
            </a:r>
          </a:p>
          <a:p>
            <a:r>
              <a:rPr lang="en-GB" dirty="0" smtClean="0"/>
              <a:t>Technology in some form can help release this burden</a:t>
            </a:r>
          </a:p>
          <a:p>
            <a:r>
              <a:rPr lang="en-GB" dirty="0" smtClean="0"/>
              <a:t>Global market is huge</a:t>
            </a:r>
          </a:p>
          <a:p>
            <a:r>
              <a:rPr lang="en-GB" dirty="0" smtClean="0"/>
              <a:t>Technology is becoming simpler</a:t>
            </a:r>
          </a:p>
          <a:p>
            <a:r>
              <a:rPr lang="en-GB" dirty="0" smtClean="0"/>
              <a:t>We are on the verge of a technological shift</a:t>
            </a:r>
          </a:p>
          <a:p>
            <a:r>
              <a:rPr lang="en-GB" dirty="0" smtClean="0"/>
              <a:t>Global giants heavily investing</a:t>
            </a:r>
          </a:p>
          <a:p>
            <a:r>
              <a:rPr lang="en-GB" dirty="0" smtClean="0"/>
              <a:t>What is the future vision?</a:t>
            </a:r>
          </a:p>
          <a:p>
            <a:endParaRPr lang="en-GB" dirty="0" smtClean="0"/>
          </a:p>
          <a:p>
            <a:endParaRPr lang="en-GB" dirty="0" smtClean="0"/>
          </a:p>
          <a:p>
            <a:endParaRPr lang="en-GB"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Opportunity</a:t>
            </a:r>
            <a:endParaRPr lang="en-GB" dirty="0"/>
          </a:p>
        </p:txBody>
      </p:sp>
      <p:sp>
        <p:nvSpPr>
          <p:cNvPr id="3" name="Text Placeholder 2"/>
          <p:cNvSpPr>
            <a:spLocks noGrp="1"/>
          </p:cNvSpPr>
          <p:nvPr>
            <p:ph type="body" sz="quarter" idx="10"/>
          </p:nvPr>
        </p:nvSpPr>
        <p:spPr/>
        <p:txBody>
          <a:bodyPr/>
          <a:lstStyle/>
          <a:p>
            <a:r>
              <a:rPr lang="en-GB" dirty="0" smtClean="0"/>
              <a:t>Huge opportunity for technology to help provide</a:t>
            </a:r>
          </a:p>
          <a:p>
            <a:pPr lvl="1"/>
            <a:r>
              <a:rPr lang="en-GB" dirty="0" smtClean="0"/>
              <a:t>Better Health + Care</a:t>
            </a:r>
          </a:p>
          <a:p>
            <a:pPr lvl="1"/>
            <a:r>
              <a:rPr lang="en-GB" dirty="0" smtClean="0"/>
              <a:t>Cost Efficiencies</a:t>
            </a:r>
          </a:p>
          <a:p>
            <a:pPr lvl="1"/>
            <a:r>
              <a:rPr lang="en-GB" dirty="0" smtClean="0"/>
              <a:t>Improved Communication</a:t>
            </a:r>
          </a:p>
          <a:p>
            <a:pPr lvl="1"/>
            <a:endParaRPr lang="en-GB" dirty="0" smtClean="0"/>
          </a:p>
          <a:p>
            <a:r>
              <a:rPr lang="en-GB" dirty="0" smtClean="0"/>
              <a:t>But</a:t>
            </a:r>
          </a:p>
          <a:p>
            <a:pPr lvl="1"/>
            <a:r>
              <a:rPr lang="en-GB" dirty="0" smtClean="0"/>
              <a:t>One size doesn’t fit all</a:t>
            </a:r>
          </a:p>
          <a:p>
            <a:pPr lvl="1"/>
            <a:r>
              <a:rPr lang="en-GB" dirty="0" smtClean="0"/>
              <a:t>Collaborative Approach</a:t>
            </a:r>
          </a:p>
          <a:p>
            <a:pPr lvl="1"/>
            <a:r>
              <a:rPr lang="en-GB" dirty="0" smtClean="0"/>
              <a:t>Service Integration</a:t>
            </a:r>
          </a:p>
          <a:p>
            <a:pPr lvl="1"/>
            <a:r>
              <a:rPr lang="en-GB" dirty="0" smtClean="0"/>
              <a:t>Designed around the user</a:t>
            </a:r>
          </a:p>
          <a:p>
            <a:pPr lvl="1"/>
            <a:endParaRPr lang="en-GB"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720725" y="4114800"/>
            <a:ext cx="12959715" cy="5776912"/>
          </a:xfrm>
        </p:spPr>
        <p:txBody>
          <a:bodyPr/>
          <a:lstStyle/>
          <a:p>
            <a:r>
              <a:rPr lang="en-GB" dirty="0" err="1" smtClean="0"/>
              <a:t>Wearables</a:t>
            </a:r>
            <a:endParaRPr lang="en-GB" dirty="0" smtClean="0"/>
          </a:p>
          <a:p>
            <a:endParaRPr lang="en-GB" dirty="0"/>
          </a:p>
        </p:txBody>
      </p:sp>
      <p:sp>
        <p:nvSpPr>
          <p:cNvPr id="30722" name="AutoShape 2" descr="data:image/jpeg;base64,/9j/4AAQSkZJRgABAQAAAQABAAD/2wCEAAkGBxMHBhUUExQWFhUXFxwXGBcXGBgYIRodGBcXHBodGBoYHSgiHBolHRcXIjMiJSksLi4uFx8zODMsNygtLisBCgoKDg0OGhAQGjElICU0LDQvNzcsLCwvNDQsKzQtLDc3NzcsLS0sNzQsNDAsLCwsLCssLywsLC0wNCw0LCwsNP/AABEIALgBEQMBIgACEQEDEQH/xAAcAAEAAwEBAQEBAAAAAAAAAAAABQYHBAMCAQj/xABAEAABAwIEBAMFBAgEBwAAAAABAAIDBBEFBhIhBzFBURNhcRQiMoGRFVKhwRYjM3KSsbPhJCdCYjQ2U7LR8PH/xAAZAQEAAwEBAAAAAAAAAAAAAAAAAwQFAgH/xAAmEQEAAgICAQMDBQAAAAAAAAAAAQIDERIhBBMiMUFR8AUUI3Hx/9oADAMBAAIRAxEAPwDcUREBERAREQEREBERAREQEREBERAREQEREBERAREQEREBERAREQEREBERAREQEREBERAREQEREBERAREQEREBERAREQEREBERAREQEREBERAREQEREBERAREQEREBERAREQEREBERAREQEREBERAREQEREBERAREQEREBERAREQEREBERAREQEREBFy19c2ijudyeQ7qEkxuVztrDytdd1pMoMnkUxzqXzi9RJVZhbB4hjjDdRLSGk7dz9F65dxR/2dKZjq8Jxbq7+V+q8XzRYq4CoYDbYOFxb1t0XfitE2mwUtjaA0EGw9d1Hl3Ssynpnpkp7UaKyfE6izDbrYG1h6r7o8Wko6nTISRexvzHoV+Zekjgmc57rG1hfz5rkxXS6vdoNwd++55rK5WisZOXe/u8XMG4X4HgutcX7Llc10eE2HxCO3zsoGIt0xeGf1ur3tjfc9VrV7hxa/GVqRERIIiICIiAiIgIiICIiAiIgIiICIiAiIgIiICIiAiIgIozMWJ/ZOFOkAu7YNB7nuqWcZraWlZUGW7XuIDSNtu4tyXM2iFnD41skbiU7jEplxB3lsPkpLL8f+GcS3meffyUVVu9qiZOBZsjQ70Ntwuujxj2amDdF7db2/JWp91I4sSNY89vU61tHVDdE7gRbc7dlJUmZKaGhDZZmX3aR8X1tfos2zxmZ2JYk+OL3W3s6x+IgAEX7KLoqY6A1oJPYC/mVDmydaaP6f4HK03tPX5pqUVNTYlL/h52n/aefyBsV+1Zgy6Q6VxfJzaxo/H+5WaPhfTRMeQWh1yx3fSbEi3Yrjw7H34tVO8Zxc/o49QOnyCoTjpHuivax5uD0a8qTtpBz+df7EW/e3/krDgOOwYuToGmTq0gX+R6hQUGEwOyXrMR16C7VpOrV0I8vwsqZRVTqKrbI02LSD/b0UnO1ZjbO9S1Zjl22lF508vjwNcP9QB+ouvRWVoWd5p4lnL2ZTTugDmN03fqN7OFzZtui0RYVnnDPtjikYL6TJpaD2Phkj8Qg2ifEWjBnTss9vhmRu+zhpuFX+H2cHZup5XOiEfhuaNnF19QJ7eSpORcefRYbV4bU+69jJfDB8mu1M/MeV168Gq5uGZfrpn/AAx6Xn0axx+qDXl+E2CxWgxOuznJJK7EGUbGusyMSaPwBBI5blT/AA1zbPVYpLRVTxI9gcWSgg30mxBI+IWNwUE/k7NU+PYjLHLSuhawXDjq973rdQOm6tqyrhdmKorsaq/aJnvZGwuAcbhtn9Pko3BazEuIeKyviqXU0TOQaXAC/wAIs0jUbbklBs6pcednPz97B4Q03I8TUb7M1crKoYVjOI03EeGlqZ3OAdpcBs140OIdbz2K4MbE7uLjxTENmc7S1ztw28di75C5QbkqXm/O7svZggpxEHiXT7xcRbU8N5W37qj4tWYlkfMkPi1bp2yEEglxa4agHDS4+6d+i9OMMjv0tpXMF36GFg/3eJdo+tkG0IsdzRQ4vlyjFY6tc83GtjSdLNXL3T7pbew5dVYcU4gmDh/HVsa3xpT4YB5NeLh58wLHb0QaCiyClwTGa/BPbPbnh5b4jYtTgC21xsPdBI3tZSuXM6S45kKtc46ainhedbdr/q3FjrdHXafog0pFQeDuLT4vgczp5HSObNpBcb2HhsNvqSonIuPVNdn6pikme6Nol0sJ2Gl4At6BBqiLCsDx7FcbxSelp5nFznE63u/ZsY4g2PS92jupLOOMYhlTBKWldOfEfrdJOCXEjXsA52+wPrsg2NFj9PDiFPLHJQYj7ffd8b5APkWyP5H5ELXYHF8LS4aXEAkc7G24v5IPtERBwY3hoxbDnRk2vuD2I5Kn/otWTMbE+RvhNO3vXA8wFf1A5tq3QUzWtNtRNyOwtt+Kiy6iOUrGHyL4441d9IyGKkbAHNcGtDbXBO35rixPCGRUUjwXDSxzgLjo0nqFEVWGCDA2ShpD7gk36Hl+SnsCmNfg9n782E9x5/IpizW3x+Fe+Ot53aNsTip2xuvzPcrS8sRU2AYA2qeSS/Yu07i5I0tHbbn1sqLi1A7DMRfE4btO3mOh+YXbPmDxctspdAAa6+vVz3cfht591zE99tvJi50itPj6/wBJfiLQR0s0ZY4gODiI7e6Lkai3tc22WUUbTR4u0dQ8D5f/ABaDmXHzjz4yWBmhpHxar3t5C3Jc+XMsDMWKi92hnvF4HL7o89/zXlu56V82Gf2/u+Y2vzc707YQND+VrWHblzWf/wDEVmlouXO2HqVbjkCTX+2bbvpN/pf81202XGYFUB4vIdruO3LmB2UOebxXcwxseG+W8RZYcKqg6NsdtJa0Cx8hZSChaJpqsR8TTYcz9O6mlN417Xruf9W81IrOoFjWLn/O+P8AfZ/TK2VeJpI3T6yxur72kX+vNWETMOMmWSGiuhuHNs2XTttyD9vWx8rKN4VYecXyjiMLTvIA0HzLHWv5XstlewSMIIBB5g739V8QUzKYHQxrb89IAv8ARB/P+Wm4dhxlhxSGRszHbEauXYgHv163Vy4ax01fjck1NRGKKNrmtndI46r7adJFr2uTubWWj1mFwV7gZYY5CORexrv5hdMUTYYw1rQ0DkAAB9Agxng/CKrHK5h5Ojc0/N5C5cn4zLw6xKaCpp5HNdbdg5luwLb7OaR5rbYaSOBxLGNaTzLWgfyWbOw/G8v4o8xn26I/CJXgkC+3xuFnDyO6Ct4fiUmLcW4JpYjEXuBax3MM8N2m/mRupKA/55n1P9EqZytlGrqs2faFeWteL6I2m++nSLkbAAE91oXssYn16G6/vaRf680GTcbzbG6H0d/3xrl4uTmmzZRvaLuaxjgO5a+9vnZbHPSx1DgXsa4jlqaDb0uklLHLIC5jSRyJaCR6EoMkz7xDp8dy17PA15kkLQ8ObbTYgkDu64A2TGcnTt4VwMDCZYnmZ0Y52k1X27i429VqowmBtV4ghi8T7+hur+K112IMpwzijTUuUWxuD/HZF4ei2xIbpB1cgOq5+HmXJzkqve5pa6picyNpFiQGP3t2Jdt6LUHYNTPqNZgiL/vGNl/ra67QLBBiHDLOkGVsPnhna/UZNbdLb3OkNLSOhu0fVffCuc1Of6h5BaXMkcWnmLvBsfNbA7Cad1V4hhiMnPXobq/itde8dJHFKXNY0OPMhoBN+5QZDwZN831n7jv6wVh4pYx9mywtno46ild8T3A3Y6++kj4Tp5K+w0kcDyWMa0nmWtAv62X3LE2aOzgHA8wQCPoUH89Zsjw7xYnYY6XxXHdg17dtN99V+gW94IJG4PCJv2nht13+9pF7+d0pcHp6OTVHBEx3dsbWn6gLtQEREHzJIImEk2AUNiQZjEQZu13NhcNj/YqTroPaaUtHM8lwxUr5ZY9TQ0M63vdeWrFo1Iifsirlb4bne5y3dcWHkrHh9IKGkDB05nuepXFieIGOTQzbuf8AwuKsdNSwXLjuDbe/RUfWpjtOomdfMrNcFrRG51tXs66Mdn0j3dGweOZ9e7fJUubKNXHB4gZqZ94f3Voif4g81fm0cgwPwrt16NN7bf8AtuqmiOfbay5Y8StKV/PuyPBMBlmqmtlcGMJtf4iFruHUEOA4fpbZrRu5zjzPdxVDI0ld+c658lQyIk2axriO7iOq7xK/6jSbTXU9TtZRmelMtvE+djb62UtHI2aIOaQWncEbgqgMwaN2VjPZ/ic+tuduXa3VdWRK5wqnRE3aRqA7Ec/rf8FMy7Y41M1+ixuxN3vOa0aGmx33UlFIJYwRyIuuB2GkXa19mONyLfmpCNgjjAHIbIgfSzbiPnmbD8RFHRD9c62p4AcQXcmsB21dbnldaSsRoNuNh8X/AKz7X7+G7R+X4IOmrwXH8OoTUGpe4tGosEheQOvuEaTbsrlwzzgc04c8SACaKwfbYODr2cB05G4VxeQ1hJ5W39FXsMxeixOKZtHLE14YdT2Mto5gOdsLgHfn0QSFfmCkw6XTLUQxu+66RoP0JuuyjrY66DXFIyRv3mODh9QViOHwYRh80vjvlxCVx2MccjfWxD9yT1uuzgxKWZpqmN1NjMTnaHdLSMDdX+4BxCDWRjdM6JzhUQ6WfGfEZZvP4jfbkefZfeG4vT4q0mCaOW3PQ9rretjssS4c5aizLj1Q2fUYmXcWNcW6nF5Db27DV9V3YPh4y1xgbBCSGXtYm/uvj1WPex/kg2xZPmPMNVTcUo4GTvbCXxAxi1rOAv06rWFhHEOOSbihphOmUmIMPKztIsUG0Y/M6nwKd7TZzYnuBHQhhIKovBvHKjGYqj2iZ0uks06rbXBvawUNieB49HhshlqgYwxxeNbd2hp1D4O11z8J8QOF5dxCYbmNgcPUNdb8UGtYjjlNhjwJp4oyeQe9rT9CV101SyrhD43te08nNIcD6EL+e8u1VDVOllxFtRPK92xZqty5ktI38uQVg4UYiaLN76eLxPZpQ4sDwRYt3aT2Nrg99kE1wtx+pxTMVWyeZz2MF2h1rN/WEbbdgr99vUvgud7TDpb8TvEZZt+VzfZZXwj/AOYa/wDcP9RyiuGGVocy4nP49zHHY6A4t1OcXWuRvsAfqg27DsUgxSMmCWOUDmWOa63rY7LsWJV9B+gnEqAU7nCKUsu0m/uvdpc035jqLrbUBERAREQEREBERBXKyPTiBDuRdf5ErrxWWOWmGl1yOXopCro21Q359CFxswYB27iQs23j5KzatYiYsuVy0nUzOphT58NfTkvAJZfn29V2fpHPb4h/CFL1OPillfHFEXtiHvm4Fu9r81J0Hg11M2VjG2dv8I9D+Kt48Nq1iNrU+dW0fy039lYwPCXV1SHvFmA3JP8Aq8gvTO2EOklEzBcWs8DpbkfTf8FP4rifsRDWi7j+AXlQ4q59V4cjbHlt381NWnGFHP585Mm5+irMzW9uHCLw2/Bovc9rclJZIwh0BMzxa4swHseZ/krR7JH4l9Db99IXsvXFska1ECIiIhZxxGyJLimICroyBMLam306i34XNPLUPxstHRBjdViWYMSozTGAjUNLnhgaSORu++keZCseWsgOwnJ1TCXD2ipjLXEHZvukNbe3IEm58ytBRBjuTY8UypFJAzDw9znXEhIAG1t3dW9V3cNsuVuEZsnkqYiBJG8awWkFzpGO2sb2NitURBmvCrL1TguL1Tp4jG14Gkkg399x6HsQvyry7Uv4ttqhEfABb+suLbRWO1781paICyrMWWauq4nsqGQuMIfES+7bWaBfa99lqqIODHoHVOBzsYLudE9rR3JaQAqBwvypPRYZVxVcTo2zNDRcg3GlwNrE8rrTkQZBhFDiuQ5pIoqZtTC512kd++24NuYKtORqTEpa99RXP0NcCGQDTYXtubDawFgL9SrsiDL+HOXarB8YrXzxFjHsOkkg399x6HsVTuHlRW0WITy0cbZdIAkiJtqBcbFvmCFv8jPEjI7i31VWyZklmVKmVzJXSeKACHAC1iTtb1QU/CMuV+aM5MrK2PwY4y1wadr6DdrWjna+5JWtoiAiIgIiICIiAiIgIiIK1VYFNHUy+C6PRN8QeCSL87fUqawmhGG4eyMG+kc+5JJP4krrRHU3mY0hcbonuqWyNGq1rj0K8aSmkrMSEj26QNz0vb1VgRe7QzjiZ2IiLxIIiICIiAiIgIiICIiAiIgIiICIiAiIgIiICIiAiIgIiICIiAiIgIiICIiAiIgIiICIiAiIgIiICIiAiIgIiICIiAiIgIiICIiAiIgIiICIiAiIgIiICIiAiIgIiICIiAiIgIiICIiAiIgIiICIiAiIgIiICIiAiIgIiICIiAiIgIiICIiAiIgIiICIiAiIgIiICIiAiIgIiICIiAiIgIiICIiAiIgIiI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30724" name="AutoShape 4" descr="data:image/jpeg;base64,/9j/4AAQSkZJRgABAQAAAQABAAD/2wCEAAkGBxMHBhUUExQWFhUXFxwXGBcXGBgYIRodGBcXHBodGBoYHSgiHBolHRcXIjMiJSksLi4uFx8zODMsNygtLisBCgoKDg0OGhAQGjElICU0LDQvNzcsLCwvNDQsKzQtLDc3NzcsLS0sNzQsNDAsLCwsLCssLywsLC0wNCw0LCwsNP/AABEIALgBEQMBIgACEQEDEQH/xAAcAAEAAwEBAQEBAAAAAAAAAAAABQYHBAMCAQj/xABAEAABAwIEBAMFBAgEBwAAAAABAAIDBBEFBhIhBzFBURNhcRQiMoGRFVKhwRYjM3KSsbPhJCdCYjQ2U7LR8PH/xAAZAQEAAwEBAAAAAAAAAAAAAAAAAwQFAgH/xAAmEQEAAgICAQMDBQAAAAAAAAAAAQIDERIhBBMiMUFR8AUUI3Hx/9oADAMBAAIRAxEAPwDcUREBERAREQEREBERAREQEREBERAREQEREBERAREQEREBERAREQEREBERAREQEREBERAREQEREBERAREQEREBERAREQEREBERAREQEREBERAREQEREBERAREQEREBERAREQEREBERAREQEREBERAREQEREBERAREQEREBERAREQEREBERAREQEREBFy19c2ijudyeQ7qEkxuVztrDytdd1pMoMnkUxzqXzi9RJVZhbB4hjjDdRLSGk7dz9F65dxR/2dKZjq8Jxbq7+V+q8XzRYq4CoYDbYOFxb1t0XfitE2mwUtjaA0EGw9d1Hl3Ssynpnpkp7UaKyfE6izDbrYG1h6r7o8Wko6nTISRexvzHoV+Zekjgmc57rG1hfz5rkxXS6vdoNwd++55rK5WisZOXe/u8XMG4X4HgutcX7Llc10eE2HxCO3zsoGIt0xeGf1ur3tjfc9VrV7hxa/GVqRERIIiICIiAiIgIiICIiAiIgIiICIiAiIgIiICIiAiIgIozMWJ/ZOFOkAu7YNB7nuqWcZraWlZUGW7XuIDSNtu4tyXM2iFnD41skbiU7jEplxB3lsPkpLL8f+GcS3meffyUVVu9qiZOBZsjQ70Ntwuujxj2amDdF7db2/JWp91I4sSNY89vU61tHVDdE7gRbc7dlJUmZKaGhDZZmX3aR8X1tfos2zxmZ2JYk+OL3W3s6x+IgAEX7KLoqY6A1oJPYC/mVDmydaaP6f4HK03tPX5pqUVNTYlL/h52n/aefyBsV+1Zgy6Q6VxfJzaxo/H+5WaPhfTRMeQWh1yx3fSbEi3Yrjw7H34tVO8Zxc/o49QOnyCoTjpHuivax5uD0a8qTtpBz+df7EW/e3/krDgOOwYuToGmTq0gX+R6hQUGEwOyXrMR16C7VpOrV0I8vwsqZRVTqKrbI02LSD/b0UnO1ZjbO9S1Zjl22lF508vjwNcP9QB+ouvRWVoWd5p4lnL2ZTTugDmN03fqN7OFzZtui0RYVnnDPtjikYL6TJpaD2Phkj8Qg2ifEWjBnTss9vhmRu+zhpuFX+H2cHZup5XOiEfhuaNnF19QJ7eSpORcefRYbV4bU+69jJfDB8mu1M/MeV168Gq5uGZfrpn/AAx6Xn0axx+qDXl+E2CxWgxOuznJJK7EGUbGusyMSaPwBBI5blT/AA1zbPVYpLRVTxI9gcWSgg30mxBI+IWNwUE/k7NU+PYjLHLSuhawXDjq973rdQOm6tqyrhdmKorsaq/aJnvZGwuAcbhtn9Pko3BazEuIeKyviqXU0TOQaXAC/wAIs0jUbbklBs6pcednPz97B4Q03I8TUb7M1crKoYVjOI03EeGlqZ3OAdpcBs140OIdbz2K4MbE7uLjxTENmc7S1ztw28di75C5QbkqXm/O7svZggpxEHiXT7xcRbU8N5W37qj4tWYlkfMkPi1bp2yEEglxa4agHDS4+6d+i9OMMjv0tpXMF36GFg/3eJdo+tkG0IsdzRQ4vlyjFY6tc83GtjSdLNXL3T7pbew5dVYcU4gmDh/HVsa3xpT4YB5NeLh58wLHb0QaCiyClwTGa/BPbPbnh5b4jYtTgC21xsPdBI3tZSuXM6S45kKtc46ainhedbdr/q3FjrdHXafog0pFQeDuLT4vgczp5HSObNpBcb2HhsNvqSonIuPVNdn6pikme6Nol0sJ2Gl4At6BBqiLCsDx7FcbxSelp5nFznE63u/ZsY4g2PS92jupLOOMYhlTBKWldOfEfrdJOCXEjXsA52+wPrsg2NFj9PDiFPLHJQYj7ffd8b5APkWyP5H5ELXYHF8LS4aXEAkc7G24v5IPtERBwY3hoxbDnRk2vuD2I5Kn/otWTMbE+RvhNO3vXA8wFf1A5tq3QUzWtNtRNyOwtt+Kiy6iOUrGHyL4441d9IyGKkbAHNcGtDbXBO35rixPCGRUUjwXDSxzgLjo0nqFEVWGCDA2ShpD7gk36Hl+SnsCmNfg9n782E9x5/IpizW3x+Fe+Ot53aNsTip2xuvzPcrS8sRU2AYA2qeSS/Yu07i5I0tHbbn1sqLi1A7DMRfE4btO3mOh+YXbPmDxctspdAAa6+vVz3cfht591zE99tvJi50itPj6/wBJfiLQR0s0ZY4gODiI7e6Lkai3tc22WUUbTR4u0dQ8D5f/ABaDmXHzjz4yWBmhpHxar3t5C3Jc+XMsDMWKi92hnvF4HL7o89/zXlu56V82Gf2/u+Y2vzc707YQND+VrWHblzWf/wDEVmlouXO2HqVbjkCTX+2bbvpN/pf81202XGYFUB4vIdruO3LmB2UOebxXcwxseG+W8RZYcKqg6NsdtJa0Cx8hZSChaJpqsR8TTYcz9O6mlN417Xruf9W81IrOoFjWLn/O+P8AfZ/TK2VeJpI3T6yxur72kX+vNWETMOMmWSGiuhuHNs2XTttyD9vWx8rKN4VYecXyjiMLTvIA0HzLHWv5XstlewSMIIBB5g739V8QUzKYHQxrb89IAv8ARB/P+Wm4dhxlhxSGRszHbEauXYgHv163Vy4ax01fjck1NRGKKNrmtndI46r7adJFr2uTubWWj1mFwV7gZYY5CORexrv5hdMUTYYw1rQ0DkAAB9Agxng/CKrHK5h5Ojc0/N5C5cn4zLw6xKaCpp5HNdbdg5luwLb7OaR5rbYaSOBxLGNaTzLWgfyWbOw/G8v4o8xn26I/CJXgkC+3xuFnDyO6Ct4fiUmLcW4JpYjEXuBax3MM8N2m/mRupKA/55n1P9EqZytlGrqs2faFeWteL6I2m++nSLkbAAE91oXssYn16G6/vaRf680GTcbzbG6H0d/3xrl4uTmmzZRvaLuaxjgO5a+9vnZbHPSx1DgXsa4jlqaDb0uklLHLIC5jSRyJaCR6EoMkz7xDp8dy17PA15kkLQ8ObbTYgkDu64A2TGcnTt4VwMDCZYnmZ0Y52k1X27i429VqowmBtV4ghi8T7+hur+K112IMpwzijTUuUWxuD/HZF4ei2xIbpB1cgOq5+HmXJzkqve5pa6picyNpFiQGP3t2Jdt6LUHYNTPqNZgiL/vGNl/ra67QLBBiHDLOkGVsPnhna/UZNbdLb3OkNLSOhu0fVffCuc1Of6h5BaXMkcWnmLvBsfNbA7Cad1V4hhiMnPXobq/itde8dJHFKXNY0OPMhoBN+5QZDwZN831n7jv6wVh4pYx9mywtno46ild8T3A3Y6++kj4Tp5K+w0kcDyWMa0nmWtAv62X3LE2aOzgHA8wQCPoUH89Zsjw7xYnYY6XxXHdg17dtN99V+gW94IJG4PCJv2nht13+9pF7+d0pcHp6OTVHBEx3dsbWn6gLtQEREHzJIImEk2AUNiQZjEQZu13NhcNj/YqTroPaaUtHM8lwxUr5ZY9TQ0M63vdeWrFo1Iifsirlb4bne5y3dcWHkrHh9IKGkDB05nuepXFieIGOTQzbuf8AwuKsdNSwXLjuDbe/RUfWpjtOomdfMrNcFrRG51tXs66Mdn0j3dGweOZ9e7fJUubKNXHB4gZqZ94f3Voif4g81fm0cgwPwrt16NN7bf8AtuqmiOfbay5Y8StKV/PuyPBMBlmqmtlcGMJtf4iFruHUEOA4fpbZrRu5zjzPdxVDI0ld+c658lQyIk2axriO7iOq7xK/6jSbTXU9TtZRmelMtvE+djb62UtHI2aIOaQWncEbgqgMwaN2VjPZ/ic+tuduXa3VdWRK5wqnRE3aRqA7Ec/rf8FMy7Y41M1+ixuxN3vOa0aGmx33UlFIJYwRyIuuB2GkXa19mONyLfmpCNgjjAHIbIgfSzbiPnmbD8RFHRD9c62p4AcQXcmsB21dbnldaSsRoNuNh8X/AKz7X7+G7R+X4IOmrwXH8OoTUGpe4tGosEheQOvuEaTbsrlwzzgc04c8SACaKwfbYODr2cB05G4VxeQ1hJ5W39FXsMxeixOKZtHLE14YdT2Mto5gOdsLgHfn0QSFfmCkw6XTLUQxu+66RoP0JuuyjrY66DXFIyRv3mODh9QViOHwYRh80vjvlxCVx2MccjfWxD9yT1uuzgxKWZpqmN1NjMTnaHdLSMDdX+4BxCDWRjdM6JzhUQ6WfGfEZZvP4jfbkefZfeG4vT4q0mCaOW3PQ9rretjssS4c5aizLj1Q2fUYmXcWNcW6nF5Db27DV9V3YPh4y1xgbBCSGXtYm/uvj1WPex/kg2xZPmPMNVTcUo4GTvbCXxAxi1rOAv06rWFhHEOOSbihphOmUmIMPKztIsUG0Y/M6nwKd7TZzYnuBHQhhIKovBvHKjGYqj2iZ0uks06rbXBvawUNieB49HhshlqgYwxxeNbd2hp1D4O11z8J8QOF5dxCYbmNgcPUNdb8UGtYjjlNhjwJp4oyeQe9rT9CV101SyrhD43te08nNIcD6EL+e8u1VDVOllxFtRPK92xZqty5ktI38uQVg4UYiaLN76eLxPZpQ4sDwRYt3aT2Nrg99kE1wtx+pxTMVWyeZz2MF2h1rN/WEbbdgr99vUvgud7TDpb8TvEZZt+VzfZZXwj/AOYa/wDcP9RyiuGGVocy4nP49zHHY6A4t1OcXWuRvsAfqg27DsUgxSMmCWOUDmWOa63rY7LsWJV9B+gnEqAU7nCKUsu0m/uvdpc035jqLrbUBERAREQEREBERBXKyPTiBDuRdf5ErrxWWOWmGl1yOXopCro21Q359CFxswYB27iQs23j5KzatYiYsuVy0nUzOphT58NfTkvAJZfn29V2fpHPb4h/CFL1OPillfHFEXtiHvm4Fu9r81J0Hg11M2VjG2dv8I9D+Kt48Nq1iNrU+dW0fy039lYwPCXV1SHvFmA3JP8Aq8gvTO2EOklEzBcWs8DpbkfTf8FP4rifsRDWi7j+AXlQ4q59V4cjbHlt381NWnGFHP585Mm5+irMzW9uHCLw2/Bovc9rclJZIwh0BMzxa4swHseZ/krR7JH4l9Db99IXsvXFska1ECIiIhZxxGyJLimICroyBMLam306i34XNPLUPxstHRBjdViWYMSozTGAjUNLnhgaSORu++keZCseWsgOwnJ1TCXD2ipjLXEHZvukNbe3IEm58ytBRBjuTY8UypFJAzDw9znXEhIAG1t3dW9V3cNsuVuEZsnkqYiBJG8awWkFzpGO2sb2NitURBmvCrL1TguL1Tp4jG14Gkkg399x6HsQvyry7Uv4ttqhEfABb+suLbRWO1781paICyrMWWauq4nsqGQuMIfES+7bWaBfa99lqqIODHoHVOBzsYLudE9rR3JaQAqBwvypPRYZVxVcTo2zNDRcg3GlwNrE8rrTkQZBhFDiuQ5pIoqZtTC512kd++24NuYKtORqTEpa99RXP0NcCGQDTYXtubDawFgL9SrsiDL+HOXarB8YrXzxFjHsOkkg399x6HsVTuHlRW0WITy0cbZdIAkiJtqBcbFvmCFv8jPEjI7i31VWyZklmVKmVzJXSeKACHAC1iTtb1QU/CMuV+aM5MrK2PwY4y1wadr6DdrWjna+5JWtoiAiIgIiICIiAiIgIiIK1VYFNHUy+C6PRN8QeCSL87fUqawmhGG4eyMG+kc+5JJP4krrRHU3mY0hcbonuqWyNGq1rj0K8aSmkrMSEj26QNz0vb1VgRe7QzjiZ2IiLxIIiICIiAiIgIiICIiAiIgIiICIiAiIgIiICIiAiIgIiICIiAiIgIiICIiAiIgIiICIiAiIgIiICIiAiIgIiICIiAiIgIiICIiAiIgIiICIiAiIgIiICIiAiIgIiICIiAiIgIiICIiAiIgIiICIiAiIgIiICIiAiIgIiICIiAiIgIiICIiAiIgIiICIiAiIgIiICIiAiIgIiICIiAiIgIiICIiAiIgIiI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30726" name="AutoShape 6" descr="data:image/jpeg;base64,/9j/4AAQSkZJRgABAQAAAQABAAD/2wCEAAkGBxMHBhUUExQWFhUXFxwXGBcXGBgYIRodGBcXHBodGBoYHSgiHBolHRcXIjMiJSksLi4uFx8zODMsNygtLisBCgoKDg0OGhAQGjElICU0LDQvNzcsLCwvNDQsKzQtLDc3NzcsLS0sNzQsNDAsLCwsLCssLywsLC0wNCw0LCwsNP/AABEIALgBEQMBIgACEQEDEQH/xAAcAAEAAwEBAQEBAAAAAAAAAAAABQYHBAMCAQj/xABAEAABAwIEBAMFBAgEBwAAAAABAAIDBBEFBhIhBzFBURNhcRQiMoGRFVKhwRYjM3KSsbPhJCdCYjQ2U7LR8PH/xAAZAQEAAwEBAAAAAAAAAAAAAAAAAwQFAgH/xAAmEQEAAgICAQMDBQAAAAAAAAAAAQIDERIhBBMiMUFR8AUUI3Hx/9oADAMBAAIRAxEAPwDcUREBERAREQEREBERAREQEREBERAREQEREBERAREQEREBERAREQEREBERAREQEREBERAREQEREBERAREQEREBERAREQEREBERAREQEREBERAREQEREBERAREQEREBERAREQEREBERAREQEREBERAREQEREBERAREQEREBERAREQEREBERAREQEREBFy19c2ijudyeQ7qEkxuVztrDytdd1pMoMnkUxzqXzi9RJVZhbB4hjjDdRLSGk7dz9F65dxR/2dKZjq8Jxbq7+V+q8XzRYq4CoYDbYOFxb1t0XfitE2mwUtjaA0EGw9d1Hl3Ssynpnpkp7UaKyfE6izDbrYG1h6r7o8Wko6nTISRexvzHoV+Zekjgmc57rG1hfz5rkxXS6vdoNwd++55rK5WisZOXe/u8XMG4X4HgutcX7Llc10eE2HxCO3zsoGIt0xeGf1ur3tjfc9VrV7hxa/GVqRERIIiICIiAiIgIiICIiAiIgIiICIiAiIgIiICIiAiIgIozMWJ/ZOFOkAu7YNB7nuqWcZraWlZUGW7XuIDSNtu4tyXM2iFnD41skbiU7jEplxB3lsPkpLL8f+GcS3meffyUVVu9qiZOBZsjQ70Ntwuujxj2amDdF7db2/JWp91I4sSNY89vU61tHVDdE7gRbc7dlJUmZKaGhDZZmX3aR8X1tfos2zxmZ2JYk+OL3W3s6x+IgAEX7KLoqY6A1oJPYC/mVDmydaaP6f4HK03tPX5pqUVNTYlL/h52n/aefyBsV+1Zgy6Q6VxfJzaxo/H+5WaPhfTRMeQWh1yx3fSbEi3Yrjw7H34tVO8Zxc/o49QOnyCoTjpHuivax5uD0a8qTtpBz+df7EW/e3/krDgOOwYuToGmTq0gX+R6hQUGEwOyXrMR16C7VpOrV0I8vwsqZRVTqKrbI02LSD/b0UnO1ZjbO9S1Zjl22lF508vjwNcP9QB+ouvRWVoWd5p4lnL2ZTTugDmN03fqN7OFzZtui0RYVnnDPtjikYL6TJpaD2Phkj8Qg2ifEWjBnTss9vhmRu+zhpuFX+H2cHZup5XOiEfhuaNnF19QJ7eSpORcefRYbV4bU+69jJfDB8mu1M/MeV168Gq5uGZfrpn/AAx6Xn0axx+qDXl+E2CxWgxOuznJJK7EGUbGusyMSaPwBBI5blT/AA1zbPVYpLRVTxI9gcWSgg30mxBI+IWNwUE/k7NU+PYjLHLSuhawXDjq973rdQOm6tqyrhdmKorsaq/aJnvZGwuAcbhtn9Pko3BazEuIeKyviqXU0TOQaXAC/wAIs0jUbbklBs6pcednPz97B4Q03I8TUb7M1crKoYVjOI03EeGlqZ3OAdpcBs140OIdbz2K4MbE7uLjxTENmc7S1ztw28di75C5QbkqXm/O7svZggpxEHiXT7xcRbU8N5W37qj4tWYlkfMkPi1bp2yEEglxa4agHDS4+6d+i9OMMjv0tpXMF36GFg/3eJdo+tkG0IsdzRQ4vlyjFY6tc83GtjSdLNXL3T7pbew5dVYcU4gmDh/HVsa3xpT4YB5NeLh58wLHb0QaCiyClwTGa/BPbPbnh5b4jYtTgC21xsPdBI3tZSuXM6S45kKtc46ainhedbdr/q3FjrdHXafog0pFQeDuLT4vgczp5HSObNpBcb2HhsNvqSonIuPVNdn6pikme6Nol0sJ2Gl4At6BBqiLCsDx7FcbxSelp5nFznE63u/ZsY4g2PS92jupLOOMYhlTBKWldOfEfrdJOCXEjXsA52+wPrsg2NFj9PDiFPLHJQYj7ffd8b5APkWyP5H5ELXYHF8LS4aXEAkc7G24v5IPtERBwY3hoxbDnRk2vuD2I5Kn/otWTMbE+RvhNO3vXA8wFf1A5tq3QUzWtNtRNyOwtt+Kiy6iOUrGHyL4441d9IyGKkbAHNcGtDbXBO35rixPCGRUUjwXDSxzgLjo0nqFEVWGCDA2ShpD7gk36Hl+SnsCmNfg9n782E9x5/IpizW3x+Fe+Ot53aNsTip2xuvzPcrS8sRU2AYA2qeSS/Yu07i5I0tHbbn1sqLi1A7DMRfE4btO3mOh+YXbPmDxctspdAAa6+vVz3cfht591zE99tvJi50itPj6/wBJfiLQR0s0ZY4gODiI7e6Lkai3tc22WUUbTR4u0dQ8D5f/ABaDmXHzjz4yWBmhpHxar3t5C3Jc+XMsDMWKi92hnvF4HL7o89/zXlu56V82Gf2/u+Y2vzc707YQND+VrWHblzWf/wDEVmlouXO2HqVbjkCTX+2bbvpN/pf81202XGYFUB4vIdruO3LmB2UOebxXcwxseG+W8RZYcKqg6NsdtJa0Cx8hZSChaJpqsR8TTYcz9O6mlN417Xruf9W81IrOoFjWLn/O+P8AfZ/TK2VeJpI3T6yxur72kX+vNWETMOMmWSGiuhuHNs2XTttyD9vWx8rKN4VYecXyjiMLTvIA0HzLHWv5XstlewSMIIBB5g739V8QUzKYHQxrb89IAv8ARB/P+Wm4dhxlhxSGRszHbEauXYgHv163Vy4ax01fjck1NRGKKNrmtndI46r7adJFr2uTubWWj1mFwV7gZYY5CORexrv5hdMUTYYw1rQ0DkAAB9Agxng/CKrHK5h5Ojc0/N5C5cn4zLw6xKaCpp5HNdbdg5luwLb7OaR5rbYaSOBxLGNaTzLWgfyWbOw/G8v4o8xn26I/CJXgkC+3xuFnDyO6Ct4fiUmLcW4JpYjEXuBax3MM8N2m/mRupKA/55n1P9EqZytlGrqs2faFeWteL6I2m++nSLkbAAE91oXssYn16G6/vaRf680GTcbzbG6H0d/3xrl4uTmmzZRvaLuaxjgO5a+9vnZbHPSx1DgXsa4jlqaDb0uklLHLIC5jSRyJaCR6EoMkz7xDp8dy17PA15kkLQ8ObbTYgkDu64A2TGcnTt4VwMDCZYnmZ0Y52k1X27i429VqowmBtV4ghi8T7+hur+K112IMpwzijTUuUWxuD/HZF4ei2xIbpB1cgOq5+HmXJzkqve5pa6picyNpFiQGP3t2Jdt6LUHYNTPqNZgiL/vGNl/ra67QLBBiHDLOkGVsPnhna/UZNbdLb3OkNLSOhu0fVffCuc1Of6h5BaXMkcWnmLvBsfNbA7Cad1V4hhiMnPXobq/itde8dJHFKXNY0OPMhoBN+5QZDwZN831n7jv6wVh4pYx9mywtno46ild8T3A3Y6++kj4Tp5K+w0kcDyWMa0nmWtAv62X3LE2aOzgHA8wQCPoUH89Zsjw7xYnYY6XxXHdg17dtN99V+gW94IJG4PCJv2nht13+9pF7+d0pcHp6OTVHBEx3dsbWn6gLtQEREHzJIImEk2AUNiQZjEQZu13NhcNj/YqTroPaaUtHM8lwxUr5ZY9TQ0M63vdeWrFo1Iifsirlb4bne5y3dcWHkrHh9IKGkDB05nuepXFieIGOTQzbuf8AwuKsdNSwXLjuDbe/RUfWpjtOomdfMrNcFrRG51tXs66Mdn0j3dGweOZ9e7fJUubKNXHB4gZqZ94f3Voif4g81fm0cgwPwrt16NN7bf8AtuqmiOfbay5Y8StKV/PuyPBMBlmqmtlcGMJtf4iFruHUEOA4fpbZrRu5zjzPdxVDI0ld+c658lQyIk2axriO7iOq7xK/6jSbTXU9TtZRmelMtvE+djb62UtHI2aIOaQWncEbgqgMwaN2VjPZ/ic+tuduXa3VdWRK5wqnRE3aRqA7Ec/rf8FMy7Y41M1+ixuxN3vOa0aGmx33UlFIJYwRyIuuB2GkXa19mONyLfmpCNgjjAHIbIgfSzbiPnmbD8RFHRD9c62p4AcQXcmsB21dbnldaSsRoNuNh8X/AKz7X7+G7R+X4IOmrwXH8OoTUGpe4tGosEheQOvuEaTbsrlwzzgc04c8SACaKwfbYODr2cB05G4VxeQ1hJ5W39FXsMxeixOKZtHLE14YdT2Mto5gOdsLgHfn0QSFfmCkw6XTLUQxu+66RoP0JuuyjrY66DXFIyRv3mODh9QViOHwYRh80vjvlxCVx2MccjfWxD9yT1uuzgxKWZpqmN1NjMTnaHdLSMDdX+4BxCDWRjdM6JzhUQ6WfGfEZZvP4jfbkefZfeG4vT4q0mCaOW3PQ9rretjssS4c5aizLj1Q2fUYmXcWNcW6nF5Db27DV9V3YPh4y1xgbBCSGXtYm/uvj1WPex/kg2xZPmPMNVTcUo4GTvbCXxAxi1rOAv06rWFhHEOOSbihphOmUmIMPKztIsUG0Y/M6nwKd7TZzYnuBHQhhIKovBvHKjGYqj2iZ0uks06rbXBvawUNieB49HhshlqgYwxxeNbd2hp1D4O11z8J8QOF5dxCYbmNgcPUNdb8UGtYjjlNhjwJp4oyeQe9rT9CV101SyrhD43te08nNIcD6EL+e8u1VDVOllxFtRPK92xZqty5ktI38uQVg4UYiaLN76eLxPZpQ4sDwRYt3aT2Nrg99kE1wtx+pxTMVWyeZz2MF2h1rN/WEbbdgr99vUvgud7TDpb8TvEZZt+VzfZZXwj/AOYa/wDcP9RyiuGGVocy4nP49zHHY6A4t1OcXWuRvsAfqg27DsUgxSMmCWOUDmWOa63rY7LsWJV9B+gnEqAU7nCKUsu0m/uvdpc035jqLrbUBERAREQEREBERBXKyPTiBDuRdf5ErrxWWOWmGl1yOXopCro21Q359CFxswYB27iQs23j5KzatYiYsuVy0nUzOphT58NfTkvAJZfn29V2fpHPb4h/CFL1OPillfHFEXtiHvm4Fu9r81J0Hg11M2VjG2dv8I9D+Kt48Nq1iNrU+dW0fy039lYwPCXV1SHvFmA3JP8Aq8gvTO2EOklEzBcWs8DpbkfTf8FP4rifsRDWi7j+AXlQ4q59V4cjbHlt381NWnGFHP585Mm5+irMzW9uHCLw2/Bovc9rclJZIwh0BMzxa4swHseZ/krR7JH4l9Db99IXsvXFska1ECIiIhZxxGyJLimICroyBMLam306i34XNPLUPxstHRBjdViWYMSozTGAjUNLnhgaSORu++keZCseWsgOwnJ1TCXD2ipjLXEHZvukNbe3IEm58ytBRBjuTY8UypFJAzDw9znXEhIAG1t3dW9V3cNsuVuEZsnkqYiBJG8awWkFzpGO2sb2NitURBmvCrL1TguL1Tp4jG14Gkkg399x6HsQvyry7Uv4ttqhEfABb+suLbRWO1781paICyrMWWauq4nsqGQuMIfES+7bWaBfa99lqqIODHoHVOBzsYLudE9rR3JaQAqBwvypPRYZVxVcTo2zNDRcg3GlwNrE8rrTkQZBhFDiuQ5pIoqZtTC512kd++24NuYKtORqTEpa99RXP0NcCGQDTYXtubDawFgL9SrsiDL+HOXarB8YrXzxFjHsOkkg399x6HsVTuHlRW0WITy0cbZdIAkiJtqBcbFvmCFv8jPEjI7i31VWyZklmVKmVzJXSeKACHAC1iTtb1QU/CMuV+aM5MrK2PwY4y1wadr6DdrWjna+5JWtoiAiIgIiICIiAiIgIiIK1VYFNHUy+C6PRN8QeCSL87fUqawmhGG4eyMG+kc+5JJP4krrRHU3mY0hcbonuqWyNGq1rj0K8aSmkrMSEj26QNz0vb1VgRe7QzjiZ2IiLxIIiICIiAiIgIiICIiAiIgIiICIiAiIgIiICIiAiIgIiICIiAiIgIiICIiAiIgIiICIiAiIgIiICIiAiIgIiICIiAiIgIiICIiAiIgIiICIiAiIgIiICIiAiIgIiICIiAiIgIiICIiAiIgIiICIiAiIgIiICIiAiIgIiICIiAiIgIiICIiAiIgIiICIiAiIgIiICIiAiIgIiICIiAiIgIiICIiAiIgIiI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graphicFrame>
        <p:nvGraphicFramePr>
          <p:cNvPr id="7" name="Table 6"/>
          <p:cNvGraphicFramePr>
            <a:graphicFrameLocks noGrp="1"/>
          </p:cNvGraphicFramePr>
          <p:nvPr/>
        </p:nvGraphicFramePr>
        <p:xfrm>
          <a:off x="720725" y="1729276"/>
          <a:ext cx="12631568" cy="8839200"/>
        </p:xfrm>
        <a:graphic>
          <a:graphicData uri="http://schemas.openxmlformats.org/drawingml/2006/table">
            <a:tbl>
              <a:tblPr firstRow="1" bandRow="1">
                <a:tableStyleId>{5C22544A-7EE6-4342-B048-85BDC9FD1C3A}</a:tableStyleId>
              </a:tblPr>
              <a:tblGrid>
                <a:gridCol w="2861481"/>
                <a:gridCol w="3889391"/>
                <a:gridCol w="5880696"/>
              </a:tblGrid>
              <a:tr h="370840">
                <a:tc gridSpan="3">
                  <a:txBody>
                    <a:bodyPr/>
                    <a:lstStyle/>
                    <a:p>
                      <a:pPr algn="ctr"/>
                      <a:r>
                        <a:rPr lang="en-GB" sz="3200" dirty="0" smtClean="0"/>
                        <a:t>Current/New Technologies</a:t>
                      </a:r>
                      <a:endParaRPr lang="en-GB" sz="3200" dirty="0"/>
                    </a:p>
                  </a:txBody>
                  <a:tcPr/>
                </a:tc>
                <a:tc hMerge="1">
                  <a:txBody>
                    <a:bodyPr/>
                    <a:lstStyle/>
                    <a:p>
                      <a:endParaRPr lang="en-GB" dirty="0"/>
                    </a:p>
                  </a:txBody>
                  <a:tcPr/>
                </a:tc>
                <a:tc hMerge="1">
                  <a:txBody>
                    <a:bodyPr/>
                    <a:lstStyle/>
                    <a:p>
                      <a:endParaRPr lang="en-GB" dirty="0"/>
                    </a:p>
                  </a:txBody>
                  <a:tcPr/>
                </a:tc>
              </a:tr>
              <a:tr h="370840">
                <a:tc>
                  <a:txBody>
                    <a:bodyPr/>
                    <a:lstStyle/>
                    <a:p>
                      <a:r>
                        <a:rPr lang="en-GB" sz="2800" dirty="0" smtClean="0"/>
                        <a:t>Canary Care</a:t>
                      </a:r>
                      <a:endParaRPr lang="en-GB" sz="2800" dirty="0"/>
                    </a:p>
                  </a:txBody>
                  <a:tcPr/>
                </a:tc>
                <a:tc>
                  <a:txBody>
                    <a:bodyPr/>
                    <a:lstStyle/>
                    <a:p>
                      <a:r>
                        <a:rPr lang="en-GB" sz="2800" dirty="0" smtClean="0"/>
                        <a:t>Smart Sensors</a:t>
                      </a:r>
                      <a:endParaRPr lang="en-GB" sz="28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800" dirty="0" smtClean="0">
                          <a:hlinkClick r:id="rId3"/>
                        </a:rPr>
                        <a:t>www.canarycare.co.uk</a:t>
                      </a:r>
                      <a:endParaRPr lang="en-GB" sz="2800" dirty="0"/>
                    </a:p>
                  </a:txBody>
                  <a:tcPr/>
                </a:tc>
              </a:tr>
              <a:tr h="387873">
                <a:tc>
                  <a:txBody>
                    <a:bodyPr/>
                    <a:lstStyle/>
                    <a:p>
                      <a:r>
                        <a:rPr lang="en-GB" sz="2800" dirty="0" smtClean="0"/>
                        <a:t>Advanced Digital Institute</a:t>
                      </a:r>
                      <a:endParaRPr lang="en-GB" sz="28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800" dirty="0" err="1" smtClean="0"/>
                        <a:t>iFocus</a:t>
                      </a:r>
                      <a:r>
                        <a:rPr lang="en-GB" sz="2800" dirty="0" smtClean="0"/>
                        <a:t> – Warm Neighbourhoods</a:t>
                      </a:r>
                    </a:p>
                    <a:p>
                      <a:r>
                        <a:rPr lang="en-GB" sz="2800" dirty="0" smtClean="0"/>
                        <a:t>Smart Sensors</a:t>
                      </a:r>
                      <a:endParaRPr lang="en-GB" sz="2800" dirty="0"/>
                    </a:p>
                  </a:txBody>
                  <a:tcPr/>
                </a:tc>
                <a:tc>
                  <a:txBody>
                    <a:bodyPr/>
                    <a:lstStyle/>
                    <a:p>
                      <a:r>
                        <a:rPr lang="en-GB" sz="2800" dirty="0" smtClean="0">
                          <a:hlinkClick r:id="rId4"/>
                        </a:rPr>
                        <a:t>http://www.adi-uk.com/i-focus.html</a:t>
                      </a:r>
                      <a:endParaRPr lang="en-GB" sz="2800" dirty="0" smtClean="0"/>
                    </a:p>
                    <a:p>
                      <a:endParaRPr lang="en-GB" sz="2800" dirty="0"/>
                    </a:p>
                  </a:txBody>
                  <a:tcPr/>
                </a:tc>
              </a:tr>
              <a:tr h="387873">
                <a:tc>
                  <a:txBody>
                    <a:bodyPr/>
                    <a:lstStyle/>
                    <a:p>
                      <a:r>
                        <a:rPr lang="en-GB" sz="2800" dirty="0" err="1" smtClean="0"/>
                        <a:t>Umotif</a:t>
                      </a:r>
                      <a:endParaRPr lang="en-GB" sz="2800" dirty="0"/>
                    </a:p>
                  </a:txBody>
                  <a:tcPr/>
                </a:tc>
                <a:tc>
                  <a:txBody>
                    <a:bodyPr/>
                    <a:lstStyle/>
                    <a:p>
                      <a:r>
                        <a:rPr lang="en-GB" sz="2800" dirty="0" smtClean="0"/>
                        <a:t>Self-care</a:t>
                      </a:r>
                      <a:r>
                        <a:rPr lang="en-GB" sz="2800" baseline="0" dirty="0" smtClean="0"/>
                        <a:t> Management</a:t>
                      </a:r>
                      <a:endParaRPr lang="en-GB" sz="2800" dirty="0"/>
                    </a:p>
                  </a:txBody>
                  <a:tcPr/>
                </a:tc>
                <a:tc>
                  <a:txBody>
                    <a:bodyPr/>
                    <a:lstStyle/>
                    <a:p>
                      <a:r>
                        <a:rPr lang="en-GB" sz="2800" dirty="0" smtClean="0">
                          <a:hlinkClick r:id="rId5"/>
                        </a:rPr>
                        <a:t>www.umotif.com</a:t>
                      </a:r>
                      <a:endParaRPr lang="en-GB" sz="2800" dirty="0"/>
                    </a:p>
                  </a:txBody>
                  <a:tcPr/>
                </a:tc>
              </a:tr>
              <a:tr h="387873">
                <a:tc>
                  <a:txBody>
                    <a:bodyPr/>
                    <a:lstStyle/>
                    <a:p>
                      <a:r>
                        <a:rPr lang="en-GB" sz="2800" dirty="0" smtClean="0"/>
                        <a:t>Active Protective</a:t>
                      </a:r>
                      <a:endParaRPr lang="en-GB" sz="2800" dirty="0"/>
                    </a:p>
                  </a:txBody>
                  <a:tcPr/>
                </a:tc>
                <a:tc>
                  <a:txBody>
                    <a:bodyPr/>
                    <a:lstStyle/>
                    <a:p>
                      <a:r>
                        <a:rPr lang="en-GB" sz="2800" dirty="0" smtClean="0"/>
                        <a:t>Smart Garments</a:t>
                      </a:r>
                      <a:endParaRPr lang="en-GB" sz="2800" dirty="0"/>
                    </a:p>
                  </a:txBody>
                  <a:tcPr/>
                </a:tc>
                <a:tc>
                  <a:txBody>
                    <a:bodyPr/>
                    <a:lstStyle/>
                    <a:p>
                      <a:r>
                        <a:rPr lang="en-GB" sz="2800" dirty="0" smtClean="0">
                          <a:hlinkClick r:id="rId6"/>
                        </a:rPr>
                        <a:t>www.activeprotect.co</a:t>
                      </a:r>
                      <a:endParaRPr lang="en-GB" sz="2800" dirty="0"/>
                    </a:p>
                  </a:txBody>
                  <a:tcPr/>
                </a:tc>
              </a:tr>
              <a:tr h="370840">
                <a:tc>
                  <a:txBody>
                    <a:bodyPr/>
                    <a:lstStyle/>
                    <a:p>
                      <a:r>
                        <a:rPr lang="en-GB" sz="2800" dirty="0" err="1" smtClean="0"/>
                        <a:t>Breezie</a:t>
                      </a:r>
                      <a:endParaRPr lang="en-GB" sz="2800" dirty="0"/>
                    </a:p>
                  </a:txBody>
                  <a:tcPr/>
                </a:tc>
                <a:tc>
                  <a:txBody>
                    <a:bodyPr/>
                    <a:lstStyle/>
                    <a:p>
                      <a:r>
                        <a:rPr lang="en-GB" sz="2800" dirty="0" smtClean="0"/>
                        <a:t>Internet made easy</a:t>
                      </a:r>
                      <a:endParaRPr lang="en-GB" sz="2800" dirty="0"/>
                    </a:p>
                  </a:txBody>
                  <a:tcPr/>
                </a:tc>
                <a:tc>
                  <a:txBody>
                    <a:bodyPr/>
                    <a:lstStyle/>
                    <a:p>
                      <a:r>
                        <a:rPr lang="en-GB" sz="2800" dirty="0" smtClean="0">
                          <a:hlinkClick r:id="rId7"/>
                        </a:rPr>
                        <a:t>www.breezie.com</a:t>
                      </a:r>
                      <a:endParaRPr lang="en-GB" sz="2800" dirty="0"/>
                    </a:p>
                  </a:txBody>
                  <a:tcPr/>
                </a:tc>
              </a:tr>
              <a:tr h="370840">
                <a:tc>
                  <a:txBody>
                    <a:bodyPr/>
                    <a:lstStyle/>
                    <a:p>
                      <a:r>
                        <a:rPr lang="en-GB" sz="2800" dirty="0" smtClean="0"/>
                        <a:t>Care Monster</a:t>
                      </a:r>
                      <a:endParaRPr lang="en-GB" sz="2800" dirty="0"/>
                    </a:p>
                  </a:txBody>
                  <a:tcPr/>
                </a:tc>
                <a:tc>
                  <a:txBody>
                    <a:bodyPr/>
                    <a:lstStyle/>
                    <a:p>
                      <a:r>
                        <a:rPr lang="en-GB" sz="2800" dirty="0" smtClean="0"/>
                        <a:t>Family Communication</a:t>
                      </a:r>
                      <a:endParaRPr lang="en-GB" sz="2800" dirty="0"/>
                    </a:p>
                  </a:txBody>
                  <a:tcPr/>
                </a:tc>
                <a:tc>
                  <a:txBody>
                    <a:bodyPr/>
                    <a:lstStyle/>
                    <a:p>
                      <a:r>
                        <a:rPr lang="en-GB" sz="2800" dirty="0" smtClean="0">
                          <a:hlinkClick r:id="rId8"/>
                        </a:rPr>
                        <a:t>http://caremonster.crushpath.me/info</a:t>
                      </a:r>
                      <a:endParaRPr lang="en-GB" sz="2800" dirty="0"/>
                    </a:p>
                  </a:txBody>
                  <a:tcPr/>
                </a:tc>
              </a:tr>
              <a:tr h="370840">
                <a:tc>
                  <a:txBody>
                    <a:bodyPr/>
                    <a:lstStyle/>
                    <a:p>
                      <a:r>
                        <a:rPr lang="en-GB" sz="2800" dirty="0" err="1" smtClean="0"/>
                        <a:t>Gerijoy</a:t>
                      </a:r>
                      <a:endParaRPr lang="en-GB" sz="2800" dirty="0"/>
                    </a:p>
                  </a:txBody>
                  <a:tcPr/>
                </a:tc>
                <a:tc>
                  <a:txBody>
                    <a:bodyPr/>
                    <a:lstStyle/>
                    <a:p>
                      <a:r>
                        <a:rPr lang="en-GB" sz="2800" dirty="0" smtClean="0"/>
                        <a:t>Virtual Care Companions</a:t>
                      </a:r>
                      <a:endParaRPr lang="en-GB" sz="2800" dirty="0"/>
                    </a:p>
                  </a:txBody>
                  <a:tcPr/>
                </a:tc>
                <a:tc>
                  <a:txBody>
                    <a:bodyPr/>
                    <a:lstStyle/>
                    <a:p>
                      <a:r>
                        <a:rPr lang="en-GB" sz="2800" dirty="0" smtClean="0">
                          <a:hlinkClick r:id="rId9"/>
                        </a:rPr>
                        <a:t>http://www.gerijoy.com/</a:t>
                      </a:r>
                      <a:endParaRPr lang="en-GB" sz="2800" dirty="0"/>
                    </a:p>
                  </a:txBody>
                  <a:tcPr/>
                </a:tc>
              </a:tr>
              <a:tr h="370840">
                <a:tc>
                  <a:txBody>
                    <a:bodyPr/>
                    <a:lstStyle/>
                    <a:p>
                      <a:r>
                        <a:rPr lang="en-GB" sz="2800" dirty="0" smtClean="0"/>
                        <a:t>Linked Senior</a:t>
                      </a:r>
                      <a:endParaRPr lang="en-GB" sz="2800" dirty="0"/>
                    </a:p>
                  </a:txBody>
                  <a:tcPr/>
                </a:tc>
                <a:tc>
                  <a:txBody>
                    <a:bodyPr/>
                    <a:lstStyle/>
                    <a:p>
                      <a:r>
                        <a:rPr lang="en-GB" sz="2800" dirty="0" smtClean="0"/>
                        <a:t>Dementia and Therapy Engagement Software</a:t>
                      </a:r>
                      <a:endParaRPr lang="en-GB" sz="2800" dirty="0"/>
                    </a:p>
                  </a:txBody>
                  <a:tcPr/>
                </a:tc>
                <a:tc>
                  <a:txBody>
                    <a:bodyPr/>
                    <a:lstStyle/>
                    <a:p>
                      <a:r>
                        <a:rPr lang="en-GB" sz="2800" dirty="0" smtClean="0">
                          <a:hlinkClick r:id="rId10"/>
                        </a:rPr>
                        <a:t>http://www.linkedsenior.com/</a:t>
                      </a:r>
                      <a:endParaRPr lang="en-GB" sz="2800" dirty="0" smtClean="0"/>
                    </a:p>
                    <a:p>
                      <a:endParaRPr lang="en-GB" sz="2800" dirty="0"/>
                    </a:p>
                  </a:txBody>
                  <a:tcPr/>
                </a:tc>
              </a:tr>
              <a:tr h="370840">
                <a:tc>
                  <a:txBody>
                    <a:bodyPr/>
                    <a:lstStyle/>
                    <a:p>
                      <a:r>
                        <a:rPr lang="en-GB" sz="2800" dirty="0" err="1" smtClean="0"/>
                        <a:t>Roobrik</a:t>
                      </a:r>
                      <a:endParaRPr lang="en-GB" sz="2800" dirty="0"/>
                    </a:p>
                  </a:txBody>
                  <a:tcPr/>
                </a:tc>
                <a:tc>
                  <a:txBody>
                    <a:bodyPr/>
                    <a:lstStyle/>
                    <a:p>
                      <a:r>
                        <a:rPr lang="en-GB" sz="2800" dirty="0" smtClean="0"/>
                        <a:t>Online Decision Tools for Family Caregivers</a:t>
                      </a:r>
                      <a:endParaRPr lang="en-GB" sz="2800" dirty="0"/>
                    </a:p>
                  </a:txBody>
                  <a:tcPr/>
                </a:tc>
                <a:tc>
                  <a:txBody>
                    <a:bodyPr/>
                    <a:lstStyle/>
                    <a:p>
                      <a:r>
                        <a:rPr lang="en-GB" sz="2800" dirty="0" smtClean="0">
                          <a:hlinkClick r:id="rId11"/>
                        </a:rPr>
                        <a:t>http://roobrik.com/</a:t>
                      </a:r>
                      <a:endParaRPr lang="en-GB" sz="2800" dirty="0"/>
                    </a:p>
                  </a:txBody>
                  <a:tcPr/>
                </a:tc>
              </a:tr>
              <a:tr h="370840">
                <a:tc>
                  <a:txBody>
                    <a:bodyPr/>
                    <a:lstStyle/>
                    <a:p>
                      <a:r>
                        <a:rPr lang="en-GB" sz="2800" dirty="0" err="1" smtClean="0"/>
                        <a:t>Smartstones</a:t>
                      </a:r>
                      <a:endParaRPr lang="en-GB" sz="2800" dirty="0"/>
                    </a:p>
                  </a:txBody>
                  <a:tcPr/>
                </a:tc>
                <a:tc>
                  <a:txBody>
                    <a:bodyPr/>
                    <a:lstStyle/>
                    <a:p>
                      <a:r>
                        <a:rPr lang="en-GB" sz="2800" dirty="0" smtClean="0"/>
                        <a:t>Wearable non-verbal communication Device</a:t>
                      </a:r>
                      <a:endParaRPr lang="en-GB" sz="2800" dirty="0"/>
                    </a:p>
                  </a:txBody>
                  <a:tcPr/>
                </a:tc>
                <a:tc>
                  <a:txBody>
                    <a:bodyPr/>
                    <a:lstStyle/>
                    <a:p>
                      <a:r>
                        <a:rPr lang="en-GB" sz="2800" dirty="0" smtClean="0">
                          <a:hlinkClick r:id="rId12"/>
                        </a:rPr>
                        <a:t>http://www.smartstones.co/</a:t>
                      </a:r>
                      <a:endParaRPr lang="en-GB" sz="2800" dirty="0" smtClean="0"/>
                    </a:p>
                    <a:p>
                      <a:endParaRPr lang="en-GB" sz="2800" dirty="0"/>
                    </a:p>
                  </a:txBody>
                  <a:tcPr/>
                </a:tc>
              </a:tr>
              <a:tr h="370840">
                <a:tc>
                  <a:txBody>
                    <a:bodyPr/>
                    <a:lstStyle/>
                    <a:p>
                      <a:r>
                        <a:rPr lang="en-GB" sz="2800" dirty="0" smtClean="0"/>
                        <a:t>Lively</a:t>
                      </a:r>
                      <a:endParaRPr lang="en-GB" sz="2800" dirty="0"/>
                    </a:p>
                  </a:txBody>
                  <a:tcPr/>
                </a:tc>
                <a:tc>
                  <a:txBody>
                    <a:bodyPr/>
                    <a:lstStyle/>
                    <a:p>
                      <a:r>
                        <a:rPr lang="en-GB" sz="2800" dirty="0" smtClean="0"/>
                        <a:t>Personal Emergency Response</a:t>
                      </a:r>
                      <a:endParaRPr lang="en-GB" sz="2800" dirty="0"/>
                    </a:p>
                  </a:txBody>
                  <a:tcPr/>
                </a:tc>
                <a:tc>
                  <a:txBody>
                    <a:bodyPr/>
                    <a:lstStyle/>
                    <a:p>
                      <a:r>
                        <a:rPr lang="en-GB" sz="2800" dirty="0" smtClean="0">
                          <a:hlinkClick r:id="rId13"/>
                        </a:rPr>
                        <a:t>http://www.mylively.com/</a:t>
                      </a:r>
                      <a:endParaRPr lang="en-GB" sz="2800" dirty="0" smtClean="0"/>
                    </a:p>
                    <a:p>
                      <a:endParaRPr lang="en-GB" sz="2800" dirty="0"/>
                    </a:p>
                  </a:txBody>
                  <a:tcPr/>
                </a:tc>
              </a:tr>
            </a:tbl>
          </a:graphicData>
        </a:graphic>
      </p:graphicFrame>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will we see in the future?</a:t>
            </a:r>
            <a:endParaRPr lang="en-GB" dirty="0"/>
          </a:p>
        </p:txBody>
      </p:sp>
      <p:sp>
        <p:nvSpPr>
          <p:cNvPr id="3" name="Text Placeholder 2"/>
          <p:cNvSpPr>
            <a:spLocks noGrp="1"/>
          </p:cNvSpPr>
          <p:nvPr>
            <p:ph type="body" sz="quarter" idx="10"/>
          </p:nvPr>
        </p:nvSpPr>
        <p:spPr/>
        <p:txBody>
          <a:bodyPr/>
          <a:lstStyle/>
          <a:p>
            <a:r>
              <a:rPr lang="en-GB" dirty="0" smtClean="0"/>
              <a:t>Robots?</a:t>
            </a:r>
          </a:p>
          <a:p>
            <a:r>
              <a:rPr lang="en-GB" dirty="0" smtClean="0"/>
              <a:t>Artificial Intelligence?</a:t>
            </a:r>
          </a:p>
          <a:p>
            <a:r>
              <a:rPr lang="en-GB" dirty="0" err="1" smtClean="0"/>
              <a:t>Wearables</a:t>
            </a:r>
            <a:r>
              <a:rPr lang="en-GB" dirty="0" smtClean="0"/>
              <a:t>?</a:t>
            </a:r>
          </a:p>
          <a:p>
            <a:r>
              <a:rPr lang="en-GB" dirty="0" smtClean="0"/>
              <a:t>Smart Materials?</a:t>
            </a:r>
          </a:p>
          <a:p>
            <a:r>
              <a:rPr lang="en-GB" dirty="0" smtClean="0"/>
              <a:t>RITA (Responsive InTerative Advocate) </a:t>
            </a:r>
          </a:p>
          <a:p>
            <a:r>
              <a:rPr lang="en-GB" i="1" dirty="0" smtClean="0">
                <a:latin typeface="Times New Roman" panose="02020603050405020304" pitchFamily="18" charset="0"/>
                <a:cs typeface="Times New Roman" panose="02020603050405020304" pitchFamily="18" charset="0"/>
                <a:hlinkClick r:id="rId3"/>
              </a:rPr>
              <a:t>http://rita.me.uk/demo/</a:t>
            </a:r>
            <a:endParaRPr lang="en-GB" dirty="0" smtClean="0"/>
          </a:p>
          <a:p>
            <a:endParaRPr lang="en-GB" dirty="0" smtClean="0"/>
          </a:p>
          <a:p>
            <a:endParaRPr lang="en-GB" dirty="0"/>
          </a:p>
        </p:txBody>
      </p:sp>
      <p:pic>
        <p:nvPicPr>
          <p:cNvPr id="15362" name="Picture 2" descr="http://ts3.mm.bing.net/th?id=HN.608043562772006368&amp;pid=1.7"/>
          <p:cNvPicPr>
            <a:picLocks noChangeAspect="1" noChangeArrowheads="1"/>
          </p:cNvPicPr>
          <p:nvPr/>
        </p:nvPicPr>
        <p:blipFill>
          <a:blip r:embed="rId4"/>
          <a:srcRect/>
          <a:stretch>
            <a:fillRect/>
          </a:stretch>
        </p:blipFill>
        <p:spPr bwMode="auto">
          <a:xfrm>
            <a:off x="10822940" y="1145428"/>
            <a:ext cx="2857500" cy="283845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9557" y="4231126"/>
            <a:ext cx="12961620" cy="1319971"/>
          </a:xfrm>
        </p:spPr>
        <p:txBody>
          <a:bodyPr/>
          <a:lstStyle/>
          <a:p>
            <a:pPr algn="ctr"/>
            <a:r>
              <a:rPr lang="en-GB" sz="7600" dirty="0" smtClean="0">
                <a:solidFill>
                  <a:srgbClr val="000000"/>
                </a:solidFill>
                <a:latin typeface="Arial" charset="0"/>
              </a:rPr>
              <a:t>www.innovateuk.org</a:t>
            </a:r>
            <a:r>
              <a:rPr lang="en-GB" dirty="0" smtClean="0">
                <a:solidFill>
                  <a:srgbClr val="000000"/>
                </a:solidFill>
                <a:latin typeface="Arial" charset="0"/>
                <a:ea typeface="ＭＳ Ｐゴシック" charset="0"/>
                <a:cs typeface="ＭＳ Ｐゴシック" charset="0"/>
              </a:rPr>
              <a:t/>
            </a:r>
            <a:br>
              <a:rPr lang="en-GB" dirty="0" smtClean="0">
                <a:solidFill>
                  <a:srgbClr val="000000"/>
                </a:solidFill>
                <a:latin typeface="Arial" charset="0"/>
                <a:ea typeface="ＭＳ Ｐゴシック" charset="0"/>
                <a:cs typeface="ＭＳ Ｐゴシック" charset="0"/>
              </a:rPr>
            </a:br>
            <a:r>
              <a:rPr lang="en-GB" dirty="0" smtClean="0">
                <a:solidFill>
                  <a:srgbClr val="000000"/>
                </a:solidFill>
                <a:latin typeface="Arial" charset="0"/>
                <a:ea typeface="ＭＳ Ｐゴシック" charset="0"/>
                <a:cs typeface="ＭＳ Ｐゴシック" charset="0"/>
              </a:rPr>
              <a:t/>
            </a:r>
            <a:br>
              <a:rPr lang="en-GB" dirty="0" smtClean="0">
                <a:solidFill>
                  <a:srgbClr val="000000"/>
                </a:solidFill>
                <a:latin typeface="Arial" charset="0"/>
                <a:ea typeface="ＭＳ Ｐゴシック" charset="0"/>
                <a:cs typeface="ＭＳ Ｐゴシック" charset="0"/>
              </a:rPr>
            </a:br>
            <a:r>
              <a:rPr lang="en-GB" b="0" dirty="0" smtClean="0">
                <a:solidFill>
                  <a:srgbClr val="000000"/>
                </a:solidFill>
                <a:latin typeface="Arial" charset="0"/>
                <a:ea typeface="ＭＳ Ｐゴシック" charset="0"/>
                <a:cs typeface="ＭＳ Ｐゴシック" charset="0"/>
              </a:rPr>
              <a:t> Email  </a:t>
            </a:r>
            <a:r>
              <a:rPr lang="en-GB" b="0" dirty="0" smtClean="0">
                <a:solidFill>
                  <a:schemeClr val="accent1">
                    <a:lumMod val="50000"/>
                  </a:schemeClr>
                </a:solidFill>
                <a:latin typeface="Arial" charset="0"/>
                <a:ea typeface="ＭＳ Ｐゴシック" charset="0"/>
                <a:cs typeface="ＭＳ Ｐゴシック" charset="0"/>
              </a:rPr>
              <a:t>chris.sawyer@innovateuk.gov.uk </a:t>
            </a:r>
            <a:r>
              <a:rPr lang="en-GB" b="0" dirty="0" smtClean="0">
                <a:solidFill>
                  <a:srgbClr val="000000"/>
                </a:solidFill>
                <a:latin typeface="Arial" charset="0"/>
                <a:ea typeface="ＭＳ Ｐゴシック" charset="0"/>
                <a:cs typeface="ＭＳ Ｐゴシック" charset="0"/>
              </a:rPr>
              <a:t/>
            </a:r>
            <a:br>
              <a:rPr lang="en-GB" b="0" dirty="0" smtClean="0">
                <a:solidFill>
                  <a:srgbClr val="000000"/>
                </a:solidFill>
                <a:latin typeface="Arial" charset="0"/>
                <a:ea typeface="ＭＳ Ｐゴシック" charset="0"/>
                <a:cs typeface="ＭＳ Ｐゴシック" charset="0"/>
              </a:rPr>
            </a:br>
            <a:r>
              <a:rPr lang="en-GB" b="0" dirty="0" smtClean="0">
                <a:solidFill>
                  <a:srgbClr val="000000"/>
                </a:solidFill>
                <a:latin typeface="Arial" charset="0"/>
                <a:ea typeface="ＭＳ Ｐゴシック" charset="0"/>
                <a:cs typeface="ＭＳ Ｐゴシック" charset="0"/>
              </a:rPr>
              <a:t/>
            </a:r>
            <a:br>
              <a:rPr lang="en-GB" b="0" dirty="0" smtClean="0">
                <a:solidFill>
                  <a:srgbClr val="000000"/>
                </a:solidFill>
                <a:latin typeface="Arial" charset="0"/>
                <a:ea typeface="ＭＳ Ｐゴシック" charset="0"/>
                <a:cs typeface="ＭＳ Ｐゴシック" charset="0"/>
              </a:rPr>
            </a:br>
            <a:endParaRPr lang="en-GB" dirty="0">
              <a:solidFill>
                <a:schemeClr val="accent1">
                  <a:lumMod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74663" y="842963"/>
            <a:ext cx="10199687" cy="1014412"/>
          </a:xfrm>
        </p:spPr>
        <p:txBody>
          <a:bodyPr/>
          <a:lstStyle/>
          <a:p>
            <a:r>
              <a:rPr sz="4400" dirty="0" smtClean="0">
                <a:solidFill>
                  <a:srgbClr val="002060"/>
                </a:solidFill>
                <a:latin typeface="Arial" pitchFamily="34" charset="0"/>
                <a:ea typeface="ＭＳ Ｐゴシック"/>
                <a:cs typeface="ＭＳ Ｐゴシック"/>
              </a:rPr>
              <a:t>Our Role</a:t>
            </a:r>
          </a:p>
        </p:txBody>
      </p:sp>
      <p:sp>
        <p:nvSpPr>
          <p:cNvPr id="21507" name="Content Placeholder 2"/>
          <p:cNvSpPr>
            <a:spLocks noGrp="1"/>
          </p:cNvSpPr>
          <p:nvPr>
            <p:ph idx="1"/>
          </p:nvPr>
        </p:nvSpPr>
        <p:spPr bwMode="auto">
          <a:xfrm>
            <a:off x="177800" y="1736725"/>
            <a:ext cx="10398125" cy="6315075"/>
          </a:xfrm>
          <a:noFill/>
          <a:ln>
            <a:miter lim="800000"/>
            <a:headEnd/>
            <a:tailEnd/>
          </a:ln>
        </p:spPr>
        <p:txBody>
          <a:bodyPr vert="horz" wrap="square" numCol="1" anchor="t" anchorCtr="0" compatLnSpc="1">
            <a:prstTxWarp prst="textNoShape">
              <a:avLst/>
            </a:prstTxWarp>
          </a:bodyPr>
          <a:lstStyle/>
          <a:p>
            <a:r>
              <a:rPr lang="en-GB" sz="3100" dirty="0" smtClean="0">
                <a:ea typeface="ＭＳ Ｐゴシック"/>
                <a:cs typeface="ＭＳ Ｐゴシック"/>
              </a:rPr>
              <a:t>To support innovation &amp; growth of technology industry </a:t>
            </a:r>
          </a:p>
          <a:p>
            <a:r>
              <a:rPr lang="en-GB" sz="3100" dirty="0" smtClean="0">
                <a:ea typeface="ＭＳ Ｐゴシック"/>
                <a:cs typeface="ＭＳ Ｐゴシック"/>
              </a:rPr>
              <a:t>To accelerate concept to commercialisation</a:t>
            </a:r>
          </a:p>
          <a:p>
            <a:r>
              <a:rPr lang="en-GB" sz="3100" dirty="0" smtClean="0">
                <a:ea typeface="ＭＳ Ｐゴシック"/>
                <a:cs typeface="ＭＳ Ｐゴシック"/>
              </a:rPr>
              <a:t>To connect innovation landscape &amp; collaboration</a:t>
            </a:r>
          </a:p>
          <a:p>
            <a:r>
              <a:rPr lang="en-GB" sz="3100" dirty="0" smtClean="0">
                <a:ea typeface="ＭＳ Ｐゴシック"/>
                <a:cs typeface="ＭＳ Ｐゴシック"/>
              </a:rPr>
              <a:t>To develop innovation opportunities</a:t>
            </a:r>
          </a:p>
          <a:p>
            <a:pPr lvl="1"/>
            <a:r>
              <a:rPr lang="en-GB" dirty="0" smtClean="0">
                <a:ea typeface="ＭＳ Ｐゴシック"/>
              </a:rPr>
              <a:t>Local &amp;global markets</a:t>
            </a:r>
          </a:p>
          <a:p>
            <a:r>
              <a:rPr lang="en-GB" sz="3100" dirty="0" smtClean="0">
                <a:ea typeface="ＭＳ Ｐゴシック"/>
                <a:cs typeface="ＭＳ Ｐゴシック"/>
              </a:rPr>
              <a:t>Healthcare industry attracted to/remains in the UK</a:t>
            </a:r>
          </a:p>
          <a:p>
            <a:pPr lvl="1"/>
            <a:r>
              <a:rPr lang="en-GB" dirty="0" smtClean="0">
                <a:ea typeface="ＭＳ Ｐゴシック"/>
              </a:rPr>
              <a:t>Build investment in discovery and development</a:t>
            </a:r>
          </a:p>
          <a:p>
            <a:pPr lvl="1"/>
            <a:r>
              <a:rPr lang="en-GB" dirty="0" smtClean="0">
                <a:ea typeface="ＭＳ Ｐゴシック"/>
              </a:rPr>
              <a:t>Employ UK skill base</a:t>
            </a:r>
          </a:p>
          <a:p>
            <a:pPr lvl="1"/>
            <a:r>
              <a:rPr lang="en-GB" dirty="0" smtClean="0">
                <a:ea typeface="ＭＳ Ｐゴシック"/>
              </a:rPr>
              <a:t>Strengthen smaller biotechnology companies</a:t>
            </a:r>
          </a:p>
          <a:p>
            <a:pPr lvl="1"/>
            <a:r>
              <a:rPr lang="en-GB" dirty="0" smtClean="0">
                <a:ea typeface="ＭＳ Ｐゴシック"/>
              </a:rPr>
              <a:t>Bring together best of British academia and industry to create innovative solutions</a:t>
            </a:r>
          </a:p>
          <a:p>
            <a:r>
              <a:rPr lang="en-GB" sz="3100" dirty="0" smtClean="0">
                <a:ea typeface="ＭＳ Ｐゴシック"/>
                <a:cs typeface="ＭＳ Ｐゴシック"/>
              </a:rPr>
              <a:t>Thematic Areas- Innovation Platforms</a:t>
            </a:r>
          </a:p>
          <a:p>
            <a:pPr lvl="1"/>
            <a:r>
              <a:rPr lang="en-GB" dirty="0" smtClean="0">
                <a:ea typeface="ＭＳ Ｐゴシック"/>
              </a:rPr>
              <a:t>Independent  Living </a:t>
            </a:r>
          </a:p>
          <a:p>
            <a:pPr lvl="1"/>
            <a:r>
              <a:rPr lang="en-GB" dirty="0" smtClean="0">
                <a:ea typeface="ＭＳ Ｐゴシック"/>
              </a:rPr>
              <a:t>Regenerative Medicine</a:t>
            </a:r>
          </a:p>
          <a:p>
            <a:pPr lvl="1"/>
            <a:r>
              <a:rPr lang="en-GB" dirty="0" smtClean="0">
                <a:ea typeface="ＭＳ Ｐゴシック"/>
              </a:rPr>
              <a:t>Stratified Medicine</a:t>
            </a:r>
          </a:p>
          <a:p>
            <a:r>
              <a:rPr lang="en-GB" sz="3100" dirty="0" smtClean="0">
                <a:ea typeface="ＭＳ Ｐゴシック"/>
                <a:cs typeface="ＭＳ Ｐゴシック"/>
              </a:rPr>
              <a:t>Biomedical catalyst</a:t>
            </a:r>
          </a:p>
          <a:p>
            <a:pPr lvl="1">
              <a:buFont typeface="Arial" pitchFamily="34" charset="0"/>
              <a:buNone/>
            </a:pPr>
            <a:endParaRPr lang="en-GB" dirty="0" smtClean="0">
              <a:ea typeface="ＭＳ Ｐゴシック"/>
            </a:endParaRPr>
          </a:p>
          <a:p>
            <a:pPr lvl="1"/>
            <a:endParaRPr lang="en-GB" dirty="0" smtClean="0">
              <a:ea typeface="ＭＳ Ｐゴシック"/>
            </a:endParaRPr>
          </a:p>
        </p:txBody>
      </p:sp>
      <p:pic>
        <p:nvPicPr>
          <p:cNvPr id="21508" name="Picture 4" descr="C:\Documents and Settings\paul_mason\My Documents\a TSB\Presentations\Artwork\191544_med.jpg"/>
          <p:cNvPicPr>
            <a:picLocks noChangeAspect="1" noChangeArrowheads="1"/>
          </p:cNvPicPr>
          <p:nvPr/>
        </p:nvPicPr>
        <p:blipFill>
          <a:blip r:embed="rId3"/>
          <a:srcRect t="7233" b="10381"/>
          <a:stretch>
            <a:fillRect/>
          </a:stretch>
        </p:blipFill>
        <p:spPr bwMode="auto">
          <a:xfrm>
            <a:off x="10701338" y="0"/>
            <a:ext cx="3700462" cy="3700463"/>
          </a:xfrm>
          <a:prstGeom prst="rect">
            <a:avLst/>
          </a:prstGeom>
          <a:noFill/>
          <a:ln w="9525">
            <a:noFill/>
            <a:miter lim="800000"/>
            <a:headEnd/>
            <a:tailEnd/>
          </a:ln>
        </p:spPr>
      </p:pic>
      <p:pic>
        <p:nvPicPr>
          <p:cNvPr id="21509" name="Picture 5" descr="C:\Documents and Settings\paul_mason\My Documents\a TSB\Presentations\Artwork\3268573_med.jpg"/>
          <p:cNvPicPr>
            <a:picLocks noChangeAspect="1" noChangeArrowheads="1"/>
          </p:cNvPicPr>
          <p:nvPr/>
        </p:nvPicPr>
        <p:blipFill>
          <a:blip r:embed="rId4"/>
          <a:srcRect/>
          <a:stretch>
            <a:fillRect/>
          </a:stretch>
        </p:blipFill>
        <p:spPr bwMode="auto">
          <a:xfrm>
            <a:off x="10715625" y="3689350"/>
            <a:ext cx="3686175" cy="2468563"/>
          </a:xfrm>
          <a:prstGeom prst="rect">
            <a:avLst/>
          </a:prstGeom>
          <a:noFill/>
          <a:ln w="9525">
            <a:noFill/>
            <a:miter lim="800000"/>
            <a:headEnd/>
            <a:tailEnd/>
          </a:ln>
        </p:spPr>
      </p:pic>
      <p:pic>
        <p:nvPicPr>
          <p:cNvPr id="21510" name="Picture 6" descr="C:\Documents and Settings\paul_mason\My Documents\a TSB\Presentations\Artwork\196911_med.jpg"/>
          <p:cNvPicPr>
            <a:picLocks noChangeAspect="1" noChangeArrowheads="1"/>
          </p:cNvPicPr>
          <p:nvPr/>
        </p:nvPicPr>
        <p:blipFill>
          <a:blip r:embed="rId5"/>
          <a:srcRect/>
          <a:stretch>
            <a:fillRect/>
          </a:stretch>
        </p:blipFill>
        <p:spPr bwMode="auto">
          <a:xfrm>
            <a:off x="10715625" y="8485188"/>
            <a:ext cx="3686175" cy="2400300"/>
          </a:xfrm>
          <a:prstGeom prst="rect">
            <a:avLst/>
          </a:prstGeom>
          <a:noFill/>
          <a:ln w="9525">
            <a:noFill/>
            <a:miter lim="800000"/>
            <a:headEnd/>
            <a:tailEnd/>
          </a:ln>
        </p:spPr>
      </p:pic>
      <p:pic>
        <p:nvPicPr>
          <p:cNvPr id="21511" name="Picture 8" descr="C:\Documents and Settings\paul_mason\My Documents\a TSB\Presentations\Artwork\444122_med.jpg"/>
          <p:cNvPicPr>
            <a:picLocks noChangeAspect="1" noChangeArrowheads="1"/>
          </p:cNvPicPr>
          <p:nvPr/>
        </p:nvPicPr>
        <p:blipFill>
          <a:blip r:embed="rId6"/>
          <a:srcRect/>
          <a:stretch>
            <a:fillRect/>
          </a:stretch>
        </p:blipFill>
        <p:spPr bwMode="auto">
          <a:xfrm>
            <a:off x="10715625" y="6007100"/>
            <a:ext cx="3686175" cy="2455863"/>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34975" y="1125538"/>
            <a:ext cx="12960350" cy="1100137"/>
          </a:xfrm>
          <a:prstGeom prst="rect">
            <a:avLst/>
          </a:prstGeom>
        </p:spPr>
        <p:txBody>
          <a:bodyPr/>
          <a:lstStyle/>
          <a:p>
            <a:pPr defTabSz="457200" eaLnBrk="0" hangingPunct="0">
              <a:defRPr/>
            </a:pPr>
            <a:r>
              <a:rPr lang="en-GB" sz="3200" b="1">
                <a:solidFill>
                  <a:srgbClr val="693A77"/>
                </a:solidFill>
                <a:ea typeface="ＭＳ Ｐゴシック" pitchFamily="-65" charset="-128"/>
                <a:cs typeface="ＭＳ Ｐゴシック" pitchFamily="-65" charset="-128"/>
              </a:rPr>
              <a:t>Anticipated commitments in priority areas, during 2014-15</a:t>
            </a:r>
            <a:endParaRPr lang="en-GB" sz="3200" dirty="0">
              <a:solidFill>
                <a:srgbClr val="430556"/>
              </a:solidFill>
              <a:latin typeface="+mn-lt"/>
              <a:ea typeface="ＭＳ Ｐゴシック" charset="0"/>
              <a:cs typeface="ＭＳ Ｐゴシック" charset="0"/>
            </a:endParaRPr>
          </a:p>
        </p:txBody>
      </p:sp>
      <p:pic>
        <p:nvPicPr>
          <p:cNvPr id="20483" name="Picture 3" descr="Anticipated investment commitments.jpg"/>
          <p:cNvPicPr>
            <a:picLocks noChangeAspect="1"/>
          </p:cNvPicPr>
          <p:nvPr/>
        </p:nvPicPr>
        <p:blipFill>
          <a:blip r:embed="rId3"/>
          <a:srcRect/>
          <a:stretch>
            <a:fillRect/>
          </a:stretch>
        </p:blipFill>
        <p:spPr bwMode="auto">
          <a:xfrm>
            <a:off x="288925" y="1943100"/>
            <a:ext cx="13862050" cy="8572500"/>
          </a:xfrm>
          <a:prstGeom prst="rect">
            <a:avLst/>
          </a:prstGeom>
          <a:noFill/>
          <a:ln w="9525">
            <a:noFill/>
            <a:miter lim="800000"/>
            <a:headEnd/>
            <a:tailEnd/>
          </a:ln>
        </p:spPr>
      </p:pic>
    </p:spTree>
  </p:cSld>
  <p:clrMapOvr>
    <a:masterClrMapping/>
  </p:clrMapOvr>
  <p:transition spd="slow" advClick="0">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2" descr="assisted living"/>
          <p:cNvPicPr>
            <a:picLocks noChangeAspect="1" noChangeArrowheads="1"/>
          </p:cNvPicPr>
          <p:nvPr/>
        </p:nvPicPr>
        <p:blipFill>
          <a:blip r:embed="rId3" cstate="print"/>
          <a:srcRect/>
          <a:stretch>
            <a:fillRect/>
          </a:stretch>
        </p:blipFill>
        <p:spPr bwMode="auto">
          <a:xfrm>
            <a:off x="0" y="-1"/>
            <a:ext cx="14381403" cy="10799763"/>
          </a:xfrm>
          <a:prstGeom prst="rect">
            <a:avLst/>
          </a:prstGeom>
          <a:noFill/>
          <a:ln w="9525">
            <a:noFill/>
            <a:miter lim="800000"/>
            <a:headEnd/>
            <a:tailEnd/>
          </a:ln>
        </p:spPr>
      </p:pic>
      <p:sp>
        <p:nvSpPr>
          <p:cNvPr id="5" name="Rectangle 4"/>
          <p:cNvSpPr/>
          <p:nvPr/>
        </p:nvSpPr>
        <p:spPr>
          <a:xfrm>
            <a:off x="282731" y="523856"/>
            <a:ext cx="5839949" cy="7732107"/>
          </a:xfrm>
          <a:prstGeom prst="rect">
            <a:avLst/>
          </a:prstGeom>
          <a:solidFill>
            <a:schemeClr val="bg2">
              <a:lumMod val="20000"/>
              <a:lumOff val="80000"/>
            </a:schemeClr>
          </a:solidFill>
        </p:spPr>
        <p:txBody>
          <a:bodyPr wrap="square" lIns="144009" tIns="72004" rIns="144009" bIns="72004">
            <a:spAutoFit/>
          </a:bodyPr>
          <a:lstStyle/>
          <a:p>
            <a:pPr marL="540033" indent="-540033" algn="ctr" eaLnBrk="0" hangingPunct="0">
              <a:defRPr/>
            </a:pPr>
            <a:r>
              <a:rPr lang="en-GB" b="1" kern="0" dirty="0" smtClean="0">
                <a:latin typeface="Arial" pitchFamily="34" charset="0"/>
                <a:ea typeface="ＭＳ Ｐゴシック" charset="-128"/>
                <a:cs typeface="Arial" pitchFamily="34" charset="0"/>
              </a:rPr>
              <a:t>Assisted Living Innovation Platform (ALIP)</a:t>
            </a:r>
          </a:p>
          <a:p>
            <a:pPr marL="540033" indent="-540033" algn="ctr" eaLnBrk="0" hangingPunct="0">
              <a:defRPr/>
            </a:pPr>
            <a:endParaRPr lang="en-GB" sz="3100" b="1" kern="0" dirty="0" smtClean="0">
              <a:latin typeface="Arial" pitchFamily="34" charset="0"/>
              <a:ea typeface="ＭＳ Ｐゴシック" charset="-128"/>
              <a:cs typeface="Arial" pitchFamily="34" charset="0"/>
            </a:endParaRPr>
          </a:p>
          <a:p>
            <a:pPr marL="540033" indent="-540033" eaLnBrk="0" hangingPunct="0">
              <a:buFont typeface="Wingdings" pitchFamily="2" charset="2"/>
              <a:buChar char="v"/>
              <a:defRPr/>
            </a:pPr>
            <a:r>
              <a:rPr lang="en-GB" sz="3100" b="1" kern="0" dirty="0" smtClean="0">
                <a:latin typeface="Arial" pitchFamily="34" charset="0"/>
                <a:ea typeface="ＭＳ Ｐゴシック" charset="-128"/>
                <a:cs typeface="Arial" pitchFamily="34" charset="0"/>
              </a:rPr>
              <a:t>Meet the demand for independent  living</a:t>
            </a:r>
          </a:p>
          <a:p>
            <a:pPr marL="540033" indent="-540033" eaLnBrk="0" hangingPunct="0">
              <a:defRPr/>
            </a:pPr>
            <a:endParaRPr lang="en-GB" sz="3100" b="1" kern="0" dirty="0" smtClean="0">
              <a:latin typeface="Arial" pitchFamily="34" charset="0"/>
              <a:ea typeface="ＭＳ Ｐゴシック" charset="-128"/>
              <a:cs typeface="Arial" pitchFamily="34" charset="0"/>
            </a:endParaRPr>
          </a:p>
          <a:p>
            <a:pPr marL="540033" indent="-540033" eaLnBrk="0" hangingPunct="0">
              <a:buFont typeface="Wingdings" pitchFamily="2" charset="2"/>
              <a:buChar char="v"/>
              <a:defRPr/>
            </a:pPr>
            <a:r>
              <a:rPr lang="en-GB" sz="3100" b="1" kern="0" dirty="0" smtClean="0">
                <a:latin typeface="Arial" pitchFamily="34" charset="0"/>
                <a:ea typeface="ＭＳ Ｐゴシック" charset="-128"/>
                <a:cs typeface="Arial" pitchFamily="34" charset="0"/>
              </a:rPr>
              <a:t>Improve the quality of life</a:t>
            </a:r>
          </a:p>
          <a:p>
            <a:pPr marL="540033" indent="-540033" eaLnBrk="0" hangingPunct="0">
              <a:defRPr/>
            </a:pPr>
            <a:endParaRPr lang="en-GB" sz="3100" b="1" kern="0" dirty="0" smtClean="0">
              <a:latin typeface="Arial" pitchFamily="34" charset="0"/>
              <a:ea typeface="ＭＳ Ｐゴシック" charset="-128"/>
              <a:cs typeface="Arial" pitchFamily="34" charset="0"/>
            </a:endParaRPr>
          </a:p>
          <a:p>
            <a:pPr marL="540033" indent="-540033" eaLnBrk="0" hangingPunct="0">
              <a:buFont typeface="Wingdings" pitchFamily="2" charset="2"/>
              <a:buChar char="v"/>
              <a:defRPr/>
            </a:pPr>
            <a:r>
              <a:rPr lang="en-GB" sz="3100" b="1" kern="0" dirty="0" smtClean="0">
                <a:latin typeface="Arial" pitchFamily="34" charset="0"/>
                <a:ea typeface="ＭＳ Ｐゴシック" charset="-128"/>
                <a:cs typeface="Arial" pitchFamily="34" charset="0"/>
              </a:rPr>
              <a:t>Innovation &amp; application of technology</a:t>
            </a:r>
          </a:p>
          <a:p>
            <a:pPr marL="540033" indent="-540033" eaLnBrk="0" hangingPunct="0">
              <a:defRPr/>
            </a:pPr>
            <a:endParaRPr lang="en-GB" sz="3100" b="1" kern="0" dirty="0" smtClean="0">
              <a:latin typeface="Arial" pitchFamily="34" charset="0"/>
              <a:ea typeface="ＭＳ Ｐゴシック" charset="-128"/>
              <a:cs typeface="Arial" pitchFamily="34" charset="0"/>
            </a:endParaRPr>
          </a:p>
          <a:p>
            <a:pPr marL="540033" indent="-540033" eaLnBrk="0" hangingPunct="0">
              <a:buFont typeface="Wingdings" pitchFamily="2" charset="2"/>
              <a:buChar char="v"/>
              <a:defRPr/>
            </a:pPr>
            <a:r>
              <a:rPr lang="en-GB" sz="3100" b="1" kern="0" dirty="0" smtClean="0">
                <a:latin typeface="Arial" pitchFamily="34" charset="0"/>
                <a:ea typeface="ＭＳ Ｐゴシック" charset="-128"/>
                <a:cs typeface="Arial" pitchFamily="34" charset="0"/>
              </a:rPr>
              <a:t>Opening new markets &amp; opportunities </a:t>
            </a:r>
          </a:p>
          <a:p>
            <a:pPr marL="540033" indent="-540033" eaLnBrk="0" hangingPunct="0">
              <a:defRPr/>
            </a:pPr>
            <a:endParaRPr lang="en-GB" b="1" kern="0" dirty="0" smtClean="0">
              <a:latin typeface="Arial" pitchFamily="34" charset="0"/>
              <a:ea typeface="ＭＳ Ｐゴシック" charset="-128"/>
              <a:cs typeface="Arial" pitchFamily="34" charset="0"/>
            </a:endParaRPr>
          </a:p>
        </p:txBody>
      </p:sp>
    </p:spTree>
  </p:cSld>
  <p:clrMapOvr>
    <a:masterClrMapping/>
  </p:clrMapOvr>
  <p:transition spd="slow" advClick="0">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dragonartz.files.wordpress.com/2008/12/_graphics-statistics-graph-preview3-by-dragonart.png?w=495&amp;h=495"/>
          <p:cNvPicPr>
            <a:picLocks noChangeAspect="1" noChangeArrowheads="1"/>
          </p:cNvPicPr>
          <p:nvPr/>
        </p:nvPicPr>
        <p:blipFill>
          <a:blip r:embed="rId3" cstate="print"/>
          <a:srcRect/>
          <a:stretch>
            <a:fillRect/>
          </a:stretch>
        </p:blipFill>
        <p:spPr bwMode="auto">
          <a:xfrm>
            <a:off x="0" y="1237478"/>
            <a:ext cx="14401800" cy="9562289"/>
          </a:xfrm>
          <a:prstGeom prst="rect">
            <a:avLst/>
          </a:prstGeom>
          <a:noFill/>
          <a:ln w="9525">
            <a:noFill/>
            <a:miter lim="800000"/>
            <a:headEnd/>
            <a:tailEnd/>
          </a:ln>
        </p:spPr>
      </p:pic>
      <p:sp>
        <p:nvSpPr>
          <p:cNvPr id="3" name="TextBox 2"/>
          <p:cNvSpPr txBox="1"/>
          <p:nvPr/>
        </p:nvSpPr>
        <p:spPr>
          <a:xfrm rot="20660008">
            <a:off x="2757948" y="8381678"/>
            <a:ext cx="1125149" cy="58809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1">
            <a:schemeClr val="accent2"/>
          </a:lnRef>
          <a:fillRef idx="2">
            <a:schemeClr val="accent2"/>
          </a:fillRef>
          <a:effectRef idx="1">
            <a:schemeClr val="accent2"/>
          </a:effectRef>
          <a:fontRef idx="minor">
            <a:schemeClr val="dk1"/>
          </a:fontRef>
        </p:style>
        <p:txBody>
          <a:bodyPr lIns="143700" tIns="71834" rIns="143700" bIns="71834">
            <a:spAutoFit/>
          </a:bodyPr>
          <a:lstStyle/>
          <a:p>
            <a:pPr defTabSz="1436992">
              <a:defRPr/>
            </a:pPr>
            <a:r>
              <a:rPr lang="en-GB" sz="2800" dirty="0">
                <a:solidFill>
                  <a:srgbClr val="000000"/>
                </a:solidFill>
              </a:rPr>
              <a:t>2007</a:t>
            </a:r>
          </a:p>
        </p:txBody>
      </p:sp>
      <p:sp>
        <p:nvSpPr>
          <p:cNvPr id="4" name="TextBox 3"/>
          <p:cNvSpPr txBox="1"/>
          <p:nvPr/>
        </p:nvSpPr>
        <p:spPr>
          <a:xfrm rot="20660008">
            <a:off x="4893646" y="8251948"/>
            <a:ext cx="1237663" cy="58809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1">
            <a:schemeClr val="accent2"/>
          </a:lnRef>
          <a:fillRef idx="2">
            <a:schemeClr val="accent2"/>
          </a:fillRef>
          <a:effectRef idx="1">
            <a:schemeClr val="accent2"/>
          </a:effectRef>
          <a:fontRef idx="minor">
            <a:schemeClr val="dk1"/>
          </a:fontRef>
        </p:style>
        <p:txBody>
          <a:bodyPr lIns="143700" tIns="71834" rIns="143700" bIns="71834">
            <a:spAutoFit/>
          </a:bodyPr>
          <a:lstStyle/>
          <a:p>
            <a:pPr defTabSz="1436992">
              <a:defRPr/>
            </a:pPr>
            <a:r>
              <a:rPr lang="en-GB" sz="2800" dirty="0">
                <a:solidFill>
                  <a:srgbClr val="000000"/>
                </a:solidFill>
              </a:rPr>
              <a:t>2008</a:t>
            </a:r>
          </a:p>
        </p:txBody>
      </p:sp>
      <p:sp>
        <p:nvSpPr>
          <p:cNvPr id="5" name="TextBox 4"/>
          <p:cNvSpPr txBox="1"/>
          <p:nvPr/>
        </p:nvSpPr>
        <p:spPr>
          <a:xfrm rot="20660008">
            <a:off x="6638326" y="7951212"/>
            <a:ext cx="1687723" cy="58809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1">
            <a:schemeClr val="accent2"/>
          </a:lnRef>
          <a:fillRef idx="2">
            <a:schemeClr val="accent2"/>
          </a:fillRef>
          <a:effectRef idx="1">
            <a:schemeClr val="accent2"/>
          </a:effectRef>
          <a:fontRef idx="minor">
            <a:schemeClr val="dk1"/>
          </a:fontRef>
        </p:style>
        <p:txBody>
          <a:bodyPr lIns="143700" tIns="71834" rIns="143700" bIns="71834">
            <a:spAutoFit/>
          </a:bodyPr>
          <a:lstStyle/>
          <a:p>
            <a:pPr defTabSz="1436992">
              <a:defRPr/>
            </a:pPr>
            <a:r>
              <a:rPr lang="en-GB" sz="2800" dirty="0">
                <a:solidFill>
                  <a:srgbClr val="000000"/>
                </a:solidFill>
              </a:rPr>
              <a:t>2009/10</a:t>
            </a:r>
          </a:p>
        </p:txBody>
      </p:sp>
      <p:sp>
        <p:nvSpPr>
          <p:cNvPr id="7" name="TextBox 6"/>
          <p:cNvSpPr txBox="1"/>
          <p:nvPr/>
        </p:nvSpPr>
        <p:spPr>
          <a:xfrm rot="20660008">
            <a:off x="8596178" y="7603213"/>
            <a:ext cx="1800238" cy="58809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1">
            <a:schemeClr val="accent2"/>
          </a:lnRef>
          <a:fillRef idx="2">
            <a:schemeClr val="accent2"/>
          </a:fillRef>
          <a:effectRef idx="1">
            <a:schemeClr val="accent2"/>
          </a:effectRef>
          <a:fontRef idx="minor">
            <a:schemeClr val="dk1"/>
          </a:fontRef>
        </p:style>
        <p:txBody>
          <a:bodyPr lIns="143700" tIns="71834" rIns="143700" bIns="71834">
            <a:spAutoFit/>
          </a:bodyPr>
          <a:lstStyle/>
          <a:p>
            <a:pPr defTabSz="1436992">
              <a:defRPr/>
            </a:pPr>
            <a:r>
              <a:rPr lang="en-GB" sz="2800" dirty="0">
                <a:solidFill>
                  <a:srgbClr val="000000"/>
                </a:solidFill>
              </a:rPr>
              <a:t>2010-12</a:t>
            </a:r>
          </a:p>
        </p:txBody>
      </p:sp>
      <p:sp>
        <p:nvSpPr>
          <p:cNvPr id="8" name="TextBox 7"/>
          <p:cNvSpPr txBox="1"/>
          <p:nvPr/>
        </p:nvSpPr>
        <p:spPr>
          <a:xfrm rot="20660008">
            <a:off x="10623537" y="7282955"/>
            <a:ext cx="1687723" cy="58809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1">
            <a:schemeClr val="accent2"/>
          </a:lnRef>
          <a:fillRef idx="2">
            <a:schemeClr val="accent2"/>
          </a:fillRef>
          <a:effectRef idx="1">
            <a:schemeClr val="accent2"/>
          </a:effectRef>
          <a:fontRef idx="minor">
            <a:schemeClr val="dk1"/>
          </a:fontRef>
        </p:style>
        <p:txBody>
          <a:bodyPr lIns="143700" tIns="71834" rIns="143700" bIns="71834">
            <a:spAutoFit/>
          </a:bodyPr>
          <a:lstStyle/>
          <a:p>
            <a:pPr defTabSz="1436992">
              <a:defRPr/>
            </a:pPr>
            <a:r>
              <a:rPr lang="en-GB" sz="2800" dirty="0">
                <a:solidFill>
                  <a:srgbClr val="000000"/>
                </a:solidFill>
              </a:rPr>
              <a:t>2011-15</a:t>
            </a:r>
          </a:p>
        </p:txBody>
      </p:sp>
      <p:sp>
        <p:nvSpPr>
          <p:cNvPr id="33800" name="TextBox 10"/>
          <p:cNvSpPr txBox="1">
            <a:spLocks noChangeArrowheads="1"/>
          </p:cNvSpPr>
          <p:nvPr/>
        </p:nvSpPr>
        <p:spPr bwMode="auto">
          <a:xfrm>
            <a:off x="1462690" y="6750503"/>
            <a:ext cx="900113" cy="726688"/>
          </a:xfrm>
          <a:prstGeom prst="rect">
            <a:avLst/>
          </a:prstGeom>
          <a:noFill/>
          <a:ln w="9525">
            <a:noFill/>
            <a:miter lim="800000"/>
            <a:headEnd/>
            <a:tailEnd/>
          </a:ln>
        </p:spPr>
        <p:txBody>
          <a:bodyPr lIns="143700" tIns="71834" rIns="143700" bIns="71834">
            <a:spAutoFit/>
          </a:bodyPr>
          <a:lstStyle/>
          <a:p>
            <a:pPr defTabSz="1436992"/>
            <a:endParaRPr lang="en-US" dirty="0">
              <a:solidFill>
                <a:srgbClr val="000000"/>
              </a:solidFill>
              <a:latin typeface="Arial"/>
              <a:ea typeface="+mn-ea"/>
              <a:cs typeface="+mn-cs"/>
            </a:endParaRPr>
          </a:p>
        </p:txBody>
      </p:sp>
      <p:sp>
        <p:nvSpPr>
          <p:cNvPr id="12" name="TextBox 11"/>
          <p:cNvSpPr txBox="1"/>
          <p:nvPr/>
        </p:nvSpPr>
        <p:spPr>
          <a:xfrm>
            <a:off x="787555" y="5550665"/>
            <a:ext cx="3712990" cy="1031122"/>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1">
            <a:schemeClr val="accent2"/>
          </a:lnRef>
          <a:fillRef idx="2">
            <a:schemeClr val="accent2"/>
          </a:fillRef>
          <a:effectRef idx="1">
            <a:schemeClr val="accent2"/>
          </a:effectRef>
          <a:fontRef idx="minor">
            <a:schemeClr val="dk1"/>
          </a:fontRef>
        </p:style>
        <p:txBody>
          <a:bodyPr lIns="143700" tIns="71834" rIns="143700" bIns="71834">
            <a:spAutoFit/>
          </a:bodyPr>
          <a:lstStyle/>
          <a:p>
            <a:pPr defTabSz="1436992">
              <a:defRPr/>
            </a:pPr>
            <a:r>
              <a:rPr lang="en-GB" sz="2800" dirty="0">
                <a:solidFill>
                  <a:srgbClr val="000000"/>
                </a:solidFill>
              </a:rPr>
              <a:t>Technology/product  development</a:t>
            </a:r>
          </a:p>
        </p:txBody>
      </p:sp>
      <p:sp>
        <p:nvSpPr>
          <p:cNvPr id="13" name="TextBox 12"/>
          <p:cNvSpPr txBox="1"/>
          <p:nvPr/>
        </p:nvSpPr>
        <p:spPr>
          <a:xfrm>
            <a:off x="4050484" y="2699922"/>
            <a:ext cx="2925386" cy="1006845"/>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1">
            <a:schemeClr val="accent2"/>
          </a:lnRef>
          <a:fillRef idx="2">
            <a:schemeClr val="accent2"/>
          </a:fillRef>
          <a:effectRef idx="1">
            <a:schemeClr val="accent2"/>
          </a:effectRef>
          <a:fontRef idx="minor">
            <a:schemeClr val="dk1"/>
          </a:fontRef>
        </p:style>
        <p:txBody>
          <a:bodyPr lIns="143700" tIns="71834" rIns="143700" bIns="71834">
            <a:spAutoFit/>
          </a:bodyPr>
          <a:lstStyle/>
          <a:p>
            <a:pPr defTabSz="1436992">
              <a:defRPr/>
            </a:pPr>
            <a:r>
              <a:rPr lang="en-GB" sz="2800" dirty="0">
                <a:solidFill>
                  <a:srgbClr val="000000"/>
                </a:solidFill>
              </a:rPr>
              <a:t>Understanding barriers to market</a:t>
            </a:r>
          </a:p>
        </p:txBody>
      </p:sp>
      <p:sp>
        <p:nvSpPr>
          <p:cNvPr id="14" name="TextBox 13"/>
          <p:cNvSpPr txBox="1"/>
          <p:nvPr/>
        </p:nvSpPr>
        <p:spPr>
          <a:xfrm>
            <a:off x="7313416" y="1462447"/>
            <a:ext cx="2362812" cy="1437733"/>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1">
            <a:schemeClr val="accent2"/>
          </a:lnRef>
          <a:fillRef idx="2">
            <a:schemeClr val="accent2"/>
          </a:fillRef>
          <a:effectRef idx="1">
            <a:schemeClr val="accent2"/>
          </a:effectRef>
          <a:fontRef idx="minor">
            <a:schemeClr val="dk1"/>
          </a:fontRef>
        </p:style>
        <p:txBody>
          <a:bodyPr lIns="143700" tIns="71834" rIns="143700" bIns="71834">
            <a:spAutoFit/>
          </a:bodyPr>
          <a:lstStyle/>
          <a:p>
            <a:pPr defTabSz="1436992">
              <a:defRPr/>
            </a:pPr>
            <a:r>
              <a:rPr lang="en-GB" sz="2800" dirty="0">
                <a:solidFill>
                  <a:srgbClr val="000000"/>
                </a:solidFill>
              </a:rPr>
              <a:t>Social innovation, service design</a:t>
            </a:r>
          </a:p>
        </p:txBody>
      </p:sp>
      <p:sp>
        <p:nvSpPr>
          <p:cNvPr id="15" name="TextBox 14"/>
          <p:cNvSpPr txBox="1"/>
          <p:nvPr/>
        </p:nvSpPr>
        <p:spPr>
          <a:xfrm>
            <a:off x="10126288" y="224959"/>
            <a:ext cx="3037901" cy="1474147"/>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1">
            <a:schemeClr val="accent2"/>
          </a:lnRef>
          <a:fillRef idx="2">
            <a:schemeClr val="accent2"/>
          </a:fillRef>
          <a:effectRef idx="1">
            <a:schemeClr val="accent2"/>
          </a:effectRef>
          <a:fontRef idx="minor">
            <a:schemeClr val="dk1"/>
          </a:fontRef>
        </p:style>
        <p:txBody>
          <a:bodyPr lIns="143700" tIns="71834" rIns="143700" bIns="71834">
            <a:spAutoFit/>
          </a:bodyPr>
          <a:lstStyle/>
          <a:p>
            <a:pPr defTabSz="1436992">
              <a:defRPr/>
            </a:pPr>
            <a:r>
              <a:rPr lang="en-GB" sz="2800" dirty="0">
                <a:solidFill>
                  <a:srgbClr val="000000"/>
                </a:solidFill>
              </a:rPr>
              <a:t>Lifestyle ethos, interoperability and scalability</a:t>
            </a:r>
          </a:p>
        </p:txBody>
      </p:sp>
      <p:sp>
        <p:nvSpPr>
          <p:cNvPr id="16" name="TextBox 15"/>
          <p:cNvSpPr txBox="1"/>
          <p:nvPr/>
        </p:nvSpPr>
        <p:spPr>
          <a:xfrm>
            <a:off x="0" y="8774831"/>
            <a:ext cx="3487960" cy="1474147"/>
          </a:xfrm>
          <a:prstGeom prst="rect">
            <a:avLst/>
          </a:prstGeom>
          <a:no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wrap="square" lIns="143700" tIns="71834" rIns="143700" bIns="71834">
            <a:spAutoFit/>
          </a:bodyPr>
          <a:lstStyle/>
          <a:p>
            <a:pPr defTabSz="1436992">
              <a:defRPr/>
            </a:pPr>
            <a:r>
              <a:rPr lang="en-GB" sz="2800" dirty="0">
                <a:solidFill>
                  <a:srgbClr val="000000"/>
                </a:solidFill>
                <a:latin typeface="Arial"/>
                <a:ea typeface="+mn-ea"/>
                <a:cs typeface="+mn-cs"/>
              </a:rPr>
              <a:t>Home Based Systems and User Centred Design</a:t>
            </a:r>
          </a:p>
        </p:txBody>
      </p:sp>
      <p:sp>
        <p:nvSpPr>
          <p:cNvPr id="17" name="TextBox 16"/>
          <p:cNvSpPr txBox="1"/>
          <p:nvPr/>
        </p:nvSpPr>
        <p:spPr>
          <a:xfrm>
            <a:off x="3712939" y="9000963"/>
            <a:ext cx="4050535" cy="1006845"/>
          </a:xfrm>
          <a:prstGeom prst="rect">
            <a:avLst/>
          </a:prstGeom>
          <a:no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wrap="square" lIns="143700" tIns="71834" rIns="143700" bIns="71834">
            <a:spAutoFit/>
          </a:bodyPr>
          <a:lstStyle/>
          <a:p>
            <a:pPr defTabSz="1436992">
              <a:defRPr/>
            </a:pPr>
            <a:r>
              <a:rPr lang="en-GB" sz="2800" dirty="0">
                <a:solidFill>
                  <a:srgbClr val="000000"/>
                </a:solidFill>
                <a:latin typeface="Arial"/>
                <a:ea typeface="+mn-ea"/>
                <a:cs typeface="+mn-cs"/>
              </a:rPr>
              <a:t>Smart </a:t>
            </a:r>
            <a:r>
              <a:rPr lang="en-GB" sz="2800" dirty="0" smtClean="0">
                <a:solidFill>
                  <a:srgbClr val="000000"/>
                </a:solidFill>
                <a:latin typeface="Arial"/>
                <a:ea typeface="+mn-ea"/>
                <a:cs typeface="+mn-cs"/>
              </a:rPr>
              <a:t>Care Distributed </a:t>
            </a:r>
            <a:r>
              <a:rPr lang="en-GB" sz="2800" dirty="0">
                <a:solidFill>
                  <a:srgbClr val="000000"/>
                </a:solidFill>
                <a:latin typeface="Arial"/>
                <a:ea typeface="+mn-ea"/>
                <a:cs typeface="+mn-cs"/>
              </a:rPr>
              <a:t>Environment</a:t>
            </a:r>
          </a:p>
        </p:txBody>
      </p:sp>
      <p:sp>
        <p:nvSpPr>
          <p:cNvPr id="18" name="TextBox 17"/>
          <p:cNvSpPr txBox="1"/>
          <p:nvPr/>
        </p:nvSpPr>
        <p:spPr>
          <a:xfrm>
            <a:off x="5850723" y="4650489"/>
            <a:ext cx="2587842" cy="1917172"/>
          </a:xfrm>
          <a:prstGeom prst="rect">
            <a:avLst/>
          </a:prstGeom>
          <a:no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lIns="143700" tIns="71834" rIns="143700" bIns="71834">
            <a:spAutoFit/>
          </a:bodyPr>
          <a:lstStyle/>
          <a:p>
            <a:pPr defTabSz="1436992">
              <a:defRPr/>
            </a:pPr>
            <a:r>
              <a:rPr lang="en-GB" sz="2800" dirty="0">
                <a:solidFill>
                  <a:srgbClr val="000000"/>
                </a:solidFill>
                <a:latin typeface="Arial"/>
                <a:ea typeface="+mn-ea"/>
                <a:cs typeface="+mn-cs"/>
              </a:rPr>
              <a:t>Business Models/Social &amp; Behavioural Studies</a:t>
            </a:r>
          </a:p>
        </p:txBody>
      </p:sp>
      <p:sp>
        <p:nvSpPr>
          <p:cNvPr id="19" name="TextBox 18"/>
          <p:cNvSpPr txBox="1"/>
          <p:nvPr/>
        </p:nvSpPr>
        <p:spPr>
          <a:xfrm>
            <a:off x="7875989" y="4051036"/>
            <a:ext cx="3487960" cy="1031122"/>
          </a:xfrm>
          <a:prstGeom prst="rect">
            <a:avLst/>
          </a:prstGeom>
          <a:no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lIns="143700" tIns="71834" rIns="143700" bIns="71834">
            <a:spAutoFit/>
          </a:bodyPr>
          <a:lstStyle/>
          <a:p>
            <a:pPr defTabSz="1436992">
              <a:defRPr/>
            </a:pPr>
            <a:r>
              <a:rPr lang="en-GB" sz="2800" dirty="0">
                <a:solidFill>
                  <a:srgbClr val="000000"/>
                </a:solidFill>
                <a:latin typeface="Arial"/>
                <a:ea typeface="+mn-ea"/>
                <a:cs typeface="+mn-cs"/>
              </a:rPr>
              <a:t>Independence Matters</a:t>
            </a:r>
          </a:p>
        </p:txBody>
      </p:sp>
      <p:sp>
        <p:nvSpPr>
          <p:cNvPr id="20" name="TextBox 19"/>
          <p:cNvSpPr txBox="1"/>
          <p:nvPr/>
        </p:nvSpPr>
        <p:spPr>
          <a:xfrm>
            <a:off x="12151506" y="2399941"/>
            <a:ext cx="2250297" cy="2730394"/>
          </a:xfrm>
          <a:prstGeom prst="rect">
            <a:avLst/>
          </a:prstGeom>
          <a:no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lIns="143700" tIns="71834" rIns="143700" bIns="71834">
            <a:spAutoFit/>
          </a:bodyPr>
          <a:lstStyle/>
          <a:p>
            <a:pPr defTabSz="1436992">
              <a:defRPr/>
            </a:pPr>
            <a:r>
              <a:rPr lang="en-GB" sz="2800" dirty="0">
                <a:solidFill>
                  <a:srgbClr val="000000"/>
                </a:solidFill>
                <a:latin typeface="Arial"/>
                <a:ea typeface="+mn-ea"/>
                <a:cs typeface="+mn-cs"/>
              </a:rPr>
              <a:t>delivering assisted living lifestyles</a:t>
            </a:r>
          </a:p>
          <a:p>
            <a:pPr defTabSz="1436992">
              <a:defRPr/>
            </a:pPr>
            <a:r>
              <a:rPr lang="en-GB" sz="2800" dirty="0">
                <a:solidFill>
                  <a:srgbClr val="000000"/>
                </a:solidFill>
                <a:latin typeface="Arial"/>
                <a:ea typeface="+mn-ea"/>
                <a:cs typeface="+mn-cs"/>
              </a:rPr>
              <a:t>at</a:t>
            </a:r>
          </a:p>
          <a:p>
            <a:pPr defTabSz="1436992">
              <a:defRPr/>
            </a:pPr>
            <a:r>
              <a:rPr lang="en-GB" sz="2800" dirty="0">
                <a:solidFill>
                  <a:srgbClr val="000000"/>
                </a:solidFill>
                <a:latin typeface="Arial"/>
                <a:ea typeface="+mn-ea"/>
                <a:cs typeface="+mn-cs"/>
              </a:rPr>
              <a:t>scale</a:t>
            </a:r>
          </a:p>
        </p:txBody>
      </p:sp>
      <p:pic>
        <p:nvPicPr>
          <p:cNvPr id="33810" name="Picture 3" descr="C:\Documents and Settings\Jackie_MarshallCyrus\My Documents\My Pictures\learning and growth.jpg"/>
          <p:cNvPicPr>
            <a:picLocks noChangeAspect="1" noChangeArrowheads="1"/>
          </p:cNvPicPr>
          <p:nvPr/>
        </p:nvPicPr>
        <p:blipFill>
          <a:blip r:embed="rId4" cstate="print"/>
          <a:srcRect/>
          <a:stretch>
            <a:fillRect/>
          </a:stretch>
        </p:blipFill>
        <p:spPr bwMode="auto">
          <a:xfrm>
            <a:off x="0" y="1949936"/>
            <a:ext cx="4032447" cy="3023891"/>
          </a:xfrm>
          <a:prstGeom prst="rect">
            <a:avLst/>
          </a:prstGeom>
          <a:noFill/>
          <a:ln w="9525">
            <a:noFill/>
            <a:miter lim="800000"/>
            <a:headEnd/>
            <a:tailEnd/>
          </a:ln>
        </p:spPr>
      </p:pic>
      <p:sp>
        <p:nvSpPr>
          <p:cNvPr id="23" name="Right Arrow 22"/>
          <p:cNvSpPr/>
          <p:nvPr/>
        </p:nvSpPr>
        <p:spPr>
          <a:xfrm>
            <a:off x="5288202" y="6899859"/>
            <a:ext cx="8681647" cy="648994"/>
          </a:xfrm>
          <a:prstGeom prst="rightArrow">
            <a:avLst/>
          </a:prstGeom>
          <a:solidFill>
            <a:srgbClr val="C00000"/>
          </a:solidFill>
          <a:ln>
            <a:noFill/>
          </a:ln>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143700" tIns="71834" rIns="143700" bIns="71834" anchor="ctr"/>
          <a:lstStyle/>
          <a:p>
            <a:pPr algn="ctr" defTabSz="1436992">
              <a:defRPr/>
            </a:pPr>
            <a:endParaRPr lang="en-GB" dirty="0">
              <a:solidFill>
                <a:srgbClr val="FFFFFF"/>
              </a:solidFill>
            </a:endParaRPr>
          </a:p>
        </p:txBody>
      </p:sp>
      <p:sp>
        <p:nvSpPr>
          <p:cNvPr id="24" name="TextBox 23"/>
          <p:cNvSpPr txBox="1"/>
          <p:nvPr/>
        </p:nvSpPr>
        <p:spPr>
          <a:xfrm>
            <a:off x="12377855" y="6299887"/>
            <a:ext cx="1761056" cy="1474147"/>
          </a:xfrm>
          <a:prstGeom prst="rect">
            <a:avLst/>
          </a:prstGeom>
          <a:no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lIns="143700" tIns="71834" rIns="143700" bIns="71834">
            <a:spAutoFit/>
          </a:bodyPr>
          <a:lstStyle/>
          <a:p>
            <a:pPr defTabSz="1436992">
              <a:defRPr/>
            </a:pPr>
            <a:r>
              <a:rPr lang="en-GB" sz="2800" dirty="0">
                <a:solidFill>
                  <a:srgbClr val="000000"/>
                </a:solidFill>
                <a:latin typeface="Arial"/>
                <a:ea typeface="+mn-ea"/>
                <a:cs typeface="+mn-cs"/>
              </a:rPr>
              <a:t>Ambient Assisted Living</a:t>
            </a:r>
          </a:p>
        </p:txBody>
      </p:sp>
      <p:sp>
        <p:nvSpPr>
          <p:cNvPr id="33813" name="Title 1"/>
          <p:cNvSpPr txBox="1">
            <a:spLocks/>
          </p:cNvSpPr>
          <p:nvPr/>
        </p:nvSpPr>
        <p:spPr bwMode="auto">
          <a:xfrm>
            <a:off x="0" y="337457"/>
            <a:ext cx="10136287" cy="1319971"/>
          </a:xfrm>
          <a:prstGeom prst="rect">
            <a:avLst/>
          </a:prstGeom>
          <a:noFill/>
          <a:ln w="9525">
            <a:noFill/>
            <a:miter lim="800000"/>
            <a:headEnd/>
            <a:tailEnd/>
          </a:ln>
        </p:spPr>
        <p:txBody>
          <a:bodyPr lIns="143700" tIns="71834" rIns="143700" bIns="71834"/>
          <a:lstStyle/>
          <a:p>
            <a:pPr defTabSz="1436992" eaLnBrk="0" hangingPunct="0"/>
            <a:r>
              <a:rPr lang="en-GB" sz="3100" b="1" dirty="0" smtClean="0">
                <a:latin typeface="Arial"/>
                <a:ea typeface="+mn-ea"/>
                <a:cs typeface="+mn-cs"/>
              </a:rPr>
              <a:t>Assisted Living Innovation Platform - highlights</a:t>
            </a:r>
            <a:endParaRPr lang="en-GB" sz="3100" b="1" dirty="0">
              <a:latin typeface="Arial"/>
              <a:ea typeface="+mn-ea"/>
              <a:cs typeface="+mn-cs"/>
            </a:endParaRPr>
          </a:p>
        </p:txBody>
      </p:sp>
      <p:pic>
        <p:nvPicPr>
          <p:cNvPr id="33814" name="Picture 21" descr="TSB_Logo_Crey.jpg"/>
          <p:cNvPicPr>
            <a:picLocks noChangeAspect="1"/>
          </p:cNvPicPr>
          <p:nvPr/>
        </p:nvPicPr>
        <p:blipFill>
          <a:blip r:embed="rId5" cstate="print"/>
          <a:srcRect/>
          <a:stretch>
            <a:fillRect/>
          </a:stretch>
        </p:blipFill>
        <p:spPr bwMode="auto">
          <a:xfrm>
            <a:off x="8586074" y="9330796"/>
            <a:ext cx="5455682" cy="1084976"/>
          </a:xfrm>
          <a:prstGeom prst="rect">
            <a:avLst/>
          </a:prstGeom>
          <a:noFill/>
          <a:ln w="9525">
            <a:noFill/>
            <a:miter lim="800000"/>
            <a:headEnd/>
            <a:tailEnd/>
          </a:ln>
        </p:spPr>
      </p:pic>
      <p:sp>
        <p:nvSpPr>
          <p:cNvPr id="26" name="Rectangle 25"/>
          <p:cNvSpPr/>
          <p:nvPr/>
        </p:nvSpPr>
        <p:spPr>
          <a:xfrm rot="21363301">
            <a:off x="11661758" y="8156661"/>
            <a:ext cx="2477153" cy="954107"/>
          </a:xfrm>
          <a:prstGeom prst="rect">
            <a:avLst/>
          </a:prstGeom>
          <a:noFill/>
        </p:spPr>
        <p:txBody>
          <a:bodyPr wrap="none" lIns="91440" tIns="45720" rIns="91440" bIns="45720">
            <a:spAutoFit/>
          </a:bodyPr>
          <a:lstStyle/>
          <a:p>
            <a:pPr algn="ctr"/>
            <a:r>
              <a:rPr lang="en-GB" sz="2800" dirty="0" smtClean="0">
                <a:ln w="17780" cmpd="sng">
                  <a:solidFill>
                    <a:schemeClr val="tx1">
                      <a:lumMod val="50000"/>
                      <a:lumOff val="50000"/>
                    </a:schemeClr>
                  </a:solidFill>
                  <a:prstDash val="solid"/>
                  <a:miter lim="800000"/>
                </a:ln>
                <a:solidFill>
                  <a:schemeClr val="bg1">
                    <a:lumMod val="85000"/>
                  </a:schemeClr>
                </a:solidFill>
                <a:effectLst>
                  <a:outerShdw blurRad="50800" algn="tl" rotWithShape="0">
                    <a:srgbClr val="000000"/>
                  </a:outerShdw>
                </a:effectLst>
              </a:rPr>
              <a:t>Long Term Care</a:t>
            </a:r>
          </a:p>
          <a:p>
            <a:pPr algn="ctr"/>
            <a:r>
              <a:rPr lang="en-GB" sz="2800" dirty="0" smtClean="0">
                <a:ln w="17780" cmpd="sng">
                  <a:solidFill>
                    <a:schemeClr val="tx1">
                      <a:lumMod val="50000"/>
                      <a:lumOff val="50000"/>
                    </a:schemeClr>
                  </a:solidFill>
                  <a:prstDash val="solid"/>
                  <a:miter lim="800000"/>
                </a:ln>
                <a:solidFill>
                  <a:schemeClr val="bg1">
                    <a:lumMod val="85000"/>
                  </a:schemeClr>
                </a:solidFill>
                <a:effectLst>
                  <a:outerShdw blurRad="50800" algn="tl" rotWithShape="0">
                    <a:srgbClr val="000000"/>
                  </a:outerShdw>
                </a:effectLst>
              </a:rPr>
              <a:t>Revolution</a:t>
            </a:r>
            <a:endParaRPr lang="en-GB" sz="2800" dirty="0">
              <a:ln w="17780" cmpd="sng">
                <a:solidFill>
                  <a:schemeClr val="tx1">
                    <a:lumMod val="50000"/>
                    <a:lumOff val="50000"/>
                  </a:schemeClr>
                </a:solidFill>
                <a:prstDash val="solid"/>
                <a:miter lim="800000"/>
              </a:ln>
              <a:solidFill>
                <a:schemeClr val="bg1">
                  <a:lumMod val="85000"/>
                </a:schemeClr>
              </a:solidFill>
              <a:effectLst>
                <a:outerShdw blurRad="50800" algn="tl" rotWithShape="0">
                  <a:srgbClr val="000000"/>
                </a:outerShdw>
              </a:effectLst>
            </a:endParaRPr>
          </a:p>
        </p:txBody>
      </p:sp>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connect.innovateuk.org/documents/3217986/3577898/dallas_orange_logo.JPG/a7e20508-88eb-41a9-8f60-33036bedf6a5?t=137484924569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19235" y="480485"/>
            <a:ext cx="4550569" cy="1634964"/>
          </a:xfrm>
          <a:prstGeom prst="rect">
            <a:avLst/>
          </a:prstGeom>
          <a:noFill/>
          <a:ln>
            <a:noFill/>
          </a:ln>
        </p:spPr>
      </p:pic>
      <p:sp>
        <p:nvSpPr>
          <p:cNvPr id="4" name="TextBox 3"/>
          <p:cNvSpPr txBox="1"/>
          <p:nvPr/>
        </p:nvSpPr>
        <p:spPr>
          <a:xfrm>
            <a:off x="3118046" y="2905171"/>
            <a:ext cx="8846183" cy="727016"/>
          </a:xfrm>
          <a:prstGeom prst="rect">
            <a:avLst/>
          </a:prstGeom>
          <a:noFill/>
        </p:spPr>
        <p:txBody>
          <a:bodyPr wrap="square" lIns="144009" tIns="72004" rIns="144009" bIns="72004" rtlCol="0">
            <a:spAutoFit/>
          </a:bodyPr>
          <a:lstStyle/>
          <a:p>
            <a:r>
              <a:rPr lang="en-GB" b="1" dirty="0" smtClean="0">
                <a:latin typeface="Arial" pitchFamily="34" charset="0"/>
                <a:cs typeface="Arial" pitchFamily="34" charset="0"/>
              </a:rPr>
              <a:t>Four communities UK wide reach</a:t>
            </a:r>
          </a:p>
        </p:txBody>
      </p:sp>
      <p:sp>
        <p:nvSpPr>
          <p:cNvPr id="5" name="TextBox 4"/>
          <p:cNvSpPr txBox="1"/>
          <p:nvPr/>
        </p:nvSpPr>
        <p:spPr>
          <a:xfrm>
            <a:off x="2550983" y="4832902"/>
            <a:ext cx="4536504" cy="1314965"/>
          </a:xfrm>
          <a:prstGeom prst="rect">
            <a:avLst/>
          </a:prstGeom>
          <a:noFill/>
        </p:spPr>
        <p:txBody>
          <a:bodyPr wrap="square" lIns="144009" tIns="72004" rIns="144009" bIns="72004" rtlCol="0">
            <a:spAutoFit/>
          </a:bodyPr>
          <a:lstStyle/>
          <a:p>
            <a:r>
              <a:rPr lang="en-GB" dirty="0" smtClean="0">
                <a:latin typeface="Arial" pitchFamily="34" charset="0"/>
                <a:cs typeface="Arial" pitchFamily="34" charset="0"/>
              </a:rPr>
              <a:t>   More  Independent </a:t>
            </a:r>
            <a:endParaRPr lang="en-GB" dirty="0">
              <a:latin typeface="Arial" pitchFamily="34" charset="0"/>
              <a:cs typeface="Arial" pitchFamily="34" charset="0"/>
            </a:endParaRPr>
          </a:p>
        </p:txBody>
      </p:sp>
      <p:pic>
        <p:nvPicPr>
          <p:cNvPr id="6" name="Picture 5" descr="carousel image"/>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43683" y="4265922"/>
            <a:ext cx="960120" cy="1496742"/>
          </a:xfrm>
          <a:prstGeom prst="rect">
            <a:avLst/>
          </a:prstGeom>
          <a:noFill/>
          <a:extLst/>
        </p:spPr>
      </p:pic>
      <p:pic>
        <p:nvPicPr>
          <p:cNvPr id="7" name="Picture 6" descr="carousel image"/>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61852" y="4719506"/>
            <a:ext cx="3600445" cy="719984"/>
          </a:xfrm>
          <a:prstGeom prst="rect">
            <a:avLst/>
          </a:prstGeom>
          <a:noFill/>
          <a:extLst/>
        </p:spPr>
      </p:pic>
      <p:pic>
        <p:nvPicPr>
          <p:cNvPr id="9" name="Picture 8" descr="carousel image"/>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85110" y="6193653"/>
            <a:ext cx="2175272" cy="952247"/>
          </a:xfrm>
          <a:prstGeom prst="rect">
            <a:avLst/>
          </a:prstGeom>
          <a:noFill/>
          <a:extLst/>
        </p:spPr>
      </p:pic>
      <p:sp>
        <p:nvSpPr>
          <p:cNvPr id="10" name="TextBox 9"/>
          <p:cNvSpPr txBox="1"/>
          <p:nvPr/>
        </p:nvSpPr>
        <p:spPr>
          <a:xfrm>
            <a:off x="1983921" y="8007989"/>
            <a:ext cx="11485114" cy="914856"/>
          </a:xfrm>
          <a:prstGeom prst="rect">
            <a:avLst/>
          </a:prstGeom>
          <a:noFill/>
        </p:spPr>
        <p:txBody>
          <a:bodyPr wrap="none" lIns="144009" tIns="72004" rIns="144009" bIns="72004" rtlCol="0">
            <a:spAutoFit/>
          </a:bodyPr>
          <a:lstStyle/>
          <a:p>
            <a:r>
              <a:rPr lang="en-GB" sz="5000" b="1" i="1" dirty="0" smtClean="0">
                <a:solidFill>
                  <a:srgbClr val="FF6600"/>
                </a:solidFill>
                <a:latin typeface="Arial" pitchFamily="34" charset="0"/>
                <a:cs typeface="Arial" pitchFamily="34" charset="0"/>
              </a:rPr>
              <a:t>dallas</a:t>
            </a:r>
            <a:r>
              <a:rPr lang="en-GB" sz="5000" b="1" dirty="0" smtClean="0">
                <a:latin typeface="Arial" pitchFamily="34" charset="0"/>
                <a:cs typeface="Arial" pitchFamily="34" charset="0"/>
              </a:rPr>
              <a:t> is doing things differently........</a:t>
            </a:r>
            <a:endParaRPr lang="en-GB" sz="5000" b="1" dirty="0">
              <a:latin typeface="Arial" pitchFamily="34" charset="0"/>
              <a:cs typeface="Arial" pitchFamily="34" charset="0"/>
            </a:endParaRPr>
          </a:p>
        </p:txBody>
      </p:sp>
      <p:pic>
        <p:nvPicPr>
          <p:cNvPr id="1026" name="98BCBA45-CC4F-4D8D-BAB7-2B396310D6B2" descr="940D2BE7-A67A-4BC3-B818-345B400EE6CE"/>
          <p:cNvPicPr>
            <a:picLocks noChangeAspect="1" noChangeArrowheads="1"/>
          </p:cNvPicPr>
          <p:nvPr/>
        </p:nvPicPr>
        <p:blipFill>
          <a:blip r:embed="rId7"/>
          <a:srcRect/>
          <a:stretch>
            <a:fillRect/>
          </a:stretch>
        </p:blipFill>
        <p:spPr bwMode="auto">
          <a:xfrm>
            <a:off x="8833107" y="5927872"/>
            <a:ext cx="3384421" cy="1432068"/>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1076619" y="1431024"/>
            <a:ext cx="5216980" cy="6957536"/>
          </a:xfrm>
          <a:prstGeom prst="rect">
            <a:avLst/>
          </a:prstGeom>
          <a:solidFill>
            <a:srgbClr val="FFFFFF"/>
          </a:solidFill>
          <a:ln w="9525">
            <a:solidFill>
              <a:srgbClr val="000000"/>
            </a:solidFill>
            <a:miter lim="800000"/>
            <a:headEnd/>
            <a:tailEnd/>
          </a:ln>
        </p:spPr>
        <p:txBody>
          <a:bodyPr vert="horz" wrap="square" lIns="144009" tIns="72004" rIns="144009" bIns="72004" numCol="1" anchor="t" anchorCtr="0" compatLnSpc="1">
            <a:prstTxWarp prst="textNoShape">
              <a:avLst/>
            </a:prstTxWarp>
            <a:spAutoFit/>
          </a:bodyPr>
          <a:lstStyle/>
          <a:p>
            <a:pPr defTabSz="1440089">
              <a:spcAft>
                <a:spcPts val="1575"/>
              </a:spcAft>
            </a:pPr>
            <a:endParaRPr lang="en-GB" sz="1700" dirty="0" smtClean="0">
              <a:latin typeface="Times New Roman" pitchFamily="18" charset="0"/>
            </a:endParaRPr>
          </a:p>
          <a:p>
            <a:pPr defTabSz="1440089">
              <a:spcAft>
                <a:spcPts val="1575"/>
              </a:spcAft>
            </a:pPr>
            <a:endParaRPr lang="en-GB" sz="1700" dirty="0" smtClean="0">
              <a:latin typeface="Calibri" pitchFamily="34" charset="0"/>
            </a:endParaRPr>
          </a:p>
          <a:p>
            <a:pPr defTabSz="1440089">
              <a:spcAft>
                <a:spcPts val="1575"/>
              </a:spcAft>
            </a:pPr>
            <a:endParaRPr lang="en-GB" sz="2500" dirty="0" smtClean="0">
              <a:latin typeface="Arial" pitchFamily="34" charset="0"/>
              <a:cs typeface="Arial" pitchFamily="34" charset="0"/>
            </a:endParaRPr>
          </a:p>
          <a:p>
            <a:pPr defTabSz="1440089">
              <a:spcAft>
                <a:spcPts val="1575"/>
              </a:spcAft>
            </a:pPr>
            <a:r>
              <a:rPr lang="en-GB" sz="2500" dirty="0" smtClean="0">
                <a:latin typeface="Arial" pitchFamily="34" charset="0"/>
                <a:cs typeface="Arial" pitchFamily="34" charset="0"/>
              </a:rPr>
              <a:t>Year Zero is creating personalised electronic health records to allow people to take greater control of their own health and wellbeing, while transforming the relationship between patients and health care professionals.</a:t>
            </a:r>
          </a:p>
          <a:p>
            <a:pPr defTabSz="1440089">
              <a:spcAft>
                <a:spcPts val="1575"/>
              </a:spcAft>
            </a:pPr>
            <a:r>
              <a:rPr lang="en-GB" sz="2500" dirty="0" smtClean="0">
                <a:latin typeface="Arial" pitchFamily="34" charset="0"/>
                <a:cs typeface="Arial" pitchFamily="34" charset="0"/>
              </a:rPr>
              <a:t>Year Zero will digitise electronic health records for children, in the form of the </a:t>
            </a:r>
            <a:r>
              <a:rPr lang="en-GB" sz="2500" dirty="0" err="1" smtClean="0">
                <a:latin typeface="Arial" pitchFamily="34" charset="0"/>
                <a:cs typeface="Arial" pitchFamily="34" charset="0"/>
              </a:rPr>
              <a:t>eredbook</a:t>
            </a:r>
            <a:r>
              <a:rPr lang="en-GB" sz="2500" dirty="0" smtClean="0">
                <a:latin typeface="Arial" pitchFamily="34" charset="0"/>
                <a:cs typeface="Arial" pitchFamily="34" charset="0"/>
              </a:rPr>
              <a:t>, as well as providing health and care planning tools for the rest of the family. </a:t>
            </a:r>
          </a:p>
          <a:p>
            <a:pPr defTabSz="1440089">
              <a:spcAft>
                <a:spcPts val="1575"/>
              </a:spcAft>
            </a:pPr>
            <a:endParaRPr lang="en-US" sz="1700" dirty="0" smtClean="0">
              <a:latin typeface="Arial" pitchFamily="34" charset="0"/>
            </a:endParaRPr>
          </a:p>
        </p:txBody>
      </p:sp>
      <p:pic>
        <p:nvPicPr>
          <p:cNvPr id="5" name="Picture 4" descr="carousel imag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0033" y="1544420"/>
            <a:ext cx="3600445" cy="719984"/>
          </a:xfrm>
          <a:prstGeom prst="rect">
            <a:avLst/>
          </a:prstGeom>
          <a:noFill/>
          <a:extLst/>
        </p:spPr>
      </p:pic>
      <p:sp>
        <p:nvSpPr>
          <p:cNvPr id="16387" name="Text Box 3"/>
          <p:cNvSpPr txBox="1">
            <a:spLocks noChangeArrowheads="1"/>
          </p:cNvSpPr>
          <p:nvPr/>
        </p:nvSpPr>
        <p:spPr bwMode="auto">
          <a:xfrm>
            <a:off x="7654550" y="1431024"/>
            <a:ext cx="5216980" cy="7030548"/>
          </a:xfrm>
          <a:prstGeom prst="rect">
            <a:avLst/>
          </a:prstGeom>
          <a:solidFill>
            <a:srgbClr val="FFFFFF"/>
          </a:solidFill>
          <a:ln w="9525">
            <a:solidFill>
              <a:srgbClr val="000000"/>
            </a:solidFill>
            <a:miter lim="800000"/>
            <a:headEnd/>
            <a:tailEnd/>
          </a:ln>
        </p:spPr>
        <p:txBody>
          <a:bodyPr vert="horz" wrap="square" lIns="144009" tIns="72004" rIns="144009" bIns="72004" numCol="1" anchor="t" anchorCtr="0" compatLnSpc="1">
            <a:prstTxWarp prst="textNoShape">
              <a:avLst/>
            </a:prstTxWarp>
          </a:bodyPr>
          <a:lstStyle/>
          <a:p>
            <a:pPr defTabSz="1440089">
              <a:spcAft>
                <a:spcPts val="1575"/>
              </a:spcAft>
            </a:pPr>
            <a:endParaRPr lang="en-GB" sz="1700" dirty="0" smtClean="0">
              <a:latin typeface="Times New Roman" pitchFamily="18" charset="0"/>
            </a:endParaRPr>
          </a:p>
          <a:p>
            <a:pPr defTabSz="1440089">
              <a:spcAft>
                <a:spcPts val="1575"/>
              </a:spcAft>
            </a:pPr>
            <a:endParaRPr lang="en-GB" sz="2500" dirty="0" smtClean="0">
              <a:latin typeface="Arial" pitchFamily="34" charset="0"/>
              <a:cs typeface="Arial" pitchFamily="34" charset="0"/>
            </a:endParaRPr>
          </a:p>
          <a:p>
            <a:pPr defTabSz="1440089">
              <a:spcAft>
                <a:spcPts val="1575"/>
              </a:spcAft>
            </a:pPr>
            <a:endParaRPr lang="en-GB" sz="2500" dirty="0" smtClean="0">
              <a:latin typeface="Arial" pitchFamily="34" charset="0"/>
              <a:cs typeface="Arial" pitchFamily="34" charset="0"/>
            </a:endParaRPr>
          </a:p>
          <a:p>
            <a:pPr defTabSz="1440089">
              <a:spcAft>
                <a:spcPts val="1575"/>
              </a:spcAft>
            </a:pPr>
            <a:endParaRPr lang="en-GB" sz="2500" dirty="0" smtClean="0">
              <a:latin typeface="Arial" pitchFamily="34" charset="0"/>
              <a:cs typeface="Arial" pitchFamily="34" charset="0"/>
            </a:endParaRPr>
          </a:p>
          <a:p>
            <a:pPr defTabSz="1440089">
              <a:spcAft>
                <a:spcPts val="1575"/>
              </a:spcAft>
            </a:pPr>
            <a:r>
              <a:rPr lang="en-GB" sz="2500" dirty="0" smtClean="0">
                <a:latin typeface="Arial" pitchFamily="34" charset="0"/>
                <a:cs typeface="Arial" pitchFamily="34" charset="0"/>
              </a:rPr>
              <a:t>Mi is a Liverpool-based scheme designed to enable people to take charge of their health, wellbeing and lifestyle through technology. </a:t>
            </a:r>
          </a:p>
          <a:p>
            <a:pPr defTabSz="1440089">
              <a:spcAft>
                <a:spcPts val="1575"/>
              </a:spcAft>
            </a:pPr>
            <a:r>
              <a:rPr lang="en-GB" sz="2500" dirty="0" smtClean="0">
                <a:latin typeface="Arial" pitchFamily="34" charset="0"/>
                <a:cs typeface="Arial" pitchFamily="34" charset="0"/>
              </a:rPr>
              <a:t>Mi allows people to live more independently in their own homes, offering peace of mind both to them and their family, whilst reducing the amount of time spent on appointments by supporting people to manage better at home.</a:t>
            </a:r>
          </a:p>
          <a:p>
            <a:pPr defTabSz="1440089"/>
            <a:endParaRPr lang="en-US" sz="2800" dirty="0" smtClean="0">
              <a:latin typeface="Arial" pitchFamily="34" charset="0"/>
            </a:endParaRPr>
          </a:p>
        </p:txBody>
      </p:sp>
      <p:pic>
        <p:nvPicPr>
          <p:cNvPr id="7" name="Picture 6" descr="carousel image"/>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81376" y="1657816"/>
            <a:ext cx="960120" cy="1496742"/>
          </a:xfrm>
          <a:prstGeom prst="rect">
            <a:avLst/>
          </a:prstGeom>
          <a:noFill/>
          <a:extLst/>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4"/>
          <p:cNvSpPr txBox="1">
            <a:spLocks noChangeArrowheads="1"/>
          </p:cNvSpPr>
          <p:nvPr/>
        </p:nvSpPr>
        <p:spPr bwMode="auto">
          <a:xfrm>
            <a:off x="8108201" y="1431024"/>
            <a:ext cx="5330392" cy="7030548"/>
          </a:xfrm>
          <a:prstGeom prst="rect">
            <a:avLst/>
          </a:prstGeom>
          <a:solidFill>
            <a:srgbClr val="FFFFFF"/>
          </a:solidFill>
          <a:ln w="9525">
            <a:solidFill>
              <a:srgbClr val="000000"/>
            </a:solidFill>
            <a:miter lim="800000"/>
            <a:headEnd/>
            <a:tailEnd/>
          </a:ln>
        </p:spPr>
        <p:txBody>
          <a:bodyPr vert="horz" wrap="square" lIns="144009" tIns="72004" rIns="144009" bIns="72004" numCol="1" anchor="t" anchorCtr="0" compatLnSpc="1">
            <a:prstTxWarp prst="textNoShape">
              <a:avLst/>
            </a:prstTxWarp>
          </a:bodyPr>
          <a:lstStyle/>
          <a:p>
            <a:pPr defTabSz="1440089">
              <a:spcAft>
                <a:spcPts val="1575"/>
              </a:spcAft>
            </a:pPr>
            <a:endParaRPr lang="en-GB" sz="1700" dirty="0" smtClean="0">
              <a:latin typeface="Times New Roman" pitchFamily="18" charset="0"/>
            </a:endParaRPr>
          </a:p>
          <a:p>
            <a:pPr defTabSz="1440089">
              <a:spcAft>
                <a:spcPts val="1575"/>
              </a:spcAft>
            </a:pPr>
            <a:endParaRPr lang="en-GB" sz="1700" dirty="0" smtClean="0">
              <a:latin typeface="Calibri" pitchFamily="34" charset="0"/>
            </a:endParaRPr>
          </a:p>
          <a:p>
            <a:pPr defTabSz="1440089">
              <a:spcAft>
                <a:spcPts val="1575"/>
              </a:spcAft>
            </a:pPr>
            <a:endParaRPr lang="en-GB" sz="1700" dirty="0" smtClean="0">
              <a:latin typeface="Calibri" pitchFamily="34" charset="0"/>
            </a:endParaRPr>
          </a:p>
          <a:p>
            <a:pPr defTabSz="1440089">
              <a:spcAft>
                <a:spcPts val="1575"/>
              </a:spcAft>
            </a:pPr>
            <a:r>
              <a:rPr lang="en-GB" sz="2500" dirty="0" err="1" smtClean="0">
                <a:latin typeface="Arial" pitchFamily="34" charset="0"/>
                <a:cs typeface="Arial" pitchFamily="34" charset="0"/>
              </a:rPr>
              <a:t>i</a:t>
            </a:r>
            <a:r>
              <a:rPr lang="en-GB" sz="2500" dirty="0" smtClean="0">
                <a:latin typeface="Arial" pitchFamily="34" charset="0"/>
                <a:cs typeface="Arial" pitchFamily="34" charset="0"/>
              </a:rPr>
              <a:t>-focus collaborates with health organisations on interoperability and best practice to transform health and care by providing better service delivery through digital comms and technology. </a:t>
            </a:r>
          </a:p>
          <a:p>
            <a:pPr defTabSz="1440089">
              <a:spcAft>
                <a:spcPts val="1575"/>
              </a:spcAft>
            </a:pPr>
            <a:r>
              <a:rPr lang="en-GB" sz="2500" dirty="0" smtClean="0">
                <a:latin typeface="Arial" pitchFamily="34" charset="0"/>
                <a:cs typeface="Arial" pitchFamily="34" charset="0"/>
              </a:rPr>
              <a:t>Part of </a:t>
            </a:r>
            <a:r>
              <a:rPr lang="en-GB" sz="2500" dirty="0" err="1" smtClean="0">
                <a:latin typeface="Arial" pitchFamily="34" charset="0"/>
                <a:cs typeface="Arial" pitchFamily="34" charset="0"/>
              </a:rPr>
              <a:t>i</a:t>
            </a:r>
            <a:r>
              <a:rPr lang="en-GB" sz="2500" dirty="0" smtClean="0">
                <a:latin typeface="Arial" pitchFamily="34" charset="0"/>
                <a:cs typeface="Arial" pitchFamily="34" charset="0"/>
              </a:rPr>
              <a:t>-focus, Warm Neighbourhoods helps families stay connected by using simple sensor technology. It provides support and reassurance for families with vulnerable members who live alone</a:t>
            </a:r>
            <a:r>
              <a:rPr lang="en-GB" sz="2200" dirty="0" smtClean="0">
                <a:latin typeface="Arial" pitchFamily="34" charset="0"/>
                <a:cs typeface="Arial" pitchFamily="34" charset="0"/>
              </a:rPr>
              <a:t>.</a:t>
            </a:r>
          </a:p>
          <a:p>
            <a:pPr defTabSz="1440089"/>
            <a:endParaRPr lang="en-US" sz="2800" dirty="0" smtClean="0">
              <a:latin typeface="Arial" pitchFamily="34" charset="0"/>
            </a:endParaRPr>
          </a:p>
        </p:txBody>
      </p:sp>
      <p:pic>
        <p:nvPicPr>
          <p:cNvPr id="11" name="Picture 10" descr="carousel imag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35027" y="1657815"/>
            <a:ext cx="2175272" cy="952247"/>
          </a:xfrm>
          <a:prstGeom prst="rect">
            <a:avLst/>
          </a:prstGeom>
          <a:noFill/>
          <a:extLst/>
        </p:spPr>
      </p:pic>
      <p:sp>
        <p:nvSpPr>
          <p:cNvPr id="4101" name="Text Box 2"/>
          <p:cNvSpPr txBox="1">
            <a:spLocks noChangeArrowheads="1"/>
          </p:cNvSpPr>
          <p:nvPr/>
        </p:nvSpPr>
        <p:spPr bwMode="auto">
          <a:xfrm>
            <a:off x="1076620" y="1431024"/>
            <a:ext cx="5471191" cy="6783129"/>
          </a:xfrm>
          <a:prstGeom prst="rect">
            <a:avLst/>
          </a:prstGeom>
          <a:solidFill>
            <a:srgbClr val="FFFFFF"/>
          </a:solidFill>
          <a:ln w="9525">
            <a:solidFill>
              <a:srgbClr val="000000"/>
            </a:solidFill>
            <a:miter lim="800000"/>
            <a:headEnd/>
            <a:tailEnd/>
          </a:ln>
        </p:spPr>
        <p:txBody>
          <a:bodyPr vert="horz" wrap="square" lIns="144009" tIns="72004" rIns="144009" bIns="72004" numCol="1" anchor="t" anchorCtr="0" compatLnSpc="1">
            <a:prstTxWarp prst="textNoShape">
              <a:avLst/>
            </a:prstTxWarp>
            <a:spAutoFit/>
          </a:bodyPr>
          <a:lstStyle/>
          <a:p>
            <a:pPr defTabSz="1440089">
              <a:spcAft>
                <a:spcPts val="1575"/>
              </a:spcAft>
            </a:pPr>
            <a:endParaRPr lang="en-GB" sz="2500" dirty="0" smtClean="0">
              <a:latin typeface="Arial" pitchFamily="34" charset="0"/>
              <a:cs typeface="Arial" pitchFamily="34" charset="0"/>
            </a:endParaRPr>
          </a:p>
          <a:p>
            <a:pPr defTabSz="1440089">
              <a:spcAft>
                <a:spcPts val="1575"/>
              </a:spcAft>
            </a:pPr>
            <a:endParaRPr lang="en-GB" sz="2500" dirty="0" smtClean="0">
              <a:latin typeface="Arial" pitchFamily="34" charset="0"/>
              <a:cs typeface="Arial" pitchFamily="34" charset="0"/>
            </a:endParaRPr>
          </a:p>
          <a:p>
            <a:pPr defTabSz="1440089">
              <a:spcAft>
                <a:spcPts val="1575"/>
              </a:spcAft>
            </a:pPr>
            <a:r>
              <a:rPr lang="en-GB" sz="2500" dirty="0" smtClean="0">
                <a:latin typeface="Arial" pitchFamily="34" charset="0"/>
                <a:cs typeface="Arial" pitchFamily="34" charset="0"/>
              </a:rPr>
              <a:t>Living it Up is a digitally-enabled community that supports better health, wellbeing and active lifestyles in Scotland. </a:t>
            </a:r>
            <a:endParaRPr lang="en-GB" sz="2500" b="1" dirty="0" smtClean="0">
              <a:latin typeface="Arial" pitchFamily="34" charset="0"/>
              <a:cs typeface="Arial" pitchFamily="34" charset="0"/>
            </a:endParaRPr>
          </a:p>
          <a:p>
            <a:pPr defTabSz="1440089">
              <a:spcAft>
                <a:spcPts val="1575"/>
              </a:spcAft>
            </a:pPr>
            <a:r>
              <a:rPr lang="en-GB" sz="2500" dirty="0" err="1" smtClean="0">
                <a:latin typeface="Arial" pitchFamily="34" charset="0"/>
                <a:cs typeface="Arial" pitchFamily="34" charset="0"/>
              </a:rPr>
              <a:t>LiU</a:t>
            </a:r>
            <a:r>
              <a:rPr lang="en-GB" sz="2500" dirty="0" smtClean="0">
                <a:latin typeface="Arial" pitchFamily="34" charset="0"/>
                <a:cs typeface="Arial" pitchFamily="34" charset="0"/>
              </a:rPr>
              <a:t> provides personalised experiences to keep people connected with one another and with their health and wellbeing. </a:t>
            </a:r>
            <a:r>
              <a:rPr lang="en-GB" sz="2500" dirty="0" err="1" smtClean="0">
                <a:latin typeface="Arial" pitchFamily="34" charset="0"/>
                <a:cs typeface="Arial" pitchFamily="34" charset="0"/>
              </a:rPr>
              <a:t>LiU</a:t>
            </a:r>
            <a:r>
              <a:rPr lang="en-GB" sz="2500" dirty="0" smtClean="0">
                <a:latin typeface="Arial" pitchFamily="34" charset="0"/>
                <a:cs typeface="Arial" pitchFamily="34" charset="0"/>
              </a:rPr>
              <a:t> services save time and are affordable, easy to operate and understand, and are ‘at the fingertips‘ of any person in Scotland. </a:t>
            </a:r>
          </a:p>
          <a:p>
            <a:pPr defTabSz="1440089">
              <a:spcAft>
                <a:spcPts val="1575"/>
              </a:spcAft>
            </a:pPr>
            <a:endParaRPr lang="en-US" sz="2800" dirty="0" smtClean="0">
              <a:latin typeface="Arial" pitchFamily="34" charset="0"/>
            </a:endParaRPr>
          </a:p>
        </p:txBody>
      </p:sp>
      <p:pic>
        <p:nvPicPr>
          <p:cNvPr id="2050" name="98BCBA45-CC4F-4D8D-BAB7-2B396310D6B2" descr="940D2BE7-A67A-4BC3-B818-345B400EE6CE"/>
          <p:cNvPicPr>
            <a:picLocks noChangeAspect="1" noChangeArrowheads="1"/>
          </p:cNvPicPr>
          <p:nvPr/>
        </p:nvPicPr>
        <p:blipFill>
          <a:blip r:embed="rId4"/>
          <a:srcRect/>
          <a:stretch>
            <a:fillRect/>
          </a:stretch>
        </p:blipFill>
        <p:spPr bwMode="auto">
          <a:xfrm>
            <a:off x="1176149" y="1547252"/>
            <a:ext cx="2592324" cy="1096903"/>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Innovate UK PowerPoint template 10 Sep 2014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itle slide 2 (no imager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itle slide 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tile slide 4 (no imager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Content slide whi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Content slide purp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1_White content slide no tex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1_Content slide purp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8441CAAD1DD6F49B20D49FF257A36FC" ma:contentTypeVersion="0" ma:contentTypeDescription="Create a new document." ma:contentTypeScope="" ma:versionID="b6e1d90808f9f553e244f240b3e05be2">
  <xsd:schema xmlns:xsd="http://www.w3.org/2001/XMLSchema" xmlns:xs="http://www.w3.org/2001/XMLSchema" xmlns:p="http://schemas.microsoft.com/office/2006/metadata/properties" targetNamespace="http://schemas.microsoft.com/office/2006/metadata/properties" ma:root="true" ma:fieldsID="e90d54e48720fe016fc2945d570ff7dc">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EF3107D-0481-40CF-BA49-38B556E639B9}">
  <ds:schemaRefs>
    <ds:schemaRef ds:uri="http://schemas.microsoft.com/office/infopath/2007/PartnerControls"/>
    <ds:schemaRef ds:uri="http://schemas.openxmlformats.org/package/2006/metadata/core-properties"/>
    <ds:schemaRef ds:uri="http://www.w3.org/XML/1998/namespace"/>
    <ds:schemaRef ds:uri="http://purl.org/dc/elements/1.1/"/>
    <ds:schemaRef ds:uri="http://schemas.microsoft.com/office/2006/documentManagement/types"/>
    <ds:schemaRef ds:uri="http://purl.org/dc/term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D4D60D8D-F867-49A7-9360-5EE3B233B5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0E29DBBF-36E4-4DAE-9A97-6BBF72050A6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1643</TotalTime>
  <Words>2434</Words>
  <Application>Microsoft Office PowerPoint</Application>
  <PresentationFormat>Custom</PresentationFormat>
  <Paragraphs>335</Paragraphs>
  <Slides>26</Slides>
  <Notes>21</Notes>
  <HiddenSlides>0</HiddenSlides>
  <MMClips>0</MMClips>
  <ScaleCrop>false</ScaleCrop>
  <HeadingPairs>
    <vt:vector size="4" baseType="variant">
      <vt:variant>
        <vt:lpstr>Theme</vt:lpstr>
      </vt:variant>
      <vt:variant>
        <vt:i4>8</vt:i4>
      </vt:variant>
      <vt:variant>
        <vt:lpstr>Slide Titles</vt:lpstr>
      </vt:variant>
      <vt:variant>
        <vt:i4>26</vt:i4>
      </vt:variant>
    </vt:vector>
  </HeadingPairs>
  <TitlesOfParts>
    <vt:vector size="34" baseType="lpstr">
      <vt:lpstr>Innovate UK PowerPoint template 10 Sep 2014 (1)</vt:lpstr>
      <vt:lpstr>Title slide 2 (no imagery)</vt:lpstr>
      <vt:lpstr>Title slide 3</vt:lpstr>
      <vt:lpstr>Ttile slide 4 (no imagery)</vt:lpstr>
      <vt:lpstr>Content slide white</vt:lpstr>
      <vt:lpstr>Content slide purple</vt:lpstr>
      <vt:lpstr>1_White content slide no text</vt:lpstr>
      <vt:lpstr>1_Content slide purple</vt:lpstr>
      <vt:lpstr>The Role of Technology in Health &amp; Social Care</vt:lpstr>
      <vt:lpstr>Innovate UK</vt:lpstr>
      <vt:lpstr>Our Role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Vision Statement The Long Term Care Revolution  </vt:lpstr>
      <vt:lpstr>PowerPoint Presentation</vt:lpstr>
      <vt:lpstr>Technology in Health and Social Care</vt:lpstr>
      <vt:lpstr>Assistive Technology Labels</vt:lpstr>
      <vt:lpstr>It shouldn’t be about the technology!</vt:lpstr>
      <vt:lpstr>Technology Challenges in Assisted Living....</vt:lpstr>
      <vt:lpstr>Technology Snapshot</vt:lpstr>
      <vt:lpstr>Issues</vt:lpstr>
      <vt:lpstr>Challenges</vt:lpstr>
      <vt:lpstr>Challenges</vt:lpstr>
      <vt:lpstr>Current State</vt:lpstr>
      <vt:lpstr>Market Opportunity</vt:lpstr>
      <vt:lpstr>Opportunity</vt:lpstr>
      <vt:lpstr>PowerPoint Presentation</vt:lpstr>
      <vt:lpstr>What will we see in the future?</vt:lpstr>
      <vt:lpstr>www.innovateuk.org   Email  chris.sawyer@innovateuk.gov.uk   </vt:lpstr>
    </vt:vector>
  </TitlesOfParts>
  <Company>RCUK SSC Ltd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chris_sawyer</dc:creator>
  <cp:lastModifiedBy>CS</cp:lastModifiedBy>
  <cp:revision>21</cp:revision>
  <dcterms:created xsi:type="dcterms:W3CDTF">2014-09-15T09:53:31Z</dcterms:created>
  <dcterms:modified xsi:type="dcterms:W3CDTF">2014-12-07T10:03:27Z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0x010100B8441CAAD1DD6F49B20D49FF257A36FC</vt:lpwstr>
  </property>
  <property fmtid="{D5CDD505-2E9C-101B-9397-08002B2CF9AE}" pid="3" name="IsMyDocuments">
    <vt:bool>true</vt:bool>
  </property>
</Properties>
</file>