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2.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3.xml" ContentType="application/vnd.openxmlformats-officedocument.presentationml.notesSlide+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notesSlides/notesSlide4.xml" ContentType="application/vnd.openxmlformats-officedocument.presentationml.notesSlide+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44"/>
  </p:notesMasterIdLst>
  <p:handoutMasterIdLst>
    <p:handoutMasterId r:id="rId45"/>
  </p:handoutMasterIdLst>
  <p:sldIdLst>
    <p:sldId id="256" r:id="rId2"/>
    <p:sldId id="301" r:id="rId3"/>
    <p:sldId id="290" r:id="rId4"/>
    <p:sldId id="259" r:id="rId5"/>
    <p:sldId id="302" r:id="rId6"/>
    <p:sldId id="304" r:id="rId7"/>
    <p:sldId id="265" r:id="rId8"/>
    <p:sldId id="318" r:id="rId9"/>
    <p:sldId id="283" r:id="rId10"/>
    <p:sldId id="320" r:id="rId11"/>
    <p:sldId id="264" r:id="rId12"/>
    <p:sldId id="275" r:id="rId13"/>
    <p:sldId id="298" r:id="rId14"/>
    <p:sldId id="334" r:id="rId15"/>
    <p:sldId id="335" r:id="rId16"/>
    <p:sldId id="317" r:id="rId17"/>
    <p:sldId id="336" r:id="rId18"/>
    <p:sldId id="328" r:id="rId19"/>
    <p:sldId id="274" r:id="rId20"/>
    <p:sldId id="337" r:id="rId21"/>
    <p:sldId id="276" r:id="rId22"/>
    <p:sldId id="338" r:id="rId23"/>
    <p:sldId id="339" r:id="rId24"/>
    <p:sldId id="340" r:id="rId25"/>
    <p:sldId id="341" r:id="rId26"/>
    <p:sldId id="342" r:id="rId27"/>
    <p:sldId id="278" r:id="rId28"/>
    <p:sldId id="307" r:id="rId29"/>
    <p:sldId id="308" r:id="rId30"/>
    <p:sldId id="312" r:id="rId31"/>
    <p:sldId id="279" r:id="rId32"/>
    <p:sldId id="343" r:id="rId33"/>
    <p:sldId id="319" r:id="rId34"/>
    <p:sldId id="310" r:id="rId35"/>
    <p:sldId id="292" r:id="rId36"/>
    <p:sldId id="293" r:id="rId37"/>
    <p:sldId id="297" r:id="rId38"/>
    <p:sldId id="294" r:id="rId39"/>
    <p:sldId id="295" r:id="rId40"/>
    <p:sldId id="296" r:id="rId41"/>
    <p:sldId id="344" r:id="rId42"/>
    <p:sldId id="299" r:id="rId43"/>
  </p:sldIdLst>
  <p:sldSz cx="9144000" cy="6858000" type="screen4x3"/>
  <p:notesSz cx="6883400" cy="9906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6" frameSlides="1"/>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6" d="100"/>
          <a:sy n="76" d="100"/>
        </p:scale>
        <p:origin x="-978" y="-67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theme" Target="theme/theme1.xml"/><Relationship Id="rId8" Type="http://schemas.openxmlformats.org/officeDocument/2006/relationships/slide" Target="slides/slide7.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0F0B52D-8513-49E5-B6CF-F7E17A8D57B5}"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6EDE9F6C-EABB-4C6A-BAA3-7033C6B54460}">
      <dgm:prSet phldrT="[Text]"/>
      <dgm:spPr/>
      <dgm:t>
        <a:bodyPr/>
        <a:lstStyle/>
        <a:p>
          <a:r>
            <a:rPr lang="en-GB" dirty="0" smtClean="0"/>
            <a:t>To identify good practice in the governance of adult safeguarding through review of Safeguarding Adults Boards</a:t>
          </a:r>
          <a:endParaRPr lang="en-GB" dirty="0"/>
        </a:p>
      </dgm:t>
    </dgm:pt>
    <dgm:pt modelId="{71DB5AEA-F8ED-481C-840D-DC531ED45DD1}" type="parTrans" cxnId="{909464C1-F2E2-4A5C-8A7C-01D4ABCC3692}">
      <dgm:prSet/>
      <dgm:spPr/>
      <dgm:t>
        <a:bodyPr/>
        <a:lstStyle/>
        <a:p>
          <a:endParaRPr lang="en-GB"/>
        </a:p>
      </dgm:t>
    </dgm:pt>
    <dgm:pt modelId="{967642C5-4FC2-4273-BC97-915D11265AC4}" type="sibTrans" cxnId="{909464C1-F2E2-4A5C-8A7C-01D4ABCC3692}">
      <dgm:prSet/>
      <dgm:spPr/>
      <dgm:t>
        <a:bodyPr/>
        <a:lstStyle/>
        <a:p>
          <a:endParaRPr lang="en-GB"/>
        </a:p>
      </dgm:t>
    </dgm:pt>
    <dgm:pt modelId="{D3642270-BF20-4F1A-8203-1FF51CCE78D5}">
      <dgm:prSet phldrT="[Text]"/>
      <dgm:spPr/>
      <dgm:t>
        <a:bodyPr/>
        <a:lstStyle/>
        <a:p>
          <a:r>
            <a:rPr lang="en-GB" dirty="0" smtClean="0"/>
            <a:t>Governance: how an organisation or activity is directed and controlled; how responsibility and accountability are exercised</a:t>
          </a:r>
          <a:endParaRPr lang="en-GB" dirty="0"/>
        </a:p>
      </dgm:t>
    </dgm:pt>
    <dgm:pt modelId="{85875CB5-8E3C-4446-9489-137CA38E2F32}" type="parTrans" cxnId="{D59A6F7F-71C0-4E49-8232-CA820E7CBDD0}">
      <dgm:prSet/>
      <dgm:spPr/>
      <dgm:t>
        <a:bodyPr/>
        <a:lstStyle/>
        <a:p>
          <a:endParaRPr lang="en-GB"/>
        </a:p>
      </dgm:t>
    </dgm:pt>
    <dgm:pt modelId="{7DD748F1-4E7C-413A-B91B-CA4F34DF60AE}" type="sibTrans" cxnId="{D59A6F7F-71C0-4E49-8232-CA820E7CBDD0}">
      <dgm:prSet/>
      <dgm:spPr/>
      <dgm:t>
        <a:bodyPr/>
        <a:lstStyle/>
        <a:p>
          <a:endParaRPr lang="en-GB"/>
        </a:p>
      </dgm:t>
    </dgm:pt>
    <dgm:pt modelId="{3CF20B16-782A-4FA5-9E4A-2CA01F217AF0}">
      <dgm:prSet phldrT="[Text]"/>
      <dgm:spPr/>
      <dgm:t>
        <a:bodyPr/>
        <a:lstStyle/>
        <a:p>
          <a:r>
            <a:rPr lang="en-GB" dirty="0" smtClean="0"/>
            <a:t>To identify ways in which boards practise empowerment</a:t>
          </a:r>
          <a:endParaRPr lang="en-GB" dirty="0"/>
        </a:p>
      </dgm:t>
    </dgm:pt>
    <dgm:pt modelId="{77C3A8D2-FF57-4E57-A520-2BB8FF9E607A}" type="parTrans" cxnId="{54A47EEC-7C34-4AC5-A6E5-55A80D748BE1}">
      <dgm:prSet/>
      <dgm:spPr/>
      <dgm:t>
        <a:bodyPr/>
        <a:lstStyle/>
        <a:p>
          <a:endParaRPr lang="en-GB"/>
        </a:p>
      </dgm:t>
    </dgm:pt>
    <dgm:pt modelId="{009177A2-5B20-44C3-B2FC-B7C34E2EB2D5}" type="sibTrans" cxnId="{54A47EEC-7C34-4AC5-A6E5-55A80D748BE1}">
      <dgm:prSet/>
      <dgm:spPr/>
      <dgm:t>
        <a:bodyPr/>
        <a:lstStyle/>
        <a:p>
          <a:endParaRPr lang="en-GB"/>
        </a:p>
      </dgm:t>
    </dgm:pt>
    <dgm:pt modelId="{FF5AF2D7-1094-4B23-946D-0D532154494A}">
      <dgm:prSet phldrT="[Text]"/>
      <dgm:spPr/>
      <dgm:t>
        <a:bodyPr/>
        <a:lstStyle/>
        <a:p>
          <a:endParaRPr lang="en-GB" dirty="0"/>
        </a:p>
      </dgm:t>
    </dgm:pt>
    <dgm:pt modelId="{B59B31B6-C092-4517-9B2F-3B5415B83247}" type="parTrans" cxnId="{9531B924-B567-4C35-9272-3542BDEEA035}">
      <dgm:prSet/>
      <dgm:spPr/>
      <dgm:t>
        <a:bodyPr/>
        <a:lstStyle/>
        <a:p>
          <a:endParaRPr lang="en-GB"/>
        </a:p>
      </dgm:t>
    </dgm:pt>
    <dgm:pt modelId="{889C6D35-C03C-4A86-9A95-A0BDAE25BF21}" type="sibTrans" cxnId="{9531B924-B567-4C35-9272-3542BDEEA035}">
      <dgm:prSet/>
      <dgm:spPr/>
      <dgm:t>
        <a:bodyPr/>
        <a:lstStyle/>
        <a:p>
          <a:endParaRPr lang="en-GB"/>
        </a:p>
      </dgm:t>
    </dgm:pt>
    <dgm:pt modelId="{97E4CDD0-39D1-4F76-9A73-78FDE08C5756}">
      <dgm:prSet phldrT="[Text]"/>
      <dgm:spPr/>
      <dgm:t>
        <a:bodyPr/>
        <a:lstStyle/>
        <a:p>
          <a:r>
            <a:rPr lang="en-GB" dirty="0" smtClean="0"/>
            <a:t>Structures and coordinating mechanisms</a:t>
          </a:r>
          <a:endParaRPr lang="en-GB" dirty="0"/>
        </a:p>
      </dgm:t>
    </dgm:pt>
    <dgm:pt modelId="{5185A5F5-D42E-4B35-91A3-FEE177A77D0A}" type="parTrans" cxnId="{26B9F8B8-10B2-488D-AB4D-1FD6B32AA755}">
      <dgm:prSet/>
      <dgm:spPr/>
      <dgm:t>
        <a:bodyPr/>
        <a:lstStyle/>
        <a:p>
          <a:endParaRPr lang="en-GB"/>
        </a:p>
      </dgm:t>
    </dgm:pt>
    <dgm:pt modelId="{6431193C-BE72-438E-91A2-19F06377E51A}" type="sibTrans" cxnId="{26B9F8B8-10B2-488D-AB4D-1FD6B32AA755}">
      <dgm:prSet/>
      <dgm:spPr/>
      <dgm:t>
        <a:bodyPr/>
        <a:lstStyle/>
        <a:p>
          <a:endParaRPr lang="en-GB"/>
        </a:p>
      </dgm:t>
    </dgm:pt>
    <dgm:pt modelId="{85B65493-F108-4269-9D93-58EE05A83812}">
      <dgm:prSet phldrT="[Text]"/>
      <dgm:spPr/>
      <dgm:t>
        <a:bodyPr/>
        <a:lstStyle/>
        <a:p>
          <a:r>
            <a:rPr lang="en-GB" dirty="0" smtClean="0"/>
            <a:t>Management, power and authority</a:t>
          </a:r>
          <a:endParaRPr lang="en-GB" dirty="0"/>
        </a:p>
      </dgm:t>
    </dgm:pt>
    <dgm:pt modelId="{A8628A99-401E-4D0E-9735-DFF44E8B5781}" type="parTrans" cxnId="{190A2B4A-E380-409C-805D-B7BE77759F74}">
      <dgm:prSet/>
      <dgm:spPr/>
      <dgm:t>
        <a:bodyPr/>
        <a:lstStyle/>
        <a:p>
          <a:endParaRPr lang="en-GB"/>
        </a:p>
      </dgm:t>
    </dgm:pt>
    <dgm:pt modelId="{F57B925D-0A63-47E6-ADF6-7BEFE45A7363}" type="sibTrans" cxnId="{190A2B4A-E380-409C-805D-B7BE77759F74}">
      <dgm:prSet/>
      <dgm:spPr/>
      <dgm:t>
        <a:bodyPr/>
        <a:lstStyle/>
        <a:p>
          <a:endParaRPr lang="en-GB"/>
        </a:p>
      </dgm:t>
    </dgm:pt>
    <dgm:pt modelId="{28AD8AF5-F4AA-4D76-9532-398F74870599}">
      <dgm:prSet phldrT="[Text]"/>
      <dgm:spPr/>
      <dgm:t>
        <a:bodyPr/>
        <a:lstStyle/>
        <a:p>
          <a:r>
            <a:rPr lang="en-GB" dirty="0" smtClean="0"/>
            <a:t>Frameworks and boundaries for decision-making</a:t>
          </a:r>
          <a:endParaRPr lang="en-GB" dirty="0"/>
        </a:p>
      </dgm:t>
    </dgm:pt>
    <dgm:pt modelId="{B0379A22-7295-49E8-B9C4-725E0FA67BC1}" type="parTrans" cxnId="{B34ACA02-0844-4069-85FE-ABEDD46AF188}">
      <dgm:prSet/>
      <dgm:spPr/>
      <dgm:t>
        <a:bodyPr/>
        <a:lstStyle/>
        <a:p>
          <a:endParaRPr lang="en-GB"/>
        </a:p>
      </dgm:t>
    </dgm:pt>
    <dgm:pt modelId="{0902110A-4C62-4A64-A79F-BBF7616F27EC}" type="sibTrans" cxnId="{B34ACA02-0844-4069-85FE-ABEDD46AF188}">
      <dgm:prSet/>
      <dgm:spPr/>
      <dgm:t>
        <a:bodyPr/>
        <a:lstStyle/>
        <a:p>
          <a:endParaRPr lang="en-GB"/>
        </a:p>
      </dgm:t>
    </dgm:pt>
    <dgm:pt modelId="{FE66DF13-7845-4C73-9511-2A19B48EFABA}" type="pres">
      <dgm:prSet presAssocID="{60F0B52D-8513-49E5-B6CF-F7E17A8D57B5}" presName="linear" presStyleCnt="0">
        <dgm:presLayoutVars>
          <dgm:animLvl val="lvl"/>
          <dgm:resizeHandles val="exact"/>
        </dgm:presLayoutVars>
      </dgm:prSet>
      <dgm:spPr/>
      <dgm:t>
        <a:bodyPr/>
        <a:lstStyle/>
        <a:p>
          <a:endParaRPr lang="en-GB"/>
        </a:p>
      </dgm:t>
    </dgm:pt>
    <dgm:pt modelId="{A5785077-238D-4960-8B2D-86487F6D6CCA}" type="pres">
      <dgm:prSet presAssocID="{6EDE9F6C-EABB-4C6A-BAA3-7033C6B54460}" presName="parentText" presStyleLbl="node1" presStyleIdx="0" presStyleCnt="2" custScaleY="123970">
        <dgm:presLayoutVars>
          <dgm:chMax val="0"/>
          <dgm:bulletEnabled val="1"/>
        </dgm:presLayoutVars>
      </dgm:prSet>
      <dgm:spPr/>
      <dgm:t>
        <a:bodyPr/>
        <a:lstStyle/>
        <a:p>
          <a:endParaRPr lang="en-GB"/>
        </a:p>
      </dgm:t>
    </dgm:pt>
    <dgm:pt modelId="{7280A457-57F8-41BA-B599-27991FA06650}" type="pres">
      <dgm:prSet presAssocID="{6EDE9F6C-EABB-4C6A-BAA3-7033C6B54460}" presName="childText" presStyleLbl="revTx" presStyleIdx="0" presStyleCnt="2">
        <dgm:presLayoutVars>
          <dgm:bulletEnabled val="1"/>
        </dgm:presLayoutVars>
      </dgm:prSet>
      <dgm:spPr/>
      <dgm:t>
        <a:bodyPr/>
        <a:lstStyle/>
        <a:p>
          <a:endParaRPr lang="en-GB"/>
        </a:p>
      </dgm:t>
    </dgm:pt>
    <dgm:pt modelId="{4F8B37B2-BB3F-4F85-85E1-4779CBD38261}" type="pres">
      <dgm:prSet presAssocID="{3CF20B16-782A-4FA5-9E4A-2CA01F217AF0}" presName="parentText" presStyleLbl="node1" presStyleIdx="1" presStyleCnt="2">
        <dgm:presLayoutVars>
          <dgm:chMax val="0"/>
          <dgm:bulletEnabled val="1"/>
        </dgm:presLayoutVars>
      </dgm:prSet>
      <dgm:spPr/>
      <dgm:t>
        <a:bodyPr/>
        <a:lstStyle/>
        <a:p>
          <a:endParaRPr lang="en-GB"/>
        </a:p>
      </dgm:t>
    </dgm:pt>
    <dgm:pt modelId="{F0403A0E-BF2C-4A3B-8EE5-6A8366CDE785}" type="pres">
      <dgm:prSet presAssocID="{3CF20B16-782A-4FA5-9E4A-2CA01F217AF0}" presName="childText" presStyleLbl="revTx" presStyleIdx="1" presStyleCnt="2">
        <dgm:presLayoutVars>
          <dgm:bulletEnabled val="1"/>
        </dgm:presLayoutVars>
      </dgm:prSet>
      <dgm:spPr/>
      <dgm:t>
        <a:bodyPr/>
        <a:lstStyle/>
        <a:p>
          <a:endParaRPr lang="en-GB"/>
        </a:p>
      </dgm:t>
    </dgm:pt>
  </dgm:ptLst>
  <dgm:cxnLst>
    <dgm:cxn modelId="{190A2B4A-E380-409C-805D-B7BE77759F74}" srcId="{D3642270-BF20-4F1A-8203-1FF51CCE78D5}" destId="{85B65493-F108-4269-9D93-58EE05A83812}" srcOrd="1" destOrd="0" parTransId="{A8628A99-401E-4D0E-9735-DFF44E8B5781}" sibTransId="{F57B925D-0A63-47E6-ADF6-7BEFE45A7363}"/>
    <dgm:cxn modelId="{08A51AE3-A277-864D-AFC1-3C42B0526E0C}" type="presOf" srcId="{6EDE9F6C-EABB-4C6A-BAA3-7033C6B54460}" destId="{A5785077-238D-4960-8B2D-86487F6D6CCA}" srcOrd="0" destOrd="0" presId="urn:microsoft.com/office/officeart/2005/8/layout/vList2"/>
    <dgm:cxn modelId="{26B9F8B8-10B2-488D-AB4D-1FD6B32AA755}" srcId="{D3642270-BF20-4F1A-8203-1FF51CCE78D5}" destId="{97E4CDD0-39D1-4F76-9A73-78FDE08C5756}" srcOrd="0" destOrd="0" parTransId="{5185A5F5-D42E-4B35-91A3-FEE177A77D0A}" sibTransId="{6431193C-BE72-438E-91A2-19F06377E51A}"/>
    <dgm:cxn modelId="{909464C1-F2E2-4A5C-8A7C-01D4ABCC3692}" srcId="{60F0B52D-8513-49E5-B6CF-F7E17A8D57B5}" destId="{6EDE9F6C-EABB-4C6A-BAA3-7033C6B54460}" srcOrd="0" destOrd="0" parTransId="{71DB5AEA-F8ED-481C-840D-DC531ED45DD1}" sibTransId="{967642C5-4FC2-4273-BC97-915D11265AC4}"/>
    <dgm:cxn modelId="{9531B924-B567-4C35-9272-3542BDEEA035}" srcId="{3CF20B16-782A-4FA5-9E4A-2CA01F217AF0}" destId="{FF5AF2D7-1094-4B23-946D-0D532154494A}" srcOrd="0" destOrd="0" parTransId="{B59B31B6-C092-4517-9B2F-3B5415B83247}" sibTransId="{889C6D35-C03C-4A86-9A95-A0BDAE25BF21}"/>
    <dgm:cxn modelId="{66C5376B-0560-CD46-B857-AEB86A77AFED}" type="presOf" srcId="{3CF20B16-782A-4FA5-9E4A-2CA01F217AF0}" destId="{4F8B37B2-BB3F-4F85-85E1-4779CBD38261}" srcOrd="0" destOrd="0" presId="urn:microsoft.com/office/officeart/2005/8/layout/vList2"/>
    <dgm:cxn modelId="{C256A604-95A1-8246-AD7B-C55F203F3589}" type="presOf" srcId="{97E4CDD0-39D1-4F76-9A73-78FDE08C5756}" destId="{7280A457-57F8-41BA-B599-27991FA06650}" srcOrd="0" destOrd="1" presId="urn:microsoft.com/office/officeart/2005/8/layout/vList2"/>
    <dgm:cxn modelId="{B34ACA02-0844-4069-85FE-ABEDD46AF188}" srcId="{D3642270-BF20-4F1A-8203-1FF51CCE78D5}" destId="{28AD8AF5-F4AA-4D76-9532-398F74870599}" srcOrd="2" destOrd="0" parTransId="{B0379A22-7295-49E8-B9C4-725E0FA67BC1}" sibTransId="{0902110A-4C62-4A64-A79F-BBF7616F27EC}"/>
    <dgm:cxn modelId="{1C1C3506-A542-6E4E-9210-564252DF0338}" type="presOf" srcId="{FF5AF2D7-1094-4B23-946D-0D532154494A}" destId="{F0403A0E-BF2C-4A3B-8EE5-6A8366CDE785}" srcOrd="0" destOrd="0" presId="urn:microsoft.com/office/officeart/2005/8/layout/vList2"/>
    <dgm:cxn modelId="{F3B70333-28C3-834A-A303-7BA12704CFCD}" type="presOf" srcId="{60F0B52D-8513-49E5-B6CF-F7E17A8D57B5}" destId="{FE66DF13-7845-4C73-9511-2A19B48EFABA}" srcOrd="0" destOrd="0" presId="urn:microsoft.com/office/officeart/2005/8/layout/vList2"/>
    <dgm:cxn modelId="{6B4A1D91-955E-0946-B4F3-3B534B8804EB}" type="presOf" srcId="{85B65493-F108-4269-9D93-58EE05A83812}" destId="{7280A457-57F8-41BA-B599-27991FA06650}" srcOrd="0" destOrd="2" presId="urn:microsoft.com/office/officeart/2005/8/layout/vList2"/>
    <dgm:cxn modelId="{A956B024-3D01-0349-A8E2-2F149939BF06}" type="presOf" srcId="{D3642270-BF20-4F1A-8203-1FF51CCE78D5}" destId="{7280A457-57F8-41BA-B599-27991FA06650}" srcOrd="0" destOrd="0" presId="urn:microsoft.com/office/officeart/2005/8/layout/vList2"/>
    <dgm:cxn modelId="{54A47EEC-7C34-4AC5-A6E5-55A80D748BE1}" srcId="{60F0B52D-8513-49E5-B6CF-F7E17A8D57B5}" destId="{3CF20B16-782A-4FA5-9E4A-2CA01F217AF0}" srcOrd="1" destOrd="0" parTransId="{77C3A8D2-FF57-4E57-A520-2BB8FF9E607A}" sibTransId="{009177A2-5B20-44C3-B2FC-B7C34E2EB2D5}"/>
    <dgm:cxn modelId="{444D04ED-0708-B445-9819-A79A1189804D}" type="presOf" srcId="{28AD8AF5-F4AA-4D76-9532-398F74870599}" destId="{7280A457-57F8-41BA-B599-27991FA06650}" srcOrd="0" destOrd="3" presId="urn:microsoft.com/office/officeart/2005/8/layout/vList2"/>
    <dgm:cxn modelId="{D59A6F7F-71C0-4E49-8232-CA820E7CBDD0}" srcId="{6EDE9F6C-EABB-4C6A-BAA3-7033C6B54460}" destId="{D3642270-BF20-4F1A-8203-1FF51CCE78D5}" srcOrd="0" destOrd="0" parTransId="{85875CB5-8E3C-4446-9489-137CA38E2F32}" sibTransId="{7DD748F1-4E7C-413A-B91B-CA4F34DF60AE}"/>
    <dgm:cxn modelId="{C73AB54D-1E2E-094C-B9A0-5E5C377E4A5A}" type="presParOf" srcId="{FE66DF13-7845-4C73-9511-2A19B48EFABA}" destId="{A5785077-238D-4960-8B2D-86487F6D6CCA}" srcOrd="0" destOrd="0" presId="urn:microsoft.com/office/officeart/2005/8/layout/vList2"/>
    <dgm:cxn modelId="{573E666E-6CDA-EB48-9D81-FE97CA0B012E}" type="presParOf" srcId="{FE66DF13-7845-4C73-9511-2A19B48EFABA}" destId="{7280A457-57F8-41BA-B599-27991FA06650}" srcOrd="1" destOrd="0" presId="urn:microsoft.com/office/officeart/2005/8/layout/vList2"/>
    <dgm:cxn modelId="{B223AB6E-39F0-6A40-8728-2C1A2448477D}" type="presParOf" srcId="{FE66DF13-7845-4C73-9511-2A19B48EFABA}" destId="{4F8B37B2-BB3F-4F85-85E1-4779CBD38261}" srcOrd="2" destOrd="0" presId="urn:microsoft.com/office/officeart/2005/8/layout/vList2"/>
    <dgm:cxn modelId="{F142A389-F0B0-9144-8CE1-D869AE1BC17D}" type="presParOf" srcId="{FE66DF13-7845-4C73-9511-2A19B48EFABA}" destId="{F0403A0E-BF2C-4A3B-8EE5-6A8366CDE78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04DACD3E-A81D-44D2-BD79-6296AFD425B0}" type="doc">
      <dgm:prSet loTypeId="urn:microsoft.com/office/officeart/2005/8/layout/matrix2" loCatId="matrix" qsTypeId="urn:microsoft.com/office/officeart/2005/8/quickstyle/simple1" qsCatId="simple" csTypeId="urn:microsoft.com/office/officeart/2005/8/colors/accent1_2" csCatId="accent1" phldr="1"/>
      <dgm:spPr/>
      <dgm:t>
        <a:bodyPr/>
        <a:lstStyle/>
        <a:p>
          <a:endParaRPr lang="en-GB"/>
        </a:p>
      </dgm:t>
    </dgm:pt>
    <dgm:pt modelId="{5A97DE37-B2AF-4095-9C3A-BFEC2D680218}">
      <dgm:prSet phldrT="[Text]"/>
      <dgm:spPr>
        <a:solidFill>
          <a:schemeClr val="accent1">
            <a:hueOff val="0"/>
            <a:satOff val="0"/>
            <a:lumOff val="0"/>
            <a:alpha val="50000"/>
          </a:schemeClr>
        </a:solidFill>
      </dgm:spPr>
      <dgm:t>
        <a:bodyPr/>
        <a:lstStyle/>
        <a:p>
          <a:r>
            <a:rPr lang="en-GB">
              <a:solidFill>
                <a:sysClr val="windowText" lastClr="000000"/>
              </a:solidFill>
            </a:rPr>
            <a:t>Community awareness raising</a:t>
          </a:r>
        </a:p>
      </dgm:t>
    </dgm:pt>
    <dgm:pt modelId="{0F679F9B-41E3-4379-9788-9147D3CBCBA6}" type="parTrans" cxnId="{5FC91508-8A83-4BC7-8A35-1E5DEBA31780}">
      <dgm:prSet/>
      <dgm:spPr/>
      <dgm:t>
        <a:bodyPr/>
        <a:lstStyle/>
        <a:p>
          <a:endParaRPr lang="en-GB"/>
        </a:p>
      </dgm:t>
    </dgm:pt>
    <dgm:pt modelId="{698542F6-EEF8-441C-BA29-EC3D7FB8EBCC}" type="sibTrans" cxnId="{5FC91508-8A83-4BC7-8A35-1E5DEBA31780}">
      <dgm:prSet/>
      <dgm:spPr/>
      <dgm:t>
        <a:bodyPr/>
        <a:lstStyle/>
        <a:p>
          <a:endParaRPr lang="en-GB"/>
        </a:p>
      </dgm:t>
    </dgm:pt>
    <dgm:pt modelId="{D600BD76-3BB3-480A-9E65-D825E513F5D1}">
      <dgm:prSet phldrT="[Text]"/>
      <dgm:spPr>
        <a:solidFill>
          <a:schemeClr val="accent1">
            <a:hueOff val="0"/>
            <a:satOff val="0"/>
            <a:lumOff val="0"/>
            <a:alpha val="50000"/>
          </a:schemeClr>
        </a:solidFill>
      </dgm:spPr>
      <dgm:t>
        <a:bodyPr/>
        <a:lstStyle/>
        <a:p>
          <a:r>
            <a:rPr lang="en-GB" dirty="0">
              <a:solidFill>
                <a:sysClr val="windowText" lastClr="000000"/>
              </a:solidFill>
            </a:rPr>
            <a:t>Specific initiatives to address identified harm to groups </a:t>
          </a:r>
        </a:p>
      </dgm:t>
    </dgm:pt>
    <dgm:pt modelId="{7FE24C97-D32E-4607-BA9D-17F441CD4CBF}" type="parTrans" cxnId="{CC229D58-64E1-493C-94BD-1966921C978E}">
      <dgm:prSet/>
      <dgm:spPr/>
      <dgm:t>
        <a:bodyPr/>
        <a:lstStyle/>
        <a:p>
          <a:endParaRPr lang="en-GB"/>
        </a:p>
      </dgm:t>
    </dgm:pt>
    <dgm:pt modelId="{7FEA9596-EAE6-41FC-9ED5-2AFD51313836}" type="sibTrans" cxnId="{CC229D58-64E1-493C-94BD-1966921C978E}">
      <dgm:prSet/>
      <dgm:spPr/>
      <dgm:t>
        <a:bodyPr/>
        <a:lstStyle/>
        <a:p>
          <a:endParaRPr lang="en-GB"/>
        </a:p>
      </dgm:t>
    </dgm:pt>
    <dgm:pt modelId="{A0FEA190-76BF-4AAD-82A9-2C61A5B44FFF}">
      <dgm:prSet phldrT="[Text]"/>
      <dgm:spPr>
        <a:solidFill>
          <a:schemeClr val="accent1">
            <a:hueOff val="0"/>
            <a:satOff val="0"/>
            <a:lumOff val="0"/>
            <a:alpha val="50000"/>
          </a:schemeClr>
        </a:solidFill>
      </dgm:spPr>
      <dgm:t>
        <a:bodyPr/>
        <a:lstStyle/>
        <a:p>
          <a:r>
            <a:rPr lang="en-GB">
              <a:solidFill>
                <a:sysClr val="windowText" lastClr="000000"/>
              </a:solidFill>
            </a:rPr>
            <a:t>Education/risk management initiatives</a:t>
          </a:r>
        </a:p>
      </dgm:t>
    </dgm:pt>
    <dgm:pt modelId="{9CF8C8AE-F9D1-4C37-BA94-11E34978F50A}" type="parTrans" cxnId="{69BCD15A-E242-4771-855B-267A213A9BAF}">
      <dgm:prSet/>
      <dgm:spPr/>
      <dgm:t>
        <a:bodyPr/>
        <a:lstStyle/>
        <a:p>
          <a:endParaRPr lang="en-GB"/>
        </a:p>
      </dgm:t>
    </dgm:pt>
    <dgm:pt modelId="{F63148F7-1732-4D58-9831-3A5E60819BB5}" type="sibTrans" cxnId="{69BCD15A-E242-4771-855B-267A213A9BAF}">
      <dgm:prSet/>
      <dgm:spPr/>
      <dgm:t>
        <a:bodyPr/>
        <a:lstStyle/>
        <a:p>
          <a:endParaRPr lang="en-GB"/>
        </a:p>
      </dgm:t>
    </dgm:pt>
    <dgm:pt modelId="{0F3CAC21-1155-4E06-BFE8-F066B72FE82C}">
      <dgm:prSet phldrT="[Text]"/>
      <dgm:spPr>
        <a:solidFill>
          <a:schemeClr val="accent1">
            <a:hueOff val="0"/>
            <a:satOff val="0"/>
            <a:lumOff val="0"/>
            <a:alpha val="50000"/>
          </a:schemeClr>
        </a:solidFill>
      </dgm:spPr>
      <dgm:t>
        <a:bodyPr/>
        <a:lstStyle/>
        <a:p>
          <a:r>
            <a:rPr lang="en-GB">
              <a:solidFill>
                <a:sysClr val="windowText" lastClr="000000"/>
              </a:solidFill>
            </a:rPr>
            <a:t>Investigation and protection planning</a:t>
          </a:r>
        </a:p>
      </dgm:t>
    </dgm:pt>
    <dgm:pt modelId="{7A0A2CB1-BD19-44AA-AE50-36C57A8F20B5}" type="parTrans" cxnId="{2319C481-6760-4F2E-B698-2BED5A5928BD}">
      <dgm:prSet/>
      <dgm:spPr/>
      <dgm:t>
        <a:bodyPr/>
        <a:lstStyle/>
        <a:p>
          <a:endParaRPr lang="en-GB"/>
        </a:p>
      </dgm:t>
    </dgm:pt>
    <dgm:pt modelId="{F36D1CDE-FA86-4072-A4F3-DC6152E32811}" type="sibTrans" cxnId="{2319C481-6760-4F2E-B698-2BED5A5928BD}">
      <dgm:prSet/>
      <dgm:spPr/>
      <dgm:t>
        <a:bodyPr/>
        <a:lstStyle/>
        <a:p>
          <a:endParaRPr lang="en-GB"/>
        </a:p>
      </dgm:t>
    </dgm:pt>
    <dgm:pt modelId="{2524E2AE-3155-4959-AB1C-1B12A49509A5}" type="pres">
      <dgm:prSet presAssocID="{04DACD3E-A81D-44D2-BD79-6296AFD425B0}" presName="matrix" presStyleCnt="0">
        <dgm:presLayoutVars>
          <dgm:chMax val="1"/>
          <dgm:dir/>
          <dgm:resizeHandles val="exact"/>
        </dgm:presLayoutVars>
      </dgm:prSet>
      <dgm:spPr/>
      <dgm:t>
        <a:bodyPr/>
        <a:lstStyle/>
        <a:p>
          <a:endParaRPr lang="en-GB"/>
        </a:p>
      </dgm:t>
    </dgm:pt>
    <dgm:pt modelId="{814F980F-F15C-4852-9AC9-2A859193A2B1}" type="pres">
      <dgm:prSet presAssocID="{04DACD3E-A81D-44D2-BD79-6296AFD425B0}" presName="axisShape" presStyleLbl="bgShp" presStyleIdx="0" presStyleCnt="1"/>
      <dgm:spPr/>
    </dgm:pt>
    <dgm:pt modelId="{02AA8DCC-F3A7-48CB-B942-F2D9045D13DD}" type="pres">
      <dgm:prSet presAssocID="{04DACD3E-A81D-44D2-BD79-6296AFD425B0}" presName="rect1" presStyleLbl="node1" presStyleIdx="0" presStyleCnt="4">
        <dgm:presLayoutVars>
          <dgm:chMax val="0"/>
          <dgm:chPref val="0"/>
          <dgm:bulletEnabled val="1"/>
        </dgm:presLayoutVars>
      </dgm:prSet>
      <dgm:spPr/>
      <dgm:t>
        <a:bodyPr/>
        <a:lstStyle/>
        <a:p>
          <a:endParaRPr lang="en-GB"/>
        </a:p>
      </dgm:t>
    </dgm:pt>
    <dgm:pt modelId="{39AFC504-E278-4E14-A396-C0BAF136AC3B}" type="pres">
      <dgm:prSet presAssocID="{04DACD3E-A81D-44D2-BD79-6296AFD425B0}" presName="rect2" presStyleLbl="node1" presStyleIdx="1" presStyleCnt="4">
        <dgm:presLayoutVars>
          <dgm:chMax val="0"/>
          <dgm:chPref val="0"/>
          <dgm:bulletEnabled val="1"/>
        </dgm:presLayoutVars>
      </dgm:prSet>
      <dgm:spPr/>
      <dgm:t>
        <a:bodyPr/>
        <a:lstStyle/>
        <a:p>
          <a:endParaRPr lang="en-GB"/>
        </a:p>
      </dgm:t>
    </dgm:pt>
    <dgm:pt modelId="{79A20AB5-B04C-456B-AB55-C7782AC0BCFA}" type="pres">
      <dgm:prSet presAssocID="{04DACD3E-A81D-44D2-BD79-6296AFD425B0}" presName="rect3" presStyleLbl="node1" presStyleIdx="2" presStyleCnt="4">
        <dgm:presLayoutVars>
          <dgm:chMax val="0"/>
          <dgm:chPref val="0"/>
          <dgm:bulletEnabled val="1"/>
        </dgm:presLayoutVars>
      </dgm:prSet>
      <dgm:spPr/>
      <dgm:t>
        <a:bodyPr/>
        <a:lstStyle/>
        <a:p>
          <a:endParaRPr lang="en-GB"/>
        </a:p>
      </dgm:t>
    </dgm:pt>
    <dgm:pt modelId="{3C8FB5EC-6655-42D4-A1C9-177D8E05C797}" type="pres">
      <dgm:prSet presAssocID="{04DACD3E-A81D-44D2-BD79-6296AFD425B0}" presName="rect4" presStyleLbl="node1" presStyleIdx="3" presStyleCnt="4">
        <dgm:presLayoutVars>
          <dgm:chMax val="0"/>
          <dgm:chPref val="0"/>
          <dgm:bulletEnabled val="1"/>
        </dgm:presLayoutVars>
      </dgm:prSet>
      <dgm:spPr/>
      <dgm:t>
        <a:bodyPr/>
        <a:lstStyle/>
        <a:p>
          <a:endParaRPr lang="en-GB"/>
        </a:p>
      </dgm:t>
    </dgm:pt>
  </dgm:ptLst>
  <dgm:cxnLst>
    <dgm:cxn modelId="{A76FB81F-E516-444B-A539-A6AE31834C87}" type="presOf" srcId="{04DACD3E-A81D-44D2-BD79-6296AFD425B0}" destId="{2524E2AE-3155-4959-AB1C-1B12A49509A5}" srcOrd="0" destOrd="0" presId="urn:microsoft.com/office/officeart/2005/8/layout/matrix2"/>
    <dgm:cxn modelId="{BC5B259F-C10E-DE47-B770-E8DA006B6FF9}" type="presOf" srcId="{A0FEA190-76BF-4AAD-82A9-2C61A5B44FFF}" destId="{79A20AB5-B04C-456B-AB55-C7782AC0BCFA}" srcOrd="0" destOrd="0" presId="urn:microsoft.com/office/officeart/2005/8/layout/matrix2"/>
    <dgm:cxn modelId="{2319C481-6760-4F2E-B698-2BED5A5928BD}" srcId="{04DACD3E-A81D-44D2-BD79-6296AFD425B0}" destId="{0F3CAC21-1155-4E06-BFE8-F066B72FE82C}" srcOrd="3" destOrd="0" parTransId="{7A0A2CB1-BD19-44AA-AE50-36C57A8F20B5}" sibTransId="{F36D1CDE-FA86-4072-A4F3-DC6152E32811}"/>
    <dgm:cxn modelId="{5FC91508-8A83-4BC7-8A35-1E5DEBA31780}" srcId="{04DACD3E-A81D-44D2-BD79-6296AFD425B0}" destId="{5A97DE37-B2AF-4095-9C3A-BFEC2D680218}" srcOrd="0" destOrd="0" parTransId="{0F679F9B-41E3-4379-9788-9147D3CBCBA6}" sibTransId="{698542F6-EEF8-441C-BA29-EC3D7FB8EBCC}"/>
    <dgm:cxn modelId="{69BCD15A-E242-4771-855B-267A213A9BAF}" srcId="{04DACD3E-A81D-44D2-BD79-6296AFD425B0}" destId="{A0FEA190-76BF-4AAD-82A9-2C61A5B44FFF}" srcOrd="2" destOrd="0" parTransId="{9CF8C8AE-F9D1-4C37-BA94-11E34978F50A}" sibTransId="{F63148F7-1732-4D58-9831-3A5E60819BB5}"/>
    <dgm:cxn modelId="{E404A4F2-39BD-9844-A053-E3241FA14E84}" type="presOf" srcId="{D600BD76-3BB3-480A-9E65-D825E513F5D1}" destId="{39AFC504-E278-4E14-A396-C0BAF136AC3B}" srcOrd="0" destOrd="0" presId="urn:microsoft.com/office/officeart/2005/8/layout/matrix2"/>
    <dgm:cxn modelId="{4AE68E57-B9AB-9E42-878E-4DC9C32AAB48}" type="presOf" srcId="{0F3CAC21-1155-4E06-BFE8-F066B72FE82C}" destId="{3C8FB5EC-6655-42D4-A1C9-177D8E05C797}" srcOrd="0" destOrd="0" presId="urn:microsoft.com/office/officeart/2005/8/layout/matrix2"/>
    <dgm:cxn modelId="{AC7CC7FE-2CEC-0245-9C93-EDD3E10F6F38}" type="presOf" srcId="{5A97DE37-B2AF-4095-9C3A-BFEC2D680218}" destId="{02AA8DCC-F3A7-48CB-B942-F2D9045D13DD}" srcOrd="0" destOrd="0" presId="urn:microsoft.com/office/officeart/2005/8/layout/matrix2"/>
    <dgm:cxn modelId="{CC229D58-64E1-493C-94BD-1966921C978E}" srcId="{04DACD3E-A81D-44D2-BD79-6296AFD425B0}" destId="{D600BD76-3BB3-480A-9E65-D825E513F5D1}" srcOrd="1" destOrd="0" parTransId="{7FE24C97-D32E-4607-BA9D-17F441CD4CBF}" sibTransId="{7FEA9596-EAE6-41FC-9ED5-2AFD51313836}"/>
    <dgm:cxn modelId="{E3DDDF35-6FE7-CF46-AB78-A72A37411F2A}" type="presParOf" srcId="{2524E2AE-3155-4959-AB1C-1B12A49509A5}" destId="{814F980F-F15C-4852-9AC9-2A859193A2B1}" srcOrd="0" destOrd="0" presId="urn:microsoft.com/office/officeart/2005/8/layout/matrix2"/>
    <dgm:cxn modelId="{F369AE72-CDA6-A94B-8D87-ADB93FFBB839}" type="presParOf" srcId="{2524E2AE-3155-4959-AB1C-1B12A49509A5}" destId="{02AA8DCC-F3A7-48CB-B942-F2D9045D13DD}" srcOrd="1" destOrd="0" presId="urn:microsoft.com/office/officeart/2005/8/layout/matrix2"/>
    <dgm:cxn modelId="{FBE98434-AD86-2644-8784-761576EB0AC8}" type="presParOf" srcId="{2524E2AE-3155-4959-AB1C-1B12A49509A5}" destId="{39AFC504-E278-4E14-A396-C0BAF136AC3B}" srcOrd="2" destOrd="0" presId="urn:microsoft.com/office/officeart/2005/8/layout/matrix2"/>
    <dgm:cxn modelId="{4638EBB5-0D65-8D4E-B701-E10509E32676}" type="presParOf" srcId="{2524E2AE-3155-4959-AB1C-1B12A49509A5}" destId="{79A20AB5-B04C-456B-AB55-C7782AC0BCFA}" srcOrd="3" destOrd="0" presId="urn:microsoft.com/office/officeart/2005/8/layout/matrix2"/>
    <dgm:cxn modelId="{5471FEC7-465F-AB42-8A28-DD215441E360}" type="presParOf" srcId="{2524E2AE-3155-4959-AB1C-1B12A49509A5}" destId="{3C8FB5EC-6655-42D4-A1C9-177D8E05C797}" srcOrd="4" destOrd="0" presId="urn:microsoft.com/office/officeart/2005/8/layout/matrix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B6FB8D0A-DE8F-4BDB-A7A0-A12A41B1D66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6867FC9E-8C3D-4A5B-8BB0-78FAD80D7A9D}">
      <dgm:prSet phldrT="[Text]"/>
      <dgm:spPr/>
      <dgm:t>
        <a:bodyPr/>
        <a:lstStyle/>
        <a:p>
          <a:r>
            <a:rPr lang="en-GB" dirty="0" smtClean="0"/>
            <a:t>Wide variety in size: 10 – 30+</a:t>
          </a:r>
          <a:endParaRPr lang="en-GB" dirty="0"/>
        </a:p>
      </dgm:t>
    </dgm:pt>
    <dgm:pt modelId="{094C058F-A726-41EE-993A-138E932BCC46}" type="parTrans" cxnId="{B6FAFA05-5F26-4CCC-9116-C3D9474312AB}">
      <dgm:prSet/>
      <dgm:spPr/>
      <dgm:t>
        <a:bodyPr/>
        <a:lstStyle/>
        <a:p>
          <a:endParaRPr lang="en-GB"/>
        </a:p>
      </dgm:t>
    </dgm:pt>
    <dgm:pt modelId="{5DA0D3F6-AC57-43D7-B9B9-88FA66FAF076}" type="sibTrans" cxnId="{B6FAFA05-5F26-4CCC-9116-C3D9474312AB}">
      <dgm:prSet/>
      <dgm:spPr/>
      <dgm:t>
        <a:bodyPr/>
        <a:lstStyle/>
        <a:p>
          <a:endParaRPr lang="en-GB"/>
        </a:p>
      </dgm:t>
    </dgm:pt>
    <dgm:pt modelId="{7F9D5E77-BFB0-41D7-B8EC-CF7DABED2B96}">
      <dgm:prSet phldrT="[Text]"/>
      <dgm:spPr/>
      <dgm:t>
        <a:bodyPr/>
        <a:lstStyle/>
        <a:p>
          <a:r>
            <a:rPr lang="en-GB" dirty="0" smtClean="0"/>
            <a:t>Tensions between seniority and inclusion</a:t>
          </a:r>
          <a:endParaRPr lang="en-GB" dirty="0"/>
        </a:p>
      </dgm:t>
    </dgm:pt>
    <dgm:pt modelId="{1492A1FC-3245-47BE-9808-DEB672FCE261}" type="parTrans" cxnId="{BF7453D5-8E05-4EA1-ABFE-94E5BD7A53DC}">
      <dgm:prSet/>
      <dgm:spPr/>
      <dgm:t>
        <a:bodyPr/>
        <a:lstStyle/>
        <a:p>
          <a:endParaRPr lang="en-GB"/>
        </a:p>
      </dgm:t>
    </dgm:pt>
    <dgm:pt modelId="{2353DA36-A934-4BF6-9037-F77800B717A1}" type="sibTrans" cxnId="{BF7453D5-8E05-4EA1-ABFE-94E5BD7A53DC}">
      <dgm:prSet/>
      <dgm:spPr/>
      <dgm:t>
        <a:bodyPr/>
        <a:lstStyle/>
        <a:p>
          <a:endParaRPr lang="en-GB"/>
        </a:p>
      </dgm:t>
    </dgm:pt>
    <dgm:pt modelId="{11013052-0951-45AB-AA31-331D63EE2811}">
      <dgm:prSet phldrT="[Text]"/>
      <dgm:spPr/>
      <dgm:t>
        <a:bodyPr/>
        <a:lstStyle/>
        <a:p>
          <a:r>
            <a:rPr lang="en-GB" dirty="0" smtClean="0"/>
            <a:t>Specification of commitment and contribution is common</a:t>
          </a:r>
          <a:endParaRPr lang="en-GB" dirty="0"/>
        </a:p>
      </dgm:t>
    </dgm:pt>
    <dgm:pt modelId="{10EF5598-900A-4C7A-8D5B-99D6680D9AA9}" type="parTrans" cxnId="{2AAFBE37-44B2-4C7B-B62C-1119CC2D37BD}">
      <dgm:prSet/>
      <dgm:spPr/>
      <dgm:t>
        <a:bodyPr/>
        <a:lstStyle/>
        <a:p>
          <a:endParaRPr lang="en-GB"/>
        </a:p>
      </dgm:t>
    </dgm:pt>
    <dgm:pt modelId="{E7CC505E-0DDA-4FCB-B838-A337634814C3}" type="sibTrans" cxnId="{2AAFBE37-44B2-4C7B-B62C-1119CC2D37BD}">
      <dgm:prSet/>
      <dgm:spPr/>
      <dgm:t>
        <a:bodyPr/>
        <a:lstStyle/>
        <a:p>
          <a:endParaRPr lang="en-GB"/>
        </a:p>
      </dgm:t>
    </dgm:pt>
    <dgm:pt modelId="{C16AD9D7-0D55-43C2-9B19-5978C2E2B63B}">
      <dgm:prSet/>
      <dgm:spPr/>
      <dgm:t>
        <a:bodyPr/>
        <a:lstStyle/>
        <a:p>
          <a:r>
            <a:rPr lang="en-GB" dirty="0" smtClean="0"/>
            <a:t>Trend for restructuring and multi-layering</a:t>
          </a:r>
          <a:endParaRPr lang="en-GB" dirty="0"/>
        </a:p>
      </dgm:t>
    </dgm:pt>
    <dgm:pt modelId="{6911A429-D555-4D65-879E-42F97E0C5D8C}" type="parTrans" cxnId="{0239DB87-A0CD-48B5-9E0E-48C151FBF7E8}">
      <dgm:prSet/>
      <dgm:spPr/>
    </dgm:pt>
    <dgm:pt modelId="{31DCF5FF-C163-4EEE-A5F5-100A56DE3D3D}" type="sibTrans" cxnId="{0239DB87-A0CD-48B5-9E0E-48C151FBF7E8}">
      <dgm:prSet/>
      <dgm:spPr/>
    </dgm:pt>
    <dgm:pt modelId="{85FC97B8-253D-4F3D-9790-2452ECD5AF63}">
      <dgm:prSet/>
      <dgm:spPr/>
      <dgm:t>
        <a:bodyPr/>
        <a:lstStyle/>
        <a:p>
          <a:r>
            <a:rPr lang="en-GB" dirty="0" smtClean="0"/>
            <a:t>Sub-groups</a:t>
          </a:r>
          <a:r>
            <a:rPr lang="en-GB" baseline="0" dirty="0" smtClean="0"/>
            <a:t> for operational efficiency: training; policies/procedures; QA</a:t>
          </a:r>
          <a:endParaRPr lang="en-GB" dirty="0"/>
        </a:p>
      </dgm:t>
    </dgm:pt>
    <dgm:pt modelId="{75159BE8-9C3B-4FE5-981A-D6361903AFEA}" type="parTrans" cxnId="{55EAB61A-5087-403F-9AF4-2BDBB4068438}">
      <dgm:prSet/>
      <dgm:spPr/>
      <dgm:t>
        <a:bodyPr/>
        <a:lstStyle/>
        <a:p>
          <a:endParaRPr lang="en-GB"/>
        </a:p>
      </dgm:t>
    </dgm:pt>
    <dgm:pt modelId="{CE3B7E62-E734-4E6D-8E0C-A520CB47B0B6}" type="sibTrans" cxnId="{55EAB61A-5087-403F-9AF4-2BDBB4068438}">
      <dgm:prSet/>
      <dgm:spPr/>
      <dgm:t>
        <a:bodyPr/>
        <a:lstStyle/>
        <a:p>
          <a:endParaRPr lang="en-GB"/>
        </a:p>
      </dgm:t>
    </dgm:pt>
    <dgm:pt modelId="{063CB068-71E1-45AE-879D-C8939722F3B0}" type="pres">
      <dgm:prSet presAssocID="{B6FB8D0A-DE8F-4BDB-A7A0-A12A41B1D66F}" presName="linear" presStyleCnt="0">
        <dgm:presLayoutVars>
          <dgm:dir/>
          <dgm:animLvl val="lvl"/>
          <dgm:resizeHandles val="exact"/>
        </dgm:presLayoutVars>
      </dgm:prSet>
      <dgm:spPr/>
      <dgm:t>
        <a:bodyPr/>
        <a:lstStyle/>
        <a:p>
          <a:endParaRPr lang="en-GB"/>
        </a:p>
      </dgm:t>
    </dgm:pt>
    <dgm:pt modelId="{7A818BE1-6F1D-4F98-9286-32F6BE9095B7}" type="pres">
      <dgm:prSet presAssocID="{6867FC9E-8C3D-4A5B-8BB0-78FAD80D7A9D}" presName="parentLin" presStyleCnt="0"/>
      <dgm:spPr/>
    </dgm:pt>
    <dgm:pt modelId="{63A5CB77-FD2E-4555-A16A-34F81B97FBB7}" type="pres">
      <dgm:prSet presAssocID="{6867FC9E-8C3D-4A5B-8BB0-78FAD80D7A9D}" presName="parentLeftMargin" presStyleLbl="node1" presStyleIdx="0" presStyleCnt="5"/>
      <dgm:spPr/>
      <dgm:t>
        <a:bodyPr/>
        <a:lstStyle/>
        <a:p>
          <a:endParaRPr lang="en-GB"/>
        </a:p>
      </dgm:t>
    </dgm:pt>
    <dgm:pt modelId="{67E274F8-46A5-4A22-9A32-53A9D301E617}" type="pres">
      <dgm:prSet presAssocID="{6867FC9E-8C3D-4A5B-8BB0-78FAD80D7A9D}" presName="parentText" presStyleLbl="node1" presStyleIdx="0" presStyleCnt="5" custScaleX="142857">
        <dgm:presLayoutVars>
          <dgm:chMax val="0"/>
          <dgm:bulletEnabled val="1"/>
        </dgm:presLayoutVars>
      </dgm:prSet>
      <dgm:spPr/>
      <dgm:t>
        <a:bodyPr/>
        <a:lstStyle/>
        <a:p>
          <a:endParaRPr lang="en-GB"/>
        </a:p>
      </dgm:t>
    </dgm:pt>
    <dgm:pt modelId="{DE1EBD88-89D0-47DF-AF2B-C47A913E3687}" type="pres">
      <dgm:prSet presAssocID="{6867FC9E-8C3D-4A5B-8BB0-78FAD80D7A9D}" presName="negativeSpace" presStyleCnt="0"/>
      <dgm:spPr/>
    </dgm:pt>
    <dgm:pt modelId="{9ECC61CD-017A-4305-9D3C-5D681F9BC72D}" type="pres">
      <dgm:prSet presAssocID="{6867FC9E-8C3D-4A5B-8BB0-78FAD80D7A9D}" presName="childText" presStyleLbl="conFgAcc1" presStyleIdx="0" presStyleCnt="5">
        <dgm:presLayoutVars>
          <dgm:bulletEnabled val="1"/>
        </dgm:presLayoutVars>
      </dgm:prSet>
      <dgm:spPr/>
    </dgm:pt>
    <dgm:pt modelId="{8A651736-E7A8-4800-8D3D-C684E9A1E8A8}" type="pres">
      <dgm:prSet presAssocID="{5DA0D3F6-AC57-43D7-B9B9-88FA66FAF076}" presName="spaceBetweenRectangles" presStyleCnt="0"/>
      <dgm:spPr/>
    </dgm:pt>
    <dgm:pt modelId="{740F4753-B53D-4275-A729-63A11EA80141}" type="pres">
      <dgm:prSet presAssocID="{7F9D5E77-BFB0-41D7-B8EC-CF7DABED2B96}" presName="parentLin" presStyleCnt="0"/>
      <dgm:spPr/>
    </dgm:pt>
    <dgm:pt modelId="{A0B0DA35-58E0-45CC-929B-D2BB649A9EFB}" type="pres">
      <dgm:prSet presAssocID="{7F9D5E77-BFB0-41D7-B8EC-CF7DABED2B96}" presName="parentLeftMargin" presStyleLbl="node1" presStyleIdx="0" presStyleCnt="5"/>
      <dgm:spPr/>
      <dgm:t>
        <a:bodyPr/>
        <a:lstStyle/>
        <a:p>
          <a:endParaRPr lang="en-GB"/>
        </a:p>
      </dgm:t>
    </dgm:pt>
    <dgm:pt modelId="{DE4AD762-6EBD-4F23-8587-359962EECFD3}" type="pres">
      <dgm:prSet presAssocID="{7F9D5E77-BFB0-41D7-B8EC-CF7DABED2B96}" presName="parentText" presStyleLbl="node1" presStyleIdx="1" presStyleCnt="5" custScaleX="142857">
        <dgm:presLayoutVars>
          <dgm:chMax val="0"/>
          <dgm:bulletEnabled val="1"/>
        </dgm:presLayoutVars>
      </dgm:prSet>
      <dgm:spPr/>
      <dgm:t>
        <a:bodyPr/>
        <a:lstStyle/>
        <a:p>
          <a:endParaRPr lang="en-GB"/>
        </a:p>
      </dgm:t>
    </dgm:pt>
    <dgm:pt modelId="{ED151E82-839B-4886-8CBB-E72065C44223}" type="pres">
      <dgm:prSet presAssocID="{7F9D5E77-BFB0-41D7-B8EC-CF7DABED2B96}" presName="negativeSpace" presStyleCnt="0"/>
      <dgm:spPr/>
    </dgm:pt>
    <dgm:pt modelId="{3BCB0517-56CE-48A2-8ADC-62AE214959C0}" type="pres">
      <dgm:prSet presAssocID="{7F9D5E77-BFB0-41D7-B8EC-CF7DABED2B96}" presName="childText" presStyleLbl="conFgAcc1" presStyleIdx="1" presStyleCnt="5">
        <dgm:presLayoutVars>
          <dgm:bulletEnabled val="1"/>
        </dgm:presLayoutVars>
      </dgm:prSet>
      <dgm:spPr/>
    </dgm:pt>
    <dgm:pt modelId="{6226A8B5-0657-4D6F-AC07-2A175F064174}" type="pres">
      <dgm:prSet presAssocID="{2353DA36-A934-4BF6-9037-F77800B717A1}" presName="spaceBetweenRectangles" presStyleCnt="0"/>
      <dgm:spPr/>
    </dgm:pt>
    <dgm:pt modelId="{914ABE5C-4F19-4FC0-864F-24046221BCBF}" type="pres">
      <dgm:prSet presAssocID="{C16AD9D7-0D55-43C2-9B19-5978C2E2B63B}" presName="parentLin" presStyleCnt="0"/>
      <dgm:spPr/>
    </dgm:pt>
    <dgm:pt modelId="{5664DA17-24BA-4165-BDC7-6D076CD3353B}" type="pres">
      <dgm:prSet presAssocID="{C16AD9D7-0D55-43C2-9B19-5978C2E2B63B}" presName="parentLeftMargin" presStyleLbl="node1" presStyleIdx="1" presStyleCnt="5"/>
      <dgm:spPr/>
      <dgm:t>
        <a:bodyPr/>
        <a:lstStyle/>
        <a:p>
          <a:endParaRPr lang="en-GB"/>
        </a:p>
      </dgm:t>
    </dgm:pt>
    <dgm:pt modelId="{643F6F27-56A5-4FB4-B3CB-B51F0DA4A76F}" type="pres">
      <dgm:prSet presAssocID="{C16AD9D7-0D55-43C2-9B19-5978C2E2B63B}" presName="parentText" presStyleLbl="node1" presStyleIdx="2" presStyleCnt="5" custScaleX="142857">
        <dgm:presLayoutVars>
          <dgm:chMax val="0"/>
          <dgm:bulletEnabled val="1"/>
        </dgm:presLayoutVars>
      </dgm:prSet>
      <dgm:spPr/>
      <dgm:t>
        <a:bodyPr/>
        <a:lstStyle/>
        <a:p>
          <a:endParaRPr lang="en-GB"/>
        </a:p>
      </dgm:t>
    </dgm:pt>
    <dgm:pt modelId="{6F376F83-2807-452F-BCE3-7D9CCB94A9AC}" type="pres">
      <dgm:prSet presAssocID="{C16AD9D7-0D55-43C2-9B19-5978C2E2B63B}" presName="negativeSpace" presStyleCnt="0"/>
      <dgm:spPr/>
    </dgm:pt>
    <dgm:pt modelId="{6647932F-A4C0-4148-9784-A2DCE98417AC}" type="pres">
      <dgm:prSet presAssocID="{C16AD9D7-0D55-43C2-9B19-5978C2E2B63B}" presName="childText" presStyleLbl="conFgAcc1" presStyleIdx="2" presStyleCnt="5">
        <dgm:presLayoutVars>
          <dgm:bulletEnabled val="1"/>
        </dgm:presLayoutVars>
      </dgm:prSet>
      <dgm:spPr/>
    </dgm:pt>
    <dgm:pt modelId="{78E7E033-BB5E-49FB-899A-C7411F56834A}" type="pres">
      <dgm:prSet presAssocID="{31DCF5FF-C163-4EEE-A5F5-100A56DE3D3D}" presName="spaceBetweenRectangles" presStyleCnt="0"/>
      <dgm:spPr/>
    </dgm:pt>
    <dgm:pt modelId="{80A3415E-63A4-4DF9-9052-25D8A6564B3E}" type="pres">
      <dgm:prSet presAssocID="{85FC97B8-253D-4F3D-9790-2452ECD5AF63}" presName="parentLin" presStyleCnt="0"/>
      <dgm:spPr/>
    </dgm:pt>
    <dgm:pt modelId="{165AC507-1958-48A2-A773-7045F2CE4763}" type="pres">
      <dgm:prSet presAssocID="{85FC97B8-253D-4F3D-9790-2452ECD5AF63}" presName="parentLeftMargin" presStyleLbl="node1" presStyleIdx="2" presStyleCnt="5"/>
      <dgm:spPr/>
      <dgm:t>
        <a:bodyPr/>
        <a:lstStyle/>
        <a:p>
          <a:endParaRPr lang="en-GB"/>
        </a:p>
      </dgm:t>
    </dgm:pt>
    <dgm:pt modelId="{9EDFFE89-6F51-4B0B-882A-45DA552EEF98}" type="pres">
      <dgm:prSet presAssocID="{85FC97B8-253D-4F3D-9790-2452ECD5AF63}" presName="parentText" presStyleLbl="node1" presStyleIdx="3" presStyleCnt="5" custScaleX="139682">
        <dgm:presLayoutVars>
          <dgm:chMax val="0"/>
          <dgm:bulletEnabled val="1"/>
        </dgm:presLayoutVars>
      </dgm:prSet>
      <dgm:spPr/>
      <dgm:t>
        <a:bodyPr/>
        <a:lstStyle/>
        <a:p>
          <a:endParaRPr lang="en-GB"/>
        </a:p>
      </dgm:t>
    </dgm:pt>
    <dgm:pt modelId="{5793B27F-D8FA-45FF-8FD4-53D061515F10}" type="pres">
      <dgm:prSet presAssocID="{85FC97B8-253D-4F3D-9790-2452ECD5AF63}" presName="negativeSpace" presStyleCnt="0"/>
      <dgm:spPr/>
    </dgm:pt>
    <dgm:pt modelId="{552058CE-7EBD-4883-A7CA-041EC2C7793F}" type="pres">
      <dgm:prSet presAssocID="{85FC97B8-253D-4F3D-9790-2452ECD5AF63}" presName="childText" presStyleLbl="conFgAcc1" presStyleIdx="3" presStyleCnt="5">
        <dgm:presLayoutVars>
          <dgm:bulletEnabled val="1"/>
        </dgm:presLayoutVars>
      </dgm:prSet>
      <dgm:spPr/>
    </dgm:pt>
    <dgm:pt modelId="{B3AFD219-F752-4EDC-98D8-DAD5BDF1A240}" type="pres">
      <dgm:prSet presAssocID="{CE3B7E62-E734-4E6D-8E0C-A520CB47B0B6}" presName="spaceBetweenRectangles" presStyleCnt="0"/>
      <dgm:spPr/>
    </dgm:pt>
    <dgm:pt modelId="{CFA6A976-A588-40E8-A940-B3A9DC87F9C7}" type="pres">
      <dgm:prSet presAssocID="{11013052-0951-45AB-AA31-331D63EE2811}" presName="parentLin" presStyleCnt="0"/>
      <dgm:spPr/>
    </dgm:pt>
    <dgm:pt modelId="{B9E4B8F0-70F1-4FF2-A6B4-071DCE5BD4DB}" type="pres">
      <dgm:prSet presAssocID="{11013052-0951-45AB-AA31-331D63EE2811}" presName="parentLeftMargin" presStyleLbl="node1" presStyleIdx="3" presStyleCnt="5"/>
      <dgm:spPr/>
      <dgm:t>
        <a:bodyPr/>
        <a:lstStyle/>
        <a:p>
          <a:endParaRPr lang="en-GB"/>
        </a:p>
      </dgm:t>
    </dgm:pt>
    <dgm:pt modelId="{74F6CFA8-45A9-4492-91D3-8C205F6BCE2B}" type="pres">
      <dgm:prSet presAssocID="{11013052-0951-45AB-AA31-331D63EE2811}" presName="parentText" presStyleLbl="node1" presStyleIdx="4" presStyleCnt="5" custScaleX="142857">
        <dgm:presLayoutVars>
          <dgm:chMax val="0"/>
          <dgm:bulletEnabled val="1"/>
        </dgm:presLayoutVars>
      </dgm:prSet>
      <dgm:spPr/>
      <dgm:t>
        <a:bodyPr/>
        <a:lstStyle/>
        <a:p>
          <a:endParaRPr lang="en-GB"/>
        </a:p>
      </dgm:t>
    </dgm:pt>
    <dgm:pt modelId="{B5A0EE7B-80B9-47D2-AE1C-90440CB2F192}" type="pres">
      <dgm:prSet presAssocID="{11013052-0951-45AB-AA31-331D63EE2811}" presName="negativeSpace" presStyleCnt="0"/>
      <dgm:spPr/>
    </dgm:pt>
    <dgm:pt modelId="{FFF686F7-073A-455F-BC55-4C35E3B6D92F}" type="pres">
      <dgm:prSet presAssocID="{11013052-0951-45AB-AA31-331D63EE2811}" presName="childText" presStyleLbl="conFgAcc1" presStyleIdx="4" presStyleCnt="5">
        <dgm:presLayoutVars>
          <dgm:bulletEnabled val="1"/>
        </dgm:presLayoutVars>
      </dgm:prSet>
      <dgm:spPr/>
    </dgm:pt>
  </dgm:ptLst>
  <dgm:cxnLst>
    <dgm:cxn modelId="{CE9D3E7B-3729-6E46-8305-9C9B254707A6}" type="presOf" srcId="{11013052-0951-45AB-AA31-331D63EE2811}" destId="{B9E4B8F0-70F1-4FF2-A6B4-071DCE5BD4DB}" srcOrd="0" destOrd="0" presId="urn:microsoft.com/office/officeart/2005/8/layout/list1"/>
    <dgm:cxn modelId="{BF7453D5-8E05-4EA1-ABFE-94E5BD7A53DC}" srcId="{B6FB8D0A-DE8F-4BDB-A7A0-A12A41B1D66F}" destId="{7F9D5E77-BFB0-41D7-B8EC-CF7DABED2B96}" srcOrd="1" destOrd="0" parTransId="{1492A1FC-3245-47BE-9808-DEB672FCE261}" sibTransId="{2353DA36-A934-4BF6-9037-F77800B717A1}"/>
    <dgm:cxn modelId="{2AAFBE37-44B2-4C7B-B62C-1119CC2D37BD}" srcId="{B6FB8D0A-DE8F-4BDB-A7A0-A12A41B1D66F}" destId="{11013052-0951-45AB-AA31-331D63EE2811}" srcOrd="4" destOrd="0" parTransId="{10EF5598-900A-4C7A-8D5B-99D6680D9AA9}" sibTransId="{E7CC505E-0DDA-4FCB-B838-A337634814C3}"/>
    <dgm:cxn modelId="{0239DB87-A0CD-48B5-9E0E-48C151FBF7E8}" srcId="{B6FB8D0A-DE8F-4BDB-A7A0-A12A41B1D66F}" destId="{C16AD9D7-0D55-43C2-9B19-5978C2E2B63B}" srcOrd="2" destOrd="0" parTransId="{6911A429-D555-4D65-879E-42F97E0C5D8C}" sibTransId="{31DCF5FF-C163-4EEE-A5F5-100A56DE3D3D}"/>
    <dgm:cxn modelId="{37FC5719-B7BF-404F-8B45-FCBA7341820C}" type="presOf" srcId="{85FC97B8-253D-4F3D-9790-2452ECD5AF63}" destId="{165AC507-1958-48A2-A773-7045F2CE4763}" srcOrd="0" destOrd="0" presId="urn:microsoft.com/office/officeart/2005/8/layout/list1"/>
    <dgm:cxn modelId="{478DA7FF-5DC8-2A43-A2BB-0CDD97E70F21}" type="presOf" srcId="{7F9D5E77-BFB0-41D7-B8EC-CF7DABED2B96}" destId="{DE4AD762-6EBD-4F23-8587-359962EECFD3}" srcOrd="1" destOrd="0" presId="urn:microsoft.com/office/officeart/2005/8/layout/list1"/>
    <dgm:cxn modelId="{234A1704-DA22-BE42-8020-13D5B625DDDE}" type="presOf" srcId="{6867FC9E-8C3D-4A5B-8BB0-78FAD80D7A9D}" destId="{63A5CB77-FD2E-4555-A16A-34F81B97FBB7}" srcOrd="0" destOrd="0" presId="urn:microsoft.com/office/officeart/2005/8/layout/list1"/>
    <dgm:cxn modelId="{B6FAFA05-5F26-4CCC-9116-C3D9474312AB}" srcId="{B6FB8D0A-DE8F-4BDB-A7A0-A12A41B1D66F}" destId="{6867FC9E-8C3D-4A5B-8BB0-78FAD80D7A9D}" srcOrd="0" destOrd="0" parTransId="{094C058F-A726-41EE-993A-138E932BCC46}" sibTransId="{5DA0D3F6-AC57-43D7-B9B9-88FA66FAF076}"/>
    <dgm:cxn modelId="{86C4DD97-7B38-154C-93B3-40F755CCEE41}" type="presOf" srcId="{6867FC9E-8C3D-4A5B-8BB0-78FAD80D7A9D}" destId="{67E274F8-46A5-4A22-9A32-53A9D301E617}" srcOrd="1" destOrd="0" presId="urn:microsoft.com/office/officeart/2005/8/layout/list1"/>
    <dgm:cxn modelId="{0135CD27-A718-354B-B381-EC8B6F21BFBA}" type="presOf" srcId="{85FC97B8-253D-4F3D-9790-2452ECD5AF63}" destId="{9EDFFE89-6F51-4B0B-882A-45DA552EEF98}" srcOrd="1" destOrd="0" presId="urn:microsoft.com/office/officeart/2005/8/layout/list1"/>
    <dgm:cxn modelId="{4A1ED360-2AD0-8C48-87DD-D5876DF6F7CD}" type="presOf" srcId="{7F9D5E77-BFB0-41D7-B8EC-CF7DABED2B96}" destId="{A0B0DA35-58E0-45CC-929B-D2BB649A9EFB}" srcOrd="0" destOrd="0" presId="urn:microsoft.com/office/officeart/2005/8/layout/list1"/>
    <dgm:cxn modelId="{BF3E2802-31A3-5649-AB37-61881F15E815}" type="presOf" srcId="{11013052-0951-45AB-AA31-331D63EE2811}" destId="{74F6CFA8-45A9-4492-91D3-8C205F6BCE2B}" srcOrd="1" destOrd="0" presId="urn:microsoft.com/office/officeart/2005/8/layout/list1"/>
    <dgm:cxn modelId="{55EAB61A-5087-403F-9AF4-2BDBB4068438}" srcId="{B6FB8D0A-DE8F-4BDB-A7A0-A12A41B1D66F}" destId="{85FC97B8-253D-4F3D-9790-2452ECD5AF63}" srcOrd="3" destOrd="0" parTransId="{75159BE8-9C3B-4FE5-981A-D6361903AFEA}" sibTransId="{CE3B7E62-E734-4E6D-8E0C-A520CB47B0B6}"/>
    <dgm:cxn modelId="{505AC13E-BCB6-9043-9D5E-FF5BD3282222}" type="presOf" srcId="{C16AD9D7-0D55-43C2-9B19-5978C2E2B63B}" destId="{643F6F27-56A5-4FB4-B3CB-B51F0DA4A76F}" srcOrd="1" destOrd="0" presId="urn:microsoft.com/office/officeart/2005/8/layout/list1"/>
    <dgm:cxn modelId="{0567407B-B7FF-DA4F-A31C-3F9A4A898CA1}" type="presOf" srcId="{C16AD9D7-0D55-43C2-9B19-5978C2E2B63B}" destId="{5664DA17-24BA-4165-BDC7-6D076CD3353B}" srcOrd="0" destOrd="0" presId="urn:microsoft.com/office/officeart/2005/8/layout/list1"/>
    <dgm:cxn modelId="{A33BDF5A-26D1-1E4F-AF2F-8CB371F662DA}" type="presOf" srcId="{B6FB8D0A-DE8F-4BDB-A7A0-A12A41B1D66F}" destId="{063CB068-71E1-45AE-879D-C8939722F3B0}" srcOrd="0" destOrd="0" presId="urn:microsoft.com/office/officeart/2005/8/layout/list1"/>
    <dgm:cxn modelId="{D5793AB0-0797-1441-B245-99AE93D2F19B}" type="presParOf" srcId="{063CB068-71E1-45AE-879D-C8939722F3B0}" destId="{7A818BE1-6F1D-4F98-9286-32F6BE9095B7}" srcOrd="0" destOrd="0" presId="urn:microsoft.com/office/officeart/2005/8/layout/list1"/>
    <dgm:cxn modelId="{FEEE7C45-4B7E-874C-AD64-334D3A789BB0}" type="presParOf" srcId="{7A818BE1-6F1D-4F98-9286-32F6BE9095B7}" destId="{63A5CB77-FD2E-4555-A16A-34F81B97FBB7}" srcOrd="0" destOrd="0" presId="urn:microsoft.com/office/officeart/2005/8/layout/list1"/>
    <dgm:cxn modelId="{1E808FA3-A34A-5B4C-B257-34416C03C3A3}" type="presParOf" srcId="{7A818BE1-6F1D-4F98-9286-32F6BE9095B7}" destId="{67E274F8-46A5-4A22-9A32-53A9D301E617}" srcOrd="1" destOrd="0" presId="urn:microsoft.com/office/officeart/2005/8/layout/list1"/>
    <dgm:cxn modelId="{A6EE5204-A513-1844-A06A-5BEC0B86DDEE}" type="presParOf" srcId="{063CB068-71E1-45AE-879D-C8939722F3B0}" destId="{DE1EBD88-89D0-47DF-AF2B-C47A913E3687}" srcOrd="1" destOrd="0" presId="urn:microsoft.com/office/officeart/2005/8/layout/list1"/>
    <dgm:cxn modelId="{54D8F3D0-45C1-E449-82D7-A35228D375CD}" type="presParOf" srcId="{063CB068-71E1-45AE-879D-C8939722F3B0}" destId="{9ECC61CD-017A-4305-9D3C-5D681F9BC72D}" srcOrd="2" destOrd="0" presId="urn:microsoft.com/office/officeart/2005/8/layout/list1"/>
    <dgm:cxn modelId="{4F09A611-2CC1-554D-A1D9-99E207F43332}" type="presParOf" srcId="{063CB068-71E1-45AE-879D-C8939722F3B0}" destId="{8A651736-E7A8-4800-8D3D-C684E9A1E8A8}" srcOrd="3" destOrd="0" presId="urn:microsoft.com/office/officeart/2005/8/layout/list1"/>
    <dgm:cxn modelId="{E55DED90-8BC7-5846-8F8E-17A403394AB9}" type="presParOf" srcId="{063CB068-71E1-45AE-879D-C8939722F3B0}" destId="{740F4753-B53D-4275-A729-63A11EA80141}" srcOrd="4" destOrd="0" presId="urn:microsoft.com/office/officeart/2005/8/layout/list1"/>
    <dgm:cxn modelId="{DC89D0AD-9EAF-9B4D-AEC1-6235B49AFB75}" type="presParOf" srcId="{740F4753-B53D-4275-A729-63A11EA80141}" destId="{A0B0DA35-58E0-45CC-929B-D2BB649A9EFB}" srcOrd="0" destOrd="0" presId="urn:microsoft.com/office/officeart/2005/8/layout/list1"/>
    <dgm:cxn modelId="{1B339F90-1D7E-5845-83E3-24C7D8144D70}" type="presParOf" srcId="{740F4753-B53D-4275-A729-63A11EA80141}" destId="{DE4AD762-6EBD-4F23-8587-359962EECFD3}" srcOrd="1" destOrd="0" presId="urn:microsoft.com/office/officeart/2005/8/layout/list1"/>
    <dgm:cxn modelId="{7FD3D075-C89C-594F-B26B-8CE17FB16289}" type="presParOf" srcId="{063CB068-71E1-45AE-879D-C8939722F3B0}" destId="{ED151E82-839B-4886-8CBB-E72065C44223}" srcOrd="5" destOrd="0" presId="urn:microsoft.com/office/officeart/2005/8/layout/list1"/>
    <dgm:cxn modelId="{351817DC-0B38-A548-B8EE-89B9527479C8}" type="presParOf" srcId="{063CB068-71E1-45AE-879D-C8939722F3B0}" destId="{3BCB0517-56CE-48A2-8ADC-62AE214959C0}" srcOrd="6" destOrd="0" presId="urn:microsoft.com/office/officeart/2005/8/layout/list1"/>
    <dgm:cxn modelId="{5D4598FB-3801-BB41-89DC-39EBFA8DD9D1}" type="presParOf" srcId="{063CB068-71E1-45AE-879D-C8939722F3B0}" destId="{6226A8B5-0657-4D6F-AC07-2A175F064174}" srcOrd="7" destOrd="0" presId="urn:microsoft.com/office/officeart/2005/8/layout/list1"/>
    <dgm:cxn modelId="{2F1C48EE-1B6A-674B-ADFD-1B109C218482}" type="presParOf" srcId="{063CB068-71E1-45AE-879D-C8939722F3B0}" destId="{914ABE5C-4F19-4FC0-864F-24046221BCBF}" srcOrd="8" destOrd="0" presId="urn:microsoft.com/office/officeart/2005/8/layout/list1"/>
    <dgm:cxn modelId="{716FBB7C-4591-8E4E-98CF-F10969819616}" type="presParOf" srcId="{914ABE5C-4F19-4FC0-864F-24046221BCBF}" destId="{5664DA17-24BA-4165-BDC7-6D076CD3353B}" srcOrd="0" destOrd="0" presId="urn:microsoft.com/office/officeart/2005/8/layout/list1"/>
    <dgm:cxn modelId="{5E56A4D3-8D6E-3642-8129-09D68022DFC4}" type="presParOf" srcId="{914ABE5C-4F19-4FC0-864F-24046221BCBF}" destId="{643F6F27-56A5-4FB4-B3CB-B51F0DA4A76F}" srcOrd="1" destOrd="0" presId="urn:microsoft.com/office/officeart/2005/8/layout/list1"/>
    <dgm:cxn modelId="{528A6244-E1D0-3246-A0D8-D7BD581F8FD0}" type="presParOf" srcId="{063CB068-71E1-45AE-879D-C8939722F3B0}" destId="{6F376F83-2807-452F-BCE3-7D9CCB94A9AC}" srcOrd="9" destOrd="0" presId="urn:microsoft.com/office/officeart/2005/8/layout/list1"/>
    <dgm:cxn modelId="{ABB24E4C-EF75-0545-A5BE-FE0BC2D998AC}" type="presParOf" srcId="{063CB068-71E1-45AE-879D-C8939722F3B0}" destId="{6647932F-A4C0-4148-9784-A2DCE98417AC}" srcOrd="10" destOrd="0" presId="urn:microsoft.com/office/officeart/2005/8/layout/list1"/>
    <dgm:cxn modelId="{6BB6A1D6-6CC7-CA40-8179-F5DCD1FACC10}" type="presParOf" srcId="{063CB068-71E1-45AE-879D-C8939722F3B0}" destId="{78E7E033-BB5E-49FB-899A-C7411F56834A}" srcOrd="11" destOrd="0" presId="urn:microsoft.com/office/officeart/2005/8/layout/list1"/>
    <dgm:cxn modelId="{E334402F-F0CE-B94A-BCB3-977C0673ED3E}" type="presParOf" srcId="{063CB068-71E1-45AE-879D-C8939722F3B0}" destId="{80A3415E-63A4-4DF9-9052-25D8A6564B3E}" srcOrd="12" destOrd="0" presId="urn:microsoft.com/office/officeart/2005/8/layout/list1"/>
    <dgm:cxn modelId="{8B8FB237-E4DB-1840-A7CD-3AF5BFB8A92F}" type="presParOf" srcId="{80A3415E-63A4-4DF9-9052-25D8A6564B3E}" destId="{165AC507-1958-48A2-A773-7045F2CE4763}" srcOrd="0" destOrd="0" presId="urn:microsoft.com/office/officeart/2005/8/layout/list1"/>
    <dgm:cxn modelId="{D526471B-B961-2341-9ACF-854BBA260B9F}" type="presParOf" srcId="{80A3415E-63A4-4DF9-9052-25D8A6564B3E}" destId="{9EDFFE89-6F51-4B0B-882A-45DA552EEF98}" srcOrd="1" destOrd="0" presId="urn:microsoft.com/office/officeart/2005/8/layout/list1"/>
    <dgm:cxn modelId="{077B7597-D00E-2545-9003-F7D165DA4BF2}" type="presParOf" srcId="{063CB068-71E1-45AE-879D-C8939722F3B0}" destId="{5793B27F-D8FA-45FF-8FD4-53D061515F10}" srcOrd="13" destOrd="0" presId="urn:microsoft.com/office/officeart/2005/8/layout/list1"/>
    <dgm:cxn modelId="{8D8579AA-9AA1-324B-884D-03E59B380296}" type="presParOf" srcId="{063CB068-71E1-45AE-879D-C8939722F3B0}" destId="{552058CE-7EBD-4883-A7CA-041EC2C7793F}" srcOrd="14" destOrd="0" presId="urn:microsoft.com/office/officeart/2005/8/layout/list1"/>
    <dgm:cxn modelId="{7EBDC75B-39F6-6542-A1A3-5AD01ADE3628}" type="presParOf" srcId="{063CB068-71E1-45AE-879D-C8939722F3B0}" destId="{B3AFD219-F752-4EDC-98D8-DAD5BDF1A240}" srcOrd="15" destOrd="0" presId="urn:microsoft.com/office/officeart/2005/8/layout/list1"/>
    <dgm:cxn modelId="{7A20F417-737D-B245-8160-FC2D4ED1863B}" type="presParOf" srcId="{063CB068-71E1-45AE-879D-C8939722F3B0}" destId="{CFA6A976-A588-40E8-A940-B3A9DC87F9C7}" srcOrd="16" destOrd="0" presId="urn:microsoft.com/office/officeart/2005/8/layout/list1"/>
    <dgm:cxn modelId="{D87626F1-41DD-0D44-8F84-A087BED27884}" type="presParOf" srcId="{CFA6A976-A588-40E8-A940-B3A9DC87F9C7}" destId="{B9E4B8F0-70F1-4FF2-A6B4-071DCE5BD4DB}" srcOrd="0" destOrd="0" presId="urn:microsoft.com/office/officeart/2005/8/layout/list1"/>
    <dgm:cxn modelId="{4AEFE0BC-A995-F34C-A336-7102523D1270}" type="presParOf" srcId="{CFA6A976-A588-40E8-A940-B3A9DC87F9C7}" destId="{74F6CFA8-45A9-4492-91D3-8C205F6BCE2B}" srcOrd="1" destOrd="0" presId="urn:microsoft.com/office/officeart/2005/8/layout/list1"/>
    <dgm:cxn modelId="{CD125009-D082-224B-AD4C-FEC8A3A3EE0C}" type="presParOf" srcId="{063CB068-71E1-45AE-879D-C8939722F3B0}" destId="{B5A0EE7B-80B9-47D2-AE1C-90440CB2F192}" srcOrd="17" destOrd="0" presId="urn:microsoft.com/office/officeart/2005/8/layout/list1"/>
    <dgm:cxn modelId="{60D798D5-C8BF-D34E-ADD9-FB001CA7BCD0}" type="presParOf" srcId="{063CB068-71E1-45AE-879D-C8939722F3B0}" destId="{FFF686F7-073A-455F-BC55-4C35E3B6D92F}" srcOrd="18"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FE7F6CE4-5B7F-9343-97E4-DB40F8763C64}"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BF57A802-F088-AE4B-A7DE-4E9616A39AED}">
      <dgm:prSet phldrT="[Text]"/>
      <dgm:spPr/>
      <dgm:t>
        <a:bodyPr/>
        <a:lstStyle/>
        <a:p>
          <a:r>
            <a:rPr lang="en-US" dirty="0" smtClean="0"/>
            <a:t>Designate a lead officer</a:t>
          </a:r>
          <a:endParaRPr lang="en-US" dirty="0"/>
        </a:p>
      </dgm:t>
    </dgm:pt>
    <dgm:pt modelId="{28C619CF-83F9-BA49-8DE7-FA54189CB018}" type="parTrans" cxnId="{9685A999-6EB0-EE43-A3DB-A40DC5000F53}">
      <dgm:prSet/>
      <dgm:spPr/>
      <dgm:t>
        <a:bodyPr/>
        <a:lstStyle/>
        <a:p>
          <a:endParaRPr lang="en-US"/>
        </a:p>
      </dgm:t>
    </dgm:pt>
    <dgm:pt modelId="{3A2F2A13-5469-A347-83F0-8A0D10B08DFE}" type="sibTrans" cxnId="{9685A999-6EB0-EE43-A3DB-A40DC5000F53}">
      <dgm:prSet/>
      <dgm:spPr/>
      <dgm:t>
        <a:bodyPr/>
        <a:lstStyle/>
        <a:p>
          <a:endParaRPr lang="en-US"/>
        </a:p>
      </dgm:t>
    </dgm:pt>
    <dgm:pt modelId="{DC96D9A7-1EB3-0B43-97F2-7DFDBAB934BA}">
      <dgm:prSet phldrT="[Text]"/>
      <dgm:spPr/>
      <dgm:t>
        <a:bodyPr/>
        <a:lstStyle/>
        <a:p>
          <a:r>
            <a:rPr lang="en-US" dirty="0" smtClean="0"/>
            <a:t>Ensure robust procedures for:</a:t>
          </a:r>
          <a:endParaRPr lang="en-US" dirty="0"/>
        </a:p>
      </dgm:t>
    </dgm:pt>
    <dgm:pt modelId="{0471F4D8-0B84-FD47-BEA1-02F3BF330EA6}" type="parTrans" cxnId="{19CB0144-8BFB-3A45-AE74-2FFD56826B26}">
      <dgm:prSet/>
      <dgm:spPr/>
      <dgm:t>
        <a:bodyPr/>
        <a:lstStyle/>
        <a:p>
          <a:endParaRPr lang="en-US"/>
        </a:p>
      </dgm:t>
    </dgm:pt>
    <dgm:pt modelId="{E52DC6F8-A72D-014D-BFE7-99770A9B6985}" type="sibTrans" cxnId="{19CB0144-8BFB-3A45-AE74-2FFD56826B26}">
      <dgm:prSet/>
      <dgm:spPr/>
      <dgm:t>
        <a:bodyPr/>
        <a:lstStyle/>
        <a:p>
          <a:endParaRPr lang="en-US"/>
        </a:p>
      </dgm:t>
    </dgm:pt>
    <dgm:pt modelId="{A35EEEA7-1CD6-3047-82E9-54AD860B881B}">
      <dgm:prSet phldrT="[Text]"/>
      <dgm:spPr/>
      <dgm:t>
        <a:bodyPr/>
        <a:lstStyle/>
        <a:p>
          <a:r>
            <a:rPr lang="en-US" dirty="0" smtClean="0"/>
            <a:t>Recruitment and selection of staff</a:t>
          </a:r>
          <a:endParaRPr lang="en-US" dirty="0"/>
        </a:p>
      </dgm:t>
    </dgm:pt>
    <dgm:pt modelId="{517B57B3-31CE-8A49-8E21-F176BE41C7C8}" type="parTrans" cxnId="{5D1EDB38-FBF8-9746-BB2F-0DF58127E0A8}">
      <dgm:prSet/>
      <dgm:spPr/>
      <dgm:t>
        <a:bodyPr/>
        <a:lstStyle/>
        <a:p>
          <a:endParaRPr lang="en-US"/>
        </a:p>
      </dgm:t>
    </dgm:pt>
    <dgm:pt modelId="{A0B7DBB3-279D-DB4B-9567-0F06A1D43558}" type="sibTrans" cxnId="{5D1EDB38-FBF8-9746-BB2F-0DF58127E0A8}">
      <dgm:prSet/>
      <dgm:spPr/>
      <dgm:t>
        <a:bodyPr/>
        <a:lstStyle/>
        <a:p>
          <a:endParaRPr lang="en-US"/>
        </a:p>
      </dgm:t>
    </dgm:pt>
    <dgm:pt modelId="{F80869FE-4544-C14B-914E-545DD78A88F4}">
      <dgm:prSet/>
      <dgm:spPr/>
      <dgm:t>
        <a:bodyPr/>
        <a:lstStyle/>
        <a:p>
          <a:r>
            <a:rPr lang="en-US" smtClean="0"/>
            <a:t>Provide clear operational guidance for staff and appropriate training</a:t>
          </a:r>
          <a:endParaRPr lang="en-US" dirty="0"/>
        </a:p>
      </dgm:t>
    </dgm:pt>
    <dgm:pt modelId="{916F2D3D-BF6C-9244-8947-67A5E149A9FE}" type="parTrans" cxnId="{DD1DE209-6318-F946-A5FB-6C85D29000FA}">
      <dgm:prSet/>
      <dgm:spPr/>
      <dgm:t>
        <a:bodyPr/>
        <a:lstStyle/>
        <a:p>
          <a:endParaRPr lang="en-US"/>
        </a:p>
      </dgm:t>
    </dgm:pt>
    <dgm:pt modelId="{5FAF792A-7777-634F-BBED-F37DA34C812E}" type="sibTrans" cxnId="{DD1DE209-6318-F946-A5FB-6C85D29000FA}">
      <dgm:prSet/>
      <dgm:spPr/>
      <dgm:t>
        <a:bodyPr/>
        <a:lstStyle/>
        <a:p>
          <a:endParaRPr lang="en-US"/>
        </a:p>
      </dgm:t>
    </dgm:pt>
    <dgm:pt modelId="{F14DF65B-8404-4249-9798-90EE913F7881}">
      <dgm:prSet/>
      <dgm:spPr/>
      <dgm:t>
        <a:bodyPr/>
        <a:lstStyle/>
        <a:p>
          <a:r>
            <a:rPr lang="en-US" dirty="0" smtClean="0"/>
            <a:t>Contribute to strategic direction of the board</a:t>
          </a:r>
          <a:endParaRPr lang="en-US" dirty="0"/>
        </a:p>
      </dgm:t>
    </dgm:pt>
    <dgm:pt modelId="{13F84CA3-12DE-E347-9D4C-0D16231766CD}" type="parTrans" cxnId="{6E0C3E1A-9E8F-2A4A-B8F5-335D3A337B9E}">
      <dgm:prSet/>
      <dgm:spPr/>
      <dgm:t>
        <a:bodyPr/>
        <a:lstStyle/>
        <a:p>
          <a:endParaRPr lang="en-US"/>
        </a:p>
      </dgm:t>
    </dgm:pt>
    <dgm:pt modelId="{0544C9D5-007F-4244-9217-C00B5367BFF9}" type="sibTrans" cxnId="{6E0C3E1A-9E8F-2A4A-B8F5-335D3A337B9E}">
      <dgm:prSet/>
      <dgm:spPr/>
      <dgm:t>
        <a:bodyPr/>
        <a:lstStyle/>
        <a:p>
          <a:endParaRPr lang="en-US"/>
        </a:p>
      </dgm:t>
    </dgm:pt>
    <dgm:pt modelId="{29D51769-D8A8-7642-A236-4C447DE2C5FA}">
      <dgm:prSet/>
      <dgm:spPr/>
      <dgm:t>
        <a:bodyPr/>
        <a:lstStyle/>
        <a:p>
          <a:r>
            <a:rPr lang="en-US" smtClean="0"/>
            <a:t>Provide monitoring information and an annual report to the Board</a:t>
          </a:r>
          <a:endParaRPr lang="en-US" dirty="0"/>
        </a:p>
      </dgm:t>
    </dgm:pt>
    <dgm:pt modelId="{5011178B-0221-1C41-9E28-29F56D7CA75A}" type="parTrans" cxnId="{CD032BB7-42E3-E447-9336-59E2E662241D}">
      <dgm:prSet/>
      <dgm:spPr/>
      <dgm:t>
        <a:bodyPr/>
        <a:lstStyle/>
        <a:p>
          <a:endParaRPr lang="en-US"/>
        </a:p>
      </dgm:t>
    </dgm:pt>
    <dgm:pt modelId="{9A6445DA-B88E-8A49-89D4-31EED3D64E21}" type="sibTrans" cxnId="{CD032BB7-42E3-E447-9336-59E2E662241D}">
      <dgm:prSet/>
      <dgm:spPr/>
      <dgm:t>
        <a:bodyPr/>
        <a:lstStyle/>
        <a:p>
          <a:endParaRPr lang="en-US"/>
        </a:p>
      </dgm:t>
    </dgm:pt>
    <dgm:pt modelId="{24191BA1-1011-2846-8AD2-0824893EA9F5}">
      <dgm:prSet/>
      <dgm:spPr/>
      <dgm:t>
        <a:bodyPr/>
        <a:lstStyle/>
        <a:p>
          <a:r>
            <a:rPr lang="en-US" smtClean="0"/>
            <a:t>Ensure implementation of No Secrets, and Board expectations</a:t>
          </a:r>
          <a:endParaRPr lang="en-US" dirty="0"/>
        </a:p>
      </dgm:t>
    </dgm:pt>
    <dgm:pt modelId="{99A1FEDF-441A-354D-9EB0-45B978661D2D}" type="parTrans" cxnId="{C4193948-5AE2-7040-85C6-70959E461DC3}">
      <dgm:prSet/>
      <dgm:spPr/>
      <dgm:t>
        <a:bodyPr/>
        <a:lstStyle/>
        <a:p>
          <a:endParaRPr lang="en-US"/>
        </a:p>
      </dgm:t>
    </dgm:pt>
    <dgm:pt modelId="{E8FBAACC-1193-7147-99E8-7A681489FB0D}" type="sibTrans" cxnId="{C4193948-5AE2-7040-85C6-70959E461DC3}">
      <dgm:prSet/>
      <dgm:spPr/>
      <dgm:t>
        <a:bodyPr/>
        <a:lstStyle/>
        <a:p>
          <a:endParaRPr lang="en-US"/>
        </a:p>
      </dgm:t>
    </dgm:pt>
    <dgm:pt modelId="{6724AC51-9DE0-B841-9E88-5F441571DE11}">
      <dgm:prSet/>
      <dgm:spPr/>
      <dgm:t>
        <a:bodyPr/>
        <a:lstStyle/>
        <a:p>
          <a:r>
            <a:rPr lang="en-US" dirty="0" smtClean="0"/>
            <a:t>Risk assessment </a:t>
          </a:r>
        </a:p>
      </dgm:t>
    </dgm:pt>
    <dgm:pt modelId="{204ED02C-ADD9-5442-9C4B-AA26CF73AB09}" type="parTrans" cxnId="{5B879D77-5682-DD4F-B83F-3A450FEC98C4}">
      <dgm:prSet/>
      <dgm:spPr/>
      <dgm:t>
        <a:bodyPr/>
        <a:lstStyle/>
        <a:p>
          <a:endParaRPr lang="en-US"/>
        </a:p>
      </dgm:t>
    </dgm:pt>
    <dgm:pt modelId="{2F3BF1BE-6E92-EF4B-B503-A0F3DB20821C}" type="sibTrans" cxnId="{5B879D77-5682-DD4F-B83F-3A450FEC98C4}">
      <dgm:prSet/>
      <dgm:spPr/>
      <dgm:t>
        <a:bodyPr/>
        <a:lstStyle/>
        <a:p>
          <a:endParaRPr lang="en-US"/>
        </a:p>
      </dgm:t>
    </dgm:pt>
    <dgm:pt modelId="{90C48A2D-09A5-9A46-8002-E87A3222BEF9}">
      <dgm:prSet/>
      <dgm:spPr/>
      <dgm:t>
        <a:bodyPr/>
        <a:lstStyle/>
        <a:p>
          <a:r>
            <a:rPr lang="en-US" dirty="0" smtClean="0"/>
            <a:t>Embedding safeguarding in care plans</a:t>
          </a:r>
        </a:p>
      </dgm:t>
    </dgm:pt>
    <dgm:pt modelId="{F75B7120-A566-0646-9611-2ADA964F4DD2}" type="parTrans" cxnId="{02F753D6-D08D-9441-B4D5-1363D192BA4C}">
      <dgm:prSet/>
      <dgm:spPr/>
      <dgm:t>
        <a:bodyPr/>
        <a:lstStyle/>
        <a:p>
          <a:endParaRPr lang="en-US"/>
        </a:p>
      </dgm:t>
    </dgm:pt>
    <dgm:pt modelId="{9A444C34-89DB-9947-A90F-7BC310E23DD7}" type="sibTrans" cxnId="{02F753D6-D08D-9441-B4D5-1363D192BA4C}">
      <dgm:prSet/>
      <dgm:spPr/>
      <dgm:t>
        <a:bodyPr/>
        <a:lstStyle/>
        <a:p>
          <a:endParaRPr lang="en-US"/>
        </a:p>
      </dgm:t>
    </dgm:pt>
    <dgm:pt modelId="{B0793E38-FF8B-404B-8ACE-2D2DDF9236B4}">
      <dgm:prSet/>
      <dgm:spPr/>
      <dgm:t>
        <a:bodyPr/>
        <a:lstStyle/>
        <a:p>
          <a:r>
            <a:rPr lang="en-US" smtClean="0"/>
            <a:t>Reporting and recording</a:t>
          </a:r>
          <a:endParaRPr lang="en-US" dirty="0" smtClean="0"/>
        </a:p>
      </dgm:t>
    </dgm:pt>
    <dgm:pt modelId="{382E08F0-4D35-6940-BE6A-736FEA81BCC7}" type="parTrans" cxnId="{67BFC7AD-DBEC-4D49-B081-A2ED5270038D}">
      <dgm:prSet/>
      <dgm:spPr/>
      <dgm:t>
        <a:bodyPr/>
        <a:lstStyle/>
        <a:p>
          <a:endParaRPr lang="en-US"/>
        </a:p>
      </dgm:t>
    </dgm:pt>
    <dgm:pt modelId="{E4A4AB13-F06B-E348-840A-5DF67F8341EA}" type="sibTrans" cxnId="{67BFC7AD-DBEC-4D49-B081-A2ED5270038D}">
      <dgm:prSet/>
      <dgm:spPr/>
      <dgm:t>
        <a:bodyPr/>
        <a:lstStyle/>
        <a:p>
          <a:endParaRPr lang="en-US"/>
        </a:p>
      </dgm:t>
    </dgm:pt>
    <dgm:pt modelId="{54E47C18-35E5-B940-B4C2-F2CD22B4F9CC}">
      <dgm:prSet/>
      <dgm:spPr/>
      <dgm:t>
        <a:bodyPr/>
        <a:lstStyle/>
        <a:p>
          <a:r>
            <a:rPr lang="en-US" smtClean="0"/>
            <a:t>Whistleblowing</a:t>
          </a:r>
          <a:endParaRPr lang="en-US" dirty="0" smtClean="0"/>
        </a:p>
      </dgm:t>
    </dgm:pt>
    <dgm:pt modelId="{5AAD1437-1105-7F40-8BCF-AE97F90FBD2D}" type="parTrans" cxnId="{F3B177C3-B9F9-4848-A1E0-A74877EFD014}">
      <dgm:prSet/>
      <dgm:spPr/>
      <dgm:t>
        <a:bodyPr/>
        <a:lstStyle/>
        <a:p>
          <a:endParaRPr lang="en-US"/>
        </a:p>
      </dgm:t>
    </dgm:pt>
    <dgm:pt modelId="{D007C2E0-8B12-9B46-A078-8D9ABA0488BD}" type="sibTrans" cxnId="{F3B177C3-B9F9-4848-A1E0-A74877EFD014}">
      <dgm:prSet/>
      <dgm:spPr/>
      <dgm:t>
        <a:bodyPr/>
        <a:lstStyle/>
        <a:p>
          <a:endParaRPr lang="en-US"/>
        </a:p>
      </dgm:t>
    </dgm:pt>
    <dgm:pt modelId="{DA768BCB-7060-C848-9FC6-3AD30B50AE5F}">
      <dgm:prSet/>
      <dgm:spPr/>
      <dgm:t>
        <a:bodyPr/>
        <a:lstStyle/>
        <a:p>
          <a:r>
            <a:rPr lang="en-US" smtClean="0"/>
            <a:t>Responding to allegations against staff</a:t>
          </a:r>
          <a:endParaRPr lang="en-US" dirty="0" smtClean="0"/>
        </a:p>
      </dgm:t>
    </dgm:pt>
    <dgm:pt modelId="{C057D027-76ED-3846-B490-27FC19A6EE62}" type="parTrans" cxnId="{EC3DC525-C2B1-524A-9D3D-1354FFA066C3}">
      <dgm:prSet/>
      <dgm:spPr/>
      <dgm:t>
        <a:bodyPr/>
        <a:lstStyle/>
        <a:p>
          <a:endParaRPr lang="en-US"/>
        </a:p>
      </dgm:t>
    </dgm:pt>
    <dgm:pt modelId="{72189529-E4FC-A54D-BB00-0F6A9CE9A6A5}" type="sibTrans" cxnId="{EC3DC525-C2B1-524A-9D3D-1354FFA066C3}">
      <dgm:prSet/>
      <dgm:spPr/>
      <dgm:t>
        <a:bodyPr/>
        <a:lstStyle/>
        <a:p>
          <a:endParaRPr lang="en-US"/>
        </a:p>
      </dgm:t>
    </dgm:pt>
    <dgm:pt modelId="{11957DF2-BA0F-3947-86C9-288A3CC07A39}" type="pres">
      <dgm:prSet presAssocID="{FE7F6CE4-5B7F-9343-97E4-DB40F8763C64}" presName="linear" presStyleCnt="0">
        <dgm:presLayoutVars>
          <dgm:animLvl val="lvl"/>
          <dgm:resizeHandles val="exact"/>
        </dgm:presLayoutVars>
      </dgm:prSet>
      <dgm:spPr/>
      <dgm:t>
        <a:bodyPr/>
        <a:lstStyle/>
        <a:p>
          <a:endParaRPr lang="en-US"/>
        </a:p>
      </dgm:t>
    </dgm:pt>
    <dgm:pt modelId="{B1893AF5-E45B-E94E-9E8A-A096DFF7AD91}" type="pres">
      <dgm:prSet presAssocID="{BF57A802-F088-AE4B-A7DE-4E9616A39AED}" presName="parentText" presStyleLbl="node1" presStyleIdx="0" presStyleCnt="6">
        <dgm:presLayoutVars>
          <dgm:chMax val="0"/>
          <dgm:bulletEnabled val="1"/>
        </dgm:presLayoutVars>
      </dgm:prSet>
      <dgm:spPr/>
      <dgm:t>
        <a:bodyPr/>
        <a:lstStyle/>
        <a:p>
          <a:endParaRPr lang="en-US"/>
        </a:p>
      </dgm:t>
    </dgm:pt>
    <dgm:pt modelId="{0F10B2E1-6048-8442-9CE1-93D044FC016B}" type="pres">
      <dgm:prSet presAssocID="{3A2F2A13-5469-A347-83F0-8A0D10B08DFE}" presName="spacer" presStyleCnt="0"/>
      <dgm:spPr/>
    </dgm:pt>
    <dgm:pt modelId="{306C4829-7DD7-9C46-8C25-B72955FDEFCD}" type="pres">
      <dgm:prSet presAssocID="{24191BA1-1011-2846-8AD2-0824893EA9F5}" presName="parentText" presStyleLbl="node1" presStyleIdx="1" presStyleCnt="6">
        <dgm:presLayoutVars>
          <dgm:chMax val="0"/>
          <dgm:bulletEnabled val="1"/>
        </dgm:presLayoutVars>
      </dgm:prSet>
      <dgm:spPr/>
      <dgm:t>
        <a:bodyPr/>
        <a:lstStyle/>
        <a:p>
          <a:endParaRPr lang="en-US"/>
        </a:p>
      </dgm:t>
    </dgm:pt>
    <dgm:pt modelId="{CD64FF9B-2410-8548-AB7F-04B6F21B772B}" type="pres">
      <dgm:prSet presAssocID="{E8FBAACC-1193-7147-99E8-7A681489FB0D}" presName="spacer" presStyleCnt="0"/>
      <dgm:spPr/>
    </dgm:pt>
    <dgm:pt modelId="{42CC4497-9A5C-A14A-85B4-B8E200F79940}" type="pres">
      <dgm:prSet presAssocID="{29D51769-D8A8-7642-A236-4C447DE2C5FA}" presName="parentText" presStyleLbl="node1" presStyleIdx="2" presStyleCnt="6">
        <dgm:presLayoutVars>
          <dgm:chMax val="0"/>
          <dgm:bulletEnabled val="1"/>
        </dgm:presLayoutVars>
      </dgm:prSet>
      <dgm:spPr/>
      <dgm:t>
        <a:bodyPr/>
        <a:lstStyle/>
        <a:p>
          <a:endParaRPr lang="en-US"/>
        </a:p>
      </dgm:t>
    </dgm:pt>
    <dgm:pt modelId="{D491A1FB-D13C-4841-8FC1-1639B19CEABD}" type="pres">
      <dgm:prSet presAssocID="{9A6445DA-B88E-8A49-89D4-31EED3D64E21}" presName="spacer" presStyleCnt="0"/>
      <dgm:spPr/>
    </dgm:pt>
    <dgm:pt modelId="{13FBEEA2-27FA-534E-8E2A-F98738554BB1}" type="pres">
      <dgm:prSet presAssocID="{F14DF65B-8404-4249-9798-90EE913F7881}" presName="parentText" presStyleLbl="node1" presStyleIdx="3" presStyleCnt="6">
        <dgm:presLayoutVars>
          <dgm:chMax val="0"/>
          <dgm:bulletEnabled val="1"/>
        </dgm:presLayoutVars>
      </dgm:prSet>
      <dgm:spPr/>
      <dgm:t>
        <a:bodyPr/>
        <a:lstStyle/>
        <a:p>
          <a:endParaRPr lang="en-US"/>
        </a:p>
      </dgm:t>
    </dgm:pt>
    <dgm:pt modelId="{0F71F4F7-F484-0443-9B55-62314A6983B0}" type="pres">
      <dgm:prSet presAssocID="{0544C9D5-007F-4244-9217-C00B5367BFF9}" presName="spacer" presStyleCnt="0"/>
      <dgm:spPr/>
    </dgm:pt>
    <dgm:pt modelId="{B211728D-8DD4-EC4B-BA00-033BE9715617}" type="pres">
      <dgm:prSet presAssocID="{F80869FE-4544-C14B-914E-545DD78A88F4}" presName="parentText" presStyleLbl="node1" presStyleIdx="4" presStyleCnt="6">
        <dgm:presLayoutVars>
          <dgm:chMax val="0"/>
          <dgm:bulletEnabled val="1"/>
        </dgm:presLayoutVars>
      </dgm:prSet>
      <dgm:spPr/>
      <dgm:t>
        <a:bodyPr/>
        <a:lstStyle/>
        <a:p>
          <a:endParaRPr lang="en-US"/>
        </a:p>
      </dgm:t>
    </dgm:pt>
    <dgm:pt modelId="{A9EE6F2D-110D-E644-814F-3AFB9BD37FEA}" type="pres">
      <dgm:prSet presAssocID="{5FAF792A-7777-634F-BBED-F37DA34C812E}" presName="spacer" presStyleCnt="0"/>
      <dgm:spPr/>
    </dgm:pt>
    <dgm:pt modelId="{AA1F9F4A-86B9-B14B-A17B-C9A67F98FFBD}" type="pres">
      <dgm:prSet presAssocID="{DC96D9A7-1EB3-0B43-97F2-7DFDBAB934BA}" presName="parentText" presStyleLbl="node1" presStyleIdx="5" presStyleCnt="6">
        <dgm:presLayoutVars>
          <dgm:chMax val="0"/>
          <dgm:bulletEnabled val="1"/>
        </dgm:presLayoutVars>
      </dgm:prSet>
      <dgm:spPr/>
      <dgm:t>
        <a:bodyPr/>
        <a:lstStyle/>
        <a:p>
          <a:endParaRPr lang="en-US"/>
        </a:p>
      </dgm:t>
    </dgm:pt>
    <dgm:pt modelId="{B497B89E-A4B0-0B48-B266-AF5444585619}" type="pres">
      <dgm:prSet presAssocID="{DC96D9A7-1EB3-0B43-97F2-7DFDBAB934BA}" presName="childText" presStyleLbl="revTx" presStyleIdx="0" presStyleCnt="1">
        <dgm:presLayoutVars>
          <dgm:bulletEnabled val="1"/>
        </dgm:presLayoutVars>
      </dgm:prSet>
      <dgm:spPr/>
      <dgm:t>
        <a:bodyPr/>
        <a:lstStyle/>
        <a:p>
          <a:endParaRPr lang="en-US"/>
        </a:p>
      </dgm:t>
    </dgm:pt>
  </dgm:ptLst>
  <dgm:cxnLst>
    <dgm:cxn modelId="{5B879D77-5682-DD4F-B83F-3A450FEC98C4}" srcId="{DC96D9A7-1EB3-0B43-97F2-7DFDBAB934BA}" destId="{6724AC51-9DE0-B841-9E88-5F441571DE11}" srcOrd="1" destOrd="0" parTransId="{204ED02C-ADD9-5442-9C4B-AA26CF73AB09}" sibTransId="{2F3BF1BE-6E92-EF4B-B503-A0F3DB20821C}"/>
    <dgm:cxn modelId="{98A6E011-825E-DB43-B803-402D87B3B771}" type="presOf" srcId="{B0793E38-FF8B-404B-8ACE-2D2DDF9236B4}" destId="{B497B89E-A4B0-0B48-B266-AF5444585619}" srcOrd="0" destOrd="3" presId="urn:microsoft.com/office/officeart/2005/8/layout/vList2"/>
    <dgm:cxn modelId="{9685A999-6EB0-EE43-A3DB-A40DC5000F53}" srcId="{FE7F6CE4-5B7F-9343-97E4-DB40F8763C64}" destId="{BF57A802-F088-AE4B-A7DE-4E9616A39AED}" srcOrd="0" destOrd="0" parTransId="{28C619CF-83F9-BA49-8DE7-FA54189CB018}" sibTransId="{3A2F2A13-5469-A347-83F0-8A0D10B08DFE}"/>
    <dgm:cxn modelId="{A71AE33D-2015-B94F-AE60-DC29E9D4B64C}" type="presOf" srcId="{29D51769-D8A8-7642-A236-4C447DE2C5FA}" destId="{42CC4497-9A5C-A14A-85B4-B8E200F79940}" srcOrd="0" destOrd="0" presId="urn:microsoft.com/office/officeart/2005/8/layout/vList2"/>
    <dgm:cxn modelId="{793AB19B-C692-FB49-8EC7-F9EB78A9C261}" type="presOf" srcId="{BF57A802-F088-AE4B-A7DE-4E9616A39AED}" destId="{B1893AF5-E45B-E94E-9E8A-A096DFF7AD91}" srcOrd="0" destOrd="0" presId="urn:microsoft.com/office/officeart/2005/8/layout/vList2"/>
    <dgm:cxn modelId="{9D74082D-8E5D-1240-8A7B-F48127565A6A}" type="presOf" srcId="{DC96D9A7-1EB3-0B43-97F2-7DFDBAB934BA}" destId="{AA1F9F4A-86B9-B14B-A17B-C9A67F98FFBD}" srcOrd="0" destOrd="0" presId="urn:microsoft.com/office/officeart/2005/8/layout/vList2"/>
    <dgm:cxn modelId="{F3B177C3-B9F9-4848-A1E0-A74877EFD014}" srcId="{DC96D9A7-1EB3-0B43-97F2-7DFDBAB934BA}" destId="{54E47C18-35E5-B940-B4C2-F2CD22B4F9CC}" srcOrd="4" destOrd="0" parTransId="{5AAD1437-1105-7F40-8BCF-AE97F90FBD2D}" sibTransId="{D007C2E0-8B12-9B46-A078-8D9ABA0488BD}"/>
    <dgm:cxn modelId="{DD1DE209-6318-F946-A5FB-6C85D29000FA}" srcId="{FE7F6CE4-5B7F-9343-97E4-DB40F8763C64}" destId="{F80869FE-4544-C14B-914E-545DD78A88F4}" srcOrd="4" destOrd="0" parTransId="{916F2D3D-BF6C-9244-8947-67A5E149A9FE}" sibTransId="{5FAF792A-7777-634F-BBED-F37DA34C812E}"/>
    <dgm:cxn modelId="{A69F938C-11DC-D547-989B-F130DB817DBF}" type="presOf" srcId="{DA768BCB-7060-C848-9FC6-3AD30B50AE5F}" destId="{B497B89E-A4B0-0B48-B266-AF5444585619}" srcOrd="0" destOrd="5" presId="urn:microsoft.com/office/officeart/2005/8/layout/vList2"/>
    <dgm:cxn modelId="{C8832DEB-01B0-1D40-8816-6AA8052E526E}" type="presOf" srcId="{6724AC51-9DE0-B841-9E88-5F441571DE11}" destId="{B497B89E-A4B0-0B48-B266-AF5444585619}" srcOrd="0" destOrd="1" presId="urn:microsoft.com/office/officeart/2005/8/layout/vList2"/>
    <dgm:cxn modelId="{67BFC7AD-DBEC-4D49-B081-A2ED5270038D}" srcId="{DC96D9A7-1EB3-0B43-97F2-7DFDBAB934BA}" destId="{B0793E38-FF8B-404B-8ACE-2D2DDF9236B4}" srcOrd="3" destOrd="0" parTransId="{382E08F0-4D35-6940-BE6A-736FEA81BCC7}" sibTransId="{E4A4AB13-F06B-E348-840A-5DF67F8341EA}"/>
    <dgm:cxn modelId="{6E0C3E1A-9E8F-2A4A-B8F5-335D3A337B9E}" srcId="{FE7F6CE4-5B7F-9343-97E4-DB40F8763C64}" destId="{F14DF65B-8404-4249-9798-90EE913F7881}" srcOrd="3" destOrd="0" parTransId="{13F84CA3-12DE-E347-9D4C-0D16231766CD}" sibTransId="{0544C9D5-007F-4244-9217-C00B5367BFF9}"/>
    <dgm:cxn modelId="{CD032BB7-42E3-E447-9336-59E2E662241D}" srcId="{FE7F6CE4-5B7F-9343-97E4-DB40F8763C64}" destId="{29D51769-D8A8-7642-A236-4C447DE2C5FA}" srcOrd="2" destOrd="0" parTransId="{5011178B-0221-1C41-9E28-29F56D7CA75A}" sibTransId="{9A6445DA-B88E-8A49-89D4-31EED3D64E21}"/>
    <dgm:cxn modelId="{C06CF2BA-8334-844F-80CF-B2DD486456B8}" type="presOf" srcId="{90C48A2D-09A5-9A46-8002-E87A3222BEF9}" destId="{B497B89E-A4B0-0B48-B266-AF5444585619}" srcOrd="0" destOrd="2" presId="urn:microsoft.com/office/officeart/2005/8/layout/vList2"/>
    <dgm:cxn modelId="{E17A95A6-5839-1143-8AB0-1E0DC76DD528}" type="presOf" srcId="{24191BA1-1011-2846-8AD2-0824893EA9F5}" destId="{306C4829-7DD7-9C46-8C25-B72955FDEFCD}" srcOrd="0" destOrd="0" presId="urn:microsoft.com/office/officeart/2005/8/layout/vList2"/>
    <dgm:cxn modelId="{EC3DC525-C2B1-524A-9D3D-1354FFA066C3}" srcId="{DC96D9A7-1EB3-0B43-97F2-7DFDBAB934BA}" destId="{DA768BCB-7060-C848-9FC6-3AD30B50AE5F}" srcOrd="5" destOrd="0" parTransId="{C057D027-76ED-3846-B490-27FC19A6EE62}" sibTransId="{72189529-E4FC-A54D-BB00-0F6A9CE9A6A5}"/>
    <dgm:cxn modelId="{5D1EDB38-FBF8-9746-BB2F-0DF58127E0A8}" srcId="{DC96D9A7-1EB3-0B43-97F2-7DFDBAB934BA}" destId="{A35EEEA7-1CD6-3047-82E9-54AD860B881B}" srcOrd="0" destOrd="0" parTransId="{517B57B3-31CE-8A49-8E21-F176BE41C7C8}" sibTransId="{A0B7DBB3-279D-DB4B-9567-0F06A1D43558}"/>
    <dgm:cxn modelId="{0EB11016-6BA6-9441-B4F5-A37FAF998E08}" type="presOf" srcId="{FE7F6CE4-5B7F-9343-97E4-DB40F8763C64}" destId="{11957DF2-BA0F-3947-86C9-288A3CC07A39}" srcOrd="0" destOrd="0" presId="urn:microsoft.com/office/officeart/2005/8/layout/vList2"/>
    <dgm:cxn modelId="{02F753D6-D08D-9441-B4D5-1363D192BA4C}" srcId="{DC96D9A7-1EB3-0B43-97F2-7DFDBAB934BA}" destId="{90C48A2D-09A5-9A46-8002-E87A3222BEF9}" srcOrd="2" destOrd="0" parTransId="{F75B7120-A566-0646-9611-2ADA964F4DD2}" sibTransId="{9A444C34-89DB-9947-A90F-7BC310E23DD7}"/>
    <dgm:cxn modelId="{0954F2A6-53FE-F344-8702-C174CF58972B}" type="presOf" srcId="{F80869FE-4544-C14B-914E-545DD78A88F4}" destId="{B211728D-8DD4-EC4B-BA00-033BE9715617}" srcOrd="0" destOrd="0" presId="urn:microsoft.com/office/officeart/2005/8/layout/vList2"/>
    <dgm:cxn modelId="{19CB0144-8BFB-3A45-AE74-2FFD56826B26}" srcId="{FE7F6CE4-5B7F-9343-97E4-DB40F8763C64}" destId="{DC96D9A7-1EB3-0B43-97F2-7DFDBAB934BA}" srcOrd="5" destOrd="0" parTransId="{0471F4D8-0B84-FD47-BEA1-02F3BF330EA6}" sibTransId="{E52DC6F8-A72D-014D-BFE7-99770A9B6985}"/>
    <dgm:cxn modelId="{B9429AE4-5640-0E42-ADBF-37F3D5BC89AC}" type="presOf" srcId="{54E47C18-35E5-B940-B4C2-F2CD22B4F9CC}" destId="{B497B89E-A4B0-0B48-B266-AF5444585619}" srcOrd="0" destOrd="4" presId="urn:microsoft.com/office/officeart/2005/8/layout/vList2"/>
    <dgm:cxn modelId="{C4193948-5AE2-7040-85C6-70959E461DC3}" srcId="{FE7F6CE4-5B7F-9343-97E4-DB40F8763C64}" destId="{24191BA1-1011-2846-8AD2-0824893EA9F5}" srcOrd="1" destOrd="0" parTransId="{99A1FEDF-441A-354D-9EB0-45B978661D2D}" sibTransId="{E8FBAACC-1193-7147-99E8-7A681489FB0D}"/>
    <dgm:cxn modelId="{7CBF7571-5EE6-3A44-BDD8-ED0ECD468B37}" type="presOf" srcId="{A35EEEA7-1CD6-3047-82E9-54AD860B881B}" destId="{B497B89E-A4B0-0B48-B266-AF5444585619}" srcOrd="0" destOrd="0" presId="urn:microsoft.com/office/officeart/2005/8/layout/vList2"/>
    <dgm:cxn modelId="{F3EAE0F9-3AE3-1840-9D50-7B1C8B527E09}" type="presOf" srcId="{F14DF65B-8404-4249-9798-90EE913F7881}" destId="{13FBEEA2-27FA-534E-8E2A-F98738554BB1}" srcOrd="0" destOrd="0" presId="urn:microsoft.com/office/officeart/2005/8/layout/vList2"/>
    <dgm:cxn modelId="{CFF5123E-738E-024E-8582-762534086755}" type="presParOf" srcId="{11957DF2-BA0F-3947-86C9-288A3CC07A39}" destId="{B1893AF5-E45B-E94E-9E8A-A096DFF7AD91}" srcOrd="0" destOrd="0" presId="urn:microsoft.com/office/officeart/2005/8/layout/vList2"/>
    <dgm:cxn modelId="{50F8B6B8-5A2A-E44C-9235-406FD87D1FE5}" type="presParOf" srcId="{11957DF2-BA0F-3947-86C9-288A3CC07A39}" destId="{0F10B2E1-6048-8442-9CE1-93D044FC016B}" srcOrd="1" destOrd="0" presId="urn:microsoft.com/office/officeart/2005/8/layout/vList2"/>
    <dgm:cxn modelId="{D3BE009E-3860-9E45-9211-AA0621B4AE37}" type="presParOf" srcId="{11957DF2-BA0F-3947-86C9-288A3CC07A39}" destId="{306C4829-7DD7-9C46-8C25-B72955FDEFCD}" srcOrd="2" destOrd="0" presId="urn:microsoft.com/office/officeart/2005/8/layout/vList2"/>
    <dgm:cxn modelId="{E528F34A-F929-FE43-B691-58FA90621CAC}" type="presParOf" srcId="{11957DF2-BA0F-3947-86C9-288A3CC07A39}" destId="{CD64FF9B-2410-8548-AB7F-04B6F21B772B}" srcOrd="3" destOrd="0" presId="urn:microsoft.com/office/officeart/2005/8/layout/vList2"/>
    <dgm:cxn modelId="{503DAE0A-D939-DE48-9748-11E390E84ADD}" type="presParOf" srcId="{11957DF2-BA0F-3947-86C9-288A3CC07A39}" destId="{42CC4497-9A5C-A14A-85B4-B8E200F79940}" srcOrd="4" destOrd="0" presId="urn:microsoft.com/office/officeart/2005/8/layout/vList2"/>
    <dgm:cxn modelId="{0C1493AF-7856-D945-9795-96A4B27CE220}" type="presParOf" srcId="{11957DF2-BA0F-3947-86C9-288A3CC07A39}" destId="{D491A1FB-D13C-4841-8FC1-1639B19CEABD}" srcOrd="5" destOrd="0" presId="urn:microsoft.com/office/officeart/2005/8/layout/vList2"/>
    <dgm:cxn modelId="{93695977-6ABE-9D4A-B4B8-02C51E9F796F}" type="presParOf" srcId="{11957DF2-BA0F-3947-86C9-288A3CC07A39}" destId="{13FBEEA2-27FA-534E-8E2A-F98738554BB1}" srcOrd="6" destOrd="0" presId="urn:microsoft.com/office/officeart/2005/8/layout/vList2"/>
    <dgm:cxn modelId="{CE917233-E094-9F41-9EE6-8967B6D20903}" type="presParOf" srcId="{11957DF2-BA0F-3947-86C9-288A3CC07A39}" destId="{0F71F4F7-F484-0443-9B55-62314A6983B0}" srcOrd="7" destOrd="0" presId="urn:microsoft.com/office/officeart/2005/8/layout/vList2"/>
    <dgm:cxn modelId="{BE36AC3F-6E44-CD42-9ECE-F77FABC020D3}" type="presParOf" srcId="{11957DF2-BA0F-3947-86C9-288A3CC07A39}" destId="{B211728D-8DD4-EC4B-BA00-033BE9715617}" srcOrd="8" destOrd="0" presId="urn:microsoft.com/office/officeart/2005/8/layout/vList2"/>
    <dgm:cxn modelId="{11C4951C-FAF2-7046-96EE-E52B6ED3FDA2}" type="presParOf" srcId="{11957DF2-BA0F-3947-86C9-288A3CC07A39}" destId="{A9EE6F2D-110D-E644-814F-3AFB9BD37FEA}" srcOrd="9" destOrd="0" presId="urn:microsoft.com/office/officeart/2005/8/layout/vList2"/>
    <dgm:cxn modelId="{2187273D-8EFC-E546-AF09-6CFF0B9324CA}" type="presParOf" srcId="{11957DF2-BA0F-3947-86C9-288A3CC07A39}" destId="{AA1F9F4A-86B9-B14B-A17B-C9A67F98FFBD}" srcOrd="10" destOrd="0" presId="urn:microsoft.com/office/officeart/2005/8/layout/vList2"/>
    <dgm:cxn modelId="{D4D933EC-4BE2-FA48-A956-A5C76935D60B}" type="presParOf" srcId="{11957DF2-BA0F-3947-86C9-288A3CC07A39}" destId="{B497B89E-A4B0-0B48-B266-AF5444585619}" srcOrd="1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C9653DAE-E287-B04D-9527-861CDC8C718C}"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076A1EFC-55D9-E44E-AC17-F287D9ABF4D9}">
      <dgm:prSet phldrT="[Text]" custT="1"/>
      <dgm:spPr/>
      <dgm:t>
        <a:bodyPr/>
        <a:lstStyle/>
        <a:p>
          <a:r>
            <a:rPr lang="en-US" sz="1600" dirty="0" smtClean="0"/>
            <a:t>Communication link between board and agency</a:t>
          </a:r>
          <a:endParaRPr lang="en-US" sz="1600" dirty="0"/>
        </a:p>
      </dgm:t>
    </dgm:pt>
    <dgm:pt modelId="{123D2A60-2BF4-F244-AC21-1B0F72E7C4BD}" type="parTrans" cxnId="{EE929112-0C84-2D4D-8885-011A2C226D94}">
      <dgm:prSet/>
      <dgm:spPr/>
      <dgm:t>
        <a:bodyPr/>
        <a:lstStyle/>
        <a:p>
          <a:endParaRPr lang="en-US"/>
        </a:p>
      </dgm:t>
    </dgm:pt>
    <dgm:pt modelId="{6A89EC8F-0AF2-2D41-AA04-BEDBAC3080A6}" type="sibTrans" cxnId="{EE929112-0C84-2D4D-8885-011A2C226D94}">
      <dgm:prSet/>
      <dgm:spPr/>
      <dgm:t>
        <a:bodyPr/>
        <a:lstStyle/>
        <a:p>
          <a:endParaRPr lang="en-US"/>
        </a:p>
      </dgm:t>
    </dgm:pt>
    <dgm:pt modelId="{F9483AD0-010D-124B-9973-143EF288D248}">
      <dgm:prSet custT="1"/>
      <dgm:spPr/>
      <dgm:t>
        <a:bodyPr/>
        <a:lstStyle/>
        <a:p>
          <a:r>
            <a:rPr lang="en-US" sz="1600" dirty="0" smtClean="0"/>
            <a:t>Ensuring compliance with AQ requirements</a:t>
          </a:r>
          <a:endParaRPr lang="en-US" sz="1600" dirty="0"/>
        </a:p>
      </dgm:t>
    </dgm:pt>
    <dgm:pt modelId="{1784DD88-A230-844D-B669-7F6040766E5C}" type="parTrans" cxnId="{2FEF12B6-CC0B-F240-B8F9-71061691288E}">
      <dgm:prSet/>
      <dgm:spPr/>
      <dgm:t>
        <a:bodyPr/>
        <a:lstStyle/>
        <a:p>
          <a:endParaRPr lang="en-US"/>
        </a:p>
      </dgm:t>
    </dgm:pt>
    <dgm:pt modelId="{AC115A5F-4D4C-2B4B-905E-19108B90BAF4}" type="sibTrans" cxnId="{2FEF12B6-CC0B-F240-B8F9-71061691288E}">
      <dgm:prSet/>
      <dgm:spPr/>
      <dgm:t>
        <a:bodyPr/>
        <a:lstStyle/>
        <a:p>
          <a:endParaRPr lang="en-US"/>
        </a:p>
      </dgm:t>
    </dgm:pt>
    <dgm:pt modelId="{78C8CC26-5D65-A345-9D48-BC5175FCB40A}">
      <dgm:prSet custT="1"/>
      <dgm:spPr/>
      <dgm:t>
        <a:bodyPr/>
        <a:lstStyle/>
        <a:p>
          <a:r>
            <a:rPr lang="en-US" sz="1600" dirty="0" smtClean="0"/>
            <a:t>Providing feedback to the board</a:t>
          </a:r>
          <a:endParaRPr lang="en-US" sz="1600" dirty="0"/>
        </a:p>
      </dgm:t>
    </dgm:pt>
    <dgm:pt modelId="{7DDE827B-C86F-DC4F-AAE7-396303BC1420}" type="parTrans" cxnId="{9692251C-FBC7-964A-AC27-09FEB13E6532}">
      <dgm:prSet/>
      <dgm:spPr/>
      <dgm:t>
        <a:bodyPr/>
        <a:lstStyle/>
        <a:p>
          <a:endParaRPr lang="en-US"/>
        </a:p>
      </dgm:t>
    </dgm:pt>
    <dgm:pt modelId="{262EAC76-B32C-CE45-A757-7489C913FEA9}" type="sibTrans" cxnId="{9692251C-FBC7-964A-AC27-09FEB13E6532}">
      <dgm:prSet/>
      <dgm:spPr/>
      <dgm:t>
        <a:bodyPr/>
        <a:lstStyle/>
        <a:p>
          <a:endParaRPr lang="en-US"/>
        </a:p>
      </dgm:t>
    </dgm:pt>
    <dgm:pt modelId="{4971FE8F-1A5E-0A48-B746-35DE247D4238}">
      <dgm:prSet custT="1"/>
      <dgm:spPr/>
      <dgm:t>
        <a:bodyPr/>
        <a:lstStyle/>
        <a:p>
          <a:r>
            <a:rPr lang="en-US" sz="1600" dirty="0" smtClean="0"/>
            <a:t>Monitoring compliance of the member agency</a:t>
          </a:r>
          <a:endParaRPr lang="en-US" sz="1600" dirty="0"/>
        </a:p>
      </dgm:t>
    </dgm:pt>
    <dgm:pt modelId="{7DDCE1DA-DE99-1A40-B008-030B89B3056E}" type="parTrans" cxnId="{FCD1FEF0-526A-A640-8D11-761B1E6D72BB}">
      <dgm:prSet/>
      <dgm:spPr/>
      <dgm:t>
        <a:bodyPr/>
        <a:lstStyle/>
        <a:p>
          <a:endParaRPr lang="en-US"/>
        </a:p>
      </dgm:t>
    </dgm:pt>
    <dgm:pt modelId="{FED464FB-6A01-A44A-B06C-FC86257FDD04}" type="sibTrans" cxnId="{FCD1FEF0-526A-A640-8D11-761B1E6D72BB}">
      <dgm:prSet/>
      <dgm:spPr/>
      <dgm:t>
        <a:bodyPr/>
        <a:lstStyle/>
        <a:p>
          <a:endParaRPr lang="en-US"/>
        </a:p>
      </dgm:t>
    </dgm:pt>
    <dgm:pt modelId="{AF6042B2-A2DC-8E46-A5FD-127A1F763FFB}">
      <dgm:prSet custT="1"/>
      <dgm:spPr/>
      <dgm:t>
        <a:bodyPr/>
        <a:lstStyle/>
        <a:p>
          <a:r>
            <a:rPr lang="en-US" sz="1600" dirty="0" smtClean="0"/>
            <a:t>Acting as a safeguarding voice</a:t>
          </a:r>
          <a:endParaRPr lang="en-US" sz="1600" dirty="0"/>
        </a:p>
      </dgm:t>
    </dgm:pt>
    <dgm:pt modelId="{3D7FC1CB-A321-9947-AE5D-3980ED736759}" type="parTrans" cxnId="{DD790AEC-7546-294B-A436-3359D1AFEF88}">
      <dgm:prSet/>
      <dgm:spPr/>
      <dgm:t>
        <a:bodyPr/>
        <a:lstStyle/>
        <a:p>
          <a:endParaRPr lang="en-US"/>
        </a:p>
      </dgm:t>
    </dgm:pt>
    <dgm:pt modelId="{19E81456-DF56-8C4C-9B09-5E436790CC79}" type="sibTrans" cxnId="{DD790AEC-7546-294B-A436-3359D1AFEF88}">
      <dgm:prSet/>
      <dgm:spPr/>
      <dgm:t>
        <a:bodyPr/>
        <a:lstStyle/>
        <a:p>
          <a:endParaRPr lang="en-US"/>
        </a:p>
      </dgm:t>
    </dgm:pt>
    <dgm:pt modelId="{88A3E635-5538-9B44-8D1A-6158434F54B9}">
      <dgm:prSet custT="1"/>
      <dgm:spPr/>
      <dgm:t>
        <a:bodyPr/>
        <a:lstStyle/>
        <a:p>
          <a:r>
            <a:rPr lang="en-US" sz="1600" dirty="0" smtClean="0"/>
            <a:t>Facilitating information sharing</a:t>
          </a:r>
          <a:endParaRPr lang="en-US" sz="1600" dirty="0"/>
        </a:p>
      </dgm:t>
    </dgm:pt>
    <dgm:pt modelId="{53D1AD44-E5A3-294C-80C4-DC34D3951FE3}" type="parTrans" cxnId="{0F4742BD-8168-1C42-85F3-851BE8FCB8B4}">
      <dgm:prSet/>
      <dgm:spPr/>
      <dgm:t>
        <a:bodyPr/>
        <a:lstStyle/>
        <a:p>
          <a:endParaRPr lang="en-US"/>
        </a:p>
      </dgm:t>
    </dgm:pt>
    <dgm:pt modelId="{F882012A-0678-5F48-8ECC-C977C3CF0BA0}" type="sibTrans" cxnId="{0F4742BD-8168-1C42-85F3-851BE8FCB8B4}">
      <dgm:prSet/>
      <dgm:spPr/>
      <dgm:t>
        <a:bodyPr/>
        <a:lstStyle/>
        <a:p>
          <a:endParaRPr lang="en-US"/>
        </a:p>
      </dgm:t>
    </dgm:pt>
    <dgm:pt modelId="{21E1AF44-91A2-4E49-A282-96FC14713501}">
      <dgm:prSet custT="1"/>
      <dgm:spPr/>
      <dgm:t>
        <a:bodyPr/>
        <a:lstStyle/>
        <a:p>
          <a:r>
            <a:rPr lang="en-US" sz="1600" dirty="0" smtClean="0"/>
            <a:t>Participating in and leading sub-groups</a:t>
          </a:r>
          <a:endParaRPr lang="en-US" sz="1600" dirty="0"/>
        </a:p>
      </dgm:t>
    </dgm:pt>
    <dgm:pt modelId="{A6FA0D76-16C9-F44A-A731-5FCA4EDC7A96}" type="parTrans" cxnId="{58A14F9E-155C-2D47-8EB9-3933131FF74C}">
      <dgm:prSet/>
      <dgm:spPr/>
      <dgm:t>
        <a:bodyPr/>
        <a:lstStyle/>
        <a:p>
          <a:endParaRPr lang="en-US"/>
        </a:p>
      </dgm:t>
    </dgm:pt>
    <dgm:pt modelId="{869D7166-6A07-434D-B090-079440C9A244}" type="sibTrans" cxnId="{58A14F9E-155C-2D47-8EB9-3933131FF74C}">
      <dgm:prSet/>
      <dgm:spPr/>
      <dgm:t>
        <a:bodyPr/>
        <a:lstStyle/>
        <a:p>
          <a:endParaRPr lang="en-US"/>
        </a:p>
      </dgm:t>
    </dgm:pt>
    <dgm:pt modelId="{2994EC07-6CF7-4C41-9F4C-F8406888737A}" type="pres">
      <dgm:prSet presAssocID="{C9653DAE-E287-B04D-9527-861CDC8C718C}" presName="linear" presStyleCnt="0">
        <dgm:presLayoutVars>
          <dgm:dir/>
          <dgm:animLvl val="lvl"/>
          <dgm:resizeHandles val="exact"/>
        </dgm:presLayoutVars>
      </dgm:prSet>
      <dgm:spPr/>
      <dgm:t>
        <a:bodyPr/>
        <a:lstStyle/>
        <a:p>
          <a:endParaRPr lang="en-US"/>
        </a:p>
      </dgm:t>
    </dgm:pt>
    <dgm:pt modelId="{F771CC37-ED4F-D245-98FE-D3D1BF5032D7}" type="pres">
      <dgm:prSet presAssocID="{076A1EFC-55D9-E44E-AC17-F287D9ABF4D9}" presName="parentLin" presStyleCnt="0"/>
      <dgm:spPr/>
    </dgm:pt>
    <dgm:pt modelId="{DCAA0F25-58BD-F240-975B-C9059158742B}" type="pres">
      <dgm:prSet presAssocID="{076A1EFC-55D9-E44E-AC17-F287D9ABF4D9}" presName="parentLeftMargin" presStyleLbl="node1" presStyleIdx="0" presStyleCnt="7"/>
      <dgm:spPr/>
      <dgm:t>
        <a:bodyPr/>
        <a:lstStyle/>
        <a:p>
          <a:endParaRPr lang="en-US"/>
        </a:p>
      </dgm:t>
    </dgm:pt>
    <dgm:pt modelId="{130A1561-7317-CC48-B96E-4568D9937E24}" type="pres">
      <dgm:prSet presAssocID="{076A1EFC-55D9-E44E-AC17-F287D9ABF4D9}" presName="parentText" presStyleLbl="node1" presStyleIdx="0" presStyleCnt="7" custScaleX="150037">
        <dgm:presLayoutVars>
          <dgm:chMax val="0"/>
          <dgm:bulletEnabled val="1"/>
        </dgm:presLayoutVars>
      </dgm:prSet>
      <dgm:spPr/>
      <dgm:t>
        <a:bodyPr/>
        <a:lstStyle/>
        <a:p>
          <a:endParaRPr lang="en-US"/>
        </a:p>
      </dgm:t>
    </dgm:pt>
    <dgm:pt modelId="{92B61482-2D22-1E42-947E-D4F3114F2D62}" type="pres">
      <dgm:prSet presAssocID="{076A1EFC-55D9-E44E-AC17-F287D9ABF4D9}" presName="negativeSpace" presStyleCnt="0"/>
      <dgm:spPr/>
    </dgm:pt>
    <dgm:pt modelId="{72A41EA8-5FE3-364F-A347-AF7A246415E5}" type="pres">
      <dgm:prSet presAssocID="{076A1EFC-55D9-E44E-AC17-F287D9ABF4D9}" presName="childText" presStyleLbl="conFgAcc1" presStyleIdx="0" presStyleCnt="7">
        <dgm:presLayoutVars>
          <dgm:bulletEnabled val="1"/>
        </dgm:presLayoutVars>
      </dgm:prSet>
      <dgm:spPr/>
    </dgm:pt>
    <dgm:pt modelId="{FAEF1A40-2F84-3247-9A7C-3D5C86D58DA9}" type="pres">
      <dgm:prSet presAssocID="{6A89EC8F-0AF2-2D41-AA04-BEDBAC3080A6}" presName="spaceBetweenRectangles" presStyleCnt="0"/>
      <dgm:spPr/>
    </dgm:pt>
    <dgm:pt modelId="{5BAFA74C-7DB4-C542-8D92-D60A5608061B}" type="pres">
      <dgm:prSet presAssocID="{4971FE8F-1A5E-0A48-B746-35DE247D4238}" presName="parentLin" presStyleCnt="0"/>
      <dgm:spPr/>
    </dgm:pt>
    <dgm:pt modelId="{1BB1813E-4E17-0C48-B04E-BA192B4EC6AB}" type="pres">
      <dgm:prSet presAssocID="{4971FE8F-1A5E-0A48-B746-35DE247D4238}" presName="parentLeftMargin" presStyleLbl="node1" presStyleIdx="0" presStyleCnt="7"/>
      <dgm:spPr/>
      <dgm:t>
        <a:bodyPr/>
        <a:lstStyle/>
        <a:p>
          <a:endParaRPr lang="en-US"/>
        </a:p>
      </dgm:t>
    </dgm:pt>
    <dgm:pt modelId="{97E0D69C-6B13-A24C-97FF-FC8F4E06B41B}" type="pres">
      <dgm:prSet presAssocID="{4971FE8F-1A5E-0A48-B746-35DE247D4238}" presName="parentText" presStyleLbl="node1" presStyleIdx="1" presStyleCnt="7" custScaleX="142857">
        <dgm:presLayoutVars>
          <dgm:chMax val="0"/>
          <dgm:bulletEnabled val="1"/>
        </dgm:presLayoutVars>
      </dgm:prSet>
      <dgm:spPr/>
      <dgm:t>
        <a:bodyPr/>
        <a:lstStyle/>
        <a:p>
          <a:endParaRPr lang="en-US"/>
        </a:p>
      </dgm:t>
    </dgm:pt>
    <dgm:pt modelId="{FB30CCDE-4CEA-1540-870F-02CA4114151C}" type="pres">
      <dgm:prSet presAssocID="{4971FE8F-1A5E-0A48-B746-35DE247D4238}" presName="negativeSpace" presStyleCnt="0"/>
      <dgm:spPr/>
    </dgm:pt>
    <dgm:pt modelId="{2639C398-845B-7E43-A0B1-E9EFDCF513EC}" type="pres">
      <dgm:prSet presAssocID="{4971FE8F-1A5E-0A48-B746-35DE247D4238}" presName="childText" presStyleLbl="conFgAcc1" presStyleIdx="1" presStyleCnt="7">
        <dgm:presLayoutVars>
          <dgm:bulletEnabled val="1"/>
        </dgm:presLayoutVars>
      </dgm:prSet>
      <dgm:spPr/>
    </dgm:pt>
    <dgm:pt modelId="{23DD5162-9032-6F4C-92B9-B4ECD7C9B4D4}" type="pres">
      <dgm:prSet presAssocID="{FED464FB-6A01-A44A-B06C-FC86257FDD04}" presName="spaceBetweenRectangles" presStyleCnt="0"/>
      <dgm:spPr/>
    </dgm:pt>
    <dgm:pt modelId="{C638E3F5-D5C3-5247-A85E-E9C8DC9A67EA}" type="pres">
      <dgm:prSet presAssocID="{78C8CC26-5D65-A345-9D48-BC5175FCB40A}" presName="parentLin" presStyleCnt="0"/>
      <dgm:spPr/>
    </dgm:pt>
    <dgm:pt modelId="{AA3F8DD1-114C-074F-902C-D2D58B5C77FE}" type="pres">
      <dgm:prSet presAssocID="{78C8CC26-5D65-A345-9D48-BC5175FCB40A}" presName="parentLeftMargin" presStyleLbl="node1" presStyleIdx="1" presStyleCnt="7"/>
      <dgm:spPr/>
      <dgm:t>
        <a:bodyPr/>
        <a:lstStyle/>
        <a:p>
          <a:endParaRPr lang="en-US"/>
        </a:p>
      </dgm:t>
    </dgm:pt>
    <dgm:pt modelId="{4FA18E2D-5288-3944-94E3-80CABF0C06A6}" type="pres">
      <dgm:prSet presAssocID="{78C8CC26-5D65-A345-9D48-BC5175FCB40A}" presName="parentText" presStyleLbl="node1" presStyleIdx="2" presStyleCnt="7" custScaleX="142857">
        <dgm:presLayoutVars>
          <dgm:chMax val="0"/>
          <dgm:bulletEnabled val="1"/>
        </dgm:presLayoutVars>
      </dgm:prSet>
      <dgm:spPr/>
      <dgm:t>
        <a:bodyPr/>
        <a:lstStyle/>
        <a:p>
          <a:endParaRPr lang="en-US"/>
        </a:p>
      </dgm:t>
    </dgm:pt>
    <dgm:pt modelId="{308D6487-C6BF-9F45-84D7-70A273E07039}" type="pres">
      <dgm:prSet presAssocID="{78C8CC26-5D65-A345-9D48-BC5175FCB40A}" presName="negativeSpace" presStyleCnt="0"/>
      <dgm:spPr/>
    </dgm:pt>
    <dgm:pt modelId="{0D8AA75D-285B-D64A-B1AB-1C5E71ED61C9}" type="pres">
      <dgm:prSet presAssocID="{78C8CC26-5D65-A345-9D48-BC5175FCB40A}" presName="childText" presStyleLbl="conFgAcc1" presStyleIdx="2" presStyleCnt="7">
        <dgm:presLayoutVars>
          <dgm:bulletEnabled val="1"/>
        </dgm:presLayoutVars>
      </dgm:prSet>
      <dgm:spPr/>
    </dgm:pt>
    <dgm:pt modelId="{B5ABE346-F34A-B04B-8120-072721946E46}" type="pres">
      <dgm:prSet presAssocID="{262EAC76-B32C-CE45-A757-7489C913FEA9}" presName="spaceBetweenRectangles" presStyleCnt="0"/>
      <dgm:spPr/>
    </dgm:pt>
    <dgm:pt modelId="{E0D2D1B5-0302-0D4A-865E-58B00E705BF1}" type="pres">
      <dgm:prSet presAssocID="{F9483AD0-010D-124B-9973-143EF288D248}" presName="parentLin" presStyleCnt="0"/>
      <dgm:spPr/>
    </dgm:pt>
    <dgm:pt modelId="{AEF22635-1F92-884B-87CB-BCA667AA6520}" type="pres">
      <dgm:prSet presAssocID="{F9483AD0-010D-124B-9973-143EF288D248}" presName="parentLeftMargin" presStyleLbl="node1" presStyleIdx="2" presStyleCnt="7"/>
      <dgm:spPr/>
      <dgm:t>
        <a:bodyPr/>
        <a:lstStyle/>
        <a:p>
          <a:endParaRPr lang="en-US"/>
        </a:p>
      </dgm:t>
    </dgm:pt>
    <dgm:pt modelId="{DC709D81-10C3-974A-8AA5-05E1D6AB321B}" type="pres">
      <dgm:prSet presAssocID="{F9483AD0-010D-124B-9973-143EF288D248}" presName="parentText" presStyleLbl="node1" presStyleIdx="3" presStyleCnt="7" custScaleX="142857">
        <dgm:presLayoutVars>
          <dgm:chMax val="0"/>
          <dgm:bulletEnabled val="1"/>
        </dgm:presLayoutVars>
      </dgm:prSet>
      <dgm:spPr/>
      <dgm:t>
        <a:bodyPr/>
        <a:lstStyle/>
        <a:p>
          <a:endParaRPr lang="en-US"/>
        </a:p>
      </dgm:t>
    </dgm:pt>
    <dgm:pt modelId="{6C260EB5-F34A-094F-A6CB-A8B4E6DD7229}" type="pres">
      <dgm:prSet presAssocID="{F9483AD0-010D-124B-9973-143EF288D248}" presName="negativeSpace" presStyleCnt="0"/>
      <dgm:spPr/>
    </dgm:pt>
    <dgm:pt modelId="{1A62BA77-D692-704A-A1F0-1F27CC122FDA}" type="pres">
      <dgm:prSet presAssocID="{F9483AD0-010D-124B-9973-143EF288D248}" presName="childText" presStyleLbl="conFgAcc1" presStyleIdx="3" presStyleCnt="7">
        <dgm:presLayoutVars>
          <dgm:bulletEnabled val="1"/>
        </dgm:presLayoutVars>
      </dgm:prSet>
      <dgm:spPr/>
    </dgm:pt>
    <dgm:pt modelId="{3FDD6385-D669-0F4B-A79C-F30D00562335}" type="pres">
      <dgm:prSet presAssocID="{AC115A5F-4D4C-2B4B-905E-19108B90BAF4}" presName="spaceBetweenRectangles" presStyleCnt="0"/>
      <dgm:spPr/>
    </dgm:pt>
    <dgm:pt modelId="{918D9FBC-828B-D74A-84C1-C53C929217B7}" type="pres">
      <dgm:prSet presAssocID="{21E1AF44-91A2-4E49-A282-96FC14713501}" presName="parentLin" presStyleCnt="0"/>
      <dgm:spPr/>
    </dgm:pt>
    <dgm:pt modelId="{13446851-F193-2A45-AB07-6DB741CE64EC}" type="pres">
      <dgm:prSet presAssocID="{21E1AF44-91A2-4E49-A282-96FC14713501}" presName="parentLeftMargin" presStyleLbl="node1" presStyleIdx="3" presStyleCnt="7"/>
      <dgm:spPr/>
      <dgm:t>
        <a:bodyPr/>
        <a:lstStyle/>
        <a:p>
          <a:endParaRPr lang="en-US"/>
        </a:p>
      </dgm:t>
    </dgm:pt>
    <dgm:pt modelId="{1D84414B-E7B8-0F46-A365-8D79425AB344}" type="pres">
      <dgm:prSet presAssocID="{21E1AF44-91A2-4E49-A282-96FC14713501}" presName="parentText" presStyleLbl="node1" presStyleIdx="4" presStyleCnt="7" custScaleX="142857">
        <dgm:presLayoutVars>
          <dgm:chMax val="0"/>
          <dgm:bulletEnabled val="1"/>
        </dgm:presLayoutVars>
      </dgm:prSet>
      <dgm:spPr/>
      <dgm:t>
        <a:bodyPr/>
        <a:lstStyle/>
        <a:p>
          <a:endParaRPr lang="en-US"/>
        </a:p>
      </dgm:t>
    </dgm:pt>
    <dgm:pt modelId="{2B429602-2412-4A40-A670-D76D093E86DA}" type="pres">
      <dgm:prSet presAssocID="{21E1AF44-91A2-4E49-A282-96FC14713501}" presName="negativeSpace" presStyleCnt="0"/>
      <dgm:spPr/>
    </dgm:pt>
    <dgm:pt modelId="{DDF57CF7-C354-DA40-B597-9F07C7E16BA1}" type="pres">
      <dgm:prSet presAssocID="{21E1AF44-91A2-4E49-A282-96FC14713501}" presName="childText" presStyleLbl="conFgAcc1" presStyleIdx="4" presStyleCnt="7">
        <dgm:presLayoutVars>
          <dgm:bulletEnabled val="1"/>
        </dgm:presLayoutVars>
      </dgm:prSet>
      <dgm:spPr/>
    </dgm:pt>
    <dgm:pt modelId="{9B12E0D0-58F7-D244-97DF-182AAB987FF3}" type="pres">
      <dgm:prSet presAssocID="{869D7166-6A07-434D-B090-079440C9A244}" presName="spaceBetweenRectangles" presStyleCnt="0"/>
      <dgm:spPr/>
    </dgm:pt>
    <dgm:pt modelId="{8C380755-CC4A-BB47-998B-7C125992D23B}" type="pres">
      <dgm:prSet presAssocID="{88A3E635-5538-9B44-8D1A-6158434F54B9}" presName="parentLin" presStyleCnt="0"/>
      <dgm:spPr/>
    </dgm:pt>
    <dgm:pt modelId="{AFC19A1A-6B94-D444-B52C-730E3780A4C9}" type="pres">
      <dgm:prSet presAssocID="{88A3E635-5538-9B44-8D1A-6158434F54B9}" presName="parentLeftMargin" presStyleLbl="node1" presStyleIdx="4" presStyleCnt="7"/>
      <dgm:spPr/>
      <dgm:t>
        <a:bodyPr/>
        <a:lstStyle/>
        <a:p>
          <a:endParaRPr lang="en-US"/>
        </a:p>
      </dgm:t>
    </dgm:pt>
    <dgm:pt modelId="{4F3B55C4-B81A-4D49-A25D-CF57BE0C4D33}" type="pres">
      <dgm:prSet presAssocID="{88A3E635-5538-9B44-8D1A-6158434F54B9}" presName="parentText" presStyleLbl="node1" presStyleIdx="5" presStyleCnt="7" custScaleX="142857">
        <dgm:presLayoutVars>
          <dgm:chMax val="0"/>
          <dgm:bulletEnabled val="1"/>
        </dgm:presLayoutVars>
      </dgm:prSet>
      <dgm:spPr/>
      <dgm:t>
        <a:bodyPr/>
        <a:lstStyle/>
        <a:p>
          <a:endParaRPr lang="en-US"/>
        </a:p>
      </dgm:t>
    </dgm:pt>
    <dgm:pt modelId="{1C767EC8-67EF-714C-90B4-48D9C3136812}" type="pres">
      <dgm:prSet presAssocID="{88A3E635-5538-9B44-8D1A-6158434F54B9}" presName="negativeSpace" presStyleCnt="0"/>
      <dgm:spPr/>
    </dgm:pt>
    <dgm:pt modelId="{4C51A660-4AE7-AA42-A300-956B79134674}" type="pres">
      <dgm:prSet presAssocID="{88A3E635-5538-9B44-8D1A-6158434F54B9}" presName="childText" presStyleLbl="conFgAcc1" presStyleIdx="5" presStyleCnt="7">
        <dgm:presLayoutVars>
          <dgm:bulletEnabled val="1"/>
        </dgm:presLayoutVars>
      </dgm:prSet>
      <dgm:spPr/>
    </dgm:pt>
    <dgm:pt modelId="{41A13868-4026-D347-8ABA-D9A7B5D659FA}" type="pres">
      <dgm:prSet presAssocID="{F882012A-0678-5F48-8ECC-C977C3CF0BA0}" presName="spaceBetweenRectangles" presStyleCnt="0"/>
      <dgm:spPr/>
    </dgm:pt>
    <dgm:pt modelId="{6BB9ABBC-AFB3-AD40-9E2E-C9DC60C1874F}" type="pres">
      <dgm:prSet presAssocID="{AF6042B2-A2DC-8E46-A5FD-127A1F763FFB}" presName="parentLin" presStyleCnt="0"/>
      <dgm:spPr/>
    </dgm:pt>
    <dgm:pt modelId="{F6101416-2E73-7A4A-8AB3-00CD2634F979}" type="pres">
      <dgm:prSet presAssocID="{AF6042B2-A2DC-8E46-A5FD-127A1F763FFB}" presName="parentLeftMargin" presStyleLbl="node1" presStyleIdx="5" presStyleCnt="7"/>
      <dgm:spPr/>
      <dgm:t>
        <a:bodyPr/>
        <a:lstStyle/>
        <a:p>
          <a:endParaRPr lang="en-US"/>
        </a:p>
      </dgm:t>
    </dgm:pt>
    <dgm:pt modelId="{2AA950BD-D166-9844-8FCB-C533101726F6}" type="pres">
      <dgm:prSet presAssocID="{AF6042B2-A2DC-8E46-A5FD-127A1F763FFB}" presName="parentText" presStyleLbl="node1" presStyleIdx="6" presStyleCnt="7" custScaleX="142857">
        <dgm:presLayoutVars>
          <dgm:chMax val="0"/>
          <dgm:bulletEnabled val="1"/>
        </dgm:presLayoutVars>
      </dgm:prSet>
      <dgm:spPr/>
      <dgm:t>
        <a:bodyPr/>
        <a:lstStyle/>
        <a:p>
          <a:endParaRPr lang="en-US"/>
        </a:p>
      </dgm:t>
    </dgm:pt>
    <dgm:pt modelId="{7F3D29B6-C68A-4D45-8F3B-197F74BA6450}" type="pres">
      <dgm:prSet presAssocID="{AF6042B2-A2DC-8E46-A5FD-127A1F763FFB}" presName="negativeSpace" presStyleCnt="0"/>
      <dgm:spPr/>
    </dgm:pt>
    <dgm:pt modelId="{E568F40E-B9F7-424F-99CC-E5B1B3123E32}" type="pres">
      <dgm:prSet presAssocID="{AF6042B2-A2DC-8E46-A5FD-127A1F763FFB}" presName="childText" presStyleLbl="conFgAcc1" presStyleIdx="6" presStyleCnt="7">
        <dgm:presLayoutVars>
          <dgm:bulletEnabled val="1"/>
        </dgm:presLayoutVars>
      </dgm:prSet>
      <dgm:spPr/>
    </dgm:pt>
  </dgm:ptLst>
  <dgm:cxnLst>
    <dgm:cxn modelId="{DD790AEC-7546-294B-A436-3359D1AFEF88}" srcId="{C9653DAE-E287-B04D-9527-861CDC8C718C}" destId="{AF6042B2-A2DC-8E46-A5FD-127A1F763FFB}" srcOrd="6" destOrd="0" parTransId="{3D7FC1CB-A321-9947-AE5D-3980ED736759}" sibTransId="{19E81456-DF56-8C4C-9B09-5E436790CC79}"/>
    <dgm:cxn modelId="{4C65E85B-CA01-014F-B4D7-23F59F824A54}" type="presOf" srcId="{076A1EFC-55D9-E44E-AC17-F287D9ABF4D9}" destId="{130A1561-7317-CC48-B96E-4568D9937E24}" srcOrd="1" destOrd="0" presId="urn:microsoft.com/office/officeart/2005/8/layout/list1"/>
    <dgm:cxn modelId="{62DAF37D-7E5F-1347-9C48-8C91D0B01048}" type="presOf" srcId="{88A3E635-5538-9B44-8D1A-6158434F54B9}" destId="{4F3B55C4-B81A-4D49-A25D-CF57BE0C4D33}" srcOrd="1" destOrd="0" presId="urn:microsoft.com/office/officeart/2005/8/layout/list1"/>
    <dgm:cxn modelId="{B4D5E991-1F8D-2146-AD72-EAA53B2CB5E8}" type="presOf" srcId="{88A3E635-5538-9B44-8D1A-6158434F54B9}" destId="{AFC19A1A-6B94-D444-B52C-730E3780A4C9}" srcOrd="0" destOrd="0" presId="urn:microsoft.com/office/officeart/2005/8/layout/list1"/>
    <dgm:cxn modelId="{8F085EA8-785B-CA46-BA46-2808ED08EAE7}" type="presOf" srcId="{21E1AF44-91A2-4E49-A282-96FC14713501}" destId="{1D84414B-E7B8-0F46-A365-8D79425AB344}" srcOrd="1" destOrd="0" presId="urn:microsoft.com/office/officeart/2005/8/layout/list1"/>
    <dgm:cxn modelId="{26915D8E-75FF-3245-889D-3EEF98D96090}" type="presOf" srcId="{AF6042B2-A2DC-8E46-A5FD-127A1F763FFB}" destId="{2AA950BD-D166-9844-8FCB-C533101726F6}" srcOrd="1" destOrd="0" presId="urn:microsoft.com/office/officeart/2005/8/layout/list1"/>
    <dgm:cxn modelId="{9692251C-FBC7-964A-AC27-09FEB13E6532}" srcId="{C9653DAE-E287-B04D-9527-861CDC8C718C}" destId="{78C8CC26-5D65-A345-9D48-BC5175FCB40A}" srcOrd="2" destOrd="0" parTransId="{7DDE827B-C86F-DC4F-AAE7-396303BC1420}" sibTransId="{262EAC76-B32C-CE45-A757-7489C913FEA9}"/>
    <dgm:cxn modelId="{FE12A7DE-DA5F-6748-81B3-CE6B4725117A}" type="presOf" srcId="{F9483AD0-010D-124B-9973-143EF288D248}" destId="{AEF22635-1F92-884B-87CB-BCA667AA6520}" srcOrd="0" destOrd="0" presId="urn:microsoft.com/office/officeart/2005/8/layout/list1"/>
    <dgm:cxn modelId="{F6D61F3C-B1EB-094D-85E3-17EC2C2F7390}" type="presOf" srcId="{F9483AD0-010D-124B-9973-143EF288D248}" destId="{DC709D81-10C3-974A-8AA5-05E1D6AB321B}" srcOrd="1" destOrd="0" presId="urn:microsoft.com/office/officeart/2005/8/layout/list1"/>
    <dgm:cxn modelId="{17217CEE-50F0-8047-8242-97AB82F6E329}" type="presOf" srcId="{C9653DAE-E287-B04D-9527-861CDC8C718C}" destId="{2994EC07-6CF7-4C41-9F4C-F8406888737A}" srcOrd="0" destOrd="0" presId="urn:microsoft.com/office/officeart/2005/8/layout/list1"/>
    <dgm:cxn modelId="{EE929112-0C84-2D4D-8885-011A2C226D94}" srcId="{C9653DAE-E287-B04D-9527-861CDC8C718C}" destId="{076A1EFC-55D9-E44E-AC17-F287D9ABF4D9}" srcOrd="0" destOrd="0" parTransId="{123D2A60-2BF4-F244-AC21-1B0F72E7C4BD}" sibTransId="{6A89EC8F-0AF2-2D41-AA04-BEDBAC3080A6}"/>
    <dgm:cxn modelId="{E626BE99-A920-EE43-A448-2BC55CD84503}" type="presOf" srcId="{78C8CC26-5D65-A345-9D48-BC5175FCB40A}" destId="{4FA18E2D-5288-3944-94E3-80CABF0C06A6}" srcOrd="1" destOrd="0" presId="urn:microsoft.com/office/officeart/2005/8/layout/list1"/>
    <dgm:cxn modelId="{34C1ECE0-7495-754F-A572-ACB8E7058C0B}" type="presOf" srcId="{4971FE8F-1A5E-0A48-B746-35DE247D4238}" destId="{97E0D69C-6B13-A24C-97FF-FC8F4E06B41B}" srcOrd="1" destOrd="0" presId="urn:microsoft.com/office/officeart/2005/8/layout/list1"/>
    <dgm:cxn modelId="{907BEAE3-E3E4-6D45-BD08-A31C3747CBF0}" type="presOf" srcId="{21E1AF44-91A2-4E49-A282-96FC14713501}" destId="{13446851-F193-2A45-AB07-6DB741CE64EC}" srcOrd="0" destOrd="0" presId="urn:microsoft.com/office/officeart/2005/8/layout/list1"/>
    <dgm:cxn modelId="{58A14F9E-155C-2D47-8EB9-3933131FF74C}" srcId="{C9653DAE-E287-B04D-9527-861CDC8C718C}" destId="{21E1AF44-91A2-4E49-A282-96FC14713501}" srcOrd="4" destOrd="0" parTransId="{A6FA0D76-16C9-F44A-A731-5FCA4EDC7A96}" sibTransId="{869D7166-6A07-434D-B090-079440C9A244}"/>
    <dgm:cxn modelId="{F9572ECC-5169-7E4D-8389-F6A47D553A82}" type="presOf" srcId="{AF6042B2-A2DC-8E46-A5FD-127A1F763FFB}" destId="{F6101416-2E73-7A4A-8AB3-00CD2634F979}" srcOrd="0" destOrd="0" presId="urn:microsoft.com/office/officeart/2005/8/layout/list1"/>
    <dgm:cxn modelId="{FD5E0743-64D9-A447-9F15-7612DD9F08E0}" type="presOf" srcId="{4971FE8F-1A5E-0A48-B746-35DE247D4238}" destId="{1BB1813E-4E17-0C48-B04E-BA192B4EC6AB}" srcOrd="0" destOrd="0" presId="urn:microsoft.com/office/officeart/2005/8/layout/list1"/>
    <dgm:cxn modelId="{0F4742BD-8168-1C42-85F3-851BE8FCB8B4}" srcId="{C9653DAE-E287-B04D-9527-861CDC8C718C}" destId="{88A3E635-5538-9B44-8D1A-6158434F54B9}" srcOrd="5" destOrd="0" parTransId="{53D1AD44-E5A3-294C-80C4-DC34D3951FE3}" sibTransId="{F882012A-0678-5F48-8ECC-C977C3CF0BA0}"/>
    <dgm:cxn modelId="{FCD1FEF0-526A-A640-8D11-761B1E6D72BB}" srcId="{C9653DAE-E287-B04D-9527-861CDC8C718C}" destId="{4971FE8F-1A5E-0A48-B746-35DE247D4238}" srcOrd="1" destOrd="0" parTransId="{7DDCE1DA-DE99-1A40-B008-030B89B3056E}" sibTransId="{FED464FB-6A01-A44A-B06C-FC86257FDD04}"/>
    <dgm:cxn modelId="{0FDE616E-0036-0047-83CA-0EC3902857BA}" type="presOf" srcId="{78C8CC26-5D65-A345-9D48-BC5175FCB40A}" destId="{AA3F8DD1-114C-074F-902C-D2D58B5C77FE}" srcOrd="0" destOrd="0" presId="urn:microsoft.com/office/officeart/2005/8/layout/list1"/>
    <dgm:cxn modelId="{9EE8F45D-8AFE-2948-9514-D73A373A8EF8}" type="presOf" srcId="{076A1EFC-55D9-E44E-AC17-F287D9ABF4D9}" destId="{DCAA0F25-58BD-F240-975B-C9059158742B}" srcOrd="0" destOrd="0" presId="urn:microsoft.com/office/officeart/2005/8/layout/list1"/>
    <dgm:cxn modelId="{2FEF12B6-CC0B-F240-B8F9-71061691288E}" srcId="{C9653DAE-E287-B04D-9527-861CDC8C718C}" destId="{F9483AD0-010D-124B-9973-143EF288D248}" srcOrd="3" destOrd="0" parTransId="{1784DD88-A230-844D-B669-7F6040766E5C}" sibTransId="{AC115A5F-4D4C-2B4B-905E-19108B90BAF4}"/>
    <dgm:cxn modelId="{C5E244C3-3D94-F441-BED2-2CC687945935}" type="presParOf" srcId="{2994EC07-6CF7-4C41-9F4C-F8406888737A}" destId="{F771CC37-ED4F-D245-98FE-D3D1BF5032D7}" srcOrd="0" destOrd="0" presId="urn:microsoft.com/office/officeart/2005/8/layout/list1"/>
    <dgm:cxn modelId="{100F9C77-445C-AF40-966C-DE9191EB462F}" type="presParOf" srcId="{F771CC37-ED4F-D245-98FE-D3D1BF5032D7}" destId="{DCAA0F25-58BD-F240-975B-C9059158742B}" srcOrd="0" destOrd="0" presId="urn:microsoft.com/office/officeart/2005/8/layout/list1"/>
    <dgm:cxn modelId="{42CA98B8-F1BE-1C42-9898-EDA335442550}" type="presParOf" srcId="{F771CC37-ED4F-D245-98FE-D3D1BF5032D7}" destId="{130A1561-7317-CC48-B96E-4568D9937E24}" srcOrd="1" destOrd="0" presId="urn:microsoft.com/office/officeart/2005/8/layout/list1"/>
    <dgm:cxn modelId="{B0EAE9DF-0F7E-D44A-B72B-A995A1907F61}" type="presParOf" srcId="{2994EC07-6CF7-4C41-9F4C-F8406888737A}" destId="{92B61482-2D22-1E42-947E-D4F3114F2D62}" srcOrd="1" destOrd="0" presId="urn:microsoft.com/office/officeart/2005/8/layout/list1"/>
    <dgm:cxn modelId="{4E950AC8-1350-D547-8393-6C6052C27BEB}" type="presParOf" srcId="{2994EC07-6CF7-4C41-9F4C-F8406888737A}" destId="{72A41EA8-5FE3-364F-A347-AF7A246415E5}" srcOrd="2" destOrd="0" presId="urn:microsoft.com/office/officeart/2005/8/layout/list1"/>
    <dgm:cxn modelId="{5250E14E-53FB-7E4E-A1C6-2B6603C23EF0}" type="presParOf" srcId="{2994EC07-6CF7-4C41-9F4C-F8406888737A}" destId="{FAEF1A40-2F84-3247-9A7C-3D5C86D58DA9}" srcOrd="3" destOrd="0" presId="urn:microsoft.com/office/officeart/2005/8/layout/list1"/>
    <dgm:cxn modelId="{818E3093-DD49-AB4A-BD01-991904B6EA84}" type="presParOf" srcId="{2994EC07-6CF7-4C41-9F4C-F8406888737A}" destId="{5BAFA74C-7DB4-C542-8D92-D60A5608061B}" srcOrd="4" destOrd="0" presId="urn:microsoft.com/office/officeart/2005/8/layout/list1"/>
    <dgm:cxn modelId="{B4735A5A-DE39-3D47-BB52-13704CF79F60}" type="presParOf" srcId="{5BAFA74C-7DB4-C542-8D92-D60A5608061B}" destId="{1BB1813E-4E17-0C48-B04E-BA192B4EC6AB}" srcOrd="0" destOrd="0" presId="urn:microsoft.com/office/officeart/2005/8/layout/list1"/>
    <dgm:cxn modelId="{BD9EE3CA-8B18-0F49-A13C-7E3076589087}" type="presParOf" srcId="{5BAFA74C-7DB4-C542-8D92-D60A5608061B}" destId="{97E0D69C-6B13-A24C-97FF-FC8F4E06B41B}" srcOrd="1" destOrd="0" presId="urn:microsoft.com/office/officeart/2005/8/layout/list1"/>
    <dgm:cxn modelId="{6ACB57D5-7E8A-D641-A8A2-D575B35575DE}" type="presParOf" srcId="{2994EC07-6CF7-4C41-9F4C-F8406888737A}" destId="{FB30CCDE-4CEA-1540-870F-02CA4114151C}" srcOrd="5" destOrd="0" presId="urn:microsoft.com/office/officeart/2005/8/layout/list1"/>
    <dgm:cxn modelId="{702B3060-D378-D84F-AEAD-E92F1146D483}" type="presParOf" srcId="{2994EC07-6CF7-4C41-9F4C-F8406888737A}" destId="{2639C398-845B-7E43-A0B1-E9EFDCF513EC}" srcOrd="6" destOrd="0" presId="urn:microsoft.com/office/officeart/2005/8/layout/list1"/>
    <dgm:cxn modelId="{9E757EC9-FAEC-6B48-B63F-96E1CDB126F2}" type="presParOf" srcId="{2994EC07-6CF7-4C41-9F4C-F8406888737A}" destId="{23DD5162-9032-6F4C-92B9-B4ECD7C9B4D4}" srcOrd="7" destOrd="0" presId="urn:microsoft.com/office/officeart/2005/8/layout/list1"/>
    <dgm:cxn modelId="{D8A60722-5E09-4041-8177-24E9F39E2008}" type="presParOf" srcId="{2994EC07-6CF7-4C41-9F4C-F8406888737A}" destId="{C638E3F5-D5C3-5247-A85E-E9C8DC9A67EA}" srcOrd="8" destOrd="0" presId="urn:microsoft.com/office/officeart/2005/8/layout/list1"/>
    <dgm:cxn modelId="{28245183-A72E-0747-9807-4596DB6A5378}" type="presParOf" srcId="{C638E3F5-D5C3-5247-A85E-E9C8DC9A67EA}" destId="{AA3F8DD1-114C-074F-902C-D2D58B5C77FE}" srcOrd="0" destOrd="0" presId="urn:microsoft.com/office/officeart/2005/8/layout/list1"/>
    <dgm:cxn modelId="{214456FD-AF9F-0946-AD6F-DAE7669FF089}" type="presParOf" srcId="{C638E3F5-D5C3-5247-A85E-E9C8DC9A67EA}" destId="{4FA18E2D-5288-3944-94E3-80CABF0C06A6}" srcOrd="1" destOrd="0" presId="urn:microsoft.com/office/officeart/2005/8/layout/list1"/>
    <dgm:cxn modelId="{9721620D-DE10-FA4C-97B2-36EA460A9F2A}" type="presParOf" srcId="{2994EC07-6CF7-4C41-9F4C-F8406888737A}" destId="{308D6487-C6BF-9F45-84D7-70A273E07039}" srcOrd="9" destOrd="0" presId="urn:microsoft.com/office/officeart/2005/8/layout/list1"/>
    <dgm:cxn modelId="{202EEBF1-6519-984B-A6CA-AAAF36910927}" type="presParOf" srcId="{2994EC07-6CF7-4C41-9F4C-F8406888737A}" destId="{0D8AA75D-285B-D64A-B1AB-1C5E71ED61C9}" srcOrd="10" destOrd="0" presId="urn:microsoft.com/office/officeart/2005/8/layout/list1"/>
    <dgm:cxn modelId="{520E7A53-4FEE-9F4D-ACA5-79287354DA75}" type="presParOf" srcId="{2994EC07-6CF7-4C41-9F4C-F8406888737A}" destId="{B5ABE346-F34A-B04B-8120-072721946E46}" srcOrd="11" destOrd="0" presId="urn:microsoft.com/office/officeart/2005/8/layout/list1"/>
    <dgm:cxn modelId="{E5D80928-E60C-AC42-B440-40A0F3DBF201}" type="presParOf" srcId="{2994EC07-6CF7-4C41-9F4C-F8406888737A}" destId="{E0D2D1B5-0302-0D4A-865E-58B00E705BF1}" srcOrd="12" destOrd="0" presId="urn:microsoft.com/office/officeart/2005/8/layout/list1"/>
    <dgm:cxn modelId="{AE37E83E-32E7-9A49-8E50-B34FC21289F0}" type="presParOf" srcId="{E0D2D1B5-0302-0D4A-865E-58B00E705BF1}" destId="{AEF22635-1F92-884B-87CB-BCA667AA6520}" srcOrd="0" destOrd="0" presId="urn:microsoft.com/office/officeart/2005/8/layout/list1"/>
    <dgm:cxn modelId="{43E30E12-57D5-8B46-B741-8EDD998726DC}" type="presParOf" srcId="{E0D2D1B5-0302-0D4A-865E-58B00E705BF1}" destId="{DC709D81-10C3-974A-8AA5-05E1D6AB321B}" srcOrd="1" destOrd="0" presId="urn:microsoft.com/office/officeart/2005/8/layout/list1"/>
    <dgm:cxn modelId="{006CEB47-77CE-F74B-A4F0-E8441381AFC7}" type="presParOf" srcId="{2994EC07-6CF7-4C41-9F4C-F8406888737A}" destId="{6C260EB5-F34A-094F-A6CB-A8B4E6DD7229}" srcOrd="13" destOrd="0" presId="urn:microsoft.com/office/officeart/2005/8/layout/list1"/>
    <dgm:cxn modelId="{324B4ABF-C750-5A40-B98B-52BDE19FBE23}" type="presParOf" srcId="{2994EC07-6CF7-4C41-9F4C-F8406888737A}" destId="{1A62BA77-D692-704A-A1F0-1F27CC122FDA}" srcOrd="14" destOrd="0" presId="urn:microsoft.com/office/officeart/2005/8/layout/list1"/>
    <dgm:cxn modelId="{117F47CB-8821-634B-B3AB-95E4E66600B3}" type="presParOf" srcId="{2994EC07-6CF7-4C41-9F4C-F8406888737A}" destId="{3FDD6385-D669-0F4B-A79C-F30D00562335}" srcOrd="15" destOrd="0" presId="urn:microsoft.com/office/officeart/2005/8/layout/list1"/>
    <dgm:cxn modelId="{5EF1E098-FABA-EB48-9ED1-B3C6FCFB7175}" type="presParOf" srcId="{2994EC07-6CF7-4C41-9F4C-F8406888737A}" destId="{918D9FBC-828B-D74A-84C1-C53C929217B7}" srcOrd="16" destOrd="0" presId="urn:microsoft.com/office/officeart/2005/8/layout/list1"/>
    <dgm:cxn modelId="{773B57BA-8B1B-5448-A3EA-A673A146F83A}" type="presParOf" srcId="{918D9FBC-828B-D74A-84C1-C53C929217B7}" destId="{13446851-F193-2A45-AB07-6DB741CE64EC}" srcOrd="0" destOrd="0" presId="urn:microsoft.com/office/officeart/2005/8/layout/list1"/>
    <dgm:cxn modelId="{C77B04E5-4867-134B-BD7B-A458D1DDC16E}" type="presParOf" srcId="{918D9FBC-828B-D74A-84C1-C53C929217B7}" destId="{1D84414B-E7B8-0F46-A365-8D79425AB344}" srcOrd="1" destOrd="0" presId="urn:microsoft.com/office/officeart/2005/8/layout/list1"/>
    <dgm:cxn modelId="{11EC1878-83AB-CD44-B9E6-A39C11568547}" type="presParOf" srcId="{2994EC07-6CF7-4C41-9F4C-F8406888737A}" destId="{2B429602-2412-4A40-A670-D76D093E86DA}" srcOrd="17" destOrd="0" presId="urn:microsoft.com/office/officeart/2005/8/layout/list1"/>
    <dgm:cxn modelId="{7DC1D813-670D-7945-9DC6-CDFA596DBE0E}" type="presParOf" srcId="{2994EC07-6CF7-4C41-9F4C-F8406888737A}" destId="{DDF57CF7-C354-DA40-B597-9F07C7E16BA1}" srcOrd="18" destOrd="0" presId="urn:microsoft.com/office/officeart/2005/8/layout/list1"/>
    <dgm:cxn modelId="{AB749697-5D02-C744-88E0-0DBA5CC65ED8}" type="presParOf" srcId="{2994EC07-6CF7-4C41-9F4C-F8406888737A}" destId="{9B12E0D0-58F7-D244-97DF-182AAB987FF3}" srcOrd="19" destOrd="0" presId="urn:microsoft.com/office/officeart/2005/8/layout/list1"/>
    <dgm:cxn modelId="{1AAB3AF8-7867-B046-9728-7D2E2B654100}" type="presParOf" srcId="{2994EC07-6CF7-4C41-9F4C-F8406888737A}" destId="{8C380755-CC4A-BB47-998B-7C125992D23B}" srcOrd="20" destOrd="0" presId="urn:microsoft.com/office/officeart/2005/8/layout/list1"/>
    <dgm:cxn modelId="{444540AA-0866-F94A-8344-17E60DCD3B00}" type="presParOf" srcId="{8C380755-CC4A-BB47-998B-7C125992D23B}" destId="{AFC19A1A-6B94-D444-B52C-730E3780A4C9}" srcOrd="0" destOrd="0" presId="urn:microsoft.com/office/officeart/2005/8/layout/list1"/>
    <dgm:cxn modelId="{2CE14F46-00F3-A04D-81E9-ACAEDDAA58D4}" type="presParOf" srcId="{8C380755-CC4A-BB47-998B-7C125992D23B}" destId="{4F3B55C4-B81A-4D49-A25D-CF57BE0C4D33}" srcOrd="1" destOrd="0" presId="urn:microsoft.com/office/officeart/2005/8/layout/list1"/>
    <dgm:cxn modelId="{AF620770-F844-AF40-A144-9E52C9C5702E}" type="presParOf" srcId="{2994EC07-6CF7-4C41-9F4C-F8406888737A}" destId="{1C767EC8-67EF-714C-90B4-48D9C3136812}" srcOrd="21" destOrd="0" presId="urn:microsoft.com/office/officeart/2005/8/layout/list1"/>
    <dgm:cxn modelId="{CEC5E095-E9B2-864D-9CFA-6BE7E0DB3B75}" type="presParOf" srcId="{2994EC07-6CF7-4C41-9F4C-F8406888737A}" destId="{4C51A660-4AE7-AA42-A300-956B79134674}" srcOrd="22" destOrd="0" presId="urn:microsoft.com/office/officeart/2005/8/layout/list1"/>
    <dgm:cxn modelId="{D9BA42FF-C075-1F4A-ABEC-34289D14A935}" type="presParOf" srcId="{2994EC07-6CF7-4C41-9F4C-F8406888737A}" destId="{41A13868-4026-D347-8ABA-D9A7B5D659FA}" srcOrd="23" destOrd="0" presId="urn:microsoft.com/office/officeart/2005/8/layout/list1"/>
    <dgm:cxn modelId="{D8B15AC9-7B0E-2C48-BC01-734398AD7115}" type="presParOf" srcId="{2994EC07-6CF7-4C41-9F4C-F8406888737A}" destId="{6BB9ABBC-AFB3-AD40-9E2E-C9DC60C1874F}" srcOrd="24" destOrd="0" presId="urn:microsoft.com/office/officeart/2005/8/layout/list1"/>
    <dgm:cxn modelId="{8D195DFB-AB0F-194F-A272-BA3329118997}" type="presParOf" srcId="{6BB9ABBC-AFB3-AD40-9E2E-C9DC60C1874F}" destId="{F6101416-2E73-7A4A-8AB3-00CD2634F979}" srcOrd="0" destOrd="0" presId="urn:microsoft.com/office/officeart/2005/8/layout/list1"/>
    <dgm:cxn modelId="{61FFEBC6-9D8A-DF43-8B27-26F8A654A871}" type="presParOf" srcId="{6BB9ABBC-AFB3-AD40-9E2E-C9DC60C1874F}" destId="{2AA950BD-D166-9844-8FCB-C533101726F6}" srcOrd="1" destOrd="0" presId="urn:microsoft.com/office/officeart/2005/8/layout/list1"/>
    <dgm:cxn modelId="{73399DFD-DA06-B844-9D19-8609DD21EE9E}" type="presParOf" srcId="{2994EC07-6CF7-4C41-9F4C-F8406888737A}" destId="{7F3D29B6-C68A-4D45-8F3B-197F74BA6450}" srcOrd="25" destOrd="0" presId="urn:microsoft.com/office/officeart/2005/8/layout/list1"/>
    <dgm:cxn modelId="{42836BFD-8A60-8142-960D-E27EEA052161}" type="presParOf" srcId="{2994EC07-6CF7-4C41-9F4C-F8406888737A}" destId="{E568F40E-B9F7-424F-99CC-E5B1B3123E32}"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522C044E-8E8F-4E0B-AE94-F8B03747BB8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GB"/>
        </a:p>
      </dgm:t>
    </dgm:pt>
    <dgm:pt modelId="{C6C7C354-77D2-463F-BDB8-2E3C18757B1E}">
      <dgm:prSet phldrT="[Text]"/>
      <dgm:spPr/>
      <dgm:t>
        <a:bodyPr/>
        <a:lstStyle/>
        <a:p>
          <a:r>
            <a:rPr lang="en-GB" dirty="0"/>
            <a:t>Safeguarding Adults Group [Operational function] </a:t>
          </a:r>
        </a:p>
      </dgm:t>
    </dgm:pt>
    <dgm:pt modelId="{C0F5AC59-9BF3-4DC0-8754-7C268D699C43}" type="parTrans" cxnId="{FA758FD8-3FDA-459A-88E0-37F3B5A1E3ED}">
      <dgm:prSet/>
      <dgm:spPr/>
      <dgm:t>
        <a:bodyPr/>
        <a:lstStyle/>
        <a:p>
          <a:endParaRPr lang="en-GB"/>
        </a:p>
      </dgm:t>
    </dgm:pt>
    <dgm:pt modelId="{C0CEFAB9-302F-4CDC-8B46-84158B6B73D0}" type="sibTrans" cxnId="{FA758FD8-3FDA-459A-88E0-37F3B5A1E3ED}">
      <dgm:prSet/>
      <dgm:spPr/>
      <dgm:t>
        <a:bodyPr/>
        <a:lstStyle/>
        <a:p>
          <a:endParaRPr lang="en-GB"/>
        </a:p>
      </dgm:t>
    </dgm:pt>
    <dgm:pt modelId="{EF08A8A3-5BB1-4BD0-B579-6DF45E33C102}">
      <dgm:prSet phldrT="[Text]"/>
      <dgm:spPr/>
      <dgm:t>
        <a:bodyPr/>
        <a:lstStyle/>
        <a:p>
          <a:r>
            <a:rPr lang="en-GB" dirty="0"/>
            <a:t>Safeguarding Adults Board [Strategic function]</a:t>
          </a:r>
        </a:p>
      </dgm:t>
    </dgm:pt>
    <dgm:pt modelId="{60AF37A7-1094-42CA-BC59-8B1748F37D96}" type="sibTrans" cxnId="{7FBD1AFD-C6C9-48AB-A533-46FC76F77A3B}">
      <dgm:prSet/>
      <dgm:spPr/>
      <dgm:t>
        <a:bodyPr/>
        <a:lstStyle/>
        <a:p>
          <a:endParaRPr lang="en-GB"/>
        </a:p>
      </dgm:t>
    </dgm:pt>
    <dgm:pt modelId="{3166752F-486B-400D-A106-2D40D9C611EF}" type="parTrans" cxnId="{7FBD1AFD-C6C9-48AB-A533-46FC76F77A3B}">
      <dgm:prSet/>
      <dgm:spPr/>
      <dgm:t>
        <a:bodyPr/>
        <a:lstStyle/>
        <a:p>
          <a:endParaRPr lang="en-GB"/>
        </a:p>
      </dgm:t>
    </dgm:pt>
    <dgm:pt modelId="{142B8471-2D1D-427B-9565-C48E6CC464FE}" type="pres">
      <dgm:prSet presAssocID="{522C044E-8E8F-4E0B-AE94-F8B03747BB87}" presName="hierChild1" presStyleCnt="0">
        <dgm:presLayoutVars>
          <dgm:chPref val="1"/>
          <dgm:dir/>
          <dgm:animOne val="branch"/>
          <dgm:animLvl val="lvl"/>
          <dgm:resizeHandles/>
        </dgm:presLayoutVars>
      </dgm:prSet>
      <dgm:spPr/>
      <dgm:t>
        <a:bodyPr/>
        <a:lstStyle/>
        <a:p>
          <a:endParaRPr lang="en-GB"/>
        </a:p>
      </dgm:t>
    </dgm:pt>
    <dgm:pt modelId="{D19CD565-BCAA-464F-BAD3-0CC167464BD3}" type="pres">
      <dgm:prSet presAssocID="{EF08A8A3-5BB1-4BD0-B579-6DF45E33C102}" presName="hierRoot1" presStyleCnt="0"/>
      <dgm:spPr/>
    </dgm:pt>
    <dgm:pt modelId="{DF61D894-E977-4946-B048-66B5DB6037BB}" type="pres">
      <dgm:prSet presAssocID="{EF08A8A3-5BB1-4BD0-B579-6DF45E33C102}" presName="composite" presStyleCnt="0"/>
      <dgm:spPr/>
    </dgm:pt>
    <dgm:pt modelId="{DA825FD8-7055-4B04-B7D4-FF8FC8540158}" type="pres">
      <dgm:prSet presAssocID="{EF08A8A3-5BB1-4BD0-B579-6DF45E33C102}" presName="background" presStyleLbl="node0" presStyleIdx="0" presStyleCnt="1"/>
      <dgm:spPr/>
    </dgm:pt>
    <dgm:pt modelId="{4D7591D8-F90C-40E7-9F7F-11FE2C545E40}" type="pres">
      <dgm:prSet presAssocID="{EF08A8A3-5BB1-4BD0-B579-6DF45E33C102}" presName="text" presStyleLbl="fgAcc0" presStyleIdx="0" presStyleCnt="1" custScaleX="248347" custLinFactNeighborX="-7518" custLinFactNeighborY="-98916">
        <dgm:presLayoutVars>
          <dgm:chPref val="3"/>
        </dgm:presLayoutVars>
      </dgm:prSet>
      <dgm:spPr/>
      <dgm:t>
        <a:bodyPr/>
        <a:lstStyle/>
        <a:p>
          <a:endParaRPr lang="en-GB"/>
        </a:p>
      </dgm:t>
    </dgm:pt>
    <dgm:pt modelId="{2D0AAE41-1B77-43A4-B706-E4112BF0DF1A}" type="pres">
      <dgm:prSet presAssocID="{EF08A8A3-5BB1-4BD0-B579-6DF45E33C102}" presName="hierChild2" presStyleCnt="0"/>
      <dgm:spPr/>
    </dgm:pt>
    <dgm:pt modelId="{31059648-7BF1-469E-B8AC-14A616C7980C}" type="pres">
      <dgm:prSet presAssocID="{C0F5AC59-9BF3-4DC0-8754-7C268D699C43}" presName="Name10" presStyleLbl="parChTrans1D2" presStyleIdx="0" presStyleCnt="1"/>
      <dgm:spPr/>
      <dgm:t>
        <a:bodyPr/>
        <a:lstStyle/>
        <a:p>
          <a:endParaRPr lang="en-GB"/>
        </a:p>
      </dgm:t>
    </dgm:pt>
    <dgm:pt modelId="{89FE127C-5ED6-4AC2-A923-B3BA80C3E63A}" type="pres">
      <dgm:prSet presAssocID="{C6C7C354-77D2-463F-BDB8-2E3C18757B1E}" presName="hierRoot2" presStyleCnt="0"/>
      <dgm:spPr/>
    </dgm:pt>
    <dgm:pt modelId="{C24235EC-7491-403B-ADB8-3EB8737587DA}" type="pres">
      <dgm:prSet presAssocID="{C6C7C354-77D2-463F-BDB8-2E3C18757B1E}" presName="composite2" presStyleCnt="0"/>
      <dgm:spPr/>
    </dgm:pt>
    <dgm:pt modelId="{CAEEF347-472E-4A7C-B494-EDFA79591368}" type="pres">
      <dgm:prSet presAssocID="{C6C7C354-77D2-463F-BDB8-2E3C18757B1E}" presName="background2" presStyleLbl="node2" presStyleIdx="0" presStyleCnt="1"/>
      <dgm:spPr/>
    </dgm:pt>
    <dgm:pt modelId="{8DB6D68E-084D-494D-899F-F4E6F3CA0106}" type="pres">
      <dgm:prSet presAssocID="{C6C7C354-77D2-463F-BDB8-2E3C18757B1E}" presName="text2" presStyleLbl="fgAcc2" presStyleIdx="0" presStyleCnt="1" custScaleX="208257">
        <dgm:presLayoutVars>
          <dgm:chPref val="3"/>
        </dgm:presLayoutVars>
      </dgm:prSet>
      <dgm:spPr/>
      <dgm:t>
        <a:bodyPr/>
        <a:lstStyle/>
        <a:p>
          <a:endParaRPr lang="en-GB"/>
        </a:p>
      </dgm:t>
    </dgm:pt>
    <dgm:pt modelId="{CAC7EBA3-B20E-4E51-B92A-4DDB5A5F4D4C}" type="pres">
      <dgm:prSet presAssocID="{C6C7C354-77D2-463F-BDB8-2E3C18757B1E}" presName="hierChild3" presStyleCnt="0"/>
      <dgm:spPr/>
    </dgm:pt>
  </dgm:ptLst>
  <dgm:cxnLst>
    <dgm:cxn modelId="{8FCC4B32-67ED-F540-8467-37BFC24A3690}" type="presOf" srcId="{C0F5AC59-9BF3-4DC0-8754-7C268D699C43}" destId="{31059648-7BF1-469E-B8AC-14A616C7980C}" srcOrd="0" destOrd="0" presId="urn:microsoft.com/office/officeart/2005/8/layout/hierarchy1"/>
    <dgm:cxn modelId="{B9C72CB5-EEF0-344A-A67C-5E4A4E441808}" type="presOf" srcId="{C6C7C354-77D2-463F-BDB8-2E3C18757B1E}" destId="{8DB6D68E-084D-494D-899F-F4E6F3CA0106}" srcOrd="0" destOrd="0" presId="urn:microsoft.com/office/officeart/2005/8/layout/hierarchy1"/>
    <dgm:cxn modelId="{864F6878-B7A2-964C-8597-3B2070D28E53}" type="presOf" srcId="{EF08A8A3-5BB1-4BD0-B579-6DF45E33C102}" destId="{4D7591D8-F90C-40E7-9F7F-11FE2C545E40}" srcOrd="0" destOrd="0" presId="urn:microsoft.com/office/officeart/2005/8/layout/hierarchy1"/>
    <dgm:cxn modelId="{7FBD1AFD-C6C9-48AB-A533-46FC76F77A3B}" srcId="{522C044E-8E8F-4E0B-AE94-F8B03747BB87}" destId="{EF08A8A3-5BB1-4BD0-B579-6DF45E33C102}" srcOrd="0" destOrd="0" parTransId="{3166752F-486B-400D-A106-2D40D9C611EF}" sibTransId="{60AF37A7-1094-42CA-BC59-8B1748F37D96}"/>
    <dgm:cxn modelId="{D38401F4-A5CA-B845-A556-C95F4CF09E63}" type="presOf" srcId="{522C044E-8E8F-4E0B-AE94-F8B03747BB87}" destId="{142B8471-2D1D-427B-9565-C48E6CC464FE}" srcOrd="0" destOrd="0" presId="urn:microsoft.com/office/officeart/2005/8/layout/hierarchy1"/>
    <dgm:cxn modelId="{FA758FD8-3FDA-459A-88E0-37F3B5A1E3ED}" srcId="{EF08A8A3-5BB1-4BD0-B579-6DF45E33C102}" destId="{C6C7C354-77D2-463F-BDB8-2E3C18757B1E}" srcOrd="0" destOrd="0" parTransId="{C0F5AC59-9BF3-4DC0-8754-7C268D699C43}" sibTransId="{C0CEFAB9-302F-4CDC-8B46-84158B6B73D0}"/>
    <dgm:cxn modelId="{64EAA088-7863-A04F-AF7A-0A41D9F16697}" type="presParOf" srcId="{142B8471-2D1D-427B-9565-C48E6CC464FE}" destId="{D19CD565-BCAA-464F-BAD3-0CC167464BD3}" srcOrd="0" destOrd="0" presId="urn:microsoft.com/office/officeart/2005/8/layout/hierarchy1"/>
    <dgm:cxn modelId="{BE711C79-F66D-F94A-BE54-CE66143A0DC7}" type="presParOf" srcId="{D19CD565-BCAA-464F-BAD3-0CC167464BD3}" destId="{DF61D894-E977-4946-B048-66B5DB6037BB}" srcOrd="0" destOrd="0" presId="urn:microsoft.com/office/officeart/2005/8/layout/hierarchy1"/>
    <dgm:cxn modelId="{65FD8039-D812-5243-8A51-921A64C1B134}" type="presParOf" srcId="{DF61D894-E977-4946-B048-66B5DB6037BB}" destId="{DA825FD8-7055-4B04-B7D4-FF8FC8540158}" srcOrd="0" destOrd="0" presId="urn:microsoft.com/office/officeart/2005/8/layout/hierarchy1"/>
    <dgm:cxn modelId="{F90319C1-BBDC-0C4C-B9AA-9C014130D774}" type="presParOf" srcId="{DF61D894-E977-4946-B048-66B5DB6037BB}" destId="{4D7591D8-F90C-40E7-9F7F-11FE2C545E40}" srcOrd="1" destOrd="0" presId="urn:microsoft.com/office/officeart/2005/8/layout/hierarchy1"/>
    <dgm:cxn modelId="{D65A9A7F-7EF8-774B-A023-4C0C322DAF68}" type="presParOf" srcId="{D19CD565-BCAA-464F-BAD3-0CC167464BD3}" destId="{2D0AAE41-1B77-43A4-B706-E4112BF0DF1A}" srcOrd="1" destOrd="0" presId="urn:microsoft.com/office/officeart/2005/8/layout/hierarchy1"/>
    <dgm:cxn modelId="{AC289743-A03E-FD40-98DE-960A88671E8C}" type="presParOf" srcId="{2D0AAE41-1B77-43A4-B706-E4112BF0DF1A}" destId="{31059648-7BF1-469E-B8AC-14A616C7980C}" srcOrd="0" destOrd="0" presId="urn:microsoft.com/office/officeart/2005/8/layout/hierarchy1"/>
    <dgm:cxn modelId="{74FB0A5B-CD2E-AD49-BC87-D0EDE2959745}" type="presParOf" srcId="{2D0AAE41-1B77-43A4-B706-E4112BF0DF1A}" destId="{89FE127C-5ED6-4AC2-A923-B3BA80C3E63A}" srcOrd="1" destOrd="0" presId="urn:microsoft.com/office/officeart/2005/8/layout/hierarchy1"/>
    <dgm:cxn modelId="{777CCB63-A425-7440-AD4C-F5F5413CF243}" type="presParOf" srcId="{89FE127C-5ED6-4AC2-A923-B3BA80C3E63A}" destId="{C24235EC-7491-403B-ADB8-3EB8737587DA}" srcOrd="0" destOrd="0" presId="urn:microsoft.com/office/officeart/2005/8/layout/hierarchy1"/>
    <dgm:cxn modelId="{C1C98A90-983B-2747-A9A0-9241A3A0B5BA}" type="presParOf" srcId="{C24235EC-7491-403B-ADB8-3EB8737587DA}" destId="{CAEEF347-472E-4A7C-B494-EDFA79591368}" srcOrd="0" destOrd="0" presId="urn:microsoft.com/office/officeart/2005/8/layout/hierarchy1"/>
    <dgm:cxn modelId="{3C8A9001-63D4-EF41-B745-55B6654B2C2E}" type="presParOf" srcId="{C24235EC-7491-403B-ADB8-3EB8737587DA}" destId="{8DB6D68E-084D-494D-899F-F4E6F3CA0106}" srcOrd="1" destOrd="0" presId="urn:microsoft.com/office/officeart/2005/8/layout/hierarchy1"/>
    <dgm:cxn modelId="{7FA0D137-58C8-894A-8BC1-137BCFB0FF7D}" type="presParOf" srcId="{89FE127C-5ED6-4AC2-A923-B3BA80C3E63A}" destId="{CAC7EBA3-B20E-4E51-B92A-4DDB5A5F4D4C}"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4B88B655-FE8D-433D-80AA-9B419D6737CC}"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GB"/>
        </a:p>
      </dgm:t>
    </dgm:pt>
    <dgm:pt modelId="{702D6CE1-60F4-4676-8FB1-C50AE0FC952F}">
      <dgm:prSet phldrT="[Text]"/>
      <dgm:spPr/>
      <dgm:t>
        <a:bodyPr/>
        <a:lstStyle/>
        <a:p>
          <a:r>
            <a:rPr lang="en-GB" dirty="0"/>
            <a:t>Safeguarding Adults Board</a:t>
          </a:r>
        </a:p>
      </dgm:t>
    </dgm:pt>
    <dgm:pt modelId="{4C1BAB53-4654-4990-93CD-1E259234FE10}" type="parTrans" cxnId="{76034BA5-E634-4E94-B90F-9A3189199083}">
      <dgm:prSet/>
      <dgm:spPr/>
      <dgm:t>
        <a:bodyPr/>
        <a:lstStyle/>
        <a:p>
          <a:endParaRPr lang="en-GB"/>
        </a:p>
      </dgm:t>
    </dgm:pt>
    <dgm:pt modelId="{3CA45DAC-5D1E-4ADD-80B4-D2E276420D21}" type="sibTrans" cxnId="{76034BA5-E634-4E94-B90F-9A3189199083}">
      <dgm:prSet/>
      <dgm:spPr/>
      <dgm:t>
        <a:bodyPr/>
        <a:lstStyle/>
        <a:p>
          <a:endParaRPr lang="en-GB"/>
        </a:p>
      </dgm:t>
    </dgm:pt>
    <dgm:pt modelId="{525ACB91-9CC9-41E2-A572-1F73C14A7280}">
      <dgm:prSet phldrT="[Text]"/>
      <dgm:spPr/>
      <dgm:t>
        <a:bodyPr/>
        <a:lstStyle/>
        <a:p>
          <a:r>
            <a:rPr lang="en-GB"/>
            <a:t>Sub-Group 1</a:t>
          </a:r>
        </a:p>
      </dgm:t>
    </dgm:pt>
    <dgm:pt modelId="{07B9A748-2444-4D65-BFCD-0EC8F9F0A694}" type="parTrans" cxnId="{16B3BE57-1EA9-4DFB-8B5E-635D52D171A2}">
      <dgm:prSet/>
      <dgm:spPr/>
      <dgm:t>
        <a:bodyPr/>
        <a:lstStyle/>
        <a:p>
          <a:endParaRPr lang="en-GB"/>
        </a:p>
      </dgm:t>
    </dgm:pt>
    <dgm:pt modelId="{4F5BED82-6EE6-4A56-834C-E9ABA84C799D}" type="sibTrans" cxnId="{16B3BE57-1EA9-4DFB-8B5E-635D52D171A2}">
      <dgm:prSet/>
      <dgm:spPr/>
      <dgm:t>
        <a:bodyPr/>
        <a:lstStyle/>
        <a:p>
          <a:endParaRPr lang="en-GB"/>
        </a:p>
      </dgm:t>
    </dgm:pt>
    <dgm:pt modelId="{396E506B-824B-4309-ACDC-63C268276C3B}">
      <dgm:prSet phldrT="[Text]"/>
      <dgm:spPr/>
      <dgm:t>
        <a:bodyPr/>
        <a:lstStyle/>
        <a:p>
          <a:r>
            <a:rPr lang="en-GB"/>
            <a:t>Sub-Group 2</a:t>
          </a:r>
        </a:p>
      </dgm:t>
    </dgm:pt>
    <dgm:pt modelId="{BEA2233C-A391-431E-9ECC-11F7A91E4724}" type="parTrans" cxnId="{B8282C26-C239-480F-87A4-DD6202C9A15C}">
      <dgm:prSet/>
      <dgm:spPr/>
      <dgm:t>
        <a:bodyPr/>
        <a:lstStyle/>
        <a:p>
          <a:endParaRPr lang="en-GB"/>
        </a:p>
      </dgm:t>
    </dgm:pt>
    <dgm:pt modelId="{81694764-A971-4EEF-8BE1-ACE816B9C678}" type="sibTrans" cxnId="{B8282C26-C239-480F-87A4-DD6202C9A15C}">
      <dgm:prSet/>
      <dgm:spPr/>
      <dgm:t>
        <a:bodyPr/>
        <a:lstStyle/>
        <a:p>
          <a:endParaRPr lang="en-GB"/>
        </a:p>
      </dgm:t>
    </dgm:pt>
    <dgm:pt modelId="{F9C49B5F-07D4-4759-9648-925725164D95}">
      <dgm:prSet/>
      <dgm:spPr/>
      <dgm:t>
        <a:bodyPr/>
        <a:lstStyle/>
        <a:p>
          <a:r>
            <a:rPr lang="en-GB"/>
            <a:t>Sub-Group 3</a:t>
          </a:r>
        </a:p>
      </dgm:t>
    </dgm:pt>
    <dgm:pt modelId="{5D26DEF9-D564-4869-8CBE-064D1993821B}" type="parTrans" cxnId="{58255518-2453-4172-A5AC-D5A4805E0B88}">
      <dgm:prSet/>
      <dgm:spPr/>
      <dgm:t>
        <a:bodyPr/>
        <a:lstStyle/>
        <a:p>
          <a:endParaRPr lang="en-GB"/>
        </a:p>
      </dgm:t>
    </dgm:pt>
    <dgm:pt modelId="{DDCA5753-DC8F-4B3D-857F-4AACED6612C3}" type="sibTrans" cxnId="{58255518-2453-4172-A5AC-D5A4805E0B88}">
      <dgm:prSet/>
      <dgm:spPr/>
      <dgm:t>
        <a:bodyPr/>
        <a:lstStyle/>
        <a:p>
          <a:endParaRPr lang="en-GB"/>
        </a:p>
      </dgm:t>
    </dgm:pt>
    <dgm:pt modelId="{094DC120-34F2-4425-AA0A-7767EA5B2E48}">
      <dgm:prSet/>
      <dgm:spPr/>
      <dgm:t>
        <a:bodyPr/>
        <a:lstStyle/>
        <a:p>
          <a:r>
            <a:rPr lang="en-GB"/>
            <a:t>Sub-Group 4</a:t>
          </a:r>
        </a:p>
      </dgm:t>
    </dgm:pt>
    <dgm:pt modelId="{78681A43-9A18-4D80-85C5-E0B704B0E932}" type="parTrans" cxnId="{511CF5B5-9593-4200-9F0D-4DF454E69534}">
      <dgm:prSet/>
      <dgm:spPr/>
      <dgm:t>
        <a:bodyPr/>
        <a:lstStyle/>
        <a:p>
          <a:endParaRPr lang="en-GB"/>
        </a:p>
      </dgm:t>
    </dgm:pt>
    <dgm:pt modelId="{6C1E7B6F-7D4C-4F3B-8863-8A3CA32E46AB}" type="sibTrans" cxnId="{511CF5B5-9593-4200-9F0D-4DF454E69534}">
      <dgm:prSet/>
      <dgm:spPr/>
      <dgm:t>
        <a:bodyPr/>
        <a:lstStyle/>
        <a:p>
          <a:endParaRPr lang="en-GB"/>
        </a:p>
      </dgm:t>
    </dgm:pt>
    <dgm:pt modelId="{DAA6F5CF-5825-4B13-B9E4-D4216F7294D7}" type="pres">
      <dgm:prSet presAssocID="{4B88B655-FE8D-433D-80AA-9B419D6737CC}" presName="hierChild1" presStyleCnt="0">
        <dgm:presLayoutVars>
          <dgm:chPref val="1"/>
          <dgm:dir/>
          <dgm:animOne val="branch"/>
          <dgm:animLvl val="lvl"/>
          <dgm:resizeHandles/>
        </dgm:presLayoutVars>
      </dgm:prSet>
      <dgm:spPr/>
      <dgm:t>
        <a:bodyPr/>
        <a:lstStyle/>
        <a:p>
          <a:endParaRPr lang="en-GB"/>
        </a:p>
      </dgm:t>
    </dgm:pt>
    <dgm:pt modelId="{CA5C540E-7987-4FD7-A43B-8D68F1F6C9DC}" type="pres">
      <dgm:prSet presAssocID="{702D6CE1-60F4-4676-8FB1-C50AE0FC952F}" presName="hierRoot1" presStyleCnt="0"/>
      <dgm:spPr/>
    </dgm:pt>
    <dgm:pt modelId="{59912E27-065A-45D1-9A86-ED7A53B10DCE}" type="pres">
      <dgm:prSet presAssocID="{702D6CE1-60F4-4676-8FB1-C50AE0FC952F}" presName="composite" presStyleCnt="0"/>
      <dgm:spPr/>
    </dgm:pt>
    <dgm:pt modelId="{071B3DA7-EE4E-4095-A0BE-29A50E42628D}" type="pres">
      <dgm:prSet presAssocID="{702D6CE1-60F4-4676-8FB1-C50AE0FC952F}" presName="background" presStyleLbl="node0" presStyleIdx="0" presStyleCnt="1"/>
      <dgm:spPr/>
    </dgm:pt>
    <dgm:pt modelId="{91860403-E0BB-4F46-A0A9-BA7D4036EE10}" type="pres">
      <dgm:prSet presAssocID="{702D6CE1-60F4-4676-8FB1-C50AE0FC952F}" presName="text" presStyleLbl="fgAcc0" presStyleIdx="0" presStyleCnt="1" custScaleX="330833">
        <dgm:presLayoutVars>
          <dgm:chPref val="3"/>
        </dgm:presLayoutVars>
      </dgm:prSet>
      <dgm:spPr/>
      <dgm:t>
        <a:bodyPr/>
        <a:lstStyle/>
        <a:p>
          <a:endParaRPr lang="en-GB"/>
        </a:p>
      </dgm:t>
    </dgm:pt>
    <dgm:pt modelId="{8C80D58B-0B28-4DD7-9EF1-E8084CB19A11}" type="pres">
      <dgm:prSet presAssocID="{702D6CE1-60F4-4676-8FB1-C50AE0FC952F}" presName="hierChild2" presStyleCnt="0"/>
      <dgm:spPr/>
    </dgm:pt>
    <dgm:pt modelId="{6D9071B2-FBB5-406E-9DEC-7BA2EB8EC4DE}" type="pres">
      <dgm:prSet presAssocID="{07B9A748-2444-4D65-BFCD-0EC8F9F0A694}" presName="Name10" presStyleLbl="parChTrans1D2" presStyleIdx="0" presStyleCnt="4"/>
      <dgm:spPr/>
      <dgm:t>
        <a:bodyPr/>
        <a:lstStyle/>
        <a:p>
          <a:endParaRPr lang="en-GB"/>
        </a:p>
      </dgm:t>
    </dgm:pt>
    <dgm:pt modelId="{8164F325-BF9C-44D9-9F1A-05EF138D2991}" type="pres">
      <dgm:prSet presAssocID="{525ACB91-9CC9-41E2-A572-1F73C14A7280}" presName="hierRoot2" presStyleCnt="0"/>
      <dgm:spPr/>
    </dgm:pt>
    <dgm:pt modelId="{CA005EA9-C0CB-4C88-BE89-8E15587AB664}" type="pres">
      <dgm:prSet presAssocID="{525ACB91-9CC9-41E2-A572-1F73C14A7280}" presName="composite2" presStyleCnt="0"/>
      <dgm:spPr/>
    </dgm:pt>
    <dgm:pt modelId="{6CC9F691-53C1-4659-A363-FB42C308086D}" type="pres">
      <dgm:prSet presAssocID="{525ACB91-9CC9-41E2-A572-1F73C14A7280}" presName="background2" presStyleLbl="node2" presStyleIdx="0" presStyleCnt="4"/>
      <dgm:spPr/>
    </dgm:pt>
    <dgm:pt modelId="{E5107663-5AB3-4E86-A597-35171F1C1664}" type="pres">
      <dgm:prSet presAssocID="{525ACB91-9CC9-41E2-A572-1F73C14A7280}" presName="text2" presStyleLbl="fgAcc2" presStyleIdx="0" presStyleCnt="4">
        <dgm:presLayoutVars>
          <dgm:chPref val="3"/>
        </dgm:presLayoutVars>
      </dgm:prSet>
      <dgm:spPr/>
      <dgm:t>
        <a:bodyPr/>
        <a:lstStyle/>
        <a:p>
          <a:endParaRPr lang="en-GB"/>
        </a:p>
      </dgm:t>
    </dgm:pt>
    <dgm:pt modelId="{412A2607-0BAF-421E-8FF0-8D56A18C6949}" type="pres">
      <dgm:prSet presAssocID="{525ACB91-9CC9-41E2-A572-1F73C14A7280}" presName="hierChild3" presStyleCnt="0"/>
      <dgm:spPr/>
    </dgm:pt>
    <dgm:pt modelId="{08572FA3-6A06-47F6-97F1-7E63A152986F}" type="pres">
      <dgm:prSet presAssocID="{BEA2233C-A391-431E-9ECC-11F7A91E4724}" presName="Name10" presStyleLbl="parChTrans1D2" presStyleIdx="1" presStyleCnt="4"/>
      <dgm:spPr/>
      <dgm:t>
        <a:bodyPr/>
        <a:lstStyle/>
        <a:p>
          <a:endParaRPr lang="en-GB"/>
        </a:p>
      </dgm:t>
    </dgm:pt>
    <dgm:pt modelId="{7A132D63-E19D-4FB4-8F17-5DF5C926B8A4}" type="pres">
      <dgm:prSet presAssocID="{396E506B-824B-4309-ACDC-63C268276C3B}" presName="hierRoot2" presStyleCnt="0"/>
      <dgm:spPr/>
    </dgm:pt>
    <dgm:pt modelId="{9E005381-4A93-4E01-B061-DE0E5E8F6988}" type="pres">
      <dgm:prSet presAssocID="{396E506B-824B-4309-ACDC-63C268276C3B}" presName="composite2" presStyleCnt="0"/>
      <dgm:spPr/>
    </dgm:pt>
    <dgm:pt modelId="{FF22E62F-B7E1-4E11-ACA0-2C20963029E0}" type="pres">
      <dgm:prSet presAssocID="{396E506B-824B-4309-ACDC-63C268276C3B}" presName="background2" presStyleLbl="node2" presStyleIdx="1" presStyleCnt="4"/>
      <dgm:spPr/>
    </dgm:pt>
    <dgm:pt modelId="{B82B352D-5436-4F06-931C-70890E60FE1D}" type="pres">
      <dgm:prSet presAssocID="{396E506B-824B-4309-ACDC-63C268276C3B}" presName="text2" presStyleLbl="fgAcc2" presStyleIdx="1" presStyleCnt="4">
        <dgm:presLayoutVars>
          <dgm:chPref val="3"/>
        </dgm:presLayoutVars>
      </dgm:prSet>
      <dgm:spPr/>
      <dgm:t>
        <a:bodyPr/>
        <a:lstStyle/>
        <a:p>
          <a:endParaRPr lang="en-GB"/>
        </a:p>
      </dgm:t>
    </dgm:pt>
    <dgm:pt modelId="{EC8456DA-5BCC-4119-B43F-9046EE270082}" type="pres">
      <dgm:prSet presAssocID="{396E506B-824B-4309-ACDC-63C268276C3B}" presName="hierChild3" presStyleCnt="0"/>
      <dgm:spPr/>
    </dgm:pt>
    <dgm:pt modelId="{A27ADA5D-4935-47B4-8C58-99BB760A896D}" type="pres">
      <dgm:prSet presAssocID="{5D26DEF9-D564-4869-8CBE-064D1993821B}" presName="Name10" presStyleLbl="parChTrans1D2" presStyleIdx="2" presStyleCnt="4"/>
      <dgm:spPr/>
      <dgm:t>
        <a:bodyPr/>
        <a:lstStyle/>
        <a:p>
          <a:endParaRPr lang="en-GB"/>
        </a:p>
      </dgm:t>
    </dgm:pt>
    <dgm:pt modelId="{F344FDC8-2CA5-4193-8A46-ADF08ABF0CAE}" type="pres">
      <dgm:prSet presAssocID="{F9C49B5F-07D4-4759-9648-925725164D95}" presName="hierRoot2" presStyleCnt="0"/>
      <dgm:spPr/>
    </dgm:pt>
    <dgm:pt modelId="{44650612-A89A-46E2-AAF2-FF448FA11F2D}" type="pres">
      <dgm:prSet presAssocID="{F9C49B5F-07D4-4759-9648-925725164D95}" presName="composite2" presStyleCnt="0"/>
      <dgm:spPr/>
    </dgm:pt>
    <dgm:pt modelId="{C810B772-F412-4731-821F-BF5B248B50B9}" type="pres">
      <dgm:prSet presAssocID="{F9C49B5F-07D4-4759-9648-925725164D95}" presName="background2" presStyleLbl="node2" presStyleIdx="2" presStyleCnt="4"/>
      <dgm:spPr/>
    </dgm:pt>
    <dgm:pt modelId="{6A6551F1-668F-41A0-BF87-A07A37BB13BF}" type="pres">
      <dgm:prSet presAssocID="{F9C49B5F-07D4-4759-9648-925725164D95}" presName="text2" presStyleLbl="fgAcc2" presStyleIdx="2" presStyleCnt="4">
        <dgm:presLayoutVars>
          <dgm:chPref val="3"/>
        </dgm:presLayoutVars>
      </dgm:prSet>
      <dgm:spPr/>
      <dgm:t>
        <a:bodyPr/>
        <a:lstStyle/>
        <a:p>
          <a:endParaRPr lang="en-GB"/>
        </a:p>
      </dgm:t>
    </dgm:pt>
    <dgm:pt modelId="{0A3CE9D4-E85B-4C32-B620-6475D61A8017}" type="pres">
      <dgm:prSet presAssocID="{F9C49B5F-07D4-4759-9648-925725164D95}" presName="hierChild3" presStyleCnt="0"/>
      <dgm:spPr/>
    </dgm:pt>
    <dgm:pt modelId="{72AA5532-A9F0-4093-9A05-B2F47B1134D9}" type="pres">
      <dgm:prSet presAssocID="{78681A43-9A18-4D80-85C5-E0B704B0E932}" presName="Name10" presStyleLbl="parChTrans1D2" presStyleIdx="3" presStyleCnt="4"/>
      <dgm:spPr/>
      <dgm:t>
        <a:bodyPr/>
        <a:lstStyle/>
        <a:p>
          <a:endParaRPr lang="en-GB"/>
        </a:p>
      </dgm:t>
    </dgm:pt>
    <dgm:pt modelId="{35B4B3C3-D6C2-4EFA-8AD9-03ADEBAB3107}" type="pres">
      <dgm:prSet presAssocID="{094DC120-34F2-4425-AA0A-7767EA5B2E48}" presName="hierRoot2" presStyleCnt="0"/>
      <dgm:spPr/>
    </dgm:pt>
    <dgm:pt modelId="{C6152A7E-03FA-413F-A294-ABF56552E03E}" type="pres">
      <dgm:prSet presAssocID="{094DC120-34F2-4425-AA0A-7767EA5B2E48}" presName="composite2" presStyleCnt="0"/>
      <dgm:spPr/>
    </dgm:pt>
    <dgm:pt modelId="{18B71279-FC27-49CB-8DBF-C8325EDE81A1}" type="pres">
      <dgm:prSet presAssocID="{094DC120-34F2-4425-AA0A-7767EA5B2E48}" presName="background2" presStyleLbl="node2" presStyleIdx="3" presStyleCnt="4"/>
      <dgm:spPr/>
    </dgm:pt>
    <dgm:pt modelId="{3BA1449C-7E4F-4D9E-B3C9-E96632BFA635}" type="pres">
      <dgm:prSet presAssocID="{094DC120-34F2-4425-AA0A-7767EA5B2E48}" presName="text2" presStyleLbl="fgAcc2" presStyleIdx="3" presStyleCnt="4">
        <dgm:presLayoutVars>
          <dgm:chPref val="3"/>
        </dgm:presLayoutVars>
      </dgm:prSet>
      <dgm:spPr/>
      <dgm:t>
        <a:bodyPr/>
        <a:lstStyle/>
        <a:p>
          <a:endParaRPr lang="en-GB"/>
        </a:p>
      </dgm:t>
    </dgm:pt>
    <dgm:pt modelId="{B602C34E-7CA9-408D-8205-EF8AFF1EE6EA}" type="pres">
      <dgm:prSet presAssocID="{094DC120-34F2-4425-AA0A-7767EA5B2E48}" presName="hierChild3" presStyleCnt="0"/>
      <dgm:spPr/>
    </dgm:pt>
  </dgm:ptLst>
  <dgm:cxnLst>
    <dgm:cxn modelId="{13DC6CB0-45C3-114B-B607-83DCE0349E22}" type="presOf" srcId="{702D6CE1-60F4-4676-8FB1-C50AE0FC952F}" destId="{91860403-E0BB-4F46-A0A9-BA7D4036EE10}" srcOrd="0" destOrd="0" presId="urn:microsoft.com/office/officeart/2005/8/layout/hierarchy1"/>
    <dgm:cxn modelId="{2F2E7D63-2E1C-2B40-BDF5-B99A926D530E}" type="presOf" srcId="{525ACB91-9CC9-41E2-A572-1F73C14A7280}" destId="{E5107663-5AB3-4E86-A597-35171F1C1664}" srcOrd="0" destOrd="0" presId="urn:microsoft.com/office/officeart/2005/8/layout/hierarchy1"/>
    <dgm:cxn modelId="{3C07009B-C94E-994D-96A8-17D98F4A2C00}" type="presOf" srcId="{F9C49B5F-07D4-4759-9648-925725164D95}" destId="{6A6551F1-668F-41A0-BF87-A07A37BB13BF}" srcOrd="0" destOrd="0" presId="urn:microsoft.com/office/officeart/2005/8/layout/hierarchy1"/>
    <dgm:cxn modelId="{374FB369-B969-9A4E-B31B-634F35A9C782}" type="presOf" srcId="{4B88B655-FE8D-433D-80AA-9B419D6737CC}" destId="{DAA6F5CF-5825-4B13-B9E4-D4216F7294D7}" srcOrd="0" destOrd="0" presId="urn:microsoft.com/office/officeart/2005/8/layout/hierarchy1"/>
    <dgm:cxn modelId="{4E83FF15-6DA1-FF42-AC4B-224F52208B56}" type="presOf" srcId="{78681A43-9A18-4D80-85C5-E0B704B0E932}" destId="{72AA5532-A9F0-4093-9A05-B2F47B1134D9}" srcOrd="0" destOrd="0" presId="urn:microsoft.com/office/officeart/2005/8/layout/hierarchy1"/>
    <dgm:cxn modelId="{B8282C26-C239-480F-87A4-DD6202C9A15C}" srcId="{702D6CE1-60F4-4676-8FB1-C50AE0FC952F}" destId="{396E506B-824B-4309-ACDC-63C268276C3B}" srcOrd="1" destOrd="0" parTransId="{BEA2233C-A391-431E-9ECC-11F7A91E4724}" sibTransId="{81694764-A971-4EEF-8BE1-ACE816B9C678}"/>
    <dgm:cxn modelId="{511CF5B5-9593-4200-9F0D-4DF454E69534}" srcId="{702D6CE1-60F4-4676-8FB1-C50AE0FC952F}" destId="{094DC120-34F2-4425-AA0A-7767EA5B2E48}" srcOrd="3" destOrd="0" parTransId="{78681A43-9A18-4D80-85C5-E0B704B0E932}" sibTransId="{6C1E7B6F-7D4C-4F3B-8863-8A3CA32E46AB}"/>
    <dgm:cxn modelId="{61C90E3C-50F7-DD4F-8DDA-4DE8C0249C70}" type="presOf" srcId="{BEA2233C-A391-431E-9ECC-11F7A91E4724}" destId="{08572FA3-6A06-47F6-97F1-7E63A152986F}" srcOrd="0" destOrd="0" presId="urn:microsoft.com/office/officeart/2005/8/layout/hierarchy1"/>
    <dgm:cxn modelId="{59CAA4A7-3962-C942-AA80-6D3E08A3E30C}" type="presOf" srcId="{094DC120-34F2-4425-AA0A-7767EA5B2E48}" destId="{3BA1449C-7E4F-4D9E-B3C9-E96632BFA635}" srcOrd="0" destOrd="0" presId="urn:microsoft.com/office/officeart/2005/8/layout/hierarchy1"/>
    <dgm:cxn modelId="{2D93B9AA-DAE6-3E43-94FE-2A99D8E1CC13}" type="presOf" srcId="{07B9A748-2444-4D65-BFCD-0EC8F9F0A694}" destId="{6D9071B2-FBB5-406E-9DEC-7BA2EB8EC4DE}" srcOrd="0" destOrd="0" presId="urn:microsoft.com/office/officeart/2005/8/layout/hierarchy1"/>
    <dgm:cxn modelId="{76034BA5-E634-4E94-B90F-9A3189199083}" srcId="{4B88B655-FE8D-433D-80AA-9B419D6737CC}" destId="{702D6CE1-60F4-4676-8FB1-C50AE0FC952F}" srcOrd="0" destOrd="0" parTransId="{4C1BAB53-4654-4990-93CD-1E259234FE10}" sibTransId="{3CA45DAC-5D1E-4ADD-80B4-D2E276420D21}"/>
    <dgm:cxn modelId="{58255518-2453-4172-A5AC-D5A4805E0B88}" srcId="{702D6CE1-60F4-4676-8FB1-C50AE0FC952F}" destId="{F9C49B5F-07D4-4759-9648-925725164D95}" srcOrd="2" destOrd="0" parTransId="{5D26DEF9-D564-4869-8CBE-064D1993821B}" sibTransId="{DDCA5753-DC8F-4B3D-857F-4AACED6612C3}"/>
    <dgm:cxn modelId="{16B3BE57-1EA9-4DFB-8B5E-635D52D171A2}" srcId="{702D6CE1-60F4-4676-8FB1-C50AE0FC952F}" destId="{525ACB91-9CC9-41E2-A572-1F73C14A7280}" srcOrd="0" destOrd="0" parTransId="{07B9A748-2444-4D65-BFCD-0EC8F9F0A694}" sibTransId="{4F5BED82-6EE6-4A56-834C-E9ABA84C799D}"/>
    <dgm:cxn modelId="{08B956AE-C5F8-2148-870D-0BE5DF18E712}" type="presOf" srcId="{5D26DEF9-D564-4869-8CBE-064D1993821B}" destId="{A27ADA5D-4935-47B4-8C58-99BB760A896D}" srcOrd="0" destOrd="0" presId="urn:microsoft.com/office/officeart/2005/8/layout/hierarchy1"/>
    <dgm:cxn modelId="{0429CD91-F260-B24A-B2D3-6166C0ED5B23}" type="presOf" srcId="{396E506B-824B-4309-ACDC-63C268276C3B}" destId="{B82B352D-5436-4F06-931C-70890E60FE1D}" srcOrd="0" destOrd="0" presId="urn:microsoft.com/office/officeart/2005/8/layout/hierarchy1"/>
    <dgm:cxn modelId="{17B66560-B605-8740-87B9-1475AC14967A}" type="presParOf" srcId="{DAA6F5CF-5825-4B13-B9E4-D4216F7294D7}" destId="{CA5C540E-7987-4FD7-A43B-8D68F1F6C9DC}" srcOrd="0" destOrd="0" presId="urn:microsoft.com/office/officeart/2005/8/layout/hierarchy1"/>
    <dgm:cxn modelId="{5E5E87E3-3A38-4343-8F3B-9FA9710AE0F0}" type="presParOf" srcId="{CA5C540E-7987-4FD7-A43B-8D68F1F6C9DC}" destId="{59912E27-065A-45D1-9A86-ED7A53B10DCE}" srcOrd="0" destOrd="0" presId="urn:microsoft.com/office/officeart/2005/8/layout/hierarchy1"/>
    <dgm:cxn modelId="{9E39B2E6-2721-524C-9727-E0AC0AC7DC5F}" type="presParOf" srcId="{59912E27-065A-45D1-9A86-ED7A53B10DCE}" destId="{071B3DA7-EE4E-4095-A0BE-29A50E42628D}" srcOrd="0" destOrd="0" presId="urn:microsoft.com/office/officeart/2005/8/layout/hierarchy1"/>
    <dgm:cxn modelId="{531DF651-EEB3-7D4C-943D-9EF2C5347683}" type="presParOf" srcId="{59912E27-065A-45D1-9A86-ED7A53B10DCE}" destId="{91860403-E0BB-4F46-A0A9-BA7D4036EE10}" srcOrd="1" destOrd="0" presId="urn:microsoft.com/office/officeart/2005/8/layout/hierarchy1"/>
    <dgm:cxn modelId="{681D4732-D5E4-5649-AD54-ED2353EE7475}" type="presParOf" srcId="{CA5C540E-7987-4FD7-A43B-8D68F1F6C9DC}" destId="{8C80D58B-0B28-4DD7-9EF1-E8084CB19A11}" srcOrd="1" destOrd="0" presId="urn:microsoft.com/office/officeart/2005/8/layout/hierarchy1"/>
    <dgm:cxn modelId="{FE75EFD9-945E-7141-B117-7F9D0A2438B2}" type="presParOf" srcId="{8C80D58B-0B28-4DD7-9EF1-E8084CB19A11}" destId="{6D9071B2-FBB5-406E-9DEC-7BA2EB8EC4DE}" srcOrd="0" destOrd="0" presId="urn:microsoft.com/office/officeart/2005/8/layout/hierarchy1"/>
    <dgm:cxn modelId="{794E115A-964F-4241-ABF9-80E1BD7B9B8A}" type="presParOf" srcId="{8C80D58B-0B28-4DD7-9EF1-E8084CB19A11}" destId="{8164F325-BF9C-44D9-9F1A-05EF138D2991}" srcOrd="1" destOrd="0" presId="urn:microsoft.com/office/officeart/2005/8/layout/hierarchy1"/>
    <dgm:cxn modelId="{4F70F73B-5A0B-964C-AD90-73A3583290FC}" type="presParOf" srcId="{8164F325-BF9C-44D9-9F1A-05EF138D2991}" destId="{CA005EA9-C0CB-4C88-BE89-8E15587AB664}" srcOrd="0" destOrd="0" presId="urn:microsoft.com/office/officeart/2005/8/layout/hierarchy1"/>
    <dgm:cxn modelId="{A2B59CEA-6A75-204D-B8F7-67CD1E301095}" type="presParOf" srcId="{CA005EA9-C0CB-4C88-BE89-8E15587AB664}" destId="{6CC9F691-53C1-4659-A363-FB42C308086D}" srcOrd="0" destOrd="0" presId="urn:microsoft.com/office/officeart/2005/8/layout/hierarchy1"/>
    <dgm:cxn modelId="{5205D562-3460-E142-9EA1-314C67CDCC32}" type="presParOf" srcId="{CA005EA9-C0CB-4C88-BE89-8E15587AB664}" destId="{E5107663-5AB3-4E86-A597-35171F1C1664}" srcOrd="1" destOrd="0" presId="urn:microsoft.com/office/officeart/2005/8/layout/hierarchy1"/>
    <dgm:cxn modelId="{14DA5710-4349-2648-A568-9B1627162D4E}" type="presParOf" srcId="{8164F325-BF9C-44D9-9F1A-05EF138D2991}" destId="{412A2607-0BAF-421E-8FF0-8D56A18C6949}" srcOrd="1" destOrd="0" presId="urn:microsoft.com/office/officeart/2005/8/layout/hierarchy1"/>
    <dgm:cxn modelId="{8128EDD9-A848-E540-AE75-7CCB585A5043}" type="presParOf" srcId="{8C80D58B-0B28-4DD7-9EF1-E8084CB19A11}" destId="{08572FA3-6A06-47F6-97F1-7E63A152986F}" srcOrd="2" destOrd="0" presId="urn:microsoft.com/office/officeart/2005/8/layout/hierarchy1"/>
    <dgm:cxn modelId="{CFD36C42-A397-8C40-8412-32E76734A9DC}" type="presParOf" srcId="{8C80D58B-0B28-4DD7-9EF1-E8084CB19A11}" destId="{7A132D63-E19D-4FB4-8F17-5DF5C926B8A4}" srcOrd="3" destOrd="0" presId="urn:microsoft.com/office/officeart/2005/8/layout/hierarchy1"/>
    <dgm:cxn modelId="{6AFE2060-9B89-2644-9126-FE6CCFA5B777}" type="presParOf" srcId="{7A132D63-E19D-4FB4-8F17-5DF5C926B8A4}" destId="{9E005381-4A93-4E01-B061-DE0E5E8F6988}" srcOrd="0" destOrd="0" presId="urn:microsoft.com/office/officeart/2005/8/layout/hierarchy1"/>
    <dgm:cxn modelId="{1CEC266D-B43E-584E-B6BA-A49BEE310080}" type="presParOf" srcId="{9E005381-4A93-4E01-B061-DE0E5E8F6988}" destId="{FF22E62F-B7E1-4E11-ACA0-2C20963029E0}" srcOrd="0" destOrd="0" presId="urn:microsoft.com/office/officeart/2005/8/layout/hierarchy1"/>
    <dgm:cxn modelId="{980E6366-DCE2-5F4C-935A-73601B632E02}" type="presParOf" srcId="{9E005381-4A93-4E01-B061-DE0E5E8F6988}" destId="{B82B352D-5436-4F06-931C-70890E60FE1D}" srcOrd="1" destOrd="0" presId="urn:microsoft.com/office/officeart/2005/8/layout/hierarchy1"/>
    <dgm:cxn modelId="{F79D6695-C796-7B43-BE46-2D25850BD14D}" type="presParOf" srcId="{7A132D63-E19D-4FB4-8F17-5DF5C926B8A4}" destId="{EC8456DA-5BCC-4119-B43F-9046EE270082}" srcOrd="1" destOrd="0" presId="urn:microsoft.com/office/officeart/2005/8/layout/hierarchy1"/>
    <dgm:cxn modelId="{C91CA18C-E6DF-8242-85F5-762A52A16149}" type="presParOf" srcId="{8C80D58B-0B28-4DD7-9EF1-E8084CB19A11}" destId="{A27ADA5D-4935-47B4-8C58-99BB760A896D}" srcOrd="4" destOrd="0" presId="urn:microsoft.com/office/officeart/2005/8/layout/hierarchy1"/>
    <dgm:cxn modelId="{3CA458B1-59A3-6A49-B286-C831DBF7573E}" type="presParOf" srcId="{8C80D58B-0B28-4DD7-9EF1-E8084CB19A11}" destId="{F344FDC8-2CA5-4193-8A46-ADF08ABF0CAE}" srcOrd="5" destOrd="0" presId="urn:microsoft.com/office/officeart/2005/8/layout/hierarchy1"/>
    <dgm:cxn modelId="{4BF5E946-6A26-2B46-9E3F-E953AB031D5F}" type="presParOf" srcId="{F344FDC8-2CA5-4193-8A46-ADF08ABF0CAE}" destId="{44650612-A89A-46E2-AAF2-FF448FA11F2D}" srcOrd="0" destOrd="0" presId="urn:microsoft.com/office/officeart/2005/8/layout/hierarchy1"/>
    <dgm:cxn modelId="{8328A32E-A9CB-7D4A-B23B-1FAE6054B261}" type="presParOf" srcId="{44650612-A89A-46E2-AAF2-FF448FA11F2D}" destId="{C810B772-F412-4731-821F-BF5B248B50B9}" srcOrd="0" destOrd="0" presId="urn:microsoft.com/office/officeart/2005/8/layout/hierarchy1"/>
    <dgm:cxn modelId="{9AD58D19-6F94-C743-93F5-0099A89014B7}" type="presParOf" srcId="{44650612-A89A-46E2-AAF2-FF448FA11F2D}" destId="{6A6551F1-668F-41A0-BF87-A07A37BB13BF}" srcOrd="1" destOrd="0" presId="urn:microsoft.com/office/officeart/2005/8/layout/hierarchy1"/>
    <dgm:cxn modelId="{9AEAFC25-10A2-5F43-AFA6-0BE269B7E3D1}" type="presParOf" srcId="{F344FDC8-2CA5-4193-8A46-ADF08ABF0CAE}" destId="{0A3CE9D4-E85B-4C32-B620-6475D61A8017}" srcOrd="1" destOrd="0" presId="urn:microsoft.com/office/officeart/2005/8/layout/hierarchy1"/>
    <dgm:cxn modelId="{D4AB76BE-1984-9641-80F6-07C740F336D1}" type="presParOf" srcId="{8C80D58B-0B28-4DD7-9EF1-E8084CB19A11}" destId="{72AA5532-A9F0-4093-9A05-B2F47B1134D9}" srcOrd="6" destOrd="0" presId="urn:microsoft.com/office/officeart/2005/8/layout/hierarchy1"/>
    <dgm:cxn modelId="{98F9F7E0-1CC7-1E4D-8303-572369BA4311}" type="presParOf" srcId="{8C80D58B-0B28-4DD7-9EF1-E8084CB19A11}" destId="{35B4B3C3-D6C2-4EFA-8AD9-03ADEBAB3107}" srcOrd="7" destOrd="0" presId="urn:microsoft.com/office/officeart/2005/8/layout/hierarchy1"/>
    <dgm:cxn modelId="{99081A4A-0511-5549-8DF3-21B6AC65E243}" type="presParOf" srcId="{35B4B3C3-D6C2-4EFA-8AD9-03ADEBAB3107}" destId="{C6152A7E-03FA-413F-A294-ABF56552E03E}" srcOrd="0" destOrd="0" presId="urn:microsoft.com/office/officeart/2005/8/layout/hierarchy1"/>
    <dgm:cxn modelId="{B0BDBD5A-CBE7-3449-BD6D-5A33F3F8E8A2}" type="presParOf" srcId="{C6152A7E-03FA-413F-A294-ABF56552E03E}" destId="{18B71279-FC27-49CB-8DBF-C8325EDE81A1}" srcOrd="0" destOrd="0" presId="urn:microsoft.com/office/officeart/2005/8/layout/hierarchy1"/>
    <dgm:cxn modelId="{35D60A69-6D49-B249-91B5-D1E74EE8A0CF}" type="presParOf" srcId="{C6152A7E-03FA-413F-A294-ABF56552E03E}" destId="{3BA1449C-7E4F-4D9E-B3C9-E96632BFA635}" srcOrd="1" destOrd="0" presId="urn:microsoft.com/office/officeart/2005/8/layout/hierarchy1"/>
    <dgm:cxn modelId="{C7F5DF0F-6ECB-3F44-AE50-77EFC3E4D94A}" type="presParOf" srcId="{35B4B3C3-D6C2-4EFA-8AD9-03ADEBAB3107}" destId="{B602C34E-7CA9-408D-8205-EF8AFF1EE6EA}" srcOrd="1" destOrd="0" presId="urn:microsoft.com/office/officeart/2005/8/layout/hierarchy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E4E6A417-541E-2246-8F6D-030DF01432B4}" type="doc">
      <dgm:prSet loTypeId="urn:microsoft.com/office/officeart/2005/8/layout/hList3" loCatId="list" qsTypeId="urn:microsoft.com/office/officeart/2005/8/quickstyle/simple4" qsCatId="simple" csTypeId="urn:microsoft.com/office/officeart/2005/8/colors/accent1_2" csCatId="accent1" phldr="1"/>
      <dgm:spPr/>
      <dgm:t>
        <a:bodyPr/>
        <a:lstStyle/>
        <a:p>
          <a:endParaRPr lang="en-US"/>
        </a:p>
      </dgm:t>
    </dgm:pt>
    <dgm:pt modelId="{CF8AF67C-BA90-1B42-BBC9-40063978DA02}">
      <dgm:prSet phldrT="[Text]"/>
      <dgm:spPr/>
      <dgm:t>
        <a:bodyPr/>
        <a:lstStyle/>
        <a:p>
          <a:r>
            <a:rPr lang="en-US" dirty="0" smtClean="0"/>
            <a:t>Range of sub-groups</a:t>
          </a:r>
          <a:endParaRPr lang="en-US" dirty="0"/>
        </a:p>
      </dgm:t>
    </dgm:pt>
    <dgm:pt modelId="{EF91E2E8-4242-E24C-916D-6F226D8FF988}" type="parTrans" cxnId="{0D888023-773E-A247-B768-554C65F125C4}">
      <dgm:prSet/>
      <dgm:spPr/>
      <dgm:t>
        <a:bodyPr/>
        <a:lstStyle/>
        <a:p>
          <a:endParaRPr lang="en-US"/>
        </a:p>
      </dgm:t>
    </dgm:pt>
    <dgm:pt modelId="{2DB4D5A3-7BA4-5C44-9A53-F2190C39F629}" type="sibTrans" cxnId="{0D888023-773E-A247-B768-554C65F125C4}">
      <dgm:prSet/>
      <dgm:spPr/>
      <dgm:t>
        <a:bodyPr/>
        <a:lstStyle/>
        <a:p>
          <a:endParaRPr lang="en-US"/>
        </a:p>
      </dgm:t>
    </dgm:pt>
    <dgm:pt modelId="{79D0805C-8621-BF4F-A34B-9801A30E3CFB}">
      <dgm:prSet phldrT="[Text]"/>
      <dgm:spPr>
        <a:solidFill>
          <a:schemeClr val="accent1">
            <a:lumMod val="60000"/>
            <a:lumOff val="40000"/>
          </a:schemeClr>
        </a:solidFill>
      </dgm:spPr>
      <dgm:t>
        <a:bodyPr/>
        <a:lstStyle/>
        <a:p>
          <a:pPr algn="l"/>
          <a:r>
            <a:rPr lang="en-US" dirty="0" smtClean="0">
              <a:solidFill>
                <a:schemeClr val="tx1"/>
              </a:solidFill>
            </a:rPr>
            <a:t>Workforce development</a:t>
          </a:r>
        </a:p>
        <a:p>
          <a:pPr algn="l"/>
          <a:r>
            <a:rPr lang="en-US" dirty="0" smtClean="0">
              <a:solidFill>
                <a:schemeClr val="tx1"/>
              </a:solidFill>
            </a:rPr>
            <a:t>Policy &amp; procedures</a:t>
          </a:r>
        </a:p>
        <a:p>
          <a:pPr algn="l"/>
          <a:r>
            <a:rPr lang="en-US" dirty="0" smtClean="0">
              <a:solidFill>
                <a:schemeClr val="tx1"/>
              </a:solidFill>
            </a:rPr>
            <a:t>Quality assurance</a:t>
          </a:r>
        </a:p>
        <a:p>
          <a:pPr algn="l"/>
          <a:r>
            <a:rPr lang="en-US" dirty="0" smtClean="0">
              <a:solidFill>
                <a:schemeClr val="tx1"/>
              </a:solidFill>
            </a:rPr>
            <a:t>Communications &amp; publicity</a:t>
          </a:r>
        </a:p>
        <a:p>
          <a:pPr algn="ctr"/>
          <a:endParaRPr lang="en-US" dirty="0">
            <a:solidFill>
              <a:schemeClr val="tx1"/>
            </a:solidFill>
          </a:endParaRPr>
        </a:p>
      </dgm:t>
    </dgm:pt>
    <dgm:pt modelId="{440AE592-261D-1B4D-A7FB-9ABF087AAA62}" type="parTrans" cxnId="{1D4E9062-2973-E24B-BF6D-9631709B084C}">
      <dgm:prSet/>
      <dgm:spPr/>
      <dgm:t>
        <a:bodyPr/>
        <a:lstStyle/>
        <a:p>
          <a:endParaRPr lang="en-US"/>
        </a:p>
      </dgm:t>
    </dgm:pt>
    <dgm:pt modelId="{1B35CD78-6219-D64F-A25D-2F58AA1266FF}" type="sibTrans" cxnId="{1D4E9062-2973-E24B-BF6D-9631709B084C}">
      <dgm:prSet/>
      <dgm:spPr/>
      <dgm:t>
        <a:bodyPr/>
        <a:lstStyle/>
        <a:p>
          <a:endParaRPr lang="en-US"/>
        </a:p>
      </dgm:t>
    </dgm:pt>
    <dgm:pt modelId="{473CCAFF-E0DD-7149-9B5E-C9446B0E1880}">
      <dgm:prSet phldrT="[Text]"/>
      <dgm:spPr>
        <a:solidFill>
          <a:schemeClr val="accent1">
            <a:lumMod val="60000"/>
            <a:lumOff val="40000"/>
          </a:schemeClr>
        </a:solidFill>
      </dgm:spPr>
      <dgm:t>
        <a:bodyPr/>
        <a:lstStyle/>
        <a:p>
          <a:pPr algn="l"/>
          <a:r>
            <a:rPr lang="en-US" dirty="0" smtClean="0">
              <a:solidFill>
                <a:schemeClr val="tx1"/>
              </a:solidFill>
            </a:rPr>
            <a:t>Serious case reviews</a:t>
          </a:r>
        </a:p>
        <a:p>
          <a:pPr algn="l"/>
          <a:r>
            <a:rPr lang="en-US" dirty="0" smtClean="0">
              <a:solidFill>
                <a:schemeClr val="tx1"/>
              </a:solidFill>
            </a:rPr>
            <a:t>Short life task &amp; finish</a:t>
          </a:r>
        </a:p>
        <a:p>
          <a:pPr algn="l"/>
          <a:r>
            <a:rPr lang="en-US" dirty="0" smtClean="0">
              <a:solidFill>
                <a:schemeClr val="tx1"/>
              </a:solidFill>
            </a:rPr>
            <a:t>Locality based groups</a:t>
          </a:r>
        </a:p>
        <a:p>
          <a:pPr algn="l"/>
          <a:r>
            <a:rPr lang="en-US" dirty="0" smtClean="0">
              <a:solidFill>
                <a:schemeClr val="tx1"/>
              </a:solidFill>
            </a:rPr>
            <a:t>Service users &amp; </a:t>
          </a:r>
          <a:r>
            <a:rPr lang="en-US" dirty="0" err="1" smtClean="0">
              <a:solidFill>
                <a:schemeClr val="tx1"/>
              </a:solidFill>
            </a:rPr>
            <a:t>carers</a:t>
          </a:r>
          <a:endParaRPr lang="en-US" dirty="0">
            <a:solidFill>
              <a:schemeClr val="tx1"/>
            </a:solidFill>
          </a:endParaRPr>
        </a:p>
      </dgm:t>
    </dgm:pt>
    <dgm:pt modelId="{2BDC6961-0FA9-3341-A84C-EB0B86705A48}" type="parTrans" cxnId="{8D8F5BFF-DE72-8842-828B-10F09814CB47}">
      <dgm:prSet/>
      <dgm:spPr/>
      <dgm:t>
        <a:bodyPr/>
        <a:lstStyle/>
        <a:p>
          <a:endParaRPr lang="en-US"/>
        </a:p>
      </dgm:t>
    </dgm:pt>
    <dgm:pt modelId="{08BAED6F-F852-4B4C-8E92-CBF936ECAFB2}" type="sibTrans" cxnId="{8D8F5BFF-DE72-8842-828B-10F09814CB47}">
      <dgm:prSet/>
      <dgm:spPr/>
      <dgm:t>
        <a:bodyPr/>
        <a:lstStyle/>
        <a:p>
          <a:endParaRPr lang="en-US"/>
        </a:p>
      </dgm:t>
    </dgm:pt>
    <dgm:pt modelId="{22E5E4B5-788F-514F-B3E2-6AE2894B04D0}">
      <dgm:prSet phldrT="[Text]"/>
      <dgm:spPr>
        <a:solidFill>
          <a:schemeClr val="accent1">
            <a:lumMod val="60000"/>
            <a:lumOff val="40000"/>
          </a:schemeClr>
        </a:solidFill>
      </dgm:spPr>
      <dgm:t>
        <a:bodyPr/>
        <a:lstStyle/>
        <a:p>
          <a:pPr algn="l"/>
          <a:r>
            <a:rPr lang="en-US" dirty="0" smtClean="0">
              <a:solidFill>
                <a:schemeClr val="tx1"/>
              </a:solidFill>
            </a:rPr>
            <a:t>Practice development</a:t>
          </a:r>
        </a:p>
        <a:p>
          <a:pPr algn="l"/>
          <a:r>
            <a:rPr lang="en-US" dirty="0" smtClean="0">
              <a:solidFill>
                <a:schemeClr val="tx1"/>
              </a:solidFill>
            </a:rPr>
            <a:t>Practitioner liaison</a:t>
          </a:r>
        </a:p>
        <a:p>
          <a:pPr algn="l"/>
          <a:r>
            <a:rPr lang="en-US" dirty="0" smtClean="0">
              <a:solidFill>
                <a:schemeClr val="tx1"/>
              </a:solidFill>
            </a:rPr>
            <a:t>Wider stakeholder networks</a:t>
          </a:r>
        </a:p>
        <a:p>
          <a:pPr algn="l"/>
          <a:r>
            <a:rPr lang="en-US" dirty="0" smtClean="0">
              <a:solidFill>
                <a:schemeClr val="tx1"/>
              </a:solidFill>
            </a:rPr>
            <a:t>Special interest groups</a:t>
          </a:r>
          <a:endParaRPr lang="en-US" dirty="0">
            <a:solidFill>
              <a:schemeClr val="tx1"/>
            </a:solidFill>
          </a:endParaRPr>
        </a:p>
      </dgm:t>
    </dgm:pt>
    <dgm:pt modelId="{AB2025FF-2486-3447-A9A1-336F6563A259}" type="parTrans" cxnId="{D048F789-98C1-E348-9C71-DA068C2CAC79}">
      <dgm:prSet/>
      <dgm:spPr/>
      <dgm:t>
        <a:bodyPr/>
        <a:lstStyle/>
        <a:p>
          <a:endParaRPr lang="en-US"/>
        </a:p>
      </dgm:t>
    </dgm:pt>
    <dgm:pt modelId="{69DC446F-68A6-D84D-9703-B598FDE9150D}" type="sibTrans" cxnId="{D048F789-98C1-E348-9C71-DA068C2CAC79}">
      <dgm:prSet/>
      <dgm:spPr/>
      <dgm:t>
        <a:bodyPr/>
        <a:lstStyle/>
        <a:p>
          <a:endParaRPr lang="en-US"/>
        </a:p>
      </dgm:t>
    </dgm:pt>
    <dgm:pt modelId="{005C6E5A-EDFA-BD4C-946D-32EAFFDCAFBB}" type="pres">
      <dgm:prSet presAssocID="{E4E6A417-541E-2246-8F6D-030DF01432B4}" presName="composite" presStyleCnt="0">
        <dgm:presLayoutVars>
          <dgm:chMax val="1"/>
          <dgm:dir/>
          <dgm:resizeHandles val="exact"/>
        </dgm:presLayoutVars>
      </dgm:prSet>
      <dgm:spPr/>
      <dgm:t>
        <a:bodyPr/>
        <a:lstStyle/>
        <a:p>
          <a:endParaRPr lang="en-US"/>
        </a:p>
      </dgm:t>
    </dgm:pt>
    <dgm:pt modelId="{46770ADB-6768-C14C-B060-4109E041F728}" type="pres">
      <dgm:prSet presAssocID="{CF8AF67C-BA90-1B42-BBC9-40063978DA02}" presName="roof" presStyleLbl="dkBgShp" presStyleIdx="0" presStyleCnt="2" custLinFactNeighborX="1087" custLinFactNeighborY="-15000"/>
      <dgm:spPr/>
      <dgm:t>
        <a:bodyPr/>
        <a:lstStyle/>
        <a:p>
          <a:endParaRPr lang="en-US"/>
        </a:p>
      </dgm:t>
    </dgm:pt>
    <dgm:pt modelId="{7FADEC05-6EBC-9E41-A1E1-7A8C66BBD3AB}" type="pres">
      <dgm:prSet presAssocID="{CF8AF67C-BA90-1B42-BBC9-40063978DA02}" presName="pillars" presStyleCnt="0"/>
      <dgm:spPr/>
    </dgm:pt>
    <dgm:pt modelId="{21870F9F-C746-6A4C-B36B-CA699FBB4E3D}" type="pres">
      <dgm:prSet presAssocID="{CF8AF67C-BA90-1B42-BBC9-40063978DA02}" presName="pillar1" presStyleLbl="node1" presStyleIdx="0" presStyleCnt="3">
        <dgm:presLayoutVars>
          <dgm:bulletEnabled val="1"/>
        </dgm:presLayoutVars>
      </dgm:prSet>
      <dgm:spPr/>
      <dgm:t>
        <a:bodyPr/>
        <a:lstStyle/>
        <a:p>
          <a:endParaRPr lang="en-US"/>
        </a:p>
      </dgm:t>
    </dgm:pt>
    <dgm:pt modelId="{A659D029-DD82-9947-B383-98DC8C732954}" type="pres">
      <dgm:prSet presAssocID="{473CCAFF-E0DD-7149-9B5E-C9446B0E1880}" presName="pillarX" presStyleLbl="node1" presStyleIdx="1" presStyleCnt="3">
        <dgm:presLayoutVars>
          <dgm:bulletEnabled val="1"/>
        </dgm:presLayoutVars>
      </dgm:prSet>
      <dgm:spPr/>
      <dgm:t>
        <a:bodyPr/>
        <a:lstStyle/>
        <a:p>
          <a:endParaRPr lang="en-US"/>
        </a:p>
      </dgm:t>
    </dgm:pt>
    <dgm:pt modelId="{903CA6BC-9EE3-6D43-AEF2-FD450B78E78C}" type="pres">
      <dgm:prSet presAssocID="{22E5E4B5-788F-514F-B3E2-6AE2894B04D0}" presName="pillarX" presStyleLbl="node1" presStyleIdx="2" presStyleCnt="3">
        <dgm:presLayoutVars>
          <dgm:bulletEnabled val="1"/>
        </dgm:presLayoutVars>
      </dgm:prSet>
      <dgm:spPr/>
      <dgm:t>
        <a:bodyPr/>
        <a:lstStyle/>
        <a:p>
          <a:endParaRPr lang="en-US"/>
        </a:p>
      </dgm:t>
    </dgm:pt>
    <dgm:pt modelId="{E94A155C-2B94-964D-AE48-671CB9F47715}" type="pres">
      <dgm:prSet presAssocID="{CF8AF67C-BA90-1B42-BBC9-40063978DA02}" presName="base" presStyleLbl="dkBgShp" presStyleIdx="1" presStyleCnt="2"/>
      <dgm:spPr/>
    </dgm:pt>
  </dgm:ptLst>
  <dgm:cxnLst>
    <dgm:cxn modelId="{0D888023-773E-A247-B768-554C65F125C4}" srcId="{E4E6A417-541E-2246-8F6D-030DF01432B4}" destId="{CF8AF67C-BA90-1B42-BBC9-40063978DA02}" srcOrd="0" destOrd="0" parTransId="{EF91E2E8-4242-E24C-916D-6F226D8FF988}" sibTransId="{2DB4D5A3-7BA4-5C44-9A53-F2190C39F629}"/>
    <dgm:cxn modelId="{9DC54D4A-F0DB-144F-82FB-2D1EF2DD9F17}" type="presOf" srcId="{22E5E4B5-788F-514F-B3E2-6AE2894B04D0}" destId="{903CA6BC-9EE3-6D43-AEF2-FD450B78E78C}" srcOrd="0" destOrd="0" presId="urn:microsoft.com/office/officeart/2005/8/layout/hList3"/>
    <dgm:cxn modelId="{7E0712F9-6B7F-C443-AF1D-5776AC30BD41}" type="presOf" srcId="{473CCAFF-E0DD-7149-9B5E-C9446B0E1880}" destId="{A659D029-DD82-9947-B383-98DC8C732954}" srcOrd="0" destOrd="0" presId="urn:microsoft.com/office/officeart/2005/8/layout/hList3"/>
    <dgm:cxn modelId="{66BF0D17-E9CF-D34C-A113-3DA5AA98746F}" type="presOf" srcId="{CF8AF67C-BA90-1B42-BBC9-40063978DA02}" destId="{46770ADB-6768-C14C-B060-4109E041F728}" srcOrd="0" destOrd="0" presId="urn:microsoft.com/office/officeart/2005/8/layout/hList3"/>
    <dgm:cxn modelId="{8D8F5BFF-DE72-8842-828B-10F09814CB47}" srcId="{CF8AF67C-BA90-1B42-BBC9-40063978DA02}" destId="{473CCAFF-E0DD-7149-9B5E-C9446B0E1880}" srcOrd="1" destOrd="0" parTransId="{2BDC6961-0FA9-3341-A84C-EB0B86705A48}" sibTransId="{08BAED6F-F852-4B4C-8E92-CBF936ECAFB2}"/>
    <dgm:cxn modelId="{D048F789-98C1-E348-9C71-DA068C2CAC79}" srcId="{CF8AF67C-BA90-1B42-BBC9-40063978DA02}" destId="{22E5E4B5-788F-514F-B3E2-6AE2894B04D0}" srcOrd="2" destOrd="0" parTransId="{AB2025FF-2486-3447-A9A1-336F6563A259}" sibTransId="{69DC446F-68A6-D84D-9703-B598FDE9150D}"/>
    <dgm:cxn modelId="{36B97830-49FE-E14C-9F6B-D55B2BD227B2}" type="presOf" srcId="{E4E6A417-541E-2246-8F6D-030DF01432B4}" destId="{005C6E5A-EDFA-BD4C-946D-32EAFFDCAFBB}" srcOrd="0" destOrd="0" presId="urn:microsoft.com/office/officeart/2005/8/layout/hList3"/>
    <dgm:cxn modelId="{E03D100C-AC36-8746-8AF0-EAAA73D2AC3D}" type="presOf" srcId="{79D0805C-8621-BF4F-A34B-9801A30E3CFB}" destId="{21870F9F-C746-6A4C-B36B-CA699FBB4E3D}" srcOrd="0" destOrd="0" presId="urn:microsoft.com/office/officeart/2005/8/layout/hList3"/>
    <dgm:cxn modelId="{1D4E9062-2973-E24B-BF6D-9631709B084C}" srcId="{CF8AF67C-BA90-1B42-BBC9-40063978DA02}" destId="{79D0805C-8621-BF4F-A34B-9801A30E3CFB}" srcOrd="0" destOrd="0" parTransId="{440AE592-261D-1B4D-A7FB-9ABF087AAA62}" sibTransId="{1B35CD78-6219-D64F-A25D-2F58AA1266FF}"/>
    <dgm:cxn modelId="{156ECBA6-7E39-0B4D-898D-C40924E896D7}" type="presParOf" srcId="{005C6E5A-EDFA-BD4C-946D-32EAFFDCAFBB}" destId="{46770ADB-6768-C14C-B060-4109E041F728}" srcOrd="0" destOrd="0" presId="urn:microsoft.com/office/officeart/2005/8/layout/hList3"/>
    <dgm:cxn modelId="{0BB68EF5-5E82-5141-90C1-25036BFB3233}" type="presParOf" srcId="{005C6E5A-EDFA-BD4C-946D-32EAFFDCAFBB}" destId="{7FADEC05-6EBC-9E41-A1E1-7A8C66BBD3AB}" srcOrd="1" destOrd="0" presId="urn:microsoft.com/office/officeart/2005/8/layout/hList3"/>
    <dgm:cxn modelId="{28E0A8F4-60F7-124A-A027-8B4ABD6DFC3D}" type="presParOf" srcId="{7FADEC05-6EBC-9E41-A1E1-7A8C66BBD3AB}" destId="{21870F9F-C746-6A4C-B36B-CA699FBB4E3D}" srcOrd="0" destOrd="0" presId="urn:microsoft.com/office/officeart/2005/8/layout/hList3"/>
    <dgm:cxn modelId="{665EE7EE-2F06-3F43-8AAA-6D7387486E7F}" type="presParOf" srcId="{7FADEC05-6EBC-9E41-A1E1-7A8C66BBD3AB}" destId="{A659D029-DD82-9947-B383-98DC8C732954}" srcOrd="1" destOrd="0" presId="urn:microsoft.com/office/officeart/2005/8/layout/hList3"/>
    <dgm:cxn modelId="{9668C350-C96F-0F4C-970F-D739DAF3DEF0}" type="presParOf" srcId="{7FADEC05-6EBC-9E41-A1E1-7A8C66BBD3AB}" destId="{903CA6BC-9EE3-6D43-AEF2-FD450B78E78C}" srcOrd="2" destOrd="0" presId="urn:microsoft.com/office/officeart/2005/8/layout/hList3"/>
    <dgm:cxn modelId="{B47B6A79-B844-8445-85D0-4EDF78DC96F1}" type="presParOf" srcId="{005C6E5A-EDFA-BD4C-946D-32EAFFDCAFBB}" destId="{E94A155C-2B94-964D-AE48-671CB9F47715}"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537941AA-C9EC-40DC-98E4-F1038E10792B}" type="doc">
      <dgm:prSet loTypeId="urn:microsoft.com/office/officeart/2005/8/layout/radial1" loCatId="relationship" qsTypeId="urn:microsoft.com/office/officeart/2005/8/quickstyle/simple1" qsCatId="simple" csTypeId="urn:microsoft.com/office/officeart/2005/8/colors/accent1_2" csCatId="accent1" phldr="1"/>
      <dgm:spPr/>
      <dgm:t>
        <a:bodyPr/>
        <a:lstStyle/>
        <a:p>
          <a:endParaRPr lang="en-GB"/>
        </a:p>
      </dgm:t>
    </dgm:pt>
    <dgm:pt modelId="{A6F7161A-FD99-4EA4-8CF2-539279D75C2F}">
      <dgm:prSet phldrT="[Text]" custT="1"/>
      <dgm:spPr>
        <a:solidFill>
          <a:schemeClr val="accent1"/>
        </a:solidFill>
      </dgm:spPr>
      <dgm:t>
        <a:bodyPr/>
        <a:lstStyle/>
        <a:p>
          <a:r>
            <a:rPr lang="en-GB" sz="2000" b="1" i="0" dirty="0">
              <a:solidFill>
                <a:schemeClr val="bg1"/>
              </a:solidFill>
            </a:rPr>
            <a:t>SAB</a:t>
          </a:r>
        </a:p>
      </dgm:t>
    </dgm:pt>
    <dgm:pt modelId="{1560AAFD-43D8-48A2-9AFA-55CAF5FCB1E6}" type="parTrans" cxnId="{45D08D2D-0B23-4F0F-9AE3-168D787FB1E5}">
      <dgm:prSet/>
      <dgm:spPr/>
      <dgm:t>
        <a:bodyPr/>
        <a:lstStyle/>
        <a:p>
          <a:endParaRPr lang="en-GB"/>
        </a:p>
      </dgm:t>
    </dgm:pt>
    <dgm:pt modelId="{E6243B28-3412-415B-9E1B-25F9D73275FC}" type="sibTrans" cxnId="{45D08D2D-0B23-4F0F-9AE3-168D787FB1E5}">
      <dgm:prSet/>
      <dgm:spPr/>
      <dgm:t>
        <a:bodyPr/>
        <a:lstStyle/>
        <a:p>
          <a:endParaRPr lang="en-GB"/>
        </a:p>
      </dgm:t>
    </dgm:pt>
    <dgm:pt modelId="{21DB9B76-B8D2-4738-AC5B-B9537A7ED0B0}">
      <dgm:prSet phldrT="[Text]" custT="1"/>
      <dgm:spPr>
        <a:solidFill>
          <a:schemeClr val="accent1"/>
        </a:solidFill>
      </dgm:spPr>
      <dgm:t>
        <a:bodyPr/>
        <a:lstStyle/>
        <a:p>
          <a:r>
            <a:rPr lang="en-GB" sz="2000" b="1" i="0" dirty="0">
              <a:solidFill>
                <a:schemeClr val="bg1"/>
              </a:solidFill>
            </a:rPr>
            <a:t>Accountability </a:t>
          </a:r>
          <a:r>
            <a:rPr lang="en-GB" sz="2000" b="1" i="0" dirty="0" smtClean="0">
              <a:solidFill>
                <a:schemeClr val="bg1"/>
              </a:solidFill>
            </a:rPr>
            <a:t>links to  partnerships &amp; committees </a:t>
          </a:r>
          <a:endParaRPr lang="en-GB" sz="2000" b="1" i="0" dirty="0">
            <a:solidFill>
              <a:schemeClr val="bg1"/>
            </a:solidFill>
          </a:endParaRPr>
        </a:p>
      </dgm:t>
    </dgm:pt>
    <dgm:pt modelId="{F78167F8-C9DB-4EA1-8834-F6790244C4A2}" type="parTrans" cxnId="{E7DB2D99-4A9A-4C73-B94A-B7353A3481D2}">
      <dgm:prSet/>
      <dgm:spPr/>
      <dgm:t>
        <a:bodyPr/>
        <a:lstStyle/>
        <a:p>
          <a:endParaRPr lang="en-GB"/>
        </a:p>
      </dgm:t>
    </dgm:pt>
    <dgm:pt modelId="{D26A2C2F-F3ED-4403-86E6-1334B4642982}" type="sibTrans" cxnId="{E7DB2D99-4A9A-4C73-B94A-B7353A3481D2}">
      <dgm:prSet/>
      <dgm:spPr/>
      <dgm:t>
        <a:bodyPr/>
        <a:lstStyle/>
        <a:p>
          <a:endParaRPr lang="en-GB"/>
        </a:p>
      </dgm:t>
    </dgm:pt>
    <dgm:pt modelId="{66A6DDAC-658D-4BDB-B0A4-0FE9CDD1CE88}">
      <dgm:prSet phldrT="[Text]" custT="1"/>
      <dgm:spPr>
        <a:solidFill>
          <a:schemeClr val="accent1"/>
        </a:solidFill>
      </dgm:spPr>
      <dgm:t>
        <a:bodyPr/>
        <a:lstStyle/>
        <a:p>
          <a:r>
            <a:rPr lang="en-GB" sz="2000" b="1" i="0" dirty="0">
              <a:solidFill>
                <a:schemeClr val="bg1"/>
              </a:solidFill>
            </a:rPr>
            <a:t>Links with other </a:t>
          </a:r>
        </a:p>
        <a:p>
          <a:r>
            <a:rPr lang="en-GB" sz="2000" b="1" i="0" dirty="0">
              <a:solidFill>
                <a:schemeClr val="bg1"/>
              </a:solidFill>
            </a:rPr>
            <a:t>coordinating </a:t>
          </a:r>
        </a:p>
        <a:p>
          <a:r>
            <a:rPr lang="en-GB" sz="2000" b="1" i="0" dirty="0">
              <a:solidFill>
                <a:schemeClr val="bg1"/>
              </a:solidFill>
            </a:rPr>
            <a:t>partnerships</a:t>
          </a:r>
        </a:p>
      </dgm:t>
    </dgm:pt>
    <dgm:pt modelId="{F8FD0642-A994-4AB5-B39E-D7C624BDF309}" type="parTrans" cxnId="{62BF8913-3F0D-4AB3-A87B-EEC3D30D01FF}">
      <dgm:prSet/>
      <dgm:spPr/>
      <dgm:t>
        <a:bodyPr/>
        <a:lstStyle/>
        <a:p>
          <a:endParaRPr lang="en-GB"/>
        </a:p>
      </dgm:t>
    </dgm:pt>
    <dgm:pt modelId="{5B0E8A3A-7DE7-4BBA-939D-4B6834B8F40E}" type="sibTrans" cxnId="{62BF8913-3F0D-4AB3-A87B-EEC3D30D01FF}">
      <dgm:prSet/>
      <dgm:spPr/>
      <dgm:t>
        <a:bodyPr/>
        <a:lstStyle/>
        <a:p>
          <a:endParaRPr lang="en-GB"/>
        </a:p>
      </dgm:t>
    </dgm:pt>
    <dgm:pt modelId="{5AA4D3CA-C485-4B86-BAA2-34E6C90D8550}">
      <dgm:prSet phldrT="[Text]" custT="1"/>
      <dgm:spPr>
        <a:solidFill>
          <a:schemeClr val="accent1"/>
        </a:solidFill>
      </dgm:spPr>
      <dgm:t>
        <a:bodyPr/>
        <a:lstStyle/>
        <a:p>
          <a:r>
            <a:rPr lang="en-GB" sz="2000" b="1" i="0" dirty="0">
              <a:solidFill>
                <a:schemeClr val="bg1"/>
              </a:solidFill>
            </a:rPr>
            <a:t>Links with those who</a:t>
          </a:r>
        </a:p>
        <a:p>
          <a:r>
            <a:rPr lang="en-GB" sz="2000" b="1" i="0" dirty="0">
              <a:solidFill>
                <a:schemeClr val="bg1"/>
              </a:solidFill>
            </a:rPr>
            <a:t> need to know</a:t>
          </a:r>
        </a:p>
      </dgm:t>
    </dgm:pt>
    <dgm:pt modelId="{33F0DBDD-ADC6-4FF6-8371-CEF6C907955C}" type="parTrans" cxnId="{7E0EED95-2656-4143-BE8C-DAC9EFFB3184}">
      <dgm:prSet/>
      <dgm:spPr/>
      <dgm:t>
        <a:bodyPr/>
        <a:lstStyle/>
        <a:p>
          <a:endParaRPr lang="en-GB"/>
        </a:p>
      </dgm:t>
    </dgm:pt>
    <dgm:pt modelId="{6C647B84-E5F8-4A14-BA32-D6A6420C8751}" type="sibTrans" cxnId="{7E0EED95-2656-4143-BE8C-DAC9EFFB3184}">
      <dgm:prSet/>
      <dgm:spPr/>
      <dgm:t>
        <a:bodyPr/>
        <a:lstStyle/>
        <a:p>
          <a:endParaRPr lang="en-GB"/>
        </a:p>
      </dgm:t>
    </dgm:pt>
    <dgm:pt modelId="{581C6B94-BAC7-4528-BBDB-77EFE8806A58}">
      <dgm:prSet phldrT="[Text]" custT="1"/>
      <dgm:spPr>
        <a:solidFill>
          <a:schemeClr val="accent1"/>
        </a:solidFill>
      </dgm:spPr>
      <dgm:t>
        <a:bodyPr/>
        <a:lstStyle/>
        <a:p>
          <a:r>
            <a:rPr lang="en-GB" sz="2000" b="1" i="0" dirty="0">
              <a:solidFill>
                <a:schemeClr val="bg1"/>
              </a:solidFill>
            </a:rPr>
            <a:t>Links with other safeguarding boards  </a:t>
          </a:r>
        </a:p>
      </dgm:t>
    </dgm:pt>
    <dgm:pt modelId="{0FF14D47-29BC-45D8-87AA-86BB672C8023}" type="parTrans" cxnId="{45DBBAA4-48CA-4F2D-B3A9-DB01FA712381}">
      <dgm:prSet/>
      <dgm:spPr/>
      <dgm:t>
        <a:bodyPr/>
        <a:lstStyle/>
        <a:p>
          <a:endParaRPr lang="en-GB"/>
        </a:p>
      </dgm:t>
    </dgm:pt>
    <dgm:pt modelId="{17D1DB9E-F532-4084-BA8B-557FAE63983E}" type="sibTrans" cxnId="{45DBBAA4-48CA-4F2D-B3A9-DB01FA712381}">
      <dgm:prSet/>
      <dgm:spPr/>
      <dgm:t>
        <a:bodyPr/>
        <a:lstStyle/>
        <a:p>
          <a:endParaRPr lang="en-GB"/>
        </a:p>
      </dgm:t>
    </dgm:pt>
    <dgm:pt modelId="{F223BC42-6DEC-4F99-8C79-F4C6E792234A}" type="pres">
      <dgm:prSet presAssocID="{537941AA-C9EC-40DC-98E4-F1038E10792B}" presName="cycle" presStyleCnt="0">
        <dgm:presLayoutVars>
          <dgm:chMax val="1"/>
          <dgm:dir/>
          <dgm:animLvl val="ctr"/>
          <dgm:resizeHandles val="exact"/>
        </dgm:presLayoutVars>
      </dgm:prSet>
      <dgm:spPr/>
      <dgm:t>
        <a:bodyPr/>
        <a:lstStyle/>
        <a:p>
          <a:endParaRPr lang="en-GB"/>
        </a:p>
      </dgm:t>
    </dgm:pt>
    <dgm:pt modelId="{40F93632-DEBA-4CF9-B349-CF8A13869134}" type="pres">
      <dgm:prSet presAssocID="{A6F7161A-FD99-4EA4-8CF2-539279D75C2F}" presName="centerShape" presStyleLbl="node0" presStyleIdx="0" presStyleCnt="1"/>
      <dgm:spPr/>
      <dgm:t>
        <a:bodyPr/>
        <a:lstStyle/>
        <a:p>
          <a:endParaRPr lang="en-GB"/>
        </a:p>
      </dgm:t>
    </dgm:pt>
    <dgm:pt modelId="{1C939EB6-6AE1-4401-B648-CCB96879F0AA}" type="pres">
      <dgm:prSet presAssocID="{F78167F8-C9DB-4EA1-8834-F6790244C4A2}" presName="Name9" presStyleLbl="parChTrans1D2" presStyleIdx="0" presStyleCnt="4"/>
      <dgm:spPr/>
      <dgm:t>
        <a:bodyPr/>
        <a:lstStyle/>
        <a:p>
          <a:endParaRPr lang="en-GB"/>
        </a:p>
      </dgm:t>
    </dgm:pt>
    <dgm:pt modelId="{E818111D-1F69-45A9-A4CF-A4C97978DAEA}" type="pres">
      <dgm:prSet presAssocID="{F78167F8-C9DB-4EA1-8834-F6790244C4A2}" presName="connTx" presStyleLbl="parChTrans1D2" presStyleIdx="0" presStyleCnt="4"/>
      <dgm:spPr/>
      <dgm:t>
        <a:bodyPr/>
        <a:lstStyle/>
        <a:p>
          <a:endParaRPr lang="en-GB"/>
        </a:p>
      </dgm:t>
    </dgm:pt>
    <dgm:pt modelId="{30396F2C-E690-4A79-BC30-035DC6F70852}" type="pres">
      <dgm:prSet presAssocID="{21DB9B76-B8D2-4738-AC5B-B9537A7ED0B0}" presName="node" presStyleLbl="node1" presStyleIdx="0" presStyleCnt="4" custScaleX="300319" custScaleY="120642" custRadScaleRad="93809" custRadScaleInc="-7318">
        <dgm:presLayoutVars>
          <dgm:bulletEnabled val="1"/>
        </dgm:presLayoutVars>
      </dgm:prSet>
      <dgm:spPr/>
      <dgm:t>
        <a:bodyPr/>
        <a:lstStyle/>
        <a:p>
          <a:endParaRPr lang="en-GB"/>
        </a:p>
      </dgm:t>
    </dgm:pt>
    <dgm:pt modelId="{B150F63A-D58B-4E8B-A2CB-7AFEF0F2E727}" type="pres">
      <dgm:prSet presAssocID="{F8FD0642-A994-4AB5-B39E-D7C624BDF309}" presName="Name9" presStyleLbl="parChTrans1D2" presStyleIdx="1" presStyleCnt="4"/>
      <dgm:spPr/>
      <dgm:t>
        <a:bodyPr/>
        <a:lstStyle/>
        <a:p>
          <a:endParaRPr lang="en-GB"/>
        </a:p>
      </dgm:t>
    </dgm:pt>
    <dgm:pt modelId="{A8DBBB9C-2104-4BAD-B82A-08C18A6B6756}" type="pres">
      <dgm:prSet presAssocID="{F8FD0642-A994-4AB5-B39E-D7C624BDF309}" presName="connTx" presStyleLbl="parChTrans1D2" presStyleIdx="1" presStyleCnt="4"/>
      <dgm:spPr/>
      <dgm:t>
        <a:bodyPr/>
        <a:lstStyle/>
        <a:p>
          <a:endParaRPr lang="en-GB"/>
        </a:p>
      </dgm:t>
    </dgm:pt>
    <dgm:pt modelId="{D3BD5788-D08C-4970-A153-3C22C58B8140}" type="pres">
      <dgm:prSet presAssocID="{66A6DDAC-658D-4BDB-B0A4-0FE9CDD1CE88}" presName="node" presStyleLbl="node1" presStyleIdx="1" presStyleCnt="4" custScaleX="232233" custScaleY="128736" custRadScaleRad="139071" custRadScaleInc="1515">
        <dgm:presLayoutVars>
          <dgm:bulletEnabled val="1"/>
        </dgm:presLayoutVars>
      </dgm:prSet>
      <dgm:spPr/>
      <dgm:t>
        <a:bodyPr/>
        <a:lstStyle/>
        <a:p>
          <a:endParaRPr lang="en-GB"/>
        </a:p>
      </dgm:t>
    </dgm:pt>
    <dgm:pt modelId="{F714A294-B32E-4497-867E-9925B4B1A2DE}" type="pres">
      <dgm:prSet presAssocID="{33F0DBDD-ADC6-4FF6-8371-CEF6C907955C}" presName="Name9" presStyleLbl="parChTrans1D2" presStyleIdx="2" presStyleCnt="4"/>
      <dgm:spPr/>
      <dgm:t>
        <a:bodyPr/>
        <a:lstStyle/>
        <a:p>
          <a:endParaRPr lang="en-GB"/>
        </a:p>
      </dgm:t>
    </dgm:pt>
    <dgm:pt modelId="{AF5A1BC8-3830-4224-ACF0-5359C15E6970}" type="pres">
      <dgm:prSet presAssocID="{33F0DBDD-ADC6-4FF6-8371-CEF6C907955C}" presName="connTx" presStyleLbl="parChTrans1D2" presStyleIdx="2" presStyleCnt="4"/>
      <dgm:spPr/>
      <dgm:t>
        <a:bodyPr/>
        <a:lstStyle/>
        <a:p>
          <a:endParaRPr lang="en-GB"/>
        </a:p>
      </dgm:t>
    </dgm:pt>
    <dgm:pt modelId="{147089A5-0CC2-4E8C-B42B-3A94A8816A36}" type="pres">
      <dgm:prSet presAssocID="{5AA4D3CA-C485-4B86-BAA2-34E6C90D8550}" presName="node" presStyleLbl="node1" presStyleIdx="2" presStyleCnt="4" custScaleX="308899" custScaleY="118089" custRadScaleRad="93583" custRadScaleInc="-2258">
        <dgm:presLayoutVars>
          <dgm:bulletEnabled val="1"/>
        </dgm:presLayoutVars>
      </dgm:prSet>
      <dgm:spPr/>
      <dgm:t>
        <a:bodyPr/>
        <a:lstStyle/>
        <a:p>
          <a:endParaRPr lang="en-GB"/>
        </a:p>
      </dgm:t>
    </dgm:pt>
    <dgm:pt modelId="{2A1C2650-6DB7-4597-A223-03CB136A924F}" type="pres">
      <dgm:prSet presAssocID="{0FF14D47-29BC-45D8-87AA-86BB672C8023}" presName="Name9" presStyleLbl="parChTrans1D2" presStyleIdx="3" presStyleCnt="4"/>
      <dgm:spPr/>
      <dgm:t>
        <a:bodyPr/>
        <a:lstStyle/>
        <a:p>
          <a:endParaRPr lang="en-GB"/>
        </a:p>
      </dgm:t>
    </dgm:pt>
    <dgm:pt modelId="{421CE935-0B1C-4965-B85F-F7CA1FBBAF51}" type="pres">
      <dgm:prSet presAssocID="{0FF14D47-29BC-45D8-87AA-86BB672C8023}" presName="connTx" presStyleLbl="parChTrans1D2" presStyleIdx="3" presStyleCnt="4"/>
      <dgm:spPr/>
      <dgm:t>
        <a:bodyPr/>
        <a:lstStyle/>
        <a:p>
          <a:endParaRPr lang="en-GB"/>
        </a:p>
      </dgm:t>
    </dgm:pt>
    <dgm:pt modelId="{5EA3965E-95F1-4B3E-A5F6-C021CC5697D3}" type="pres">
      <dgm:prSet presAssocID="{581C6B94-BAC7-4528-BBDB-77EFE8806A58}" presName="node" presStyleLbl="node1" presStyleIdx="3" presStyleCnt="4" custScaleX="236911" custScaleY="122299" custRadScaleRad="140260" custRadScaleInc="-5104">
        <dgm:presLayoutVars>
          <dgm:bulletEnabled val="1"/>
        </dgm:presLayoutVars>
      </dgm:prSet>
      <dgm:spPr/>
      <dgm:t>
        <a:bodyPr/>
        <a:lstStyle/>
        <a:p>
          <a:endParaRPr lang="en-GB"/>
        </a:p>
      </dgm:t>
    </dgm:pt>
  </dgm:ptLst>
  <dgm:cxnLst>
    <dgm:cxn modelId="{45D08D2D-0B23-4F0F-9AE3-168D787FB1E5}" srcId="{537941AA-C9EC-40DC-98E4-F1038E10792B}" destId="{A6F7161A-FD99-4EA4-8CF2-539279D75C2F}" srcOrd="0" destOrd="0" parTransId="{1560AAFD-43D8-48A2-9AFA-55CAF5FCB1E6}" sibTransId="{E6243B28-3412-415B-9E1B-25F9D73275FC}"/>
    <dgm:cxn modelId="{D2199C83-854A-6F48-AD7B-06E00693E84C}" type="presOf" srcId="{F78167F8-C9DB-4EA1-8834-F6790244C4A2}" destId="{E818111D-1F69-45A9-A4CF-A4C97978DAEA}" srcOrd="1" destOrd="0" presId="urn:microsoft.com/office/officeart/2005/8/layout/radial1"/>
    <dgm:cxn modelId="{2E755CAC-B261-6A42-B879-5AD37B080A57}" type="presOf" srcId="{F78167F8-C9DB-4EA1-8834-F6790244C4A2}" destId="{1C939EB6-6AE1-4401-B648-CCB96879F0AA}" srcOrd="0" destOrd="0" presId="urn:microsoft.com/office/officeart/2005/8/layout/radial1"/>
    <dgm:cxn modelId="{B4C050C1-2768-8D46-8C26-594C57694422}" type="presOf" srcId="{537941AA-C9EC-40DC-98E4-F1038E10792B}" destId="{F223BC42-6DEC-4F99-8C79-F4C6E792234A}" srcOrd="0" destOrd="0" presId="urn:microsoft.com/office/officeart/2005/8/layout/radial1"/>
    <dgm:cxn modelId="{C0F36F3E-4E18-3044-A69A-F6B3431B16D1}" type="presOf" srcId="{A6F7161A-FD99-4EA4-8CF2-539279D75C2F}" destId="{40F93632-DEBA-4CF9-B349-CF8A13869134}" srcOrd="0" destOrd="0" presId="urn:microsoft.com/office/officeart/2005/8/layout/radial1"/>
    <dgm:cxn modelId="{9191EAF2-22DC-2346-940B-C0A3EC2121C5}" type="presOf" srcId="{66A6DDAC-658D-4BDB-B0A4-0FE9CDD1CE88}" destId="{D3BD5788-D08C-4970-A153-3C22C58B8140}" srcOrd="0" destOrd="0" presId="urn:microsoft.com/office/officeart/2005/8/layout/radial1"/>
    <dgm:cxn modelId="{8694FD34-7B83-6141-BC55-F39FCD3B5985}" type="presOf" srcId="{0FF14D47-29BC-45D8-87AA-86BB672C8023}" destId="{421CE935-0B1C-4965-B85F-F7CA1FBBAF51}" srcOrd="1" destOrd="0" presId="urn:microsoft.com/office/officeart/2005/8/layout/radial1"/>
    <dgm:cxn modelId="{ADC174D4-9646-124A-8C1F-CD326575B721}" type="presOf" srcId="{0FF14D47-29BC-45D8-87AA-86BB672C8023}" destId="{2A1C2650-6DB7-4597-A223-03CB136A924F}" srcOrd="0" destOrd="0" presId="urn:microsoft.com/office/officeart/2005/8/layout/radial1"/>
    <dgm:cxn modelId="{7E0EED95-2656-4143-BE8C-DAC9EFFB3184}" srcId="{A6F7161A-FD99-4EA4-8CF2-539279D75C2F}" destId="{5AA4D3CA-C485-4B86-BAA2-34E6C90D8550}" srcOrd="2" destOrd="0" parTransId="{33F0DBDD-ADC6-4FF6-8371-CEF6C907955C}" sibTransId="{6C647B84-E5F8-4A14-BA32-D6A6420C8751}"/>
    <dgm:cxn modelId="{75B458C1-12D5-5A41-98BE-A5D31E5AF0AB}" type="presOf" srcId="{5AA4D3CA-C485-4B86-BAA2-34E6C90D8550}" destId="{147089A5-0CC2-4E8C-B42B-3A94A8816A36}" srcOrd="0" destOrd="0" presId="urn:microsoft.com/office/officeart/2005/8/layout/radial1"/>
    <dgm:cxn modelId="{5A0B07EF-238A-0E45-B9C6-F0ADA409D392}" type="presOf" srcId="{581C6B94-BAC7-4528-BBDB-77EFE8806A58}" destId="{5EA3965E-95F1-4B3E-A5F6-C021CC5697D3}" srcOrd="0" destOrd="0" presId="urn:microsoft.com/office/officeart/2005/8/layout/radial1"/>
    <dgm:cxn modelId="{62BF8913-3F0D-4AB3-A87B-EEC3D30D01FF}" srcId="{A6F7161A-FD99-4EA4-8CF2-539279D75C2F}" destId="{66A6DDAC-658D-4BDB-B0A4-0FE9CDD1CE88}" srcOrd="1" destOrd="0" parTransId="{F8FD0642-A994-4AB5-B39E-D7C624BDF309}" sibTransId="{5B0E8A3A-7DE7-4BBA-939D-4B6834B8F40E}"/>
    <dgm:cxn modelId="{2936170D-5691-FC47-8420-1B5C5F287D03}" type="presOf" srcId="{F8FD0642-A994-4AB5-B39E-D7C624BDF309}" destId="{B150F63A-D58B-4E8B-A2CB-7AFEF0F2E727}" srcOrd="0" destOrd="0" presId="urn:microsoft.com/office/officeart/2005/8/layout/radial1"/>
    <dgm:cxn modelId="{45DBBAA4-48CA-4F2D-B3A9-DB01FA712381}" srcId="{A6F7161A-FD99-4EA4-8CF2-539279D75C2F}" destId="{581C6B94-BAC7-4528-BBDB-77EFE8806A58}" srcOrd="3" destOrd="0" parTransId="{0FF14D47-29BC-45D8-87AA-86BB672C8023}" sibTransId="{17D1DB9E-F532-4084-BA8B-557FAE63983E}"/>
    <dgm:cxn modelId="{96DBD533-0234-5E4F-9200-69CCC8E665BB}" type="presOf" srcId="{F8FD0642-A994-4AB5-B39E-D7C624BDF309}" destId="{A8DBBB9C-2104-4BAD-B82A-08C18A6B6756}" srcOrd="1" destOrd="0" presId="urn:microsoft.com/office/officeart/2005/8/layout/radial1"/>
    <dgm:cxn modelId="{1E2030F3-908E-004F-8774-241B9752FAA5}" type="presOf" srcId="{33F0DBDD-ADC6-4FF6-8371-CEF6C907955C}" destId="{F714A294-B32E-4497-867E-9925B4B1A2DE}" srcOrd="0" destOrd="0" presId="urn:microsoft.com/office/officeart/2005/8/layout/radial1"/>
    <dgm:cxn modelId="{D6B99591-74E3-1E4C-A3A2-ED79B1465E14}" type="presOf" srcId="{33F0DBDD-ADC6-4FF6-8371-CEF6C907955C}" destId="{AF5A1BC8-3830-4224-ACF0-5359C15E6970}" srcOrd="1" destOrd="0" presId="urn:microsoft.com/office/officeart/2005/8/layout/radial1"/>
    <dgm:cxn modelId="{E7DB2D99-4A9A-4C73-B94A-B7353A3481D2}" srcId="{A6F7161A-FD99-4EA4-8CF2-539279D75C2F}" destId="{21DB9B76-B8D2-4738-AC5B-B9537A7ED0B0}" srcOrd="0" destOrd="0" parTransId="{F78167F8-C9DB-4EA1-8834-F6790244C4A2}" sibTransId="{D26A2C2F-F3ED-4403-86E6-1334B4642982}"/>
    <dgm:cxn modelId="{D5DCC284-A8A1-7741-A3B3-E8A38A67C384}" type="presOf" srcId="{21DB9B76-B8D2-4738-AC5B-B9537A7ED0B0}" destId="{30396F2C-E690-4A79-BC30-035DC6F70852}" srcOrd="0" destOrd="0" presId="urn:microsoft.com/office/officeart/2005/8/layout/radial1"/>
    <dgm:cxn modelId="{C2712B33-6BD0-0B42-B246-BD4438976FD6}" type="presParOf" srcId="{F223BC42-6DEC-4F99-8C79-F4C6E792234A}" destId="{40F93632-DEBA-4CF9-B349-CF8A13869134}" srcOrd="0" destOrd="0" presId="urn:microsoft.com/office/officeart/2005/8/layout/radial1"/>
    <dgm:cxn modelId="{0A0AAFF2-92C1-6C4E-8E04-428D35CB06E1}" type="presParOf" srcId="{F223BC42-6DEC-4F99-8C79-F4C6E792234A}" destId="{1C939EB6-6AE1-4401-B648-CCB96879F0AA}" srcOrd="1" destOrd="0" presId="urn:microsoft.com/office/officeart/2005/8/layout/radial1"/>
    <dgm:cxn modelId="{C153E4E7-B6E0-A742-9602-850E6543ED82}" type="presParOf" srcId="{1C939EB6-6AE1-4401-B648-CCB96879F0AA}" destId="{E818111D-1F69-45A9-A4CF-A4C97978DAEA}" srcOrd="0" destOrd="0" presId="urn:microsoft.com/office/officeart/2005/8/layout/radial1"/>
    <dgm:cxn modelId="{8203F247-8129-E040-8586-85FC2CF1D6E3}" type="presParOf" srcId="{F223BC42-6DEC-4F99-8C79-F4C6E792234A}" destId="{30396F2C-E690-4A79-BC30-035DC6F70852}" srcOrd="2" destOrd="0" presId="urn:microsoft.com/office/officeart/2005/8/layout/radial1"/>
    <dgm:cxn modelId="{A16126B1-0B25-D34A-868A-A6984694B3BE}" type="presParOf" srcId="{F223BC42-6DEC-4F99-8C79-F4C6E792234A}" destId="{B150F63A-D58B-4E8B-A2CB-7AFEF0F2E727}" srcOrd="3" destOrd="0" presId="urn:microsoft.com/office/officeart/2005/8/layout/radial1"/>
    <dgm:cxn modelId="{CF6E284D-2400-0240-9F53-9E2155633BCC}" type="presParOf" srcId="{B150F63A-D58B-4E8B-A2CB-7AFEF0F2E727}" destId="{A8DBBB9C-2104-4BAD-B82A-08C18A6B6756}" srcOrd="0" destOrd="0" presId="urn:microsoft.com/office/officeart/2005/8/layout/radial1"/>
    <dgm:cxn modelId="{A749102D-8AF2-6246-9175-34C53EEE090C}" type="presParOf" srcId="{F223BC42-6DEC-4F99-8C79-F4C6E792234A}" destId="{D3BD5788-D08C-4970-A153-3C22C58B8140}" srcOrd="4" destOrd="0" presId="urn:microsoft.com/office/officeart/2005/8/layout/radial1"/>
    <dgm:cxn modelId="{0255CA98-F0CE-E64F-90AD-7E51D691B1D3}" type="presParOf" srcId="{F223BC42-6DEC-4F99-8C79-F4C6E792234A}" destId="{F714A294-B32E-4497-867E-9925B4B1A2DE}" srcOrd="5" destOrd="0" presId="urn:microsoft.com/office/officeart/2005/8/layout/radial1"/>
    <dgm:cxn modelId="{6BCC5A57-D702-3242-90A5-4B708B152CB0}" type="presParOf" srcId="{F714A294-B32E-4497-867E-9925B4B1A2DE}" destId="{AF5A1BC8-3830-4224-ACF0-5359C15E6970}" srcOrd="0" destOrd="0" presId="urn:microsoft.com/office/officeart/2005/8/layout/radial1"/>
    <dgm:cxn modelId="{CAE50585-74FD-E746-B20F-52E00C3CA657}" type="presParOf" srcId="{F223BC42-6DEC-4F99-8C79-F4C6E792234A}" destId="{147089A5-0CC2-4E8C-B42B-3A94A8816A36}" srcOrd="6" destOrd="0" presId="urn:microsoft.com/office/officeart/2005/8/layout/radial1"/>
    <dgm:cxn modelId="{87FCAEB5-1007-2248-BAE3-5CA92C317130}" type="presParOf" srcId="{F223BC42-6DEC-4F99-8C79-F4C6E792234A}" destId="{2A1C2650-6DB7-4597-A223-03CB136A924F}" srcOrd="7" destOrd="0" presId="urn:microsoft.com/office/officeart/2005/8/layout/radial1"/>
    <dgm:cxn modelId="{22B54CBD-CEB6-1B42-9927-8C7DE047C61E}" type="presParOf" srcId="{2A1C2650-6DB7-4597-A223-03CB136A924F}" destId="{421CE935-0B1C-4965-B85F-F7CA1FBBAF51}" srcOrd="0" destOrd="0" presId="urn:microsoft.com/office/officeart/2005/8/layout/radial1"/>
    <dgm:cxn modelId="{F8BB12DA-33A9-3544-AA5F-3EB097E18EA6}" type="presParOf" srcId="{F223BC42-6DEC-4F99-8C79-F4C6E792234A}" destId="{5EA3965E-95F1-4B3E-A5F6-C021CC5697D3}" srcOrd="8" destOrd="0" presId="urn:microsoft.com/office/officeart/2005/8/layout/radial1"/>
  </dgm:cxnLst>
  <dgm:bg/>
  <dgm:whole>
    <a:ln w="9525" cap="flat" cmpd="sng" algn="ctr">
      <a:solidFill>
        <a:schemeClr val="lt1">
          <a:hueOff val="0"/>
          <a:satOff val="0"/>
          <a:lumOff val="0"/>
        </a:schemeClr>
      </a:solidFill>
      <a:prstDash val="solid"/>
      <a:round/>
      <a:headEnd type="none" w="med" len="med"/>
      <a:tailEnd type="none" w="med" len="med"/>
    </a:ln>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4768DE81-A1CC-401D-A365-622B2FE1DD05}" type="doc">
      <dgm:prSet loTypeId="urn:microsoft.com/office/officeart/2005/8/layout/radial6" loCatId="relationship" qsTypeId="urn:microsoft.com/office/officeart/2005/8/quickstyle/simple1" qsCatId="simple" csTypeId="urn:microsoft.com/office/officeart/2005/8/colors/accent1_2" csCatId="accent1" phldr="1"/>
      <dgm:spPr/>
      <dgm:t>
        <a:bodyPr/>
        <a:lstStyle/>
        <a:p>
          <a:endParaRPr lang="en-GB"/>
        </a:p>
      </dgm:t>
    </dgm:pt>
    <dgm:pt modelId="{8892E49E-0DB1-4062-9B4D-3A0759CCBB83}">
      <dgm:prSet phldrT="[Text]"/>
      <dgm:spPr/>
      <dgm:t>
        <a:bodyPr/>
        <a:lstStyle/>
        <a:p>
          <a:r>
            <a:rPr lang="en-GB" dirty="0" smtClean="0"/>
            <a:t>4. Board functions</a:t>
          </a:r>
          <a:endParaRPr lang="en-GB" dirty="0"/>
        </a:p>
      </dgm:t>
    </dgm:pt>
    <dgm:pt modelId="{D4FE8519-C9B8-4E25-9B72-611E712FA4BC}" type="parTrans" cxnId="{74F3BEE4-5537-4E35-AEBC-F430699FB5CE}">
      <dgm:prSet/>
      <dgm:spPr/>
      <dgm:t>
        <a:bodyPr/>
        <a:lstStyle/>
        <a:p>
          <a:endParaRPr lang="en-GB"/>
        </a:p>
      </dgm:t>
    </dgm:pt>
    <dgm:pt modelId="{BD493B3C-3283-4928-A065-131773411DA7}" type="sibTrans" cxnId="{74F3BEE4-5537-4E35-AEBC-F430699FB5CE}">
      <dgm:prSet/>
      <dgm:spPr/>
      <dgm:t>
        <a:bodyPr/>
        <a:lstStyle/>
        <a:p>
          <a:endParaRPr lang="en-GB"/>
        </a:p>
      </dgm:t>
    </dgm:pt>
    <dgm:pt modelId="{468168A4-81BE-45B8-9DE8-6D8AF160927A}">
      <dgm:prSet phldrT="[Text]"/>
      <dgm:spPr/>
      <dgm:t>
        <a:bodyPr/>
        <a:lstStyle/>
        <a:p>
          <a:r>
            <a:rPr lang="en-GB" dirty="0" smtClean="0"/>
            <a:t>Policies &amp; procedures</a:t>
          </a:r>
          <a:endParaRPr lang="en-GB" dirty="0"/>
        </a:p>
      </dgm:t>
    </dgm:pt>
    <dgm:pt modelId="{A441A1CC-BCE8-451B-90DD-290CEA67320C}" type="parTrans" cxnId="{FA5F7B37-11CE-486A-AA52-D6088162396F}">
      <dgm:prSet/>
      <dgm:spPr/>
      <dgm:t>
        <a:bodyPr/>
        <a:lstStyle/>
        <a:p>
          <a:endParaRPr lang="en-GB"/>
        </a:p>
      </dgm:t>
    </dgm:pt>
    <dgm:pt modelId="{686CB420-B4BE-48FD-8C8F-ADE2ADD7949B}" type="sibTrans" cxnId="{FA5F7B37-11CE-486A-AA52-D6088162396F}">
      <dgm:prSet/>
      <dgm:spPr/>
      <dgm:t>
        <a:bodyPr/>
        <a:lstStyle/>
        <a:p>
          <a:endParaRPr lang="en-GB"/>
        </a:p>
      </dgm:t>
    </dgm:pt>
    <dgm:pt modelId="{B988B8FA-5F9A-4133-A26D-4405415159D6}">
      <dgm:prSet phldrT="[Text]"/>
      <dgm:spPr/>
      <dgm:t>
        <a:bodyPr/>
        <a:lstStyle/>
        <a:p>
          <a:r>
            <a:rPr lang="en-GB" dirty="0" smtClean="0"/>
            <a:t>Member agency compliance</a:t>
          </a:r>
          <a:endParaRPr lang="en-GB" dirty="0"/>
        </a:p>
      </dgm:t>
    </dgm:pt>
    <dgm:pt modelId="{33730EB1-FEB1-413C-8C68-417411342607}" type="parTrans" cxnId="{515FC4EF-4D06-4F6A-8733-84556F715272}">
      <dgm:prSet/>
      <dgm:spPr/>
      <dgm:t>
        <a:bodyPr/>
        <a:lstStyle/>
        <a:p>
          <a:endParaRPr lang="en-GB"/>
        </a:p>
      </dgm:t>
    </dgm:pt>
    <dgm:pt modelId="{08956546-70FD-43FC-B60A-210BCCAB43BA}" type="sibTrans" cxnId="{515FC4EF-4D06-4F6A-8733-84556F715272}">
      <dgm:prSet/>
      <dgm:spPr/>
      <dgm:t>
        <a:bodyPr/>
        <a:lstStyle/>
        <a:p>
          <a:endParaRPr lang="en-GB"/>
        </a:p>
      </dgm:t>
    </dgm:pt>
    <dgm:pt modelId="{FB35A07C-CEB6-471A-806B-CCBCFCAB2F28}">
      <dgm:prSet phldrT="[Text]"/>
      <dgm:spPr/>
      <dgm:t>
        <a:bodyPr/>
        <a:lstStyle/>
        <a:p>
          <a:r>
            <a:rPr lang="en-GB" dirty="0" smtClean="0"/>
            <a:t>Review &amp; improve practice</a:t>
          </a:r>
          <a:endParaRPr lang="en-GB" dirty="0"/>
        </a:p>
      </dgm:t>
    </dgm:pt>
    <dgm:pt modelId="{909884A2-B25E-498D-9D6A-3F71461D6476}" type="parTrans" cxnId="{3EEE6316-730C-4EEF-A165-A3BB9C87A96A}">
      <dgm:prSet/>
      <dgm:spPr/>
      <dgm:t>
        <a:bodyPr/>
        <a:lstStyle/>
        <a:p>
          <a:endParaRPr lang="en-GB"/>
        </a:p>
      </dgm:t>
    </dgm:pt>
    <dgm:pt modelId="{DCB014F9-7CE9-4328-9E79-EEEEE8DC624A}" type="sibTrans" cxnId="{3EEE6316-730C-4EEF-A165-A3BB9C87A96A}">
      <dgm:prSet/>
      <dgm:spPr/>
      <dgm:t>
        <a:bodyPr/>
        <a:lstStyle/>
        <a:p>
          <a:endParaRPr lang="en-GB"/>
        </a:p>
      </dgm:t>
    </dgm:pt>
    <dgm:pt modelId="{A2502FFA-8917-4156-AABA-8E4E39D8D247}">
      <dgm:prSet/>
      <dgm:spPr/>
      <dgm:t>
        <a:bodyPr/>
        <a:lstStyle/>
        <a:p>
          <a:r>
            <a:rPr lang="en-GB" dirty="0" smtClean="0"/>
            <a:t>Strategic planning</a:t>
          </a:r>
          <a:endParaRPr lang="en-GB" dirty="0"/>
        </a:p>
      </dgm:t>
    </dgm:pt>
    <dgm:pt modelId="{EA926D5E-101A-4F09-8970-1707FFA8ECB1}" type="parTrans" cxnId="{0616E014-E8FC-4512-8E0B-BD230E7D1A1F}">
      <dgm:prSet/>
      <dgm:spPr/>
      <dgm:t>
        <a:bodyPr/>
        <a:lstStyle/>
        <a:p>
          <a:endParaRPr lang="en-GB"/>
        </a:p>
      </dgm:t>
    </dgm:pt>
    <dgm:pt modelId="{0AC68FA0-DD3A-471E-8B83-F5039C65FFBE}" type="sibTrans" cxnId="{0616E014-E8FC-4512-8E0B-BD230E7D1A1F}">
      <dgm:prSet/>
      <dgm:spPr/>
      <dgm:t>
        <a:bodyPr/>
        <a:lstStyle/>
        <a:p>
          <a:endParaRPr lang="en-GB"/>
        </a:p>
      </dgm:t>
    </dgm:pt>
    <dgm:pt modelId="{949C2831-9F47-4B63-A4D1-E74A734CA59E}">
      <dgm:prSet/>
      <dgm:spPr/>
      <dgm:t>
        <a:bodyPr/>
        <a:lstStyle/>
        <a:p>
          <a:r>
            <a:rPr lang="en-GB" dirty="0" smtClean="0"/>
            <a:t>Performance management and QA</a:t>
          </a:r>
          <a:endParaRPr lang="en-GB" dirty="0"/>
        </a:p>
      </dgm:t>
    </dgm:pt>
    <dgm:pt modelId="{A10E25BA-4A09-4C83-BAF6-506ECBE26478}" type="parTrans" cxnId="{E0BA32F9-7ED1-4998-A954-C30419F8D3FD}">
      <dgm:prSet/>
      <dgm:spPr/>
      <dgm:t>
        <a:bodyPr/>
        <a:lstStyle/>
        <a:p>
          <a:endParaRPr lang="en-GB"/>
        </a:p>
      </dgm:t>
    </dgm:pt>
    <dgm:pt modelId="{096CFFC9-672D-4980-9D40-9424A3BC4F23}" type="sibTrans" cxnId="{E0BA32F9-7ED1-4998-A954-C30419F8D3FD}">
      <dgm:prSet/>
      <dgm:spPr/>
      <dgm:t>
        <a:bodyPr/>
        <a:lstStyle/>
        <a:p>
          <a:endParaRPr lang="en-GB"/>
        </a:p>
      </dgm:t>
    </dgm:pt>
    <dgm:pt modelId="{D03DE030-C593-46CD-BB0C-52AB5CE05702}">
      <dgm:prSet/>
      <dgm:spPr/>
      <dgm:t>
        <a:bodyPr/>
        <a:lstStyle/>
        <a:p>
          <a:r>
            <a:rPr lang="en-GB" dirty="0" smtClean="0"/>
            <a:t>Public &amp; professional awareness</a:t>
          </a:r>
          <a:endParaRPr lang="en-GB" dirty="0"/>
        </a:p>
      </dgm:t>
    </dgm:pt>
    <dgm:pt modelId="{A31C371F-1689-4192-A308-9639AC2EA60A}" type="parTrans" cxnId="{94281C4B-29AE-4CEF-92A5-DDA22D8A1013}">
      <dgm:prSet/>
      <dgm:spPr/>
      <dgm:t>
        <a:bodyPr/>
        <a:lstStyle/>
        <a:p>
          <a:endParaRPr lang="en-GB"/>
        </a:p>
      </dgm:t>
    </dgm:pt>
    <dgm:pt modelId="{6C222386-74CB-42BF-B38D-80F38BC098DA}" type="sibTrans" cxnId="{94281C4B-29AE-4CEF-92A5-DDA22D8A1013}">
      <dgm:prSet/>
      <dgm:spPr/>
      <dgm:t>
        <a:bodyPr/>
        <a:lstStyle/>
        <a:p>
          <a:endParaRPr lang="en-GB"/>
        </a:p>
      </dgm:t>
    </dgm:pt>
    <dgm:pt modelId="{CD5B6EBC-1281-4486-ABC2-35FF9787C5DC}">
      <dgm:prSet/>
      <dgm:spPr/>
      <dgm:t>
        <a:bodyPr/>
        <a:lstStyle/>
        <a:p>
          <a:r>
            <a:rPr lang="en-GB" dirty="0" smtClean="0"/>
            <a:t>Interagency relationships</a:t>
          </a:r>
          <a:endParaRPr lang="en-GB" dirty="0"/>
        </a:p>
      </dgm:t>
    </dgm:pt>
    <dgm:pt modelId="{4D1DEA16-8E95-49FA-A7BF-B2F12825EE7C}" type="parTrans" cxnId="{1C91CA08-AA41-4DFD-AD57-498319E62A9E}">
      <dgm:prSet/>
      <dgm:spPr/>
      <dgm:t>
        <a:bodyPr/>
        <a:lstStyle/>
        <a:p>
          <a:endParaRPr lang="en-GB"/>
        </a:p>
      </dgm:t>
    </dgm:pt>
    <dgm:pt modelId="{21B0896A-49E9-45F8-AA32-328170D22AB6}" type="sibTrans" cxnId="{1C91CA08-AA41-4DFD-AD57-498319E62A9E}">
      <dgm:prSet/>
      <dgm:spPr/>
      <dgm:t>
        <a:bodyPr/>
        <a:lstStyle/>
        <a:p>
          <a:endParaRPr lang="en-GB"/>
        </a:p>
      </dgm:t>
    </dgm:pt>
    <dgm:pt modelId="{912A217A-8E35-405C-B783-B9C1F490BA09}">
      <dgm:prSet/>
      <dgm:spPr/>
      <dgm:t>
        <a:bodyPr/>
        <a:lstStyle/>
        <a:p>
          <a:r>
            <a:rPr lang="en-GB" dirty="0" smtClean="0"/>
            <a:t>Training strategy</a:t>
          </a:r>
          <a:endParaRPr lang="en-GB" dirty="0"/>
        </a:p>
      </dgm:t>
    </dgm:pt>
    <dgm:pt modelId="{AE984556-E9DE-4314-B61B-9EF4E3F39C25}" type="parTrans" cxnId="{ED7AB625-F57E-4B25-ABFA-8CF734156995}">
      <dgm:prSet/>
      <dgm:spPr/>
      <dgm:t>
        <a:bodyPr/>
        <a:lstStyle/>
        <a:p>
          <a:endParaRPr lang="en-GB"/>
        </a:p>
      </dgm:t>
    </dgm:pt>
    <dgm:pt modelId="{EACA2EB6-324E-44D6-83E2-FD7FB36BBF9F}" type="sibTrans" cxnId="{ED7AB625-F57E-4B25-ABFA-8CF734156995}">
      <dgm:prSet/>
      <dgm:spPr/>
      <dgm:t>
        <a:bodyPr/>
        <a:lstStyle/>
        <a:p>
          <a:endParaRPr lang="en-GB"/>
        </a:p>
      </dgm:t>
    </dgm:pt>
    <dgm:pt modelId="{2613992F-D175-4D30-B030-168F13FE5797}" type="pres">
      <dgm:prSet presAssocID="{4768DE81-A1CC-401D-A365-622B2FE1DD05}" presName="Name0" presStyleCnt="0">
        <dgm:presLayoutVars>
          <dgm:chMax val="1"/>
          <dgm:dir/>
          <dgm:animLvl val="ctr"/>
          <dgm:resizeHandles val="exact"/>
        </dgm:presLayoutVars>
      </dgm:prSet>
      <dgm:spPr/>
      <dgm:t>
        <a:bodyPr/>
        <a:lstStyle/>
        <a:p>
          <a:endParaRPr lang="en-GB"/>
        </a:p>
      </dgm:t>
    </dgm:pt>
    <dgm:pt modelId="{DC3D737E-B158-4BF3-857C-D071825CACFC}" type="pres">
      <dgm:prSet presAssocID="{8892E49E-0DB1-4062-9B4D-3A0759CCBB83}" presName="centerShape" presStyleLbl="node0" presStyleIdx="0" presStyleCnt="1" custScaleX="144388" custScaleY="139494" custLinFactNeighborX="1209" custLinFactNeighborY="-1847"/>
      <dgm:spPr/>
      <dgm:t>
        <a:bodyPr/>
        <a:lstStyle/>
        <a:p>
          <a:endParaRPr lang="en-GB"/>
        </a:p>
      </dgm:t>
    </dgm:pt>
    <dgm:pt modelId="{5BA1FDAA-9FCF-426E-9F1C-02E1740D1529}" type="pres">
      <dgm:prSet presAssocID="{468168A4-81BE-45B8-9DE8-6D8AF160927A}" presName="node" presStyleLbl="node1" presStyleIdx="0" presStyleCnt="8" custScaleX="142526">
        <dgm:presLayoutVars>
          <dgm:bulletEnabled val="1"/>
        </dgm:presLayoutVars>
      </dgm:prSet>
      <dgm:spPr/>
      <dgm:t>
        <a:bodyPr/>
        <a:lstStyle/>
        <a:p>
          <a:endParaRPr lang="en-GB"/>
        </a:p>
      </dgm:t>
    </dgm:pt>
    <dgm:pt modelId="{A925C5B4-CCBB-45CE-B818-4CFE8DCEDD54}" type="pres">
      <dgm:prSet presAssocID="{468168A4-81BE-45B8-9DE8-6D8AF160927A}" presName="dummy" presStyleCnt="0"/>
      <dgm:spPr/>
    </dgm:pt>
    <dgm:pt modelId="{A83ED5DA-AF03-436E-A876-E2935DAFD639}" type="pres">
      <dgm:prSet presAssocID="{686CB420-B4BE-48FD-8C8F-ADE2ADD7949B}" presName="sibTrans" presStyleLbl="sibTrans2D1" presStyleIdx="0" presStyleCnt="8"/>
      <dgm:spPr/>
      <dgm:t>
        <a:bodyPr/>
        <a:lstStyle/>
        <a:p>
          <a:endParaRPr lang="en-GB"/>
        </a:p>
      </dgm:t>
    </dgm:pt>
    <dgm:pt modelId="{CA496C3B-B9A3-4717-A25E-5C9706AA3B67}" type="pres">
      <dgm:prSet presAssocID="{912A217A-8E35-405C-B783-B9C1F490BA09}" presName="node" presStyleLbl="node1" presStyleIdx="1" presStyleCnt="8" custScaleX="146501">
        <dgm:presLayoutVars>
          <dgm:bulletEnabled val="1"/>
        </dgm:presLayoutVars>
      </dgm:prSet>
      <dgm:spPr/>
      <dgm:t>
        <a:bodyPr/>
        <a:lstStyle/>
        <a:p>
          <a:endParaRPr lang="en-GB"/>
        </a:p>
      </dgm:t>
    </dgm:pt>
    <dgm:pt modelId="{80D647E0-4A53-4D1C-93BA-2B442BD7774D}" type="pres">
      <dgm:prSet presAssocID="{912A217A-8E35-405C-B783-B9C1F490BA09}" presName="dummy" presStyleCnt="0"/>
      <dgm:spPr/>
    </dgm:pt>
    <dgm:pt modelId="{412B84BE-3212-4596-8B9A-274BCBC45E62}" type="pres">
      <dgm:prSet presAssocID="{EACA2EB6-324E-44D6-83E2-FD7FB36BBF9F}" presName="sibTrans" presStyleLbl="sibTrans2D1" presStyleIdx="1" presStyleCnt="8"/>
      <dgm:spPr/>
      <dgm:t>
        <a:bodyPr/>
        <a:lstStyle/>
        <a:p>
          <a:endParaRPr lang="en-GB"/>
        </a:p>
      </dgm:t>
    </dgm:pt>
    <dgm:pt modelId="{8BE4D14F-4A3E-4FAC-9428-7F5756442945}" type="pres">
      <dgm:prSet presAssocID="{A2502FFA-8917-4156-AABA-8E4E39D8D247}" presName="node" presStyleLbl="node1" presStyleIdx="2" presStyleCnt="8" custScaleX="136380">
        <dgm:presLayoutVars>
          <dgm:bulletEnabled val="1"/>
        </dgm:presLayoutVars>
      </dgm:prSet>
      <dgm:spPr/>
      <dgm:t>
        <a:bodyPr/>
        <a:lstStyle/>
        <a:p>
          <a:endParaRPr lang="en-GB"/>
        </a:p>
      </dgm:t>
    </dgm:pt>
    <dgm:pt modelId="{A931984F-DF70-41DC-BED2-F2F237D7D9D3}" type="pres">
      <dgm:prSet presAssocID="{A2502FFA-8917-4156-AABA-8E4E39D8D247}" presName="dummy" presStyleCnt="0"/>
      <dgm:spPr/>
    </dgm:pt>
    <dgm:pt modelId="{1D6175B9-4446-434C-B980-4395578FD6FE}" type="pres">
      <dgm:prSet presAssocID="{0AC68FA0-DD3A-471E-8B83-F5039C65FFBE}" presName="sibTrans" presStyleLbl="sibTrans2D1" presStyleIdx="2" presStyleCnt="8"/>
      <dgm:spPr/>
      <dgm:t>
        <a:bodyPr/>
        <a:lstStyle/>
        <a:p>
          <a:endParaRPr lang="en-GB"/>
        </a:p>
      </dgm:t>
    </dgm:pt>
    <dgm:pt modelId="{F86D49D3-8F40-46AB-9FF9-D561A40F9C06}" type="pres">
      <dgm:prSet presAssocID="{CD5B6EBC-1281-4486-ABC2-35FF9787C5DC}" presName="node" presStyleLbl="node1" presStyleIdx="3" presStyleCnt="8" custScaleX="151262">
        <dgm:presLayoutVars>
          <dgm:bulletEnabled val="1"/>
        </dgm:presLayoutVars>
      </dgm:prSet>
      <dgm:spPr/>
      <dgm:t>
        <a:bodyPr/>
        <a:lstStyle/>
        <a:p>
          <a:endParaRPr lang="en-GB"/>
        </a:p>
      </dgm:t>
    </dgm:pt>
    <dgm:pt modelId="{E89627C1-0F80-4B23-ADEF-B5F09EA4CBB8}" type="pres">
      <dgm:prSet presAssocID="{CD5B6EBC-1281-4486-ABC2-35FF9787C5DC}" presName="dummy" presStyleCnt="0"/>
      <dgm:spPr/>
    </dgm:pt>
    <dgm:pt modelId="{4043BD3D-A7D2-44EA-A8E6-650A24D7DFAA}" type="pres">
      <dgm:prSet presAssocID="{21B0896A-49E9-45F8-AA32-328170D22AB6}" presName="sibTrans" presStyleLbl="sibTrans2D1" presStyleIdx="3" presStyleCnt="8"/>
      <dgm:spPr/>
      <dgm:t>
        <a:bodyPr/>
        <a:lstStyle/>
        <a:p>
          <a:endParaRPr lang="en-GB"/>
        </a:p>
      </dgm:t>
    </dgm:pt>
    <dgm:pt modelId="{D69579E2-4EC2-45D1-B98C-3901F2070EEA}" type="pres">
      <dgm:prSet presAssocID="{D03DE030-C593-46CD-BB0C-52AB5CE05702}" presName="node" presStyleLbl="node1" presStyleIdx="4" presStyleCnt="8" custScaleX="147287">
        <dgm:presLayoutVars>
          <dgm:bulletEnabled val="1"/>
        </dgm:presLayoutVars>
      </dgm:prSet>
      <dgm:spPr/>
      <dgm:t>
        <a:bodyPr/>
        <a:lstStyle/>
        <a:p>
          <a:endParaRPr lang="en-GB"/>
        </a:p>
      </dgm:t>
    </dgm:pt>
    <dgm:pt modelId="{176C8047-70A3-4C90-9236-2B866C07196E}" type="pres">
      <dgm:prSet presAssocID="{D03DE030-C593-46CD-BB0C-52AB5CE05702}" presName="dummy" presStyleCnt="0"/>
      <dgm:spPr/>
    </dgm:pt>
    <dgm:pt modelId="{1E7D5765-AB2B-4A41-8734-29167A1B69BE}" type="pres">
      <dgm:prSet presAssocID="{6C222386-74CB-42BF-B38D-80F38BC098DA}" presName="sibTrans" presStyleLbl="sibTrans2D1" presStyleIdx="4" presStyleCnt="8"/>
      <dgm:spPr/>
      <dgm:t>
        <a:bodyPr/>
        <a:lstStyle/>
        <a:p>
          <a:endParaRPr lang="en-GB"/>
        </a:p>
      </dgm:t>
    </dgm:pt>
    <dgm:pt modelId="{84B57403-01F9-4CCE-912B-12C4C3613E53}" type="pres">
      <dgm:prSet presAssocID="{949C2831-9F47-4B63-A4D1-E74A734CA59E}" presName="node" presStyleLbl="node1" presStyleIdx="5" presStyleCnt="8" custScaleX="152115">
        <dgm:presLayoutVars>
          <dgm:bulletEnabled val="1"/>
        </dgm:presLayoutVars>
      </dgm:prSet>
      <dgm:spPr/>
      <dgm:t>
        <a:bodyPr/>
        <a:lstStyle/>
        <a:p>
          <a:endParaRPr lang="en-GB"/>
        </a:p>
      </dgm:t>
    </dgm:pt>
    <dgm:pt modelId="{B7A466A5-8699-4595-85C0-20E95A61B42E}" type="pres">
      <dgm:prSet presAssocID="{949C2831-9F47-4B63-A4D1-E74A734CA59E}" presName="dummy" presStyleCnt="0"/>
      <dgm:spPr/>
    </dgm:pt>
    <dgm:pt modelId="{8744760A-8A44-496C-AEBA-6FF5FB7C4E2F}" type="pres">
      <dgm:prSet presAssocID="{096CFFC9-672D-4980-9D40-9424A3BC4F23}" presName="sibTrans" presStyleLbl="sibTrans2D1" presStyleIdx="5" presStyleCnt="8"/>
      <dgm:spPr/>
      <dgm:t>
        <a:bodyPr/>
        <a:lstStyle/>
        <a:p>
          <a:endParaRPr lang="en-GB"/>
        </a:p>
      </dgm:t>
    </dgm:pt>
    <dgm:pt modelId="{C08EB6F2-14C9-4656-BC03-07B88BC25D0A}" type="pres">
      <dgm:prSet presAssocID="{B988B8FA-5F9A-4133-A26D-4405415159D6}" presName="node" presStyleLbl="node1" presStyleIdx="6" presStyleCnt="8" custScaleX="143179">
        <dgm:presLayoutVars>
          <dgm:bulletEnabled val="1"/>
        </dgm:presLayoutVars>
      </dgm:prSet>
      <dgm:spPr/>
      <dgm:t>
        <a:bodyPr/>
        <a:lstStyle/>
        <a:p>
          <a:endParaRPr lang="en-GB"/>
        </a:p>
      </dgm:t>
    </dgm:pt>
    <dgm:pt modelId="{D5CE3823-BED8-43E2-B7A6-E3CABCB90D98}" type="pres">
      <dgm:prSet presAssocID="{B988B8FA-5F9A-4133-A26D-4405415159D6}" presName="dummy" presStyleCnt="0"/>
      <dgm:spPr/>
    </dgm:pt>
    <dgm:pt modelId="{DAF8FF7B-2014-40D3-88EB-57BED57920E9}" type="pres">
      <dgm:prSet presAssocID="{08956546-70FD-43FC-B60A-210BCCAB43BA}" presName="sibTrans" presStyleLbl="sibTrans2D1" presStyleIdx="6" presStyleCnt="8"/>
      <dgm:spPr/>
      <dgm:t>
        <a:bodyPr/>
        <a:lstStyle/>
        <a:p>
          <a:endParaRPr lang="en-GB"/>
        </a:p>
      </dgm:t>
    </dgm:pt>
    <dgm:pt modelId="{D3D2B0E1-ACE1-45D0-A4E5-A29EC6496E02}" type="pres">
      <dgm:prSet presAssocID="{FB35A07C-CEB6-471A-806B-CCBCFCAB2F28}" presName="node" presStyleLbl="node1" presStyleIdx="7" presStyleCnt="8" custScaleX="146848">
        <dgm:presLayoutVars>
          <dgm:bulletEnabled val="1"/>
        </dgm:presLayoutVars>
      </dgm:prSet>
      <dgm:spPr/>
      <dgm:t>
        <a:bodyPr/>
        <a:lstStyle/>
        <a:p>
          <a:endParaRPr lang="en-GB"/>
        </a:p>
      </dgm:t>
    </dgm:pt>
    <dgm:pt modelId="{B601B75A-04F4-4B6E-8F01-3A8D59CEB286}" type="pres">
      <dgm:prSet presAssocID="{FB35A07C-CEB6-471A-806B-CCBCFCAB2F28}" presName="dummy" presStyleCnt="0"/>
      <dgm:spPr/>
    </dgm:pt>
    <dgm:pt modelId="{42DB5EF3-3D95-44EE-8820-521E9C7C0B8C}" type="pres">
      <dgm:prSet presAssocID="{DCB014F9-7CE9-4328-9E79-EEEEE8DC624A}" presName="sibTrans" presStyleLbl="sibTrans2D1" presStyleIdx="7" presStyleCnt="8"/>
      <dgm:spPr/>
      <dgm:t>
        <a:bodyPr/>
        <a:lstStyle/>
        <a:p>
          <a:endParaRPr lang="en-GB"/>
        </a:p>
      </dgm:t>
    </dgm:pt>
  </dgm:ptLst>
  <dgm:cxnLst>
    <dgm:cxn modelId="{AA6BF74F-9CE3-9640-9659-C034DC7F7294}" type="presOf" srcId="{096CFFC9-672D-4980-9D40-9424A3BC4F23}" destId="{8744760A-8A44-496C-AEBA-6FF5FB7C4E2F}" srcOrd="0" destOrd="0" presId="urn:microsoft.com/office/officeart/2005/8/layout/radial6"/>
    <dgm:cxn modelId="{7DA03597-0EC8-5D4D-AD2D-1E6A0793190C}" type="presOf" srcId="{949C2831-9F47-4B63-A4D1-E74A734CA59E}" destId="{84B57403-01F9-4CCE-912B-12C4C3613E53}" srcOrd="0" destOrd="0" presId="urn:microsoft.com/office/officeart/2005/8/layout/radial6"/>
    <dgm:cxn modelId="{1210C25A-B716-BC4D-9A2F-BEA834A6BE79}" type="presOf" srcId="{08956546-70FD-43FC-B60A-210BCCAB43BA}" destId="{DAF8FF7B-2014-40D3-88EB-57BED57920E9}" srcOrd="0" destOrd="0" presId="urn:microsoft.com/office/officeart/2005/8/layout/radial6"/>
    <dgm:cxn modelId="{6F50540F-6776-144A-AEB5-7D8A1247F973}" type="presOf" srcId="{6C222386-74CB-42BF-B38D-80F38BC098DA}" destId="{1E7D5765-AB2B-4A41-8734-29167A1B69BE}" srcOrd="0" destOrd="0" presId="urn:microsoft.com/office/officeart/2005/8/layout/radial6"/>
    <dgm:cxn modelId="{2C640DDF-CEF4-5641-868F-056AE50CF66A}" type="presOf" srcId="{A2502FFA-8917-4156-AABA-8E4E39D8D247}" destId="{8BE4D14F-4A3E-4FAC-9428-7F5756442945}" srcOrd="0" destOrd="0" presId="urn:microsoft.com/office/officeart/2005/8/layout/radial6"/>
    <dgm:cxn modelId="{515FC4EF-4D06-4F6A-8733-84556F715272}" srcId="{8892E49E-0DB1-4062-9B4D-3A0759CCBB83}" destId="{B988B8FA-5F9A-4133-A26D-4405415159D6}" srcOrd="6" destOrd="0" parTransId="{33730EB1-FEB1-413C-8C68-417411342607}" sibTransId="{08956546-70FD-43FC-B60A-210BCCAB43BA}"/>
    <dgm:cxn modelId="{7698A0B7-BE9B-9845-A972-E30323ED128F}" type="presOf" srcId="{FB35A07C-CEB6-471A-806B-CCBCFCAB2F28}" destId="{D3D2B0E1-ACE1-45D0-A4E5-A29EC6496E02}" srcOrd="0" destOrd="0" presId="urn:microsoft.com/office/officeart/2005/8/layout/radial6"/>
    <dgm:cxn modelId="{74F3BEE4-5537-4E35-AEBC-F430699FB5CE}" srcId="{4768DE81-A1CC-401D-A365-622B2FE1DD05}" destId="{8892E49E-0DB1-4062-9B4D-3A0759CCBB83}" srcOrd="0" destOrd="0" parTransId="{D4FE8519-C9B8-4E25-9B72-611E712FA4BC}" sibTransId="{BD493B3C-3283-4928-A065-131773411DA7}"/>
    <dgm:cxn modelId="{61BCE682-06FD-7B41-90DB-8BA1FB925058}" type="presOf" srcId="{D03DE030-C593-46CD-BB0C-52AB5CE05702}" destId="{D69579E2-4EC2-45D1-B98C-3901F2070EEA}" srcOrd="0" destOrd="0" presId="urn:microsoft.com/office/officeart/2005/8/layout/radial6"/>
    <dgm:cxn modelId="{8BADB891-F7B3-894D-959D-E8D29BDB668B}" type="presOf" srcId="{21B0896A-49E9-45F8-AA32-328170D22AB6}" destId="{4043BD3D-A7D2-44EA-A8E6-650A24D7DFAA}" srcOrd="0" destOrd="0" presId="urn:microsoft.com/office/officeart/2005/8/layout/radial6"/>
    <dgm:cxn modelId="{0CCED1A3-0A9C-9E4F-B5A3-AB7D89F4A260}" type="presOf" srcId="{0AC68FA0-DD3A-471E-8B83-F5039C65FFBE}" destId="{1D6175B9-4446-434C-B980-4395578FD6FE}" srcOrd="0" destOrd="0" presId="urn:microsoft.com/office/officeart/2005/8/layout/radial6"/>
    <dgm:cxn modelId="{5D80E2DF-15BE-6642-B41B-7BB1E96FF40C}" type="presOf" srcId="{468168A4-81BE-45B8-9DE8-6D8AF160927A}" destId="{5BA1FDAA-9FCF-426E-9F1C-02E1740D1529}" srcOrd="0" destOrd="0" presId="urn:microsoft.com/office/officeart/2005/8/layout/radial6"/>
    <dgm:cxn modelId="{BE0EE615-6DE4-B349-BA08-08E4BF77B601}" type="presOf" srcId="{912A217A-8E35-405C-B783-B9C1F490BA09}" destId="{CA496C3B-B9A3-4717-A25E-5C9706AA3B67}" srcOrd="0" destOrd="0" presId="urn:microsoft.com/office/officeart/2005/8/layout/radial6"/>
    <dgm:cxn modelId="{1C91CA08-AA41-4DFD-AD57-498319E62A9E}" srcId="{8892E49E-0DB1-4062-9B4D-3A0759CCBB83}" destId="{CD5B6EBC-1281-4486-ABC2-35FF9787C5DC}" srcOrd="3" destOrd="0" parTransId="{4D1DEA16-8E95-49FA-A7BF-B2F12825EE7C}" sibTransId="{21B0896A-49E9-45F8-AA32-328170D22AB6}"/>
    <dgm:cxn modelId="{16FEB053-46F6-A343-9159-2F571187C520}" type="presOf" srcId="{EACA2EB6-324E-44D6-83E2-FD7FB36BBF9F}" destId="{412B84BE-3212-4596-8B9A-274BCBC45E62}" srcOrd="0" destOrd="0" presId="urn:microsoft.com/office/officeart/2005/8/layout/radial6"/>
    <dgm:cxn modelId="{19674923-80E5-E141-81F0-D47D123C88C5}" type="presOf" srcId="{B988B8FA-5F9A-4133-A26D-4405415159D6}" destId="{C08EB6F2-14C9-4656-BC03-07B88BC25D0A}" srcOrd="0" destOrd="0" presId="urn:microsoft.com/office/officeart/2005/8/layout/radial6"/>
    <dgm:cxn modelId="{FA5F7B37-11CE-486A-AA52-D6088162396F}" srcId="{8892E49E-0DB1-4062-9B4D-3A0759CCBB83}" destId="{468168A4-81BE-45B8-9DE8-6D8AF160927A}" srcOrd="0" destOrd="0" parTransId="{A441A1CC-BCE8-451B-90DD-290CEA67320C}" sibTransId="{686CB420-B4BE-48FD-8C8F-ADE2ADD7949B}"/>
    <dgm:cxn modelId="{ED7AB625-F57E-4B25-ABFA-8CF734156995}" srcId="{8892E49E-0DB1-4062-9B4D-3A0759CCBB83}" destId="{912A217A-8E35-405C-B783-B9C1F490BA09}" srcOrd="1" destOrd="0" parTransId="{AE984556-E9DE-4314-B61B-9EF4E3F39C25}" sibTransId="{EACA2EB6-324E-44D6-83E2-FD7FB36BBF9F}"/>
    <dgm:cxn modelId="{94281C4B-29AE-4CEF-92A5-DDA22D8A1013}" srcId="{8892E49E-0DB1-4062-9B4D-3A0759CCBB83}" destId="{D03DE030-C593-46CD-BB0C-52AB5CE05702}" srcOrd="4" destOrd="0" parTransId="{A31C371F-1689-4192-A308-9639AC2EA60A}" sibTransId="{6C222386-74CB-42BF-B38D-80F38BC098DA}"/>
    <dgm:cxn modelId="{E0BA32F9-7ED1-4998-A954-C30419F8D3FD}" srcId="{8892E49E-0DB1-4062-9B4D-3A0759CCBB83}" destId="{949C2831-9F47-4B63-A4D1-E74A734CA59E}" srcOrd="5" destOrd="0" parTransId="{A10E25BA-4A09-4C83-BAF6-506ECBE26478}" sibTransId="{096CFFC9-672D-4980-9D40-9424A3BC4F23}"/>
    <dgm:cxn modelId="{2520A4CA-F928-D94B-A5F2-E86CC49B2835}" type="presOf" srcId="{DCB014F9-7CE9-4328-9E79-EEEEE8DC624A}" destId="{42DB5EF3-3D95-44EE-8820-521E9C7C0B8C}" srcOrd="0" destOrd="0" presId="urn:microsoft.com/office/officeart/2005/8/layout/radial6"/>
    <dgm:cxn modelId="{95A34636-C119-BA43-9ECD-DF2A0A764014}" type="presOf" srcId="{4768DE81-A1CC-401D-A365-622B2FE1DD05}" destId="{2613992F-D175-4D30-B030-168F13FE5797}" srcOrd="0" destOrd="0" presId="urn:microsoft.com/office/officeart/2005/8/layout/radial6"/>
    <dgm:cxn modelId="{0616E014-E8FC-4512-8E0B-BD230E7D1A1F}" srcId="{8892E49E-0DB1-4062-9B4D-3A0759CCBB83}" destId="{A2502FFA-8917-4156-AABA-8E4E39D8D247}" srcOrd="2" destOrd="0" parTransId="{EA926D5E-101A-4F09-8970-1707FFA8ECB1}" sibTransId="{0AC68FA0-DD3A-471E-8B83-F5039C65FFBE}"/>
    <dgm:cxn modelId="{991EA3CD-BDDE-CA43-8FFD-46A62E6A653B}" type="presOf" srcId="{CD5B6EBC-1281-4486-ABC2-35FF9787C5DC}" destId="{F86D49D3-8F40-46AB-9FF9-D561A40F9C06}" srcOrd="0" destOrd="0" presId="urn:microsoft.com/office/officeart/2005/8/layout/radial6"/>
    <dgm:cxn modelId="{085A4466-F3A7-554B-8D3E-EC7DF8D374BC}" type="presOf" srcId="{686CB420-B4BE-48FD-8C8F-ADE2ADD7949B}" destId="{A83ED5DA-AF03-436E-A876-E2935DAFD639}" srcOrd="0" destOrd="0" presId="urn:microsoft.com/office/officeart/2005/8/layout/radial6"/>
    <dgm:cxn modelId="{269CE83B-09D1-5E46-B7AA-D0BFCB3E7FE6}" type="presOf" srcId="{8892E49E-0DB1-4062-9B4D-3A0759CCBB83}" destId="{DC3D737E-B158-4BF3-857C-D071825CACFC}" srcOrd="0" destOrd="0" presId="urn:microsoft.com/office/officeart/2005/8/layout/radial6"/>
    <dgm:cxn modelId="{3EEE6316-730C-4EEF-A165-A3BB9C87A96A}" srcId="{8892E49E-0DB1-4062-9B4D-3A0759CCBB83}" destId="{FB35A07C-CEB6-471A-806B-CCBCFCAB2F28}" srcOrd="7" destOrd="0" parTransId="{909884A2-B25E-498D-9D6A-3F71461D6476}" sibTransId="{DCB014F9-7CE9-4328-9E79-EEEEE8DC624A}"/>
    <dgm:cxn modelId="{8F932351-A64E-E949-BD50-D81483028516}" type="presParOf" srcId="{2613992F-D175-4D30-B030-168F13FE5797}" destId="{DC3D737E-B158-4BF3-857C-D071825CACFC}" srcOrd="0" destOrd="0" presId="urn:microsoft.com/office/officeart/2005/8/layout/radial6"/>
    <dgm:cxn modelId="{F6F39040-8956-F147-BCEE-72EC24D28D20}" type="presParOf" srcId="{2613992F-D175-4D30-B030-168F13FE5797}" destId="{5BA1FDAA-9FCF-426E-9F1C-02E1740D1529}" srcOrd="1" destOrd="0" presId="urn:microsoft.com/office/officeart/2005/8/layout/radial6"/>
    <dgm:cxn modelId="{5060B501-2D2E-DF47-813B-930ADB5D4C88}" type="presParOf" srcId="{2613992F-D175-4D30-B030-168F13FE5797}" destId="{A925C5B4-CCBB-45CE-B818-4CFE8DCEDD54}" srcOrd="2" destOrd="0" presId="urn:microsoft.com/office/officeart/2005/8/layout/radial6"/>
    <dgm:cxn modelId="{E114BE9C-9791-404D-BB90-CAEAA655CD8B}" type="presParOf" srcId="{2613992F-D175-4D30-B030-168F13FE5797}" destId="{A83ED5DA-AF03-436E-A876-E2935DAFD639}" srcOrd="3" destOrd="0" presId="urn:microsoft.com/office/officeart/2005/8/layout/radial6"/>
    <dgm:cxn modelId="{336070B6-6D15-804C-9384-AF550FA0D141}" type="presParOf" srcId="{2613992F-D175-4D30-B030-168F13FE5797}" destId="{CA496C3B-B9A3-4717-A25E-5C9706AA3B67}" srcOrd="4" destOrd="0" presId="urn:microsoft.com/office/officeart/2005/8/layout/radial6"/>
    <dgm:cxn modelId="{C2247ADB-FED1-0543-A84A-6751B4CF66BF}" type="presParOf" srcId="{2613992F-D175-4D30-B030-168F13FE5797}" destId="{80D647E0-4A53-4D1C-93BA-2B442BD7774D}" srcOrd="5" destOrd="0" presId="urn:microsoft.com/office/officeart/2005/8/layout/radial6"/>
    <dgm:cxn modelId="{A97A85A3-DE35-514D-B9D6-0E671ED836D3}" type="presParOf" srcId="{2613992F-D175-4D30-B030-168F13FE5797}" destId="{412B84BE-3212-4596-8B9A-274BCBC45E62}" srcOrd="6" destOrd="0" presId="urn:microsoft.com/office/officeart/2005/8/layout/radial6"/>
    <dgm:cxn modelId="{5589D988-419B-BD4F-AC24-E436E36E332F}" type="presParOf" srcId="{2613992F-D175-4D30-B030-168F13FE5797}" destId="{8BE4D14F-4A3E-4FAC-9428-7F5756442945}" srcOrd="7" destOrd="0" presId="urn:microsoft.com/office/officeart/2005/8/layout/radial6"/>
    <dgm:cxn modelId="{403AFDC0-8A36-EE43-A48A-86B9CF559CF7}" type="presParOf" srcId="{2613992F-D175-4D30-B030-168F13FE5797}" destId="{A931984F-DF70-41DC-BED2-F2F237D7D9D3}" srcOrd="8" destOrd="0" presId="urn:microsoft.com/office/officeart/2005/8/layout/radial6"/>
    <dgm:cxn modelId="{A840ADC0-4804-C440-85C5-478ED6C0D96A}" type="presParOf" srcId="{2613992F-D175-4D30-B030-168F13FE5797}" destId="{1D6175B9-4446-434C-B980-4395578FD6FE}" srcOrd="9" destOrd="0" presId="urn:microsoft.com/office/officeart/2005/8/layout/radial6"/>
    <dgm:cxn modelId="{32E48441-9F96-3A47-811B-FE80590C895F}" type="presParOf" srcId="{2613992F-D175-4D30-B030-168F13FE5797}" destId="{F86D49D3-8F40-46AB-9FF9-D561A40F9C06}" srcOrd="10" destOrd="0" presId="urn:microsoft.com/office/officeart/2005/8/layout/radial6"/>
    <dgm:cxn modelId="{41E1551E-62D7-EB4F-B2C0-423A10833EA0}" type="presParOf" srcId="{2613992F-D175-4D30-B030-168F13FE5797}" destId="{E89627C1-0F80-4B23-ADEF-B5F09EA4CBB8}" srcOrd="11" destOrd="0" presId="urn:microsoft.com/office/officeart/2005/8/layout/radial6"/>
    <dgm:cxn modelId="{1B038FB2-4931-3445-BEA6-B70A49C10486}" type="presParOf" srcId="{2613992F-D175-4D30-B030-168F13FE5797}" destId="{4043BD3D-A7D2-44EA-A8E6-650A24D7DFAA}" srcOrd="12" destOrd="0" presId="urn:microsoft.com/office/officeart/2005/8/layout/radial6"/>
    <dgm:cxn modelId="{8642409A-64AC-FB4F-8741-840B05481F32}" type="presParOf" srcId="{2613992F-D175-4D30-B030-168F13FE5797}" destId="{D69579E2-4EC2-45D1-B98C-3901F2070EEA}" srcOrd="13" destOrd="0" presId="urn:microsoft.com/office/officeart/2005/8/layout/radial6"/>
    <dgm:cxn modelId="{C0389C6F-97F5-584D-A7B3-8495D2C42FFE}" type="presParOf" srcId="{2613992F-D175-4D30-B030-168F13FE5797}" destId="{176C8047-70A3-4C90-9236-2B866C07196E}" srcOrd="14" destOrd="0" presId="urn:microsoft.com/office/officeart/2005/8/layout/radial6"/>
    <dgm:cxn modelId="{0425A884-53DD-9342-AB9F-AB2825F66978}" type="presParOf" srcId="{2613992F-D175-4D30-B030-168F13FE5797}" destId="{1E7D5765-AB2B-4A41-8734-29167A1B69BE}" srcOrd="15" destOrd="0" presId="urn:microsoft.com/office/officeart/2005/8/layout/radial6"/>
    <dgm:cxn modelId="{5E0CBCA0-D98D-BC4D-821F-A4CF8F8E946A}" type="presParOf" srcId="{2613992F-D175-4D30-B030-168F13FE5797}" destId="{84B57403-01F9-4CCE-912B-12C4C3613E53}" srcOrd="16" destOrd="0" presId="urn:microsoft.com/office/officeart/2005/8/layout/radial6"/>
    <dgm:cxn modelId="{08B5C67B-4358-4B41-9CD5-F36A5DC466AF}" type="presParOf" srcId="{2613992F-D175-4D30-B030-168F13FE5797}" destId="{B7A466A5-8699-4595-85C0-20E95A61B42E}" srcOrd="17" destOrd="0" presId="urn:microsoft.com/office/officeart/2005/8/layout/radial6"/>
    <dgm:cxn modelId="{EC7EE10A-DCB0-D947-A7D8-12F36469A7F4}" type="presParOf" srcId="{2613992F-D175-4D30-B030-168F13FE5797}" destId="{8744760A-8A44-496C-AEBA-6FF5FB7C4E2F}" srcOrd="18" destOrd="0" presId="urn:microsoft.com/office/officeart/2005/8/layout/radial6"/>
    <dgm:cxn modelId="{19BA2F7B-4235-8B47-BEF6-C21252B8A31A}" type="presParOf" srcId="{2613992F-D175-4D30-B030-168F13FE5797}" destId="{C08EB6F2-14C9-4656-BC03-07B88BC25D0A}" srcOrd="19" destOrd="0" presId="urn:microsoft.com/office/officeart/2005/8/layout/radial6"/>
    <dgm:cxn modelId="{29E15B82-3DF5-9A42-ADEE-E01F98C728F3}" type="presParOf" srcId="{2613992F-D175-4D30-B030-168F13FE5797}" destId="{D5CE3823-BED8-43E2-B7A6-E3CABCB90D98}" srcOrd="20" destOrd="0" presId="urn:microsoft.com/office/officeart/2005/8/layout/radial6"/>
    <dgm:cxn modelId="{6606A951-B8A8-DD42-9C98-0E4763C0C8F8}" type="presParOf" srcId="{2613992F-D175-4D30-B030-168F13FE5797}" destId="{DAF8FF7B-2014-40D3-88EB-57BED57920E9}" srcOrd="21" destOrd="0" presId="urn:microsoft.com/office/officeart/2005/8/layout/radial6"/>
    <dgm:cxn modelId="{1CFEC286-056E-BA45-BFBB-E075010E0A7C}" type="presParOf" srcId="{2613992F-D175-4D30-B030-168F13FE5797}" destId="{D3D2B0E1-ACE1-45D0-A4E5-A29EC6496E02}" srcOrd="22" destOrd="0" presId="urn:microsoft.com/office/officeart/2005/8/layout/radial6"/>
    <dgm:cxn modelId="{0825CFA4-7FD3-9446-98FD-E560AC158B5F}" type="presParOf" srcId="{2613992F-D175-4D30-B030-168F13FE5797}" destId="{B601B75A-04F4-4B6E-8F01-3A8D59CEB286}" srcOrd="23" destOrd="0" presId="urn:microsoft.com/office/officeart/2005/8/layout/radial6"/>
    <dgm:cxn modelId="{543DE635-2755-774E-9244-5E57E351EAAC}" type="presParOf" srcId="{2613992F-D175-4D30-B030-168F13FE5797}" destId="{42DB5EF3-3D95-44EE-8820-521E9C7C0B8C}" srcOrd="24" destOrd="0" presId="urn:microsoft.com/office/officeart/2005/8/layout/radial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48D088AD-B10D-0A4C-94BB-AF77053ED510}" type="doc">
      <dgm:prSet loTypeId="urn:microsoft.com/office/officeart/2005/8/layout/hList3" loCatId="list" qsTypeId="urn:microsoft.com/office/officeart/2005/8/quickstyle/simple4" qsCatId="simple" csTypeId="urn:microsoft.com/office/officeart/2005/8/colors/accent1_2" csCatId="accent1" phldr="1"/>
      <dgm:spPr/>
      <dgm:t>
        <a:bodyPr/>
        <a:lstStyle/>
        <a:p>
          <a:endParaRPr lang="en-US"/>
        </a:p>
      </dgm:t>
    </dgm:pt>
    <dgm:pt modelId="{D22CECDC-0242-FE41-A678-517C9A591CC5}">
      <dgm:prSet phldrT="[Text]"/>
      <dgm:spPr/>
      <dgm:t>
        <a:bodyPr/>
        <a:lstStyle/>
        <a:p>
          <a:r>
            <a:rPr lang="en-US" dirty="0" smtClean="0"/>
            <a:t>Mechanisms for quality assurance</a:t>
          </a:r>
          <a:endParaRPr lang="en-US" dirty="0"/>
        </a:p>
      </dgm:t>
    </dgm:pt>
    <dgm:pt modelId="{D3F88668-B251-EC41-AE74-BA84342639F7}" type="parTrans" cxnId="{7D8A05BF-15D5-8B4C-934D-B952A5903E66}">
      <dgm:prSet/>
      <dgm:spPr/>
      <dgm:t>
        <a:bodyPr/>
        <a:lstStyle/>
        <a:p>
          <a:endParaRPr lang="en-US"/>
        </a:p>
      </dgm:t>
    </dgm:pt>
    <dgm:pt modelId="{C53F32C9-16DA-A34D-A32C-6B88D3C0E4D6}" type="sibTrans" cxnId="{7D8A05BF-15D5-8B4C-934D-B952A5903E66}">
      <dgm:prSet/>
      <dgm:spPr/>
      <dgm:t>
        <a:bodyPr/>
        <a:lstStyle/>
        <a:p>
          <a:endParaRPr lang="en-US"/>
        </a:p>
      </dgm:t>
    </dgm:pt>
    <dgm:pt modelId="{C67772E5-1729-3741-B9F3-0BFE1100D00D}">
      <dgm:prSet phldrT="[Text]"/>
      <dgm:spPr>
        <a:solidFill>
          <a:schemeClr val="accent1">
            <a:lumMod val="60000"/>
            <a:lumOff val="40000"/>
          </a:schemeClr>
        </a:solidFill>
      </dgm:spPr>
      <dgm:t>
        <a:bodyPr/>
        <a:lstStyle/>
        <a:p>
          <a:pPr algn="l"/>
          <a:r>
            <a:rPr lang="en-US" dirty="0" smtClean="0">
              <a:solidFill>
                <a:schemeClr val="tx1"/>
              </a:solidFill>
            </a:rPr>
            <a:t>Regular reports from member agencies</a:t>
          </a:r>
        </a:p>
        <a:p>
          <a:pPr algn="l"/>
          <a:r>
            <a:rPr lang="en-GB" dirty="0" smtClean="0">
              <a:solidFill>
                <a:schemeClr val="tx1"/>
              </a:solidFill>
            </a:rPr>
            <a:t>Audit and inspection</a:t>
          </a:r>
        </a:p>
        <a:p>
          <a:pPr algn="l"/>
          <a:r>
            <a:rPr lang="en-US" dirty="0" smtClean="0">
              <a:solidFill>
                <a:schemeClr val="tx1"/>
              </a:solidFill>
            </a:rPr>
            <a:t>Case file audit</a:t>
          </a:r>
        </a:p>
        <a:p>
          <a:pPr algn="l"/>
          <a:r>
            <a:rPr lang="en-US" dirty="0" smtClean="0">
              <a:solidFill>
                <a:schemeClr val="tx1"/>
              </a:solidFill>
            </a:rPr>
            <a:t>Self evaluation by case-holders</a:t>
          </a:r>
        </a:p>
        <a:p>
          <a:pPr algn="l"/>
          <a:endParaRPr lang="en-US" dirty="0" smtClean="0">
            <a:solidFill>
              <a:schemeClr val="tx1"/>
            </a:solidFill>
          </a:endParaRPr>
        </a:p>
        <a:p>
          <a:pPr algn="l"/>
          <a:endParaRPr lang="en-GB" dirty="0" smtClean="0">
            <a:solidFill>
              <a:schemeClr val="tx1"/>
            </a:solidFill>
          </a:endParaRPr>
        </a:p>
      </dgm:t>
    </dgm:pt>
    <dgm:pt modelId="{78BF619A-C7E8-4F48-9C8A-3E9A22535649}" type="parTrans" cxnId="{1F31DDD8-CAA9-584A-B5F5-F6BF9CA8403F}">
      <dgm:prSet/>
      <dgm:spPr/>
      <dgm:t>
        <a:bodyPr/>
        <a:lstStyle/>
        <a:p>
          <a:endParaRPr lang="en-US"/>
        </a:p>
      </dgm:t>
    </dgm:pt>
    <dgm:pt modelId="{D1B514B8-062F-B047-B363-86A7F8364793}" type="sibTrans" cxnId="{1F31DDD8-CAA9-584A-B5F5-F6BF9CA8403F}">
      <dgm:prSet/>
      <dgm:spPr/>
      <dgm:t>
        <a:bodyPr/>
        <a:lstStyle/>
        <a:p>
          <a:endParaRPr lang="en-US"/>
        </a:p>
      </dgm:t>
    </dgm:pt>
    <dgm:pt modelId="{AA1D3907-565E-A942-A3D1-49165AD59382}">
      <dgm:prSet phldrT="[Text]"/>
      <dgm:spPr>
        <a:solidFill>
          <a:schemeClr val="accent1">
            <a:lumMod val="60000"/>
            <a:lumOff val="40000"/>
          </a:schemeClr>
        </a:solidFill>
      </dgm:spPr>
      <dgm:t>
        <a:bodyPr/>
        <a:lstStyle/>
        <a:p>
          <a:pPr algn="l"/>
          <a:r>
            <a:rPr lang="en-US" dirty="0" smtClean="0">
              <a:solidFill>
                <a:schemeClr val="tx1"/>
              </a:solidFill>
            </a:rPr>
            <a:t>Audit of compliance with procedures</a:t>
          </a:r>
        </a:p>
        <a:p>
          <a:pPr algn="l"/>
          <a:r>
            <a:rPr lang="en-GB" dirty="0" smtClean="0">
              <a:solidFill>
                <a:schemeClr val="tx1"/>
              </a:solidFill>
            </a:rPr>
            <a:t>Improvement action plans</a:t>
          </a:r>
        </a:p>
        <a:p>
          <a:pPr algn="l"/>
          <a:r>
            <a:rPr lang="en-GB" dirty="0" smtClean="0">
              <a:solidFill>
                <a:schemeClr val="tx1"/>
              </a:solidFill>
            </a:rPr>
            <a:t>Monitoring of activity statistics</a:t>
          </a:r>
          <a:endParaRPr lang="en-US" dirty="0" smtClean="0">
            <a:solidFill>
              <a:schemeClr val="tx1"/>
            </a:solidFill>
          </a:endParaRPr>
        </a:p>
        <a:p>
          <a:pPr algn="l"/>
          <a:r>
            <a:rPr lang="en-US" dirty="0" smtClean="0">
              <a:solidFill>
                <a:schemeClr val="tx1"/>
              </a:solidFill>
            </a:rPr>
            <a:t>Serious case review action plans</a:t>
          </a:r>
        </a:p>
        <a:p>
          <a:pPr algn="l"/>
          <a:endParaRPr lang="en-US" dirty="0">
            <a:solidFill>
              <a:schemeClr val="tx1"/>
            </a:solidFill>
          </a:endParaRPr>
        </a:p>
      </dgm:t>
    </dgm:pt>
    <dgm:pt modelId="{82FCC99B-898D-A44B-8FFE-2F5B992253A8}" type="parTrans" cxnId="{FDA119E0-AFB3-3F41-A5B2-5E8E87593F81}">
      <dgm:prSet/>
      <dgm:spPr/>
      <dgm:t>
        <a:bodyPr/>
        <a:lstStyle/>
        <a:p>
          <a:endParaRPr lang="en-US"/>
        </a:p>
      </dgm:t>
    </dgm:pt>
    <dgm:pt modelId="{671EE98D-7295-714A-966E-8BE9D0397261}" type="sibTrans" cxnId="{FDA119E0-AFB3-3F41-A5B2-5E8E87593F81}">
      <dgm:prSet/>
      <dgm:spPr/>
      <dgm:t>
        <a:bodyPr/>
        <a:lstStyle/>
        <a:p>
          <a:endParaRPr lang="en-US"/>
        </a:p>
      </dgm:t>
    </dgm:pt>
    <dgm:pt modelId="{21328961-3184-8445-8847-212739B47C61}">
      <dgm:prSet phldrT="[Text]"/>
      <dgm:spPr>
        <a:solidFill>
          <a:schemeClr val="accent1">
            <a:lumMod val="60000"/>
            <a:lumOff val="40000"/>
          </a:schemeClr>
        </a:solidFill>
      </dgm:spPr>
      <dgm:t>
        <a:bodyPr/>
        <a:lstStyle/>
        <a:p>
          <a:pPr algn="l"/>
          <a:r>
            <a:rPr lang="en-GB" dirty="0" smtClean="0">
              <a:solidFill>
                <a:schemeClr val="tx1"/>
              </a:solidFill>
            </a:rPr>
            <a:t>Commissioning and contracting</a:t>
          </a:r>
        </a:p>
        <a:p>
          <a:pPr algn="l"/>
          <a:r>
            <a:rPr lang="en-US" dirty="0" smtClean="0">
              <a:solidFill>
                <a:schemeClr val="tx1"/>
              </a:solidFill>
            </a:rPr>
            <a:t>Evaluation of training</a:t>
          </a:r>
        </a:p>
        <a:p>
          <a:pPr algn="l"/>
          <a:r>
            <a:rPr lang="en-US" dirty="0" smtClean="0">
              <a:solidFill>
                <a:schemeClr val="tx1"/>
              </a:solidFill>
            </a:rPr>
            <a:t>Long term quality improvement work</a:t>
          </a:r>
        </a:p>
        <a:p>
          <a:pPr algn="l"/>
          <a:r>
            <a:rPr lang="en-US" dirty="0" smtClean="0">
              <a:solidFill>
                <a:schemeClr val="tx1"/>
              </a:solidFill>
            </a:rPr>
            <a:t>External peer review</a:t>
          </a:r>
        </a:p>
        <a:p>
          <a:pPr algn="l"/>
          <a:endParaRPr lang="en-US" dirty="0" smtClean="0"/>
        </a:p>
        <a:p>
          <a:pPr algn="l"/>
          <a:endParaRPr lang="en-US" dirty="0"/>
        </a:p>
      </dgm:t>
    </dgm:pt>
    <dgm:pt modelId="{2F4C64C6-F78E-BF46-883E-93C1F5ED8535}" type="parTrans" cxnId="{D71487DF-5840-1246-B346-D3FD2B0406A5}">
      <dgm:prSet/>
      <dgm:spPr/>
      <dgm:t>
        <a:bodyPr/>
        <a:lstStyle/>
        <a:p>
          <a:endParaRPr lang="en-US"/>
        </a:p>
      </dgm:t>
    </dgm:pt>
    <dgm:pt modelId="{73B078E4-210C-7F42-89F0-A2AFFC474A18}" type="sibTrans" cxnId="{D71487DF-5840-1246-B346-D3FD2B0406A5}">
      <dgm:prSet/>
      <dgm:spPr/>
      <dgm:t>
        <a:bodyPr/>
        <a:lstStyle/>
        <a:p>
          <a:endParaRPr lang="en-US"/>
        </a:p>
      </dgm:t>
    </dgm:pt>
    <dgm:pt modelId="{777C1269-E69F-C541-BCE1-DC862A1317DB}" type="pres">
      <dgm:prSet presAssocID="{48D088AD-B10D-0A4C-94BB-AF77053ED510}" presName="composite" presStyleCnt="0">
        <dgm:presLayoutVars>
          <dgm:chMax val="1"/>
          <dgm:dir/>
          <dgm:resizeHandles val="exact"/>
        </dgm:presLayoutVars>
      </dgm:prSet>
      <dgm:spPr/>
      <dgm:t>
        <a:bodyPr/>
        <a:lstStyle/>
        <a:p>
          <a:endParaRPr lang="en-US"/>
        </a:p>
      </dgm:t>
    </dgm:pt>
    <dgm:pt modelId="{C325F533-E1EB-FC46-A92C-D3CAA3C98F80}" type="pres">
      <dgm:prSet presAssocID="{D22CECDC-0242-FE41-A678-517C9A591CC5}" presName="roof" presStyleLbl="dkBgShp" presStyleIdx="0" presStyleCnt="2"/>
      <dgm:spPr/>
      <dgm:t>
        <a:bodyPr/>
        <a:lstStyle/>
        <a:p>
          <a:endParaRPr lang="en-US"/>
        </a:p>
      </dgm:t>
    </dgm:pt>
    <dgm:pt modelId="{3A18BF9A-30B8-5B4C-AF6E-6F0DB0A4AFFB}" type="pres">
      <dgm:prSet presAssocID="{D22CECDC-0242-FE41-A678-517C9A591CC5}" presName="pillars" presStyleCnt="0"/>
      <dgm:spPr/>
    </dgm:pt>
    <dgm:pt modelId="{EF7BEB7F-8325-EB47-BAF2-3D5A60E7AC1D}" type="pres">
      <dgm:prSet presAssocID="{D22CECDC-0242-FE41-A678-517C9A591CC5}" presName="pillar1" presStyleLbl="node1" presStyleIdx="0" presStyleCnt="3">
        <dgm:presLayoutVars>
          <dgm:bulletEnabled val="1"/>
        </dgm:presLayoutVars>
      </dgm:prSet>
      <dgm:spPr/>
      <dgm:t>
        <a:bodyPr/>
        <a:lstStyle/>
        <a:p>
          <a:endParaRPr lang="en-US"/>
        </a:p>
      </dgm:t>
    </dgm:pt>
    <dgm:pt modelId="{00B5CED2-A2D7-F142-B818-771BC1F244B9}" type="pres">
      <dgm:prSet presAssocID="{AA1D3907-565E-A942-A3D1-49165AD59382}" presName="pillarX" presStyleLbl="node1" presStyleIdx="1" presStyleCnt="3">
        <dgm:presLayoutVars>
          <dgm:bulletEnabled val="1"/>
        </dgm:presLayoutVars>
      </dgm:prSet>
      <dgm:spPr/>
      <dgm:t>
        <a:bodyPr/>
        <a:lstStyle/>
        <a:p>
          <a:endParaRPr lang="en-US"/>
        </a:p>
      </dgm:t>
    </dgm:pt>
    <dgm:pt modelId="{6303FAA7-61E6-E943-AFA6-F64E0AB84CB8}" type="pres">
      <dgm:prSet presAssocID="{21328961-3184-8445-8847-212739B47C61}" presName="pillarX" presStyleLbl="node1" presStyleIdx="2" presStyleCnt="3">
        <dgm:presLayoutVars>
          <dgm:bulletEnabled val="1"/>
        </dgm:presLayoutVars>
      </dgm:prSet>
      <dgm:spPr/>
      <dgm:t>
        <a:bodyPr/>
        <a:lstStyle/>
        <a:p>
          <a:endParaRPr lang="en-US"/>
        </a:p>
      </dgm:t>
    </dgm:pt>
    <dgm:pt modelId="{9A811543-E3F6-DE44-96F5-40DEE5E311C2}" type="pres">
      <dgm:prSet presAssocID="{D22CECDC-0242-FE41-A678-517C9A591CC5}" presName="base" presStyleLbl="dkBgShp" presStyleIdx="1" presStyleCnt="2"/>
      <dgm:spPr/>
    </dgm:pt>
  </dgm:ptLst>
  <dgm:cxnLst>
    <dgm:cxn modelId="{A82CDAF9-33CE-0645-B59D-FFAAE042654F}" type="presOf" srcId="{C67772E5-1729-3741-B9F3-0BFE1100D00D}" destId="{EF7BEB7F-8325-EB47-BAF2-3D5A60E7AC1D}" srcOrd="0" destOrd="0" presId="urn:microsoft.com/office/officeart/2005/8/layout/hList3"/>
    <dgm:cxn modelId="{1F31DDD8-CAA9-584A-B5F5-F6BF9CA8403F}" srcId="{D22CECDC-0242-FE41-A678-517C9A591CC5}" destId="{C67772E5-1729-3741-B9F3-0BFE1100D00D}" srcOrd="0" destOrd="0" parTransId="{78BF619A-C7E8-4F48-9C8A-3E9A22535649}" sibTransId="{D1B514B8-062F-B047-B363-86A7F8364793}"/>
    <dgm:cxn modelId="{A058DE1C-97B7-884F-93B9-3819FA3988CF}" type="presOf" srcId="{AA1D3907-565E-A942-A3D1-49165AD59382}" destId="{00B5CED2-A2D7-F142-B818-771BC1F244B9}" srcOrd="0" destOrd="0" presId="urn:microsoft.com/office/officeart/2005/8/layout/hList3"/>
    <dgm:cxn modelId="{D71487DF-5840-1246-B346-D3FD2B0406A5}" srcId="{D22CECDC-0242-FE41-A678-517C9A591CC5}" destId="{21328961-3184-8445-8847-212739B47C61}" srcOrd="2" destOrd="0" parTransId="{2F4C64C6-F78E-BF46-883E-93C1F5ED8535}" sibTransId="{73B078E4-210C-7F42-89F0-A2AFFC474A18}"/>
    <dgm:cxn modelId="{7D8A05BF-15D5-8B4C-934D-B952A5903E66}" srcId="{48D088AD-B10D-0A4C-94BB-AF77053ED510}" destId="{D22CECDC-0242-FE41-A678-517C9A591CC5}" srcOrd="0" destOrd="0" parTransId="{D3F88668-B251-EC41-AE74-BA84342639F7}" sibTransId="{C53F32C9-16DA-A34D-A32C-6B88D3C0E4D6}"/>
    <dgm:cxn modelId="{79DD17A7-5D5E-5148-879E-E58371F540A4}" type="presOf" srcId="{48D088AD-B10D-0A4C-94BB-AF77053ED510}" destId="{777C1269-E69F-C541-BCE1-DC862A1317DB}" srcOrd="0" destOrd="0" presId="urn:microsoft.com/office/officeart/2005/8/layout/hList3"/>
    <dgm:cxn modelId="{02F8C8C2-17A7-7A47-9CEF-4C1E6AE7716B}" type="presOf" srcId="{21328961-3184-8445-8847-212739B47C61}" destId="{6303FAA7-61E6-E943-AFA6-F64E0AB84CB8}" srcOrd="0" destOrd="0" presId="urn:microsoft.com/office/officeart/2005/8/layout/hList3"/>
    <dgm:cxn modelId="{037C87B5-5204-8141-997C-D67B8F6A44AD}" type="presOf" srcId="{D22CECDC-0242-FE41-A678-517C9A591CC5}" destId="{C325F533-E1EB-FC46-A92C-D3CAA3C98F80}" srcOrd="0" destOrd="0" presId="urn:microsoft.com/office/officeart/2005/8/layout/hList3"/>
    <dgm:cxn modelId="{FDA119E0-AFB3-3F41-A5B2-5E8E87593F81}" srcId="{D22CECDC-0242-FE41-A678-517C9A591CC5}" destId="{AA1D3907-565E-A942-A3D1-49165AD59382}" srcOrd="1" destOrd="0" parTransId="{82FCC99B-898D-A44B-8FFE-2F5B992253A8}" sibTransId="{671EE98D-7295-714A-966E-8BE9D0397261}"/>
    <dgm:cxn modelId="{2E589061-DC64-704E-83DF-A3328CD88FE8}" type="presParOf" srcId="{777C1269-E69F-C541-BCE1-DC862A1317DB}" destId="{C325F533-E1EB-FC46-A92C-D3CAA3C98F80}" srcOrd="0" destOrd="0" presId="urn:microsoft.com/office/officeart/2005/8/layout/hList3"/>
    <dgm:cxn modelId="{5632C652-A4E7-4F4D-942C-D13C986DBFD0}" type="presParOf" srcId="{777C1269-E69F-C541-BCE1-DC862A1317DB}" destId="{3A18BF9A-30B8-5B4C-AF6E-6F0DB0A4AFFB}" srcOrd="1" destOrd="0" presId="urn:microsoft.com/office/officeart/2005/8/layout/hList3"/>
    <dgm:cxn modelId="{CA88015C-D21A-4D4B-9E8E-C437C8F1BEC5}" type="presParOf" srcId="{3A18BF9A-30B8-5B4C-AF6E-6F0DB0A4AFFB}" destId="{EF7BEB7F-8325-EB47-BAF2-3D5A60E7AC1D}" srcOrd="0" destOrd="0" presId="urn:microsoft.com/office/officeart/2005/8/layout/hList3"/>
    <dgm:cxn modelId="{C7D87D01-4DDB-874B-9DF3-A6BDD8EF7422}" type="presParOf" srcId="{3A18BF9A-30B8-5B4C-AF6E-6F0DB0A4AFFB}" destId="{00B5CED2-A2D7-F142-B818-771BC1F244B9}" srcOrd="1" destOrd="0" presId="urn:microsoft.com/office/officeart/2005/8/layout/hList3"/>
    <dgm:cxn modelId="{AD4C097A-F493-6849-8DDF-DBFC9EC4F2D4}" type="presParOf" srcId="{3A18BF9A-30B8-5B4C-AF6E-6F0DB0A4AFFB}" destId="{6303FAA7-61E6-E943-AFA6-F64E0AB84CB8}" srcOrd="2" destOrd="0" presId="urn:microsoft.com/office/officeart/2005/8/layout/hList3"/>
    <dgm:cxn modelId="{944D639D-2820-B548-B3E8-40C310B46DD8}" type="presParOf" srcId="{777C1269-E69F-C541-BCE1-DC862A1317DB}" destId="{9A811543-E3F6-DE44-96F5-40DEE5E311C2}" srcOrd="2" destOrd="0" presId="urn:microsoft.com/office/officeart/2005/8/layout/hLis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2CBD15E-3B17-46B1-917B-6ED914356D8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701CDF50-EF90-48A9-A234-AB853D32B85E}">
      <dgm:prSet phldrT="[Text]"/>
      <dgm:spPr/>
      <dgm:t>
        <a:bodyPr/>
        <a:lstStyle/>
        <a:p>
          <a:r>
            <a:rPr lang="en-GB" dirty="0" smtClean="0"/>
            <a:t>The multi –agency involvement </a:t>
          </a:r>
          <a:endParaRPr lang="en-GB" dirty="0"/>
        </a:p>
      </dgm:t>
    </dgm:pt>
    <dgm:pt modelId="{E5186434-276D-42E6-9A4E-CA6B21B657EC}" type="parTrans" cxnId="{9302E5EC-43A1-40F4-9480-BEF790BC1B0E}">
      <dgm:prSet/>
      <dgm:spPr/>
      <dgm:t>
        <a:bodyPr/>
        <a:lstStyle/>
        <a:p>
          <a:endParaRPr lang="en-GB"/>
        </a:p>
      </dgm:t>
    </dgm:pt>
    <dgm:pt modelId="{3C20E39E-79C9-437C-80C2-41E4655DE08A}" type="sibTrans" cxnId="{9302E5EC-43A1-40F4-9480-BEF790BC1B0E}">
      <dgm:prSet/>
      <dgm:spPr/>
      <dgm:t>
        <a:bodyPr/>
        <a:lstStyle/>
        <a:p>
          <a:endParaRPr lang="en-GB"/>
        </a:p>
      </dgm:t>
    </dgm:pt>
    <dgm:pt modelId="{5992E72E-A015-435B-A92A-8B1556D16E3B}">
      <dgm:prSet phldrT="[Text]"/>
      <dgm:spPr/>
      <dgm:t>
        <a:bodyPr/>
        <a:lstStyle/>
        <a:p>
          <a:r>
            <a:rPr lang="en-GB" dirty="0" smtClean="0"/>
            <a:t>The diversity of accountability routes</a:t>
          </a:r>
          <a:endParaRPr lang="en-GB" dirty="0"/>
        </a:p>
      </dgm:t>
    </dgm:pt>
    <dgm:pt modelId="{D432D985-12C2-498F-BBF4-6E1A65D694EA}" type="parTrans" cxnId="{61062D7D-B1E1-4FC1-937D-F1A268BA8CF0}">
      <dgm:prSet/>
      <dgm:spPr/>
      <dgm:t>
        <a:bodyPr/>
        <a:lstStyle/>
        <a:p>
          <a:endParaRPr lang="en-GB"/>
        </a:p>
      </dgm:t>
    </dgm:pt>
    <dgm:pt modelId="{750A210F-C9F6-4DC6-A870-3FC005FA0BC1}" type="sibTrans" cxnId="{61062D7D-B1E1-4FC1-937D-F1A268BA8CF0}">
      <dgm:prSet/>
      <dgm:spPr/>
      <dgm:t>
        <a:bodyPr/>
        <a:lstStyle/>
        <a:p>
          <a:endParaRPr lang="en-GB"/>
        </a:p>
      </dgm:t>
    </dgm:pt>
    <dgm:pt modelId="{2196C584-362D-4791-896E-05BBBCB9429D}">
      <dgm:prSet/>
      <dgm:spPr/>
      <dgm:t>
        <a:bodyPr/>
        <a:lstStyle/>
        <a:p>
          <a:r>
            <a:rPr lang="en-GB" dirty="0" smtClean="0"/>
            <a:t>Debates about the nature &amp; scope of the task</a:t>
          </a:r>
          <a:endParaRPr lang="en-GB" dirty="0"/>
        </a:p>
      </dgm:t>
    </dgm:pt>
    <dgm:pt modelId="{AD6A8495-F9FE-4FE6-AAB9-7D542CE6FC92}" type="parTrans" cxnId="{20EE71B1-5579-4A70-8D17-12AD2D87CAA7}">
      <dgm:prSet/>
      <dgm:spPr/>
      <dgm:t>
        <a:bodyPr/>
        <a:lstStyle/>
        <a:p>
          <a:endParaRPr lang="en-GB"/>
        </a:p>
      </dgm:t>
    </dgm:pt>
    <dgm:pt modelId="{9567E093-F879-4FAF-AC9A-AEC5BA03D1EA}" type="sibTrans" cxnId="{20EE71B1-5579-4A70-8D17-12AD2D87CAA7}">
      <dgm:prSet/>
      <dgm:spPr/>
      <dgm:t>
        <a:bodyPr/>
        <a:lstStyle/>
        <a:p>
          <a:endParaRPr lang="en-GB"/>
        </a:p>
      </dgm:t>
    </dgm:pt>
    <dgm:pt modelId="{58019561-E433-40DD-9018-7E61CEB93EBE}">
      <dgm:prSet/>
      <dgm:spPr/>
      <dgm:t>
        <a:bodyPr/>
        <a:lstStyle/>
        <a:p>
          <a:r>
            <a:rPr lang="en-GB" dirty="0" smtClean="0"/>
            <a:t>The nature of the mandate </a:t>
          </a:r>
          <a:endParaRPr lang="en-GB" dirty="0"/>
        </a:p>
      </dgm:t>
    </dgm:pt>
    <dgm:pt modelId="{E3D96B14-28B6-47AD-903D-D4157A5E9301}" type="parTrans" cxnId="{33724162-ADEB-4C05-927C-726A64B39693}">
      <dgm:prSet/>
      <dgm:spPr/>
      <dgm:t>
        <a:bodyPr/>
        <a:lstStyle/>
        <a:p>
          <a:endParaRPr lang="en-GB"/>
        </a:p>
      </dgm:t>
    </dgm:pt>
    <dgm:pt modelId="{761D283B-A513-4317-83B3-3ADE1FE3A0DB}" type="sibTrans" cxnId="{33724162-ADEB-4C05-927C-726A64B39693}">
      <dgm:prSet/>
      <dgm:spPr/>
      <dgm:t>
        <a:bodyPr/>
        <a:lstStyle/>
        <a:p>
          <a:endParaRPr lang="en-GB"/>
        </a:p>
      </dgm:t>
    </dgm:pt>
    <dgm:pt modelId="{B801368C-7155-49A5-9CA6-F937650EFB9C}" type="pres">
      <dgm:prSet presAssocID="{62CBD15E-3B17-46B1-917B-6ED914356D8F}" presName="linear" presStyleCnt="0">
        <dgm:presLayoutVars>
          <dgm:dir/>
          <dgm:animLvl val="lvl"/>
          <dgm:resizeHandles val="exact"/>
        </dgm:presLayoutVars>
      </dgm:prSet>
      <dgm:spPr/>
      <dgm:t>
        <a:bodyPr/>
        <a:lstStyle/>
        <a:p>
          <a:endParaRPr lang="en-GB"/>
        </a:p>
      </dgm:t>
    </dgm:pt>
    <dgm:pt modelId="{5989A9CB-7531-4494-A40E-E527CF7C684B}" type="pres">
      <dgm:prSet presAssocID="{58019561-E433-40DD-9018-7E61CEB93EBE}" presName="parentLin" presStyleCnt="0"/>
      <dgm:spPr/>
    </dgm:pt>
    <dgm:pt modelId="{B26B25BD-A557-45A8-85AB-8052BFE7CB36}" type="pres">
      <dgm:prSet presAssocID="{58019561-E433-40DD-9018-7E61CEB93EBE}" presName="parentLeftMargin" presStyleLbl="node1" presStyleIdx="0" presStyleCnt="4"/>
      <dgm:spPr/>
      <dgm:t>
        <a:bodyPr/>
        <a:lstStyle/>
        <a:p>
          <a:endParaRPr lang="en-GB"/>
        </a:p>
      </dgm:t>
    </dgm:pt>
    <dgm:pt modelId="{2BA86523-F841-4FF4-AE70-B82D230DEF03}" type="pres">
      <dgm:prSet presAssocID="{58019561-E433-40DD-9018-7E61CEB93EBE}" presName="parentText" presStyleLbl="node1" presStyleIdx="0" presStyleCnt="4">
        <dgm:presLayoutVars>
          <dgm:chMax val="0"/>
          <dgm:bulletEnabled val="1"/>
        </dgm:presLayoutVars>
      </dgm:prSet>
      <dgm:spPr/>
      <dgm:t>
        <a:bodyPr/>
        <a:lstStyle/>
        <a:p>
          <a:endParaRPr lang="en-GB"/>
        </a:p>
      </dgm:t>
    </dgm:pt>
    <dgm:pt modelId="{A0D83534-0D5D-448A-9D7D-9230B3313A42}" type="pres">
      <dgm:prSet presAssocID="{58019561-E433-40DD-9018-7E61CEB93EBE}" presName="negativeSpace" presStyleCnt="0"/>
      <dgm:spPr/>
    </dgm:pt>
    <dgm:pt modelId="{355D884C-5BF4-4CFF-84EB-9CAF386248AC}" type="pres">
      <dgm:prSet presAssocID="{58019561-E433-40DD-9018-7E61CEB93EBE}" presName="childText" presStyleLbl="conFgAcc1" presStyleIdx="0" presStyleCnt="4">
        <dgm:presLayoutVars>
          <dgm:bulletEnabled val="1"/>
        </dgm:presLayoutVars>
      </dgm:prSet>
      <dgm:spPr/>
    </dgm:pt>
    <dgm:pt modelId="{0730501C-7071-4B5D-8886-1763181F1A1E}" type="pres">
      <dgm:prSet presAssocID="{761D283B-A513-4317-83B3-3ADE1FE3A0DB}" presName="spaceBetweenRectangles" presStyleCnt="0"/>
      <dgm:spPr/>
    </dgm:pt>
    <dgm:pt modelId="{77FDF013-5BA1-439F-A4D5-26E1F488B23B}" type="pres">
      <dgm:prSet presAssocID="{701CDF50-EF90-48A9-A234-AB853D32B85E}" presName="parentLin" presStyleCnt="0"/>
      <dgm:spPr/>
    </dgm:pt>
    <dgm:pt modelId="{DE779B0A-B15F-4E8E-B79D-C71645AF92D7}" type="pres">
      <dgm:prSet presAssocID="{701CDF50-EF90-48A9-A234-AB853D32B85E}" presName="parentLeftMargin" presStyleLbl="node1" presStyleIdx="0" presStyleCnt="4"/>
      <dgm:spPr/>
      <dgm:t>
        <a:bodyPr/>
        <a:lstStyle/>
        <a:p>
          <a:endParaRPr lang="en-GB"/>
        </a:p>
      </dgm:t>
    </dgm:pt>
    <dgm:pt modelId="{A86D0F15-C293-4A45-A920-26538E834AEA}" type="pres">
      <dgm:prSet presAssocID="{701CDF50-EF90-48A9-A234-AB853D32B85E}" presName="parentText" presStyleLbl="node1" presStyleIdx="1" presStyleCnt="4">
        <dgm:presLayoutVars>
          <dgm:chMax val="0"/>
          <dgm:bulletEnabled val="1"/>
        </dgm:presLayoutVars>
      </dgm:prSet>
      <dgm:spPr/>
      <dgm:t>
        <a:bodyPr/>
        <a:lstStyle/>
        <a:p>
          <a:endParaRPr lang="en-GB"/>
        </a:p>
      </dgm:t>
    </dgm:pt>
    <dgm:pt modelId="{6953F919-7546-4721-80B6-7399081E2C17}" type="pres">
      <dgm:prSet presAssocID="{701CDF50-EF90-48A9-A234-AB853D32B85E}" presName="negativeSpace" presStyleCnt="0"/>
      <dgm:spPr/>
    </dgm:pt>
    <dgm:pt modelId="{C2F7B3B7-E239-4082-BDDD-3CCA6A51DF09}" type="pres">
      <dgm:prSet presAssocID="{701CDF50-EF90-48A9-A234-AB853D32B85E}" presName="childText" presStyleLbl="conFgAcc1" presStyleIdx="1" presStyleCnt="4">
        <dgm:presLayoutVars>
          <dgm:bulletEnabled val="1"/>
        </dgm:presLayoutVars>
      </dgm:prSet>
      <dgm:spPr/>
    </dgm:pt>
    <dgm:pt modelId="{242C39FB-4489-4DAA-9776-E2DBE5C8ACA9}" type="pres">
      <dgm:prSet presAssocID="{3C20E39E-79C9-437C-80C2-41E4655DE08A}" presName="spaceBetweenRectangles" presStyleCnt="0"/>
      <dgm:spPr/>
    </dgm:pt>
    <dgm:pt modelId="{FDBBE142-24E2-4CFB-B9E2-2759F52F44AF}" type="pres">
      <dgm:prSet presAssocID="{5992E72E-A015-435B-A92A-8B1556D16E3B}" presName="parentLin" presStyleCnt="0"/>
      <dgm:spPr/>
    </dgm:pt>
    <dgm:pt modelId="{53DE1573-93F2-4A44-9851-042490D7ED77}" type="pres">
      <dgm:prSet presAssocID="{5992E72E-A015-435B-A92A-8B1556D16E3B}" presName="parentLeftMargin" presStyleLbl="node1" presStyleIdx="1" presStyleCnt="4"/>
      <dgm:spPr/>
      <dgm:t>
        <a:bodyPr/>
        <a:lstStyle/>
        <a:p>
          <a:endParaRPr lang="en-GB"/>
        </a:p>
      </dgm:t>
    </dgm:pt>
    <dgm:pt modelId="{5A150B6B-DA44-410F-9406-02D733A2360C}" type="pres">
      <dgm:prSet presAssocID="{5992E72E-A015-435B-A92A-8B1556D16E3B}" presName="parentText" presStyleLbl="node1" presStyleIdx="2" presStyleCnt="4">
        <dgm:presLayoutVars>
          <dgm:chMax val="0"/>
          <dgm:bulletEnabled val="1"/>
        </dgm:presLayoutVars>
      </dgm:prSet>
      <dgm:spPr/>
      <dgm:t>
        <a:bodyPr/>
        <a:lstStyle/>
        <a:p>
          <a:endParaRPr lang="en-GB"/>
        </a:p>
      </dgm:t>
    </dgm:pt>
    <dgm:pt modelId="{E6E2FDD8-38A6-44EC-B573-46996C8F31E0}" type="pres">
      <dgm:prSet presAssocID="{5992E72E-A015-435B-A92A-8B1556D16E3B}" presName="negativeSpace" presStyleCnt="0"/>
      <dgm:spPr/>
    </dgm:pt>
    <dgm:pt modelId="{60561229-7120-4749-ADB2-5C1129BAABD4}" type="pres">
      <dgm:prSet presAssocID="{5992E72E-A015-435B-A92A-8B1556D16E3B}" presName="childText" presStyleLbl="conFgAcc1" presStyleIdx="2" presStyleCnt="4">
        <dgm:presLayoutVars>
          <dgm:bulletEnabled val="1"/>
        </dgm:presLayoutVars>
      </dgm:prSet>
      <dgm:spPr/>
    </dgm:pt>
    <dgm:pt modelId="{BA49BC82-BEF7-42CF-81E1-1359D9519EF0}" type="pres">
      <dgm:prSet presAssocID="{750A210F-C9F6-4DC6-A870-3FC005FA0BC1}" presName="spaceBetweenRectangles" presStyleCnt="0"/>
      <dgm:spPr/>
    </dgm:pt>
    <dgm:pt modelId="{4AED02D9-2C9D-42F3-BBBA-86A2BD731F3C}" type="pres">
      <dgm:prSet presAssocID="{2196C584-362D-4791-896E-05BBBCB9429D}" presName="parentLin" presStyleCnt="0"/>
      <dgm:spPr/>
    </dgm:pt>
    <dgm:pt modelId="{CCB34318-B65D-44DE-BE0D-253DE29F4706}" type="pres">
      <dgm:prSet presAssocID="{2196C584-362D-4791-896E-05BBBCB9429D}" presName="parentLeftMargin" presStyleLbl="node1" presStyleIdx="2" presStyleCnt="4"/>
      <dgm:spPr/>
      <dgm:t>
        <a:bodyPr/>
        <a:lstStyle/>
        <a:p>
          <a:endParaRPr lang="en-GB"/>
        </a:p>
      </dgm:t>
    </dgm:pt>
    <dgm:pt modelId="{3942835B-83A3-4CC9-9F67-136F8B7F8644}" type="pres">
      <dgm:prSet presAssocID="{2196C584-362D-4791-896E-05BBBCB9429D}" presName="parentText" presStyleLbl="node1" presStyleIdx="3" presStyleCnt="4">
        <dgm:presLayoutVars>
          <dgm:chMax val="0"/>
          <dgm:bulletEnabled val="1"/>
        </dgm:presLayoutVars>
      </dgm:prSet>
      <dgm:spPr/>
      <dgm:t>
        <a:bodyPr/>
        <a:lstStyle/>
        <a:p>
          <a:endParaRPr lang="en-GB"/>
        </a:p>
      </dgm:t>
    </dgm:pt>
    <dgm:pt modelId="{0F41A525-D795-4478-B263-7CD43A99BC8A}" type="pres">
      <dgm:prSet presAssocID="{2196C584-362D-4791-896E-05BBBCB9429D}" presName="negativeSpace" presStyleCnt="0"/>
      <dgm:spPr/>
    </dgm:pt>
    <dgm:pt modelId="{406ABF4F-0A2B-4716-BCCD-635F8F74C607}" type="pres">
      <dgm:prSet presAssocID="{2196C584-362D-4791-896E-05BBBCB9429D}" presName="childText" presStyleLbl="conFgAcc1" presStyleIdx="3" presStyleCnt="4">
        <dgm:presLayoutVars>
          <dgm:bulletEnabled val="1"/>
        </dgm:presLayoutVars>
      </dgm:prSet>
      <dgm:spPr/>
    </dgm:pt>
  </dgm:ptLst>
  <dgm:cxnLst>
    <dgm:cxn modelId="{BE73567C-4B69-A849-A761-E0B637E7376A}" type="presOf" srcId="{58019561-E433-40DD-9018-7E61CEB93EBE}" destId="{B26B25BD-A557-45A8-85AB-8052BFE7CB36}" srcOrd="0" destOrd="0" presId="urn:microsoft.com/office/officeart/2005/8/layout/list1"/>
    <dgm:cxn modelId="{9302E5EC-43A1-40F4-9480-BEF790BC1B0E}" srcId="{62CBD15E-3B17-46B1-917B-6ED914356D8F}" destId="{701CDF50-EF90-48A9-A234-AB853D32B85E}" srcOrd="1" destOrd="0" parTransId="{E5186434-276D-42E6-9A4E-CA6B21B657EC}" sibTransId="{3C20E39E-79C9-437C-80C2-41E4655DE08A}"/>
    <dgm:cxn modelId="{55D7C209-025B-7B4C-B69F-FD850FD77A4A}" type="presOf" srcId="{701CDF50-EF90-48A9-A234-AB853D32B85E}" destId="{A86D0F15-C293-4A45-A920-26538E834AEA}" srcOrd="1" destOrd="0" presId="urn:microsoft.com/office/officeart/2005/8/layout/list1"/>
    <dgm:cxn modelId="{AE24318B-6E97-344B-A87B-C1B0B4216122}" type="presOf" srcId="{62CBD15E-3B17-46B1-917B-6ED914356D8F}" destId="{B801368C-7155-49A5-9CA6-F937650EFB9C}" srcOrd="0" destOrd="0" presId="urn:microsoft.com/office/officeart/2005/8/layout/list1"/>
    <dgm:cxn modelId="{0674BC50-1BFA-8E44-80B6-5504FC1AFCA4}" type="presOf" srcId="{5992E72E-A015-435B-A92A-8B1556D16E3B}" destId="{5A150B6B-DA44-410F-9406-02D733A2360C}" srcOrd="1" destOrd="0" presId="urn:microsoft.com/office/officeart/2005/8/layout/list1"/>
    <dgm:cxn modelId="{20EE71B1-5579-4A70-8D17-12AD2D87CAA7}" srcId="{62CBD15E-3B17-46B1-917B-6ED914356D8F}" destId="{2196C584-362D-4791-896E-05BBBCB9429D}" srcOrd="3" destOrd="0" parTransId="{AD6A8495-F9FE-4FE6-AAB9-7D542CE6FC92}" sibTransId="{9567E093-F879-4FAF-AC9A-AEC5BA03D1EA}"/>
    <dgm:cxn modelId="{41E9DD04-23B1-994E-93BA-CFD826B71A7F}" type="presOf" srcId="{701CDF50-EF90-48A9-A234-AB853D32B85E}" destId="{DE779B0A-B15F-4E8E-B79D-C71645AF92D7}" srcOrd="0" destOrd="0" presId="urn:microsoft.com/office/officeart/2005/8/layout/list1"/>
    <dgm:cxn modelId="{61062D7D-B1E1-4FC1-937D-F1A268BA8CF0}" srcId="{62CBD15E-3B17-46B1-917B-6ED914356D8F}" destId="{5992E72E-A015-435B-A92A-8B1556D16E3B}" srcOrd="2" destOrd="0" parTransId="{D432D985-12C2-498F-BBF4-6E1A65D694EA}" sibTransId="{750A210F-C9F6-4DC6-A870-3FC005FA0BC1}"/>
    <dgm:cxn modelId="{991E5114-9E28-1446-B2B3-8B0ABEF02A7E}" type="presOf" srcId="{2196C584-362D-4791-896E-05BBBCB9429D}" destId="{3942835B-83A3-4CC9-9F67-136F8B7F8644}" srcOrd="1" destOrd="0" presId="urn:microsoft.com/office/officeart/2005/8/layout/list1"/>
    <dgm:cxn modelId="{1C284A58-A6AD-3E45-957A-52715F9F50CD}" type="presOf" srcId="{5992E72E-A015-435B-A92A-8B1556D16E3B}" destId="{53DE1573-93F2-4A44-9851-042490D7ED77}" srcOrd="0" destOrd="0" presId="urn:microsoft.com/office/officeart/2005/8/layout/list1"/>
    <dgm:cxn modelId="{33724162-ADEB-4C05-927C-726A64B39693}" srcId="{62CBD15E-3B17-46B1-917B-6ED914356D8F}" destId="{58019561-E433-40DD-9018-7E61CEB93EBE}" srcOrd="0" destOrd="0" parTransId="{E3D96B14-28B6-47AD-903D-D4157A5E9301}" sibTransId="{761D283B-A513-4317-83B3-3ADE1FE3A0DB}"/>
    <dgm:cxn modelId="{A790B143-3599-5047-93FF-BFBCCC24CECD}" type="presOf" srcId="{2196C584-362D-4791-896E-05BBBCB9429D}" destId="{CCB34318-B65D-44DE-BE0D-253DE29F4706}" srcOrd="0" destOrd="0" presId="urn:microsoft.com/office/officeart/2005/8/layout/list1"/>
    <dgm:cxn modelId="{6AF7E860-EB3C-2A48-A8E7-5E9B6B82C2CC}" type="presOf" srcId="{58019561-E433-40DD-9018-7E61CEB93EBE}" destId="{2BA86523-F841-4FF4-AE70-B82D230DEF03}" srcOrd="1" destOrd="0" presId="urn:microsoft.com/office/officeart/2005/8/layout/list1"/>
    <dgm:cxn modelId="{3967AA07-C4A1-4847-92EC-24ABF221A7FE}" type="presParOf" srcId="{B801368C-7155-49A5-9CA6-F937650EFB9C}" destId="{5989A9CB-7531-4494-A40E-E527CF7C684B}" srcOrd="0" destOrd="0" presId="urn:microsoft.com/office/officeart/2005/8/layout/list1"/>
    <dgm:cxn modelId="{303D32F0-0DCB-1545-A0B0-8B8921A70FD3}" type="presParOf" srcId="{5989A9CB-7531-4494-A40E-E527CF7C684B}" destId="{B26B25BD-A557-45A8-85AB-8052BFE7CB36}" srcOrd="0" destOrd="0" presId="urn:microsoft.com/office/officeart/2005/8/layout/list1"/>
    <dgm:cxn modelId="{024A7B7B-2FB5-0141-BC00-741726E33157}" type="presParOf" srcId="{5989A9CB-7531-4494-A40E-E527CF7C684B}" destId="{2BA86523-F841-4FF4-AE70-B82D230DEF03}" srcOrd="1" destOrd="0" presId="urn:microsoft.com/office/officeart/2005/8/layout/list1"/>
    <dgm:cxn modelId="{24AFDF97-FCA5-EA44-908B-143FA48F7231}" type="presParOf" srcId="{B801368C-7155-49A5-9CA6-F937650EFB9C}" destId="{A0D83534-0D5D-448A-9D7D-9230B3313A42}" srcOrd="1" destOrd="0" presId="urn:microsoft.com/office/officeart/2005/8/layout/list1"/>
    <dgm:cxn modelId="{C0926AC7-F570-4340-9976-B9D53363861C}" type="presParOf" srcId="{B801368C-7155-49A5-9CA6-F937650EFB9C}" destId="{355D884C-5BF4-4CFF-84EB-9CAF386248AC}" srcOrd="2" destOrd="0" presId="urn:microsoft.com/office/officeart/2005/8/layout/list1"/>
    <dgm:cxn modelId="{248FD25D-00CD-244A-B884-C35FC5FDBC13}" type="presParOf" srcId="{B801368C-7155-49A5-9CA6-F937650EFB9C}" destId="{0730501C-7071-4B5D-8886-1763181F1A1E}" srcOrd="3" destOrd="0" presId="urn:microsoft.com/office/officeart/2005/8/layout/list1"/>
    <dgm:cxn modelId="{75904224-EE51-7D48-B0B0-8C892B4BEF48}" type="presParOf" srcId="{B801368C-7155-49A5-9CA6-F937650EFB9C}" destId="{77FDF013-5BA1-439F-A4D5-26E1F488B23B}" srcOrd="4" destOrd="0" presId="urn:microsoft.com/office/officeart/2005/8/layout/list1"/>
    <dgm:cxn modelId="{8D95CFAD-3EE0-954B-8721-763D9652E068}" type="presParOf" srcId="{77FDF013-5BA1-439F-A4D5-26E1F488B23B}" destId="{DE779B0A-B15F-4E8E-B79D-C71645AF92D7}" srcOrd="0" destOrd="0" presId="urn:microsoft.com/office/officeart/2005/8/layout/list1"/>
    <dgm:cxn modelId="{F35B6D58-3C14-024A-90D9-5E96EDFFDC20}" type="presParOf" srcId="{77FDF013-5BA1-439F-A4D5-26E1F488B23B}" destId="{A86D0F15-C293-4A45-A920-26538E834AEA}" srcOrd="1" destOrd="0" presId="urn:microsoft.com/office/officeart/2005/8/layout/list1"/>
    <dgm:cxn modelId="{0EFC93A0-7CF3-AE4A-BAEE-8C925507C33C}" type="presParOf" srcId="{B801368C-7155-49A5-9CA6-F937650EFB9C}" destId="{6953F919-7546-4721-80B6-7399081E2C17}" srcOrd="5" destOrd="0" presId="urn:microsoft.com/office/officeart/2005/8/layout/list1"/>
    <dgm:cxn modelId="{4CDB9E49-CBD2-024B-9E2C-813099A13685}" type="presParOf" srcId="{B801368C-7155-49A5-9CA6-F937650EFB9C}" destId="{C2F7B3B7-E239-4082-BDDD-3CCA6A51DF09}" srcOrd="6" destOrd="0" presId="urn:microsoft.com/office/officeart/2005/8/layout/list1"/>
    <dgm:cxn modelId="{4A87A30E-480B-F041-B68A-3532D92BB874}" type="presParOf" srcId="{B801368C-7155-49A5-9CA6-F937650EFB9C}" destId="{242C39FB-4489-4DAA-9776-E2DBE5C8ACA9}" srcOrd="7" destOrd="0" presId="urn:microsoft.com/office/officeart/2005/8/layout/list1"/>
    <dgm:cxn modelId="{3821A052-4FC1-E840-807E-1D508311614B}" type="presParOf" srcId="{B801368C-7155-49A5-9CA6-F937650EFB9C}" destId="{FDBBE142-24E2-4CFB-B9E2-2759F52F44AF}" srcOrd="8" destOrd="0" presId="urn:microsoft.com/office/officeart/2005/8/layout/list1"/>
    <dgm:cxn modelId="{48DCB723-2344-0A4F-8193-6180F5A70378}" type="presParOf" srcId="{FDBBE142-24E2-4CFB-B9E2-2759F52F44AF}" destId="{53DE1573-93F2-4A44-9851-042490D7ED77}" srcOrd="0" destOrd="0" presId="urn:microsoft.com/office/officeart/2005/8/layout/list1"/>
    <dgm:cxn modelId="{84C4A722-AFA7-854B-B110-39C7D3B3CA5E}" type="presParOf" srcId="{FDBBE142-24E2-4CFB-B9E2-2759F52F44AF}" destId="{5A150B6B-DA44-410F-9406-02D733A2360C}" srcOrd="1" destOrd="0" presId="urn:microsoft.com/office/officeart/2005/8/layout/list1"/>
    <dgm:cxn modelId="{E38065FC-CDFE-734C-97DC-AE5963F672EC}" type="presParOf" srcId="{B801368C-7155-49A5-9CA6-F937650EFB9C}" destId="{E6E2FDD8-38A6-44EC-B573-46996C8F31E0}" srcOrd="9" destOrd="0" presId="urn:microsoft.com/office/officeart/2005/8/layout/list1"/>
    <dgm:cxn modelId="{E3DF4754-B0A4-5B46-A9D9-063B68604A06}" type="presParOf" srcId="{B801368C-7155-49A5-9CA6-F937650EFB9C}" destId="{60561229-7120-4749-ADB2-5C1129BAABD4}" srcOrd="10" destOrd="0" presId="urn:microsoft.com/office/officeart/2005/8/layout/list1"/>
    <dgm:cxn modelId="{0CC9460B-9F3B-EA48-A33E-13ECB13C1CC8}" type="presParOf" srcId="{B801368C-7155-49A5-9CA6-F937650EFB9C}" destId="{BA49BC82-BEF7-42CF-81E1-1359D9519EF0}" srcOrd="11" destOrd="0" presId="urn:microsoft.com/office/officeart/2005/8/layout/list1"/>
    <dgm:cxn modelId="{D69250BC-6ECE-2E45-945E-75B647C2DBE1}" type="presParOf" srcId="{B801368C-7155-49A5-9CA6-F937650EFB9C}" destId="{4AED02D9-2C9D-42F3-BBBA-86A2BD731F3C}" srcOrd="12" destOrd="0" presId="urn:microsoft.com/office/officeart/2005/8/layout/list1"/>
    <dgm:cxn modelId="{9F8396D1-A4E9-304B-8212-B2D774FDBDF0}" type="presParOf" srcId="{4AED02D9-2C9D-42F3-BBBA-86A2BD731F3C}" destId="{CCB34318-B65D-44DE-BE0D-253DE29F4706}" srcOrd="0" destOrd="0" presId="urn:microsoft.com/office/officeart/2005/8/layout/list1"/>
    <dgm:cxn modelId="{C4014F17-3247-8D43-AE69-127CD6A021D5}" type="presParOf" srcId="{4AED02D9-2C9D-42F3-BBBA-86A2BD731F3C}" destId="{3942835B-83A3-4CC9-9F67-136F8B7F8644}" srcOrd="1" destOrd="0" presId="urn:microsoft.com/office/officeart/2005/8/layout/list1"/>
    <dgm:cxn modelId="{B7BF997F-2B99-C24B-BB8E-2E92BF90FA11}" type="presParOf" srcId="{B801368C-7155-49A5-9CA6-F937650EFB9C}" destId="{0F41A525-D795-4478-B263-7CD43A99BC8A}" srcOrd="13" destOrd="0" presId="urn:microsoft.com/office/officeart/2005/8/layout/list1"/>
    <dgm:cxn modelId="{92D13B13-4F05-F84E-8F09-D2C825A97F83}" type="presParOf" srcId="{B801368C-7155-49A5-9CA6-F937650EFB9C}" destId="{406ABF4F-0A2B-4716-BCCD-635F8F74C607}"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DE3997C3-9CA9-447C-B8E5-8D8024ED828D}" type="doc">
      <dgm:prSet loTypeId="urn:microsoft.com/office/officeart/2005/8/layout/hierarchy3" loCatId="list" qsTypeId="urn:microsoft.com/office/officeart/2005/8/quickstyle/simple1" qsCatId="simple" csTypeId="urn:microsoft.com/office/officeart/2005/8/colors/accent1_2" csCatId="accent1" phldr="1"/>
      <dgm:spPr/>
      <dgm:t>
        <a:bodyPr/>
        <a:lstStyle/>
        <a:p>
          <a:endParaRPr lang="en-GB"/>
        </a:p>
      </dgm:t>
    </dgm:pt>
    <dgm:pt modelId="{9FD80325-39E9-48B8-937C-EB47DBE99E23}">
      <dgm:prSet phldrT="[Text]"/>
      <dgm:spPr/>
      <dgm:t>
        <a:bodyPr/>
        <a:lstStyle/>
        <a:p>
          <a:r>
            <a:rPr lang="en-GB" dirty="0" smtClean="0"/>
            <a:t>Chairing</a:t>
          </a:r>
          <a:endParaRPr lang="en-GB" dirty="0"/>
        </a:p>
      </dgm:t>
    </dgm:pt>
    <dgm:pt modelId="{47EAAAF9-C63D-4F93-A5C4-DB0FBC2D9C36}" type="parTrans" cxnId="{AAE744B6-0C92-4464-B9AA-777AA2AE2699}">
      <dgm:prSet/>
      <dgm:spPr/>
      <dgm:t>
        <a:bodyPr/>
        <a:lstStyle/>
        <a:p>
          <a:endParaRPr lang="en-GB"/>
        </a:p>
      </dgm:t>
    </dgm:pt>
    <dgm:pt modelId="{473CCAB3-4502-43EF-8E3F-BED2D80F9E42}" type="sibTrans" cxnId="{AAE744B6-0C92-4464-B9AA-777AA2AE2699}">
      <dgm:prSet/>
      <dgm:spPr/>
      <dgm:t>
        <a:bodyPr/>
        <a:lstStyle/>
        <a:p>
          <a:endParaRPr lang="en-GB"/>
        </a:p>
      </dgm:t>
    </dgm:pt>
    <dgm:pt modelId="{D3BC6687-73C2-4858-8922-104459791967}">
      <dgm:prSet phldrT="[Text]"/>
      <dgm:spPr/>
      <dgm:t>
        <a:bodyPr/>
        <a:lstStyle/>
        <a:p>
          <a:r>
            <a:rPr lang="en-GB" dirty="0" smtClean="0"/>
            <a:t>20%/50% independent</a:t>
          </a:r>
          <a:endParaRPr lang="en-GB" dirty="0"/>
        </a:p>
      </dgm:t>
    </dgm:pt>
    <dgm:pt modelId="{3F248DEB-357B-492E-960C-9BB279C9C294}" type="parTrans" cxnId="{9220C0DF-9AF9-4E8A-B790-1F8FA790968E}">
      <dgm:prSet/>
      <dgm:spPr/>
      <dgm:t>
        <a:bodyPr/>
        <a:lstStyle/>
        <a:p>
          <a:endParaRPr lang="en-GB"/>
        </a:p>
      </dgm:t>
    </dgm:pt>
    <dgm:pt modelId="{150D33D3-B4C6-46A5-893A-568D5DC288B7}" type="sibTrans" cxnId="{9220C0DF-9AF9-4E8A-B790-1F8FA790968E}">
      <dgm:prSet/>
      <dgm:spPr/>
      <dgm:t>
        <a:bodyPr/>
        <a:lstStyle/>
        <a:p>
          <a:endParaRPr lang="en-GB"/>
        </a:p>
      </dgm:t>
    </dgm:pt>
    <dgm:pt modelId="{0B036166-54D3-40D0-B6A3-9AE31DF2E544}">
      <dgm:prSet phldrT="[Text]"/>
      <dgm:spPr/>
      <dgm:t>
        <a:bodyPr/>
        <a:lstStyle/>
        <a:p>
          <a:r>
            <a:rPr lang="en-GB" dirty="0" smtClean="0"/>
            <a:t>Challenge/Accountability Ownership/Responsibility</a:t>
          </a:r>
          <a:endParaRPr lang="en-GB" dirty="0"/>
        </a:p>
      </dgm:t>
    </dgm:pt>
    <dgm:pt modelId="{97408F5C-0AD6-4998-8B28-086AF783DA46}" type="parTrans" cxnId="{D17D3612-3D1F-4CCA-8CB7-3EF9A9D50ADC}">
      <dgm:prSet/>
      <dgm:spPr/>
      <dgm:t>
        <a:bodyPr/>
        <a:lstStyle/>
        <a:p>
          <a:endParaRPr lang="en-GB"/>
        </a:p>
      </dgm:t>
    </dgm:pt>
    <dgm:pt modelId="{25C20C21-24E3-4130-8561-7BF551D109B0}" type="sibTrans" cxnId="{D17D3612-3D1F-4CCA-8CB7-3EF9A9D50ADC}">
      <dgm:prSet/>
      <dgm:spPr/>
      <dgm:t>
        <a:bodyPr/>
        <a:lstStyle/>
        <a:p>
          <a:endParaRPr lang="en-GB"/>
        </a:p>
      </dgm:t>
    </dgm:pt>
    <dgm:pt modelId="{A786D2A1-B59C-4CD7-8966-DD40E8C11707}">
      <dgm:prSet phldrT="[Text]"/>
      <dgm:spPr/>
      <dgm:t>
        <a:bodyPr/>
        <a:lstStyle/>
        <a:p>
          <a:r>
            <a:rPr lang="en-GB" dirty="0" smtClean="0"/>
            <a:t>Rules of engagement</a:t>
          </a:r>
          <a:endParaRPr lang="en-GB" dirty="0"/>
        </a:p>
      </dgm:t>
    </dgm:pt>
    <dgm:pt modelId="{4A4B2A65-66AA-4E09-B746-F9F6B38CDEC4}" type="parTrans" cxnId="{180DA74F-72E7-467E-BFD9-9B0CFF6A19F2}">
      <dgm:prSet/>
      <dgm:spPr/>
      <dgm:t>
        <a:bodyPr/>
        <a:lstStyle/>
        <a:p>
          <a:endParaRPr lang="en-GB"/>
        </a:p>
      </dgm:t>
    </dgm:pt>
    <dgm:pt modelId="{C36F6BD3-A128-423D-82EC-C7D32433F81D}" type="sibTrans" cxnId="{180DA74F-72E7-467E-BFD9-9B0CFF6A19F2}">
      <dgm:prSet/>
      <dgm:spPr/>
      <dgm:t>
        <a:bodyPr/>
        <a:lstStyle/>
        <a:p>
          <a:endParaRPr lang="en-GB"/>
        </a:p>
      </dgm:t>
    </dgm:pt>
    <dgm:pt modelId="{A09ABBD1-C6F6-4582-9E5E-80C184D92300}">
      <dgm:prSet phldrT="[Text]"/>
      <dgm:spPr/>
      <dgm:t>
        <a:bodyPr/>
        <a:lstStyle/>
        <a:p>
          <a:r>
            <a:rPr lang="en-GB" dirty="0" smtClean="0"/>
            <a:t>Frequency of meetings</a:t>
          </a:r>
          <a:endParaRPr lang="en-GB" dirty="0"/>
        </a:p>
      </dgm:t>
    </dgm:pt>
    <dgm:pt modelId="{067DF977-DB48-405E-8089-6D10B76647FE}" type="parTrans" cxnId="{A3E34F47-C3E0-4976-AD14-7762A17FBF7E}">
      <dgm:prSet/>
      <dgm:spPr/>
      <dgm:t>
        <a:bodyPr/>
        <a:lstStyle/>
        <a:p>
          <a:endParaRPr lang="en-GB"/>
        </a:p>
      </dgm:t>
    </dgm:pt>
    <dgm:pt modelId="{DA7F5EAF-B3AE-4F8E-8DDB-2C6B66E59F52}" type="sibTrans" cxnId="{A3E34F47-C3E0-4976-AD14-7762A17FBF7E}">
      <dgm:prSet/>
      <dgm:spPr/>
      <dgm:t>
        <a:bodyPr/>
        <a:lstStyle/>
        <a:p>
          <a:endParaRPr lang="en-GB"/>
        </a:p>
      </dgm:t>
    </dgm:pt>
    <dgm:pt modelId="{80941AF7-A551-4348-83E2-65BF2C5F8368}">
      <dgm:prSet phldrT="[Text]"/>
      <dgm:spPr/>
      <dgm:t>
        <a:bodyPr/>
        <a:lstStyle/>
        <a:p>
          <a:r>
            <a:rPr lang="en-GB" dirty="0" smtClean="0"/>
            <a:t>Attendance &amp; </a:t>
          </a:r>
          <a:r>
            <a:rPr lang="en-GB" dirty="0" err="1" smtClean="0"/>
            <a:t>Quoracy</a:t>
          </a:r>
          <a:endParaRPr lang="en-GB" dirty="0"/>
        </a:p>
      </dgm:t>
    </dgm:pt>
    <dgm:pt modelId="{17D754AE-7F55-46BD-B7CD-1C4826715376}" type="parTrans" cxnId="{43F50571-276B-494B-9229-621D41703303}">
      <dgm:prSet/>
      <dgm:spPr/>
      <dgm:t>
        <a:bodyPr/>
        <a:lstStyle/>
        <a:p>
          <a:endParaRPr lang="en-GB"/>
        </a:p>
      </dgm:t>
    </dgm:pt>
    <dgm:pt modelId="{B9E10905-8B15-4A21-815D-F58A158A3F55}" type="sibTrans" cxnId="{43F50571-276B-494B-9229-621D41703303}">
      <dgm:prSet/>
      <dgm:spPr/>
      <dgm:t>
        <a:bodyPr/>
        <a:lstStyle/>
        <a:p>
          <a:endParaRPr lang="en-GB"/>
        </a:p>
      </dgm:t>
    </dgm:pt>
    <dgm:pt modelId="{90B0A52A-8A72-445A-944C-6640155AD0A6}">
      <dgm:prSet/>
      <dgm:spPr/>
      <dgm:t>
        <a:bodyPr/>
        <a:lstStyle/>
        <a:p>
          <a:r>
            <a:rPr lang="en-GB" dirty="0" smtClean="0"/>
            <a:t>Role descriptors     Diverse reporting</a:t>
          </a:r>
          <a:endParaRPr lang="en-GB" dirty="0"/>
        </a:p>
      </dgm:t>
    </dgm:pt>
    <dgm:pt modelId="{4D1F6D7B-577A-46DE-8136-09E653C21011}" type="parTrans" cxnId="{0CBBBB0E-5BA1-4F01-9710-0EA715F0CA98}">
      <dgm:prSet/>
      <dgm:spPr/>
      <dgm:t>
        <a:bodyPr/>
        <a:lstStyle/>
        <a:p>
          <a:endParaRPr lang="en-GB"/>
        </a:p>
      </dgm:t>
    </dgm:pt>
    <dgm:pt modelId="{0B9BB785-A495-4201-B13A-B8C8D28418EA}" type="sibTrans" cxnId="{0CBBBB0E-5BA1-4F01-9710-0EA715F0CA98}">
      <dgm:prSet/>
      <dgm:spPr/>
      <dgm:t>
        <a:bodyPr/>
        <a:lstStyle/>
        <a:p>
          <a:endParaRPr lang="en-GB"/>
        </a:p>
      </dgm:t>
    </dgm:pt>
    <dgm:pt modelId="{03AAD17D-E2B3-451A-B8CB-96503F158007}">
      <dgm:prSet/>
      <dgm:spPr/>
      <dgm:t>
        <a:bodyPr/>
        <a:lstStyle/>
        <a:p>
          <a:r>
            <a:rPr lang="en-GB" dirty="0" smtClean="0"/>
            <a:t>Pros &amp; cons            Divided opinions</a:t>
          </a:r>
          <a:endParaRPr lang="en-GB" dirty="0"/>
        </a:p>
      </dgm:t>
    </dgm:pt>
    <dgm:pt modelId="{CFEF4D68-8304-4072-A83C-33F447854EA9}" type="parTrans" cxnId="{23CD56E9-30B2-4692-9E3F-B1119F59F597}">
      <dgm:prSet/>
      <dgm:spPr/>
      <dgm:t>
        <a:bodyPr/>
        <a:lstStyle/>
        <a:p>
          <a:endParaRPr lang="en-GB"/>
        </a:p>
      </dgm:t>
    </dgm:pt>
    <dgm:pt modelId="{F648C4BA-5C64-4B32-BECD-39961AE6E9DC}" type="sibTrans" cxnId="{23CD56E9-30B2-4692-9E3F-B1119F59F597}">
      <dgm:prSet/>
      <dgm:spPr/>
      <dgm:t>
        <a:bodyPr/>
        <a:lstStyle/>
        <a:p>
          <a:endParaRPr lang="en-GB"/>
        </a:p>
      </dgm:t>
    </dgm:pt>
    <dgm:pt modelId="{1B121F6C-C61F-4A86-9E53-A4C7F25BBAEC}">
      <dgm:prSet/>
      <dgm:spPr/>
      <dgm:t>
        <a:bodyPr/>
        <a:lstStyle/>
        <a:p>
          <a:r>
            <a:rPr lang="en-GB" dirty="0" smtClean="0"/>
            <a:t>Decision-making mandate: not executive</a:t>
          </a:r>
          <a:endParaRPr lang="en-GB" dirty="0"/>
        </a:p>
      </dgm:t>
    </dgm:pt>
    <dgm:pt modelId="{A2A5CA91-761A-46A6-8876-270388172B92}" type="parTrans" cxnId="{35AC21C8-85DF-4B48-9ED1-7E319F6A6D17}">
      <dgm:prSet/>
      <dgm:spPr/>
    </dgm:pt>
    <dgm:pt modelId="{A4C04600-4D49-48A0-8F57-5D0BFA0ECE92}" type="sibTrans" cxnId="{35AC21C8-85DF-4B48-9ED1-7E319F6A6D17}">
      <dgm:prSet/>
      <dgm:spPr/>
    </dgm:pt>
    <dgm:pt modelId="{AB627E08-35B8-447E-A297-999B64E21027}">
      <dgm:prSet/>
      <dgm:spPr/>
      <dgm:t>
        <a:bodyPr/>
        <a:lstStyle/>
        <a:p>
          <a:r>
            <a:rPr lang="en-GB" dirty="0" smtClean="0"/>
            <a:t>Voting protocols        Role of Chair</a:t>
          </a:r>
        </a:p>
      </dgm:t>
    </dgm:pt>
    <dgm:pt modelId="{05BC0206-8BFB-4ADA-A20E-C023395ABB5A}" type="parTrans" cxnId="{AB60E1DD-C331-41BE-BCC4-8A912DD25B27}">
      <dgm:prSet/>
      <dgm:spPr/>
    </dgm:pt>
    <dgm:pt modelId="{44E18CA1-3F20-4C83-8EFF-4E0D7AA031F6}" type="sibTrans" cxnId="{AB60E1DD-C331-41BE-BCC4-8A912DD25B27}">
      <dgm:prSet/>
      <dgm:spPr/>
    </dgm:pt>
    <dgm:pt modelId="{707E5201-63B6-4696-B9DE-BC9704ACEF3D}" type="pres">
      <dgm:prSet presAssocID="{DE3997C3-9CA9-447C-B8E5-8D8024ED828D}" presName="diagram" presStyleCnt="0">
        <dgm:presLayoutVars>
          <dgm:chPref val="1"/>
          <dgm:dir/>
          <dgm:animOne val="branch"/>
          <dgm:animLvl val="lvl"/>
          <dgm:resizeHandles/>
        </dgm:presLayoutVars>
      </dgm:prSet>
      <dgm:spPr/>
      <dgm:t>
        <a:bodyPr/>
        <a:lstStyle/>
        <a:p>
          <a:endParaRPr lang="en-GB"/>
        </a:p>
      </dgm:t>
    </dgm:pt>
    <dgm:pt modelId="{AFF83F81-B02C-4C74-B94D-B4DC0899516A}" type="pres">
      <dgm:prSet presAssocID="{9FD80325-39E9-48B8-937C-EB47DBE99E23}" presName="root" presStyleCnt="0"/>
      <dgm:spPr/>
    </dgm:pt>
    <dgm:pt modelId="{03C64231-4211-4F40-AE72-F2C099645347}" type="pres">
      <dgm:prSet presAssocID="{9FD80325-39E9-48B8-937C-EB47DBE99E23}" presName="rootComposite" presStyleCnt="0"/>
      <dgm:spPr/>
    </dgm:pt>
    <dgm:pt modelId="{5DD642D6-E822-4146-850D-6C7741C566D9}" type="pres">
      <dgm:prSet presAssocID="{9FD80325-39E9-48B8-937C-EB47DBE99E23}" presName="rootText" presStyleLbl="node1" presStyleIdx="0" presStyleCnt="2" custScaleX="216335"/>
      <dgm:spPr/>
      <dgm:t>
        <a:bodyPr/>
        <a:lstStyle/>
        <a:p>
          <a:endParaRPr lang="en-GB"/>
        </a:p>
      </dgm:t>
    </dgm:pt>
    <dgm:pt modelId="{5FFC4063-EEC2-44D2-8BA4-DF786B9D1146}" type="pres">
      <dgm:prSet presAssocID="{9FD80325-39E9-48B8-937C-EB47DBE99E23}" presName="rootConnector" presStyleLbl="node1" presStyleIdx="0" presStyleCnt="2"/>
      <dgm:spPr/>
      <dgm:t>
        <a:bodyPr/>
        <a:lstStyle/>
        <a:p>
          <a:endParaRPr lang="en-GB"/>
        </a:p>
      </dgm:t>
    </dgm:pt>
    <dgm:pt modelId="{0F928EE1-D229-4747-8598-880A09D22A9F}" type="pres">
      <dgm:prSet presAssocID="{9FD80325-39E9-48B8-937C-EB47DBE99E23}" presName="childShape" presStyleCnt="0"/>
      <dgm:spPr/>
    </dgm:pt>
    <dgm:pt modelId="{47E2C441-A80D-401D-94FD-6F20072667CD}" type="pres">
      <dgm:prSet presAssocID="{3F248DEB-357B-492E-960C-9BB279C9C294}" presName="Name13" presStyleLbl="parChTrans1D2" presStyleIdx="0" presStyleCnt="8"/>
      <dgm:spPr/>
      <dgm:t>
        <a:bodyPr/>
        <a:lstStyle/>
        <a:p>
          <a:endParaRPr lang="en-GB"/>
        </a:p>
      </dgm:t>
    </dgm:pt>
    <dgm:pt modelId="{E2F7AF55-0A48-41B7-8B43-8EBC67D2656E}" type="pres">
      <dgm:prSet presAssocID="{D3BC6687-73C2-4858-8922-104459791967}" presName="childText" presStyleLbl="bgAcc1" presStyleIdx="0" presStyleCnt="8" custScaleX="206667">
        <dgm:presLayoutVars>
          <dgm:bulletEnabled val="1"/>
        </dgm:presLayoutVars>
      </dgm:prSet>
      <dgm:spPr/>
      <dgm:t>
        <a:bodyPr/>
        <a:lstStyle/>
        <a:p>
          <a:endParaRPr lang="en-GB"/>
        </a:p>
      </dgm:t>
    </dgm:pt>
    <dgm:pt modelId="{BAA86D9D-D2C5-4807-AF11-7B612F0C39E1}" type="pres">
      <dgm:prSet presAssocID="{4D1F6D7B-577A-46DE-8136-09E653C21011}" presName="Name13" presStyleLbl="parChTrans1D2" presStyleIdx="1" presStyleCnt="8"/>
      <dgm:spPr/>
      <dgm:t>
        <a:bodyPr/>
        <a:lstStyle/>
        <a:p>
          <a:endParaRPr lang="en-GB"/>
        </a:p>
      </dgm:t>
    </dgm:pt>
    <dgm:pt modelId="{F1BD6CD3-BA6B-4D52-B95D-4DFFF3B0BF06}" type="pres">
      <dgm:prSet presAssocID="{90B0A52A-8A72-445A-944C-6640155AD0A6}" presName="childText" presStyleLbl="bgAcc1" presStyleIdx="1" presStyleCnt="8" custScaleX="206651">
        <dgm:presLayoutVars>
          <dgm:bulletEnabled val="1"/>
        </dgm:presLayoutVars>
      </dgm:prSet>
      <dgm:spPr/>
      <dgm:t>
        <a:bodyPr/>
        <a:lstStyle/>
        <a:p>
          <a:endParaRPr lang="en-GB"/>
        </a:p>
      </dgm:t>
    </dgm:pt>
    <dgm:pt modelId="{EC05F14B-AEF5-47F3-832A-5B3802566CDC}" type="pres">
      <dgm:prSet presAssocID="{CFEF4D68-8304-4072-A83C-33F447854EA9}" presName="Name13" presStyleLbl="parChTrans1D2" presStyleIdx="2" presStyleCnt="8"/>
      <dgm:spPr/>
      <dgm:t>
        <a:bodyPr/>
        <a:lstStyle/>
        <a:p>
          <a:endParaRPr lang="en-GB"/>
        </a:p>
      </dgm:t>
    </dgm:pt>
    <dgm:pt modelId="{516C0417-3ED5-4714-89C7-BE24FC3E99BF}" type="pres">
      <dgm:prSet presAssocID="{03AAD17D-E2B3-451A-B8CB-96503F158007}" presName="childText" presStyleLbl="bgAcc1" presStyleIdx="2" presStyleCnt="8" custScaleX="206667">
        <dgm:presLayoutVars>
          <dgm:bulletEnabled val="1"/>
        </dgm:presLayoutVars>
      </dgm:prSet>
      <dgm:spPr/>
      <dgm:t>
        <a:bodyPr/>
        <a:lstStyle/>
        <a:p>
          <a:endParaRPr lang="en-GB"/>
        </a:p>
      </dgm:t>
    </dgm:pt>
    <dgm:pt modelId="{C68817FF-E3CD-4336-8CDE-391FED2A8A8E}" type="pres">
      <dgm:prSet presAssocID="{97408F5C-0AD6-4998-8B28-086AF783DA46}" presName="Name13" presStyleLbl="parChTrans1D2" presStyleIdx="3" presStyleCnt="8"/>
      <dgm:spPr/>
      <dgm:t>
        <a:bodyPr/>
        <a:lstStyle/>
        <a:p>
          <a:endParaRPr lang="en-GB"/>
        </a:p>
      </dgm:t>
    </dgm:pt>
    <dgm:pt modelId="{FB54C34A-83E0-406B-AAD4-A726591028E3}" type="pres">
      <dgm:prSet presAssocID="{0B036166-54D3-40D0-B6A3-9AE31DF2E544}" presName="childText" presStyleLbl="bgAcc1" presStyleIdx="3" presStyleCnt="8" custScaleX="206650">
        <dgm:presLayoutVars>
          <dgm:bulletEnabled val="1"/>
        </dgm:presLayoutVars>
      </dgm:prSet>
      <dgm:spPr/>
      <dgm:t>
        <a:bodyPr/>
        <a:lstStyle/>
        <a:p>
          <a:endParaRPr lang="en-GB"/>
        </a:p>
      </dgm:t>
    </dgm:pt>
    <dgm:pt modelId="{C283B163-BF8B-49F2-8374-9304674B5ECE}" type="pres">
      <dgm:prSet presAssocID="{A786D2A1-B59C-4CD7-8966-DD40E8C11707}" presName="root" presStyleCnt="0"/>
      <dgm:spPr/>
    </dgm:pt>
    <dgm:pt modelId="{A8B3FC77-63A6-4136-910D-DF35527F1321}" type="pres">
      <dgm:prSet presAssocID="{A786D2A1-B59C-4CD7-8966-DD40E8C11707}" presName="rootComposite" presStyleCnt="0"/>
      <dgm:spPr/>
    </dgm:pt>
    <dgm:pt modelId="{6B96B32C-9D02-4FBC-952D-BC9290DB8EC1}" type="pres">
      <dgm:prSet presAssocID="{A786D2A1-B59C-4CD7-8966-DD40E8C11707}" presName="rootText" presStyleLbl="node1" presStyleIdx="1" presStyleCnt="2" custScaleX="203408"/>
      <dgm:spPr/>
      <dgm:t>
        <a:bodyPr/>
        <a:lstStyle/>
        <a:p>
          <a:endParaRPr lang="en-GB"/>
        </a:p>
      </dgm:t>
    </dgm:pt>
    <dgm:pt modelId="{EEC64B95-8D62-4455-BC8F-E731BFDFB51B}" type="pres">
      <dgm:prSet presAssocID="{A786D2A1-B59C-4CD7-8966-DD40E8C11707}" presName="rootConnector" presStyleLbl="node1" presStyleIdx="1" presStyleCnt="2"/>
      <dgm:spPr/>
      <dgm:t>
        <a:bodyPr/>
        <a:lstStyle/>
        <a:p>
          <a:endParaRPr lang="en-GB"/>
        </a:p>
      </dgm:t>
    </dgm:pt>
    <dgm:pt modelId="{73A1DF70-6604-4A5F-8D61-8C6189560F96}" type="pres">
      <dgm:prSet presAssocID="{A786D2A1-B59C-4CD7-8966-DD40E8C11707}" presName="childShape" presStyleCnt="0"/>
      <dgm:spPr/>
    </dgm:pt>
    <dgm:pt modelId="{79D3A99D-0F61-49C1-91B3-2F7C7F14C4DE}" type="pres">
      <dgm:prSet presAssocID="{067DF977-DB48-405E-8089-6D10B76647FE}" presName="Name13" presStyleLbl="parChTrans1D2" presStyleIdx="4" presStyleCnt="8"/>
      <dgm:spPr/>
      <dgm:t>
        <a:bodyPr/>
        <a:lstStyle/>
        <a:p>
          <a:endParaRPr lang="en-GB"/>
        </a:p>
      </dgm:t>
    </dgm:pt>
    <dgm:pt modelId="{216C64D3-018D-4B5F-820E-C67DF2926408}" type="pres">
      <dgm:prSet presAssocID="{A09ABBD1-C6F6-4582-9E5E-80C184D92300}" presName="childText" presStyleLbl="bgAcc1" presStyleIdx="4" presStyleCnt="8" custScaleX="194815">
        <dgm:presLayoutVars>
          <dgm:bulletEnabled val="1"/>
        </dgm:presLayoutVars>
      </dgm:prSet>
      <dgm:spPr/>
      <dgm:t>
        <a:bodyPr/>
        <a:lstStyle/>
        <a:p>
          <a:endParaRPr lang="en-GB"/>
        </a:p>
      </dgm:t>
    </dgm:pt>
    <dgm:pt modelId="{F9DA4D84-2B9C-4BD4-AD59-55E3D4E4D124}" type="pres">
      <dgm:prSet presAssocID="{17D754AE-7F55-46BD-B7CD-1C4826715376}" presName="Name13" presStyleLbl="parChTrans1D2" presStyleIdx="5" presStyleCnt="8"/>
      <dgm:spPr/>
      <dgm:t>
        <a:bodyPr/>
        <a:lstStyle/>
        <a:p>
          <a:endParaRPr lang="en-GB"/>
        </a:p>
      </dgm:t>
    </dgm:pt>
    <dgm:pt modelId="{E2EF7B3C-AF91-4B2E-AF2D-222CDBD2A43A}" type="pres">
      <dgm:prSet presAssocID="{80941AF7-A551-4348-83E2-65BF2C5F8368}" presName="childText" presStyleLbl="bgAcc1" presStyleIdx="5" presStyleCnt="8" custScaleX="194816">
        <dgm:presLayoutVars>
          <dgm:bulletEnabled val="1"/>
        </dgm:presLayoutVars>
      </dgm:prSet>
      <dgm:spPr/>
      <dgm:t>
        <a:bodyPr/>
        <a:lstStyle/>
        <a:p>
          <a:endParaRPr lang="en-GB"/>
        </a:p>
      </dgm:t>
    </dgm:pt>
    <dgm:pt modelId="{805FB65D-52FE-400F-87EC-6BD40BDA1645}" type="pres">
      <dgm:prSet presAssocID="{A2A5CA91-761A-46A6-8876-270388172B92}" presName="Name13" presStyleLbl="parChTrans1D2" presStyleIdx="6" presStyleCnt="8"/>
      <dgm:spPr/>
    </dgm:pt>
    <dgm:pt modelId="{386FAE03-7962-491D-AF14-4601732AFB00}" type="pres">
      <dgm:prSet presAssocID="{1B121F6C-C61F-4A86-9E53-A4C7F25BBAEC}" presName="childText" presStyleLbl="bgAcc1" presStyleIdx="6" presStyleCnt="8" custScaleX="194816">
        <dgm:presLayoutVars>
          <dgm:bulletEnabled val="1"/>
        </dgm:presLayoutVars>
      </dgm:prSet>
      <dgm:spPr/>
      <dgm:t>
        <a:bodyPr/>
        <a:lstStyle/>
        <a:p>
          <a:endParaRPr lang="en-GB"/>
        </a:p>
      </dgm:t>
    </dgm:pt>
    <dgm:pt modelId="{01D73D67-C8A8-487C-BDAA-65EA26746548}" type="pres">
      <dgm:prSet presAssocID="{05BC0206-8BFB-4ADA-A20E-C023395ABB5A}" presName="Name13" presStyleLbl="parChTrans1D2" presStyleIdx="7" presStyleCnt="8"/>
      <dgm:spPr/>
    </dgm:pt>
    <dgm:pt modelId="{558FCA64-FF59-45A7-BAAE-4E3C52018D5D}" type="pres">
      <dgm:prSet presAssocID="{AB627E08-35B8-447E-A297-999B64E21027}" presName="childText" presStyleLbl="bgAcc1" presStyleIdx="7" presStyleCnt="8" custScaleX="194817">
        <dgm:presLayoutVars>
          <dgm:bulletEnabled val="1"/>
        </dgm:presLayoutVars>
      </dgm:prSet>
      <dgm:spPr/>
      <dgm:t>
        <a:bodyPr/>
        <a:lstStyle/>
        <a:p>
          <a:endParaRPr lang="en-GB"/>
        </a:p>
      </dgm:t>
    </dgm:pt>
  </dgm:ptLst>
  <dgm:cxnLst>
    <dgm:cxn modelId="{843805C6-185B-5849-A42B-0C6F7AE732C2}" type="presOf" srcId="{A786D2A1-B59C-4CD7-8966-DD40E8C11707}" destId="{EEC64B95-8D62-4455-BC8F-E731BFDFB51B}" srcOrd="1" destOrd="0" presId="urn:microsoft.com/office/officeart/2005/8/layout/hierarchy3"/>
    <dgm:cxn modelId="{926EC41D-FA24-284C-8BB1-DFE0B334575E}" type="presOf" srcId="{A786D2A1-B59C-4CD7-8966-DD40E8C11707}" destId="{6B96B32C-9D02-4FBC-952D-BC9290DB8EC1}" srcOrd="0" destOrd="0" presId="urn:microsoft.com/office/officeart/2005/8/layout/hierarchy3"/>
    <dgm:cxn modelId="{9220C0DF-9AF9-4E8A-B790-1F8FA790968E}" srcId="{9FD80325-39E9-48B8-937C-EB47DBE99E23}" destId="{D3BC6687-73C2-4858-8922-104459791967}" srcOrd="0" destOrd="0" parTransId="{3F248DEB-357B-492E-960C-9BB279C9C294}" sibTransId="{150D33D3-B4C6-46A5-893A-568D5DC288B7}"/>
    <dgm:cxn modelId="{AB60E1DD-C331-41BE-BCC4-8A912DD25B27}" srcId="{A786D2A1-B59C-4CD7-8966-DD40E8C11707}" destId="{AB627E08-35B8-447E-A297-999B64E21027}" srcOrd="3" destOrd="0" parTransId="{05BC0206-8BFB-4ADA-A20E-C023395ABB5A}" sibTransId="{44E18CA1-3F20-4C83-8EFF-4E0D7AA031F6}"/>
    <dgm:cxn modelId="{D8645928-A9D8-224E-A902-50C9A2A36527}" type="presOf" srcId="{17D754AE-7F55-46BD-B7CD-1C4826715376}" destId="{F9DA4D84-2B9C-4BD4-AD59-55E3D4E4D124}" srcOrd="0" destOrd="0" presId="urn:microsoft.com/office/officeart/2005/8/layout/hierarchy3"/>
    <dgm:cxn modelId="{0CBBBB0E-5BA1-4F01-9710-0EA715F0CA98}" srcId="{9FD80325-39E9-48B8-937C-EB47DBE99E23}" destId="{90B0A52A-8A72-445A-944C-6640155AD0A6}" srcOrd="1" destOrd="0" parTransId="{4D1F6D7B-577A-46DE-8136-09E653C21011}" sibTransId="{0B9BB785-A495-4201-B13A-B8C8D28418EA}"/>
    <dgm:cxn modelId="{D63BFED6-D6B1-1D44-94A5-EFE8889D60CF}" type="presOf" srcId="{0B036166-54D3-40D0-B6A3-9AE31DF2E544}" destId="{FB54C34A-83E0-406B-AAD4-A726591028E3}" srcOrd="0" destOrd="0" presId="urn:microsoft.com/office/officeart/2005/8/layout/hierarchy3"/>
    <dgm:cxn modelId="{7233F9DB-0AF9-8845-8BD7-2AE94A71BE90}" type="presOf" srcId="{D3BC6687-73C2-4858-8922-104459791967}" destId="{E2F7AF55-0A48-41B7-8B43-8EBC67D2656E}" srcOrd="0" destOrd="0" presId="urn:microsoft.com/office/officeart/2005/8/layout/hierarchy3"/>
    <dgm:cxn modelId="{3585D8F4-F666-1B43-8678-986E6D07DDF6}" type="presOf" srcId="{03AAD17D-E2B3-451A-B8CB-96503F158007}" destId="{516C0417-3ED5-4714-89C7-BE24FC3E99BF}" srcOrd="0" destOrd="0" presId="urn:microsoft.com/office/officeart/2005/8/layout/hierarchy3"/>
    <dgm:cxn modelId="{AFDEC339-57CD-F54D-919E-2FCA8EB790D4}" type="presOf" srcId="{067DF977-DB48-405E-8089-6D10B76647FE}" destId="{79D3A99D-0F61-49C1-91B3-2F7C7F14C4DE}" srcOrd="0" destOrd="0" presId="urn:microsoft.com/office/officeart/2005/8/layout/hierarchy3"/>
    <dgm:cxn modelId="{820C9488-0AE8-934C-95A8-B4543E2CEE5B}" type="presOf" srcId="{9FD80325-39E9-48B8-937C-EB47DBE99E23}" destId="{5DD642D6-E822-4146-850D-6C7741C566D9}" srcOrd="0" destOrd="0" presId="urn:microsoft.com/office/officeart/2005/8/layout/hierarchy3"/>
    <dgm:cxn modelId="{FAEC0D10-6B21-D844-A11D-EF1AAD5B165F}" type="presOf" srcId="{90B0A52A-8A72-445A-944C-6640155AD0A6}" destId="{F1BD6CD3-BA6B-4D52-B95D-4DFFF3B0BF06}" srcOrd="0" destOrd="0" presId="urn:microsoft.com/office/officeart/2005/8/layout/hierarchy3"/>
    <dgm:cxn modelId="{35AC21C8-85DF-4B48-9ED1-7E319F6A6D17}" srcId="{A786D2A1-B59C-4CD7-8966-DD40E8C11707}" destId="{1B121F6C-C61F-4A86-9E53-A4C7F25BBAEC}" srcOrd="2" destOrd="0" parTransId="{A2A5CA91-761A-46A6-8876-270388172B92}" sibTransId="{A4C04600-4D49-48A0-8F57-5D0BFA0ECE92}"/>
    <dgm:cxn modelId="{B24C6FFA-4740-6E44-9D85-61DFFBE2D0F0}" type="presOf" srcId="{AB627E08-35B8-447E-A297-999B64E21027}" destId="{558FCA64-FF59-45A7-BAAE-4E3C52018D5D}" srcOrd="0" destOrd="0" presId="urn:microsoft.com/office/officeart/2005/8/layout/hierarchy3"/>
    <dgm:cxn modelId="{AAE744B6-0C92-4464-B9AA-777AA2AE2699}" srcId="{DE3997C3-9CA9-447C-B8E5-8D8024ED828D}" destId="{9FD80325-39E9-48B8-937C-EB47DBE99E23}" srcOrd="0" destOrd="0" parTransId="{47EAAAF9-C63D-4F93-A5C4-DB0FBC2D9C36}" sibTransId="{473CCAB3-4502-43EF-8E3F-BED2D80F9E42}"/>
    <dgm:cxn modelId="{95A1FED8-5DE2-694E-829B-56845586519C}" type="presOf" srcId="{97408F5C-0AD6-4998-8B28-086AF783DA46}" destId="{C68817FF-E3CD-4336-8CDE-391FED2A8A8E}" srcOrd="0" destOrd="0" presId="urn:microsoft.com/office/officeart/2005/8/layout/hierarchy3"/>
    <dgm:cxn modelId="{180DA74F-72E7-467E-BFD9-9B0CFF6A19F2}" srcId="{DE3997C3-9CA9-447C-B8E5-8D8024ED828D}" destId="{A786D2A1-B59C-4CD7-8966-DD40E8C11707}" srcOrd="1" destOrd="0" parTransId="{4A4B2A65-66AA-4E09-B746-F9F6B38CDEC4}" sibTransId="{C36F6BD3-A128-423D-82EC-C7D32433F81D}"/>
    <dgm:cxn modelId="{738A6A20-3327-334F-B839-33A6F761C92A}" type="presOf" srcId="{CFEF4D68-8304-4072-A83C-33F447854EA9}" destId="{EC05F14B-AEF5-47F3-832A-5B3802566CDC}" srcOrd="0" destOrd="0" presId="urn:microsoft.com/office/officeart/2005/8/layout/hierarchy3"/>
    <dgm:cxn modelId="{36914A69-828F-9C4B-859C-62BA4880FF79}" type="presOf" srcId="{4D1F6D7B-577A-46DE-8136-09E653C21011}" destId="{BAA86D9D-D2C5-4807-AF11-7B612F0C39E1}" srcOrd="0" destOrd="0" presId="urn:microsoft.com/office/officeart/2005/8/layout/hierarchy3"/>
    <dgm:cxn modelId="{A3E34F47-C3E0-4976-AD14-7762A17FBF7E}" srcId="{A786D2A1-B59C-4CD7-8966-DD40E8C11707}" destId="{A09ABBD1-C6F6-4582-9E5E-80C184D92300}" srcOrd="0" destOrd="0" parTransId="{067DF977-DB48-405E-8089-6D10B76647FE}" sibTransId="{DA7F5EAF-B3AE-4F8E-8DDB-2C6B66E59F52}"/>
    <dgm:cxn modelId="{9DD9D9C4-134C-6648-8A02-7500A6516B7E}" type="presOf" srcId="{1B121F6C-C61F-4A86-9E53-A4C7F25BBAEC}" destId="{386FAE03-7962-491D-AF14-4601732AFB00}" srcOrd="0" destOrd="0" presId="urn:microsoft.com/office/officeart/2005/8/layout/hierarchy3"/>
    <dgm:cxn modelId="{23CD56E9-30B2-4692-9E3F-B1119F59F597}" srcId="{9FD80325-39E9-48B8-937C-EB47DBE99E23}" destId="{03AAD17D-E2B3-451A-B8CB-96503F158007}" srcOrd="2" destOrd="0" parTransId="{CFEF4D68-8304-4072-A83C-33F447854EA9}" sibTransId="{F648C4BA-5C64-4B32-BECD-39961AE6E9DC}"/>
    <dgm:cxn modelId="{AB2FAD0E-BE0C-6D4F-A1EC-61EC642C792A}" type="presOf" srcId="{80941AF7-A551-4348-83E2-65BF2C5F8368}" destId="{E2EF7B3C-AF91-4B2E-AF2D-222CDBD2A43A}" srcOrd="0" destOrd="0" presId="urn:microsoft.com/office/officeart/2005/8/layout/hierarchy3"/>
    <dgm:cxn modelId="{43F50571-276B-494B-9229-621D41703303}" srcId="{A786D2A1-B59C-4CD7-8966-DD40E8C11707}" destId="{80941AF7-A551-4348-83E2-65BF2C5F8368}" srcOrd="1" destOrd="0" parTransId="{17D754AE-7F55-46BD-B7CD-1C4826715376}" sibTransId="{B9E10905-8B15-4A21-815D-F58A158A3F55}"/>
    <dgm:cxn modelId="{0732FAF9-EB74-7C4C-8C90-8B584E080186}" type="presOf" srcId="{05BC0206-8BFB-4ADA-A20E-C023395ABB5A}" destId="{01D73D67-C8A8-487C-BDAA-65EA26746548}" srcOrd="0" destOrd="0" presId="urn:microsoft.com/office/officeart/2005/8/layout/hierarchy3"/>
    <dgm:cxn modelId="{2D971423-05EC-8F43-A7FF-FE22BAD63DC9}" type="presOf" srcId="{9FD80325-39E9-48B8-937C-EB47DBE99E23}" destId="{5FFC4063-EEC2-44D2-8BA4-DF786B9D1146}" srcOrd="1" destOrd="0" presId="urn:microsoft.com/office/officeart/2005/8/layout/hierarchy3"/>
    <dgm:cxn modelId="{86983BE0-9EFF-1348-9BA9-0D94351EBCB2}" type="presOf" srcId="{DE3997C3-9CA9-447C-B8E5-8D8024ED828D}" destId="{707E5201-63B6-4696-B9DE-BC9704ACEF3D}" srcOrd="0" destOrd="0" presId="urn:microsoft.com/office/officeart/2005/8/layout/hierarchy3"/>
    <dgm:cxn modelId="{FBEBD1A3-921E-5545-A8C1-A8738E90F854}" type="presOf" srcId="{A2A5CA91-761A-46A6-8876-270388172B92}" destId="{805FB65D-52FE-400F-87EC-6BD40BDA1645}" srcOrd="0" destOrd="0" presId="urn:microsoft.com/office/officeart/2005/8/layout/hierarchy3"/>
    <dgm:cxn modelId="{A1CF6DBD-F7C2-814E-9DCC-E36E4053B263}" type="presOf" srcId="{A09ABBD1-C6F6-4582-9E5E-80C184D92300}" destId="{216C64D3-018D-4B5F-820E-C67DF2926408}" srcOrd="0" destOrd="0" presId="urn:microsoft.com/office/officeart/2005/8/layout/hierarchy3"/>
    <dgm:cxn modelId="{D17D3612-3D1F-4CCA-8CB7-3EF9A9D50ADC}" srcId="{9FD80325-39E9-48B8-937C-EB47DBE99E23}" destId="{0B036166-54D3-40D0-B6A3-9AE31DF2E544}" srcOrd="3" destOrd="0" parTransId="{97408F5C-0AD6-4998-8B28-086AF783DA46}" sibTransId="{25C20C21-24E3-4130-8561-7BF551D109B0}"/>
    <dgm:cxn modelId="{F6D80421-E322-8140-AAF8-F59EEFB366FC}" type="presOf" srcId="{3F248DEB-357B-492E-960C-9BB279C9C294}" destId="{47E2C441-A80D-401D-94FD-6F20072667CD}" srcOrd="0" destOrd="0" presId="urn:microsoft.com/office/officeart/2005/8/layout/hierarchy3"/>
    <dgm:cxn modelId="{A6D5AE7E-CB93-2842-8806-17667B2D466B}" type="presParOf" srcId="{707E5201-63B6-4696-B9DE-BC9704ACEF3D}" destId="{AFF83F81-B02C-4C74-B94D-B4DC0899516A}" srcOrd="0" destOrd="0" presId="urn:microsoft.com/office/officeart/2005/8/layout/hierarchy3"/>
    <dgm:cxn modelId="{516B7CEE-C65F-DB49-A5AA-7A362122E6F4}" type="presParOf" srcId="{AFF83F81-B02C-4C74-B94D-B4DC0899516A}" destId="{03C64231-4211-4F40-AE72-F2C099645347}" srcOrd="0" destOrd="0" presId="urn:microsoft.com/office/officeart/2005/8/layout/hierarchy3"/>
    <dgm:cxn modelId="{43F01A92-E98A-4C4E-9E4C-40208D99ADA6}" type="presParOf" srcId="{03C64231-4211-4F40-AE72-F2C099645347}" destId="{5DD642D6-E822-4146-850D-6C7741C566D9}" srcOrd="0" destOrd="0" presId="urn:microsoft.com/office/officeart/2005/8/layout/hierarchy3"/>
    <dgm:cxn modelId="{B4EBF08F-972B-8546-9BA0-846BF70806C8}" type="presParOf" srcId="{03C64231-4211-4F40-AE72-F2C099645347}" destId="{5FFC4063-EEC2-44D2-8BA4-DF786B9D1146}" srcOrd="1" destOrd="0" presId="urn:microsoft.com/office/officeart/2005/8/layout/hierarchy3"/>
    <dgm:cxn modelId="{EE4F3BB8-BE67-F74E-ADA7-482B62770D2B}" type="presParOf" srcId="{AFF83F81-B02C-4C74-B94D-B4DC0899516A}" destId="{0F928EE1-D229-4747-8598-880A09D22A9F}" srcOrd="1" destOrd="0" presId="urn:microsoft.com/office/officeart/2005/8/layout/hierarchy3"/>
    <dgm:cxn modelId="{6B1703C6-6F03-114E-86A8-09216700EAF3}" type="presParOf" srcId="{0F928EE1-D229-4747-8598-880A09D22A9F}" destId="{47E2C441-A80D-401D-94FD-6F20072667CD}" srcOrd="0" destOrd="0" presId="urn:microsoft.com/office/officeart/2005/8/layout/hierarchy3"/>
    <dgm:cxn modelId="{6A4A7938-77A7-144F-A20D-34D2F9BB156E}" type="presParOf" srcId="{0F928EE1-D229-4747-8598-880A09D22A9F}" destId="{E2F7AF55-0A48-41B7-8B43-8EBC67D2656E}" srcOrd="1" destOrd="0" presId="urn:microsoft.com/office/officeart/2005/8/layout/hierarchy3"/>
    <dgm:cxn modelId="{92CE3163-CBE7-254B-AA15-573372582A91}" type="presParOf" srcId="{0F928EE1-D229-4747-8598-880A09D22A9F}" destId="{BAA86D9D-D2C5-4807-AF11-7B612F0C39E1}" srcOrd="2" destOrd="0" presId="urn:microsoft.com/office/officeart/2005/8/layout/hierarchy3"/>
    <dgm:cxn modelId="{F7056CC7-8BE9-BC4A-85DC-609999FB1ADD}" type="presParOf" srcId="{0F928EE1-D229-4747-8598-880A09D22A9F}" destId="{F1BD6CD3-BA6B-4D52-B95D-4DFFF3B0BF06}" srcOrd="3" destOrd="0" presId="urn:microsoft.com/office/officeart/2005/8/layout/hierarchy3"/>
    <dgm:cxn modelId="{281418A7-1DC4-3D4A-8682-A80D0B34ECA3}" type="presParOf" srcId="{0F928EE1-D229-4747-8598-880A09D22A9F}" destId="{EC05F14B-AEF5-47F3-832A-5B3802566CDC}" srcOrd="4" destOrd="0" presId="urn:microsoft.com/office/officeart/2005/8/layout/hierarchy3"/>
    <dgm:cxn modelId="{FDE3F98D-547D-6449-A92A-6D7695519C00}" type="presParOf" srcId="{0F928EE1-D229-4747-8598-880A09D22A9F}" destId="{516C0417-3ED5-4714-89C7-BE24FC3E99BF}" srcOrd="5" destOrd="0" presId="urn:microsoft.com/office/officeart/2005/8/layout/hierarchy3"/>
    <dgm:cxn modelId="{08B45EB9-8967-5F49-832E-257AA59C8AAF}" type="presParOf" srcId="{0F928EE1-D229-4747-8598-880A09D22A9F}" destId="{C68817FF-E3CD-4336-8CDE-391FED2A8A8E}" srcOrd="6" destOrd="0" presId="urn:microsoft.com/office/officeart/2005/8/layout/hierarchy3"/>
    <dgm:cxn modelId="{B99C3D1B-51FF-6843-B0F5-88F88F059A0C}" type="presParOf" srcId="{0F928EE1-D229-4747-8598-880A09D22A9F}" destId="{FB54C34A-83E0-406B-AAD4-A726591028E3}" srcOrd="7" destOrd="0" presId="urn:microsoft.com/office/officeart/2005/8/layout/hierarchy3"/>
    <dgm:cxn modelId="{56324FCD-A295-924B-8C2F-01FED11B5BC1}" type="presParOf" srcId="{707E5201-63B6-4696-B9DE-BC9704ACEF3D}" destId="{C283B163-BF8B-49F2-8374-9304674B5ECE}" srcOrd="1" destOrd="0" presId="urn:microsoft.com/office/officeart/2005/8/layout/hierarchy3"/>
    <dgm:cxn modelId="{3002ADB5-3B87-6F4F-9C71-34B662BD19CD}" type="presParOf" srcId="{C283B163-BF8B-49F2-8374-9304674B5ECE}" destId="{A8B3FC77-63A6-4136-910D-DF35527F1321}" srcOrd="0" destOrd="0" presId="urn:microsoft.com/office/officeart/2005/8/layout/hierarchy3"/>
    <dgm:cxn modelId="{40F6C00A-21B2-E948-AD56-C068F09E6815}" type="presParOf" srcId="{A8B3FC77-63A6-4136-910D-DF35527F1321}" destId="{6B96B32C-9D02-4FBC-952D-BC9290DB8EC1}" srcOrd="0" destOrd="0" presId="urn:microsoft.com/office/officeart/2005/8/layout/hierarchy3"/>
    <dgm:cxn modelId="{42A326C7-9707-8F47-BB08-53D3219EA6FE}" type="presParOf" srcId="{A8B3FC77-63A6-4136-910D-DF35527F1321}" destId="{EEC64B95-8D62-4455-BC8F-E731BFDFB51B}" srcOrd="1" destOrd="0" presId="urn:microsoft.com/office/officeart/2005/8/layout/hierarchy3"/>
    <dgm:cxn modelId="{348E70FD-8C15-9746-91E6-5831A8CDFF69}" type="presParOf" srcId="{C283B163-BF8B-49F2-8374-9304674B5ECE}" destId="{73A1DF70-6604-4A5F-8D61-8C6189560F96}" srcOrd="1" destOrd="0" presId="urn:microsoft.com/office/officeart/2005/8/layout/hierarchy3"/>
    <dgm:cxn modelId="{89043C9A-EFEF-5C44-9973-1AA06CD5AE3F}" type="presParOf" srcId="{73A1DF70-6604-4A5F-8D61-8C6189560F96}" destId="{79D3A99D-0F61-49C1-91B3-2F7C7F14C4DE}" srcOrd="0" destOrd="0" presId="urn:microsoft.com/office/officeart/2005/8/layout/hierarchy3"/>
    <dgm:cxn modelId="{8AD74FBE-E106-6240-9E75-C6538EF1794B}" type="presParOf" srcId="{73A1DF70-6604-4A5F-8D61-8C6189560F96}" destId="{216C64D3-018D-4B5F-820E-C67DF2926408}" srcOrd="1" destOrd="0" presId="urn:microsoft.com/office/officeart/2005/8/layout/hierarchy3"/>
    <dgm:cxn modelId="{DE241250-C332-1D4E-B679-C63DFC3BE9F0}" type="presParOf" srcId="{73A1DF70-6604-4A5F-8D61-8C6189560F96}" destId="{F9DA4D84-2B9C-4BD4-AD59-55E3D4E4D124}" srcOrd="2" destOrd="0" presId="urn:microsoft.com/office/officeart/2005/8/layout/hierarchy3"/>
    <dgm:cxn modelId="{F4AE95B3-3FA9-8246-B58E-8CBF6D35DE04}" type="presParOf" srcId="{73A1DF70-6604-4A5F-8D61-8C6189560F96}" destId="{E2EF7B3C-AF91-4B2E-AF2D-222CDBD2A43A}" srcOrd="3" destOrd="0" presId="urn:microsoft.com/office/officeart/2005/8/layout/hierarchy3"/>
    <dgm:cxn modelId="{BBC5444A-20EF-084B-AB25-8147E843A3DA}" type="presParOf" srcId="{73A1DF70-6604-4A5F-8D61-8C6189560F96}" destId="{805FB65D-52FE-400F-87EC-6BD40BDA1645}" srcOrd="4" destOrd="0" presId="urn:microsoft.com/office/officeart/2005/8/layout/hierarchy3"/>
    <dgm:cxn modelId="{8F55F754-69FC-564D-9D00-AD1CB8E3ED54}" type="presParOf" srcId="{73A1DF70-6604-4A5F-8D61-8C6189560F96}" destId="{386FAE03-7962-491D-AF14-4601732AFB00}" srcOrd="5" destOrd="0" presId="urn:microsoft.com/office/officeart/2005/8/layout/hierarchy3"/>
    <dgm:cxn modelId="{76272590-E895-E741-9907-93CDCEF55C0F}" type="presParOf" srcId="{73A1DF70-6604-4A5F-8D61-8C6189560F96}" destId="{01D73D67-C8A8-487C-BDAA-65EA26746548}" srcOrd="6" destOrd="0" presId="urn:microsoft.com/office/officeart/2005/8/layout/hierarchy3"/>
    <dgm:cxn modelId="{CFD6263B-CC19-F349-B29A-C5AB7197D380}" type="presParOf" srcId="{73A1DF70-6604-4A5F-8D61-8C6189560F96}" destId="{558FCA64-FF59-45A7-BAAE-4E3C52018D5D}" srcOrd="7"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2EF104C5-ADDB-E541-AA42-6410056547C7}"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6D0139C1-75DD-554E-90A7-C88F8FF8365F}">
      <dgm:prSet phldrT="[Text]"/>
      <dgm:spPr/>
      <dgm:t>
        <a:bodyPr/>
        <a:lstStyle/>
        <a:p>
          <a:r>
            <a:rPr lang="en-US" dirty="0" smtClean="0"/>
            <a:t>The role of the chair is to work:</a:t>
          </a:r>
          <a:endParaRPr lang="en-US" dirty="0"/>
        </a:p>
      </dgm:t>
    </dgm:pt>
    <dgm:pt modelId="{2059EEAE-8E22-3640-AB23-3283CD399F1A}" type="parTrans" cxnId="{2A703085-A0BD-0245-994B-9A70E954C914}">
      <dgm:prSet/>
      <dgm:spPr/>
      <dgm:t>
        <a:bodyPr/>
        <a:lstStyle/>
        <a:p>
          <a:endParaRPr lang="en-US"/>
        </a:p>
      </dgm:t>
    </dgm:pt>
    <dgm:pt modelId="{31D5D22D-E230-5E47-8620-568B2F04780C}" type="sibTrans" cxnId="{2A703085-A0BD-0245-994B-9A70E954C914}">
      <dgm:prSet/>
      <dgm:spPr/>
      <dgm:t>
        <a:bodyPr/>
        <a:lstStyle/>
        <a:p>
          <a:endParaRPr lang="en-US"/>
        </a:p>
      </dgm:t>
    </dgm:pt>
    <dgm:pt modelId="{353E734F-2CAA-ED49-8202-55C295898DB3}">
      <dgm:prSet phldrT="[Text]"/>
      <dgm:spPr/>
      <dgm:t>
        <a:bodyPr/>
        <a:lstStyle/>
        <a:p>
          <a:r>
            <a:rPr lang="en-GB" dirty="0" smtClean="0"/>
            <a:t>On board mission, strategy and planning</a:t>
          </a:r>
          <a:endParaRPr lang="en-US" dirty="0"/>
        </a:p>
      </dgm:t>
    </dgm:pt>
    <dgm:pt modelId="{34440ADA-21D0-1748-AD35-88ED135F1F88}" type="parTrans" cxnId="{35B0A79F-0185-8F45-BF6E-2B0AE89B4F41}">
      <dgm:prSet/>
      <dgm:spPr/>
      <dgm:t>
        <a:bodyPr/>
        <a:lstStyle/>
        <a:p>
          <a:endParaRPr lang="en-US"/>
        </a:p>
      </dgm:t>
    </dgm:pt>
    <dgm:pt modelId="{111A1F20-F574-004C-8697-443446DAF02D}" type="sibTrans" cxnId="{35B0A79F-0185-8F45-BF6E-2B0AE89B4F41}">
      <dgm:prSet/>
      <dgm:spPr/>
      <dgm:t>
        <a:bodyPr/>
        <a:lstStyle/>
        <a:p>
          <a:endParaRPr lang="en-US"/>
        </a:p>
      </dgm:t>
    </dgm:pt>
    <dgm:pt modelId="{85CB9B63-B60D-7B4C-9E39-8A5E166BB079}">
      <dgm:prSet phldrT="[Text]"/>
      <dgm:spPr/>
      <dgm:t>
        <a:bodyPr/>
        <a:lstStyle/>
        <a:p>
          <a:r>
            <a:rPr lang="en-GB" dirty="0" smtClean="0"/>
            <a:t>Leadership, Coordination, Support, Challenge</a:t>
          </a:r>
          <a:endParaRPr lang="en-US" dirty="0"/>
        </a:p>
      </dgm:t>
    </dgm:pt>
    <dgm:pt modelId="{221A4EFA-10AC-DA46-A121-B400EEF9E8E1}" type="parTrans" cxnId="{100D3048-2491-FE44-87BB-7D155541A08C}">
      <dgm:prSet/>
      <dgm:spPr/>
      <dgm:t>
        <a:bodyPr/>
        <a:lstStyle/>
        <a:p>
          <a:endParaRPr lang="en-US"/>
        </a:p>
      </dgm:t>
    </dgm:pt>
    <dgm:pt modelId="{B183E52B-5A46-DA4F-82D3-6EC2BCBA1E92}" type="sibTrans" cxnId="{100D3048-2491-FE44-87BB-7D155541A08C}">
      <dgm:prSet/>
      <dgm:spPr/>
      <dgm:t>
        <a:bodyPr/>
        <a:lstStyle/>
        <a:p>
          <a:endParaRPr lang="en-US"/>
        </a:p>
      </dgm:t>
    </dgm:pt>
    <dgm:pt modelId="{E995FFC1-5F7C-C344-A23A-FAE62A7360BC}">
      <dgm:prSet/>
      <dgm:spPr/>
      <dgm:t>
        <a:bodyPr/>
        <a:lstStyle/>
        <a:p>
          <a:r>
            <a:rPr lang="en-GB" smtClean="0"/>
            <a:t>On the conduct of the board’s business</a:t>
          </a:r>
          <a:endParaRPr lang="en-GB" dirty="0" smtClean="0"/>
        </a:p>
      </dgm:t>
    </dgm:pt>
    <dgm:pt modelId="{8CE32C97-8EDF-DC46-B4D3-BB0CFFCAC916}" type="parTrans" cxnId="{76876257-EB51-204E-8520-DF23D8E99A5B}">
      <dgm:prSet/>
      <dgm:spPr/>
      <dgm:t>
        <a:bodyPr/>
        <a:lstStyle/>
        <a:p>
          <a:endParaRPr lang="en-US"/>
        </a:p>
      </dgm:t>
    </dgm:pt>
    <dgm:pt modelId="{666558BD-83A0-6048-8FBF-D6C2E8DC32E4}" type="sibTrans" cxnId="{76876257-EB51-204E-8520-DF23D8E99A5B}">
      <dgm:prSet/>
      <dgm:spPr/>
      <dgm:t>
        <a:bodyPr/>
        <a:lstStyle/>
        <a:p>
          <a:endParaRPr lang="en-US"/>
        </a:p>
      </dgm:t>
    </dgm:pt>
    <dgm:pt modelId="{3B2547FF-31B9-E64F-BD15-1706B46F374B}">
      <dgm:prSet/>
      <dgm:spPr/>
      <dgm:t>
        <a:bodyPr/>
        <a:lstStyle/>
        <a:p>
          <a:r>
            <a:rPr lang="en-GB" smtClean="0"/>
            <a:t>In the interagency arena</a:t>
          </a:r>
          <a:endParaRPr lang="en-GB" dirty="0" smtClean="0"/>
        </a:p>
      </dgm:t>
    </dgm:pt>
    <dgm:pt modelId="{C08380B0-5CE9-D242-83CA-9285BCF9D3ED}" type="parTrans" cxnId="{3466582B-B304-6447-A00B-92CBCF03F673}">
      <dgm:prSet/>
      <dgm:spPr/>
      <dgm:t>
        <a:bodyPr/>
        <a:lstStyle/>
        <a:p>
          <a:endParaRPr lang="en-US"/>
        </a:p>
      </dgm:t>
    </dgm:pt>
    <dgm:pt modelId="{F9801F83-2992-C142-89B7-5E52DE1DB3DE}" type="sibTrans" cxnId="{3466582B-B304-6447-A00B-92CBCF03F673}">
      <dgm:prSet/>
      <dgm:spPr/>
      <dgm:t>
        <a:bodyPr/>
        <a:lstStyle/>
        <a:p>
          <a:endParaRPr lang="en-US"/>
        </a:p>
      </dgm:t>
    </dgm:pt>
    <dgm:pt modelId="{FA9A4334-601B-9841-B02A-F15CAF80E3FC}">
      <dgm:prSet/>
      <dgm:spPr/>
      <dgm:t>
        <a:bodyPr/>
        <a:lstStyle/>
        <a:p>
          <a:r>
            <a:rPr lang="en-GB" smtClean="0"/>
            <a:t>On external accountabilities and relationships</a:t>
          </a:r>
          <a:endParaRPr lang="en-GB" dirty="0" smtClean="0"/>
        </a:p>
      </dgm:t>
    </dgm:pt>
    <dgm:pt modelId="{EAAC1683-23A9-0B4A-98BE-ADE9DC5F51EF}" type="parTrans" cxnId="{F5AA537F-4554-F44F-98C8-CCF68D1B538C}">
      <dgm:prSet/>
      <dgm:spPr/>
      <dgm:t>
        <a:bodyPr/>
        <a:lstStyle/>
        <a:p>
          <a:endParaRPr lang="en-US"/>
        </a:p>
      </dgm:t>
    </dgm:pt>
    <dgm:pt modelId="{C5C02F1D-4C60-7B4A-84D7-51817C2A134C}" type="sibTrans" cxnId="{F5AA537F-4554-F44F-98C8-CCF68D1B538C}">
      <dgm:prSet/>
      <dgm:spPr/>
      <dgm:t>
        <a:bodyPr/>
        <a:lstStyle/>
        <a:p>
          <a:endParaRPr lang="en-US"/>
        </a:p>
      </dgm:t>
    </dgm:pt>
    <dgm:pt modelId="{3CA2D781-48F1-9C4F-8A1A-649F385253F0}">
      <dgm:prSet/>
      <dgm:spPr/>
      <dgm:t>
        <a:bodyPr/>
        <a:lstStyle/>
        <a:p>
          <a:r>
            <a:rPr lang="en-GB" smtClean="0"/>
            <a:t>On the public face of the board’s activities</a:t>
          </a:r>
          <a:endParaRPr lang="en-GB" dirty="0" smtClean="0"/>
        </a:p>
      </dgm:t>
    </dgm:pt>
    <dgm:pt modelId="{5B89AE86-5BF0-734A-ACA3-B29D31931ADA}" type="parTrans" cxnId="{0C026C5A-D7B4-9E4A-867A-72E1EAAAE967}">
      <dgm:prSet/>
      <dgm:spPr/>
      <dgm:t>
        <a:bodyPr/>
        <a:lstStyle/>
        <a:p>
          <a:endParaRPr lang="en-US"/>
        </a:p>
      </dgm:t>
    </dgm:pt>
    <dgm:pt modelId="{8B2D52AF-5141-0147-A8E6-451C077647CF}" type="sibTrans" cxnId="{0C026C5A-D7B4-9E4A-867A-72E1EAAAE967}">
      <dgm:prSet/>
      <dgm:spPr/>
      <dgm:t>
        <a:bodyPr/>
        <a:lstStyle/>
        <a:p>
          <a:endParaRPr lang="en-US"/>
        </a:p>
      </dgm:t>
    </dgm:pt>
    <dgm:pt modelId="{57E5586A-B90B-4C41-BA91-3085B56F08FC}">
      <dgm:prSet/>
      <dgm:spPr/>
      <dgm:t>
        <a:bodyPr/>
        <a:lstStyle/>
        <a:p>
          <a:r>
            <a:rPr lang="en-GB" smtClean="0"/>
            <a:t>In the regional and national arenas</a:t>
          </a:r>
          <a:endParaRPr lang="en-US"/>
        </a:p>
      </dgm:t>
    </dgm:pt>
    <dgm:pt modelId="{166537D9-29ED-D441-9416-C9595E7F1FE7}" type="parTrans" cxnId="{D082F0D8-0285-5841-BB8F-FDA0C582C0CD}">
      <dgm:prSet/>
      <dgm:spPr/>
      <dgm:t>
        <a:bodyPr/>
        <a:lstStyle/>
        <a:p>
          <a:endParaRPr lang="en-US"/>
        </a:p>
      </dgm:t>
    </dgm:pt>
    <dgm:pt modelId="{7D85E543-F8D9-1F46-9016-9D84628C8384}" type="sibTrans" cxnId="{D082F0D8-0285-5841-BB8F-FDA0C582C0CD}">
      <dgm:prSet/>
      <dgm:spPr/>
      <dgm:t>
        <a:bodyPr/>
        <a:lstStyle/>
        <a:p>
          <a:endParaRPr lang="en-US"/>
        </a:p>
      </dgm:t>
    </dgm:pt>
    <dgm:pt modelId="{3ADCCBF9-6C5C-5D4B-B8CE-040D481FD29F}" type="pres">
      <dgm:prSet presAssocID="{2EF104C5-ADDB-E541-AA42-6410056547C7}" presName="linear" presStyleCnt="0">
        <dgm:presLayoutVars>
          <dgm:animLvl val="lvl"/>
          <dgm:resizeHandles val="exact"/>
        </dgm:presLayoutVars>
      </dgm:prSet>
      <dgm:spPr/>
      <dgm:t>
        <a:bodyPr/>
        <a:lstStyle/>
        <a:p>
          <a:endParaRPr lang="en-US"/>
        </a:p>
      </dgm:t>
    </dgm:pt>
    <dgm:pt modelId="{6F9218D7-7008-3C47-BB06-389C3924BB95}" type="pres">
      <dgm:prSet presAssocID="{6D0139C1-75DD-554E-90A7-C88F8FF8365F}" presName="parentText" presStyleLbl="node1" presStyleIdx="0" presStyleCnt="2">
        <dgm:presLayoutVars>
          <dgm:chMax val="0"/>
          <dgm:bulletEnabled val="1"/>
        </dgm:presLayoutVars>
      </dgm:prSet>
      <dgm:spPr/>
      <dgm:t>
        <a:bodyPr/>
        <a:lstStyle/>
        <a:p>
          <a:endParaRPr lang="en-US"/>
        </a:p>
      </dgm:t>
    </dgm:pt>
    <dgm:pt modelId="{705E98B7-7AC1-F041-B96C-867C50FE854C}" type="pres">
      <dgm:prSet presAssocID="{6D0139C1-75DD-554E-90A7-C88F8FF8365F}" presName="childText" presStyleLbl="revTx" presStyleIdx="0" presStyleCnt="1">
        <dgm:presLayoutVars>
          <dgm:bulletEnabled val="1"/>
        </dgm:presLayoutVars>
      </dgm:prSet>
      <dgm:spPr/>
      <dgm:t>
        <a:bodyPr/>
        <a:lstStyle/>
        <a:p>
          <a:endParaRPr lang="en-US"/>
        </a:p>
      </dgm:t>
    </dgm:pt>
    <dgm:pt modelId="{67CA8BD5-A3F2-FE4D-A0E4-458580FD08B5}" type="pres">
      <dgm:prSet presAssocID="{85CB9B63-B60D-7B4C-9E39-8A5E166BB079}" presName="parentText" presStyleLbl="node1" presStyleIdx="1" presStyleCnt="2">
        <dgm:presLayoutVars>
          <dgm:chMax val="0"/>
          <dgm:bulletEnabled val="1"/>
        </dgm:presLayoutVars>
      </dgm:prSet>
      <dgm:spPr/>
      <dgm:t>
        <a:bodyPr/>
        <a:lstStyle/>
        <a:p>
          <a:endParaRPr lang="en-US"/>
        </a:p>
      </dgm:t>
    </dgm:pt>
  </dgm:ptLst>
  <dgm:cxnLst>
    <dgm:cxn modelId="{94980209-6570-E048-BD5F-4E1EA9B21CD3}" type="presOf" srcId="{353E734F-2CAA-ED49-8202-55C295898DB3}" destId="{705E98B7-7AC1-F041-B96C-867C50FE854C}" srcOrd="0" destOrd="0" presId="urn:microsoft.com/office/officeart/2005/8/layout/vList2"/>
    <dgm:cxn modelId="{3466582B-B304-6447-A00B-92CBCF03F673}" srcId="{6D0139C1-75DD-554E-90A7-C88F8FF8365F}" destId="{3B2547FF-31B9-E64F-BD15-1706B46F374B}" srcOrd="2" destOrd="0" parTransId="{C08380B0-5CE9-D242-83CA-9285BCF9D3ED}" sibTransId="{F9801F83-2992-C142-89B7-5E52DE1DB3DE}"/>
    <dgm:cxn modelId="{7D43527C-3C4D-0543-8B7E-69C27F36EF2B}" type="presOf" srcId="{57E5586A-B90B-4C41-BA91-3085B56F08FC}" destId="{705E98B7-7AC1-F041-B96C-867C50FE854C}" srcOrd="0" destOrd="5" presId="urn:microsoft.com/office/officeart/2005/8/layout/vList2"/>
    <dgm:cxn modelId="{B405F385-3756-B248-9648-BC9689495628}" type="presOf" srcId="{3CA2D781-48F1-9C4F-8A1A-649F385253F0}" destId="{705E98B7-7AC1-F041-B96C-867C50FE854C}" srcOrd="0" destOrd="4" presId="urn:microsoft.com/office/officeart/2005/8/layout/vList2"/>
    <dgm:cxn modelId="{68B8FAAD-5B2C-6046-99B9-7649FB2D20A4}" type="presOf" srcId="{6D0139C1-75DD-554E-90A7-C88F8FF8365F}" destId="{6F9218D7-7008-3C47-BB06-389C3924BB95}" srcOrd="0" destOrd="0" presId="urn:microsoft.com/office/officeart/2005/8/layout/vList2"/>
    <dgm:cxn modelId="{DA7FE0B5-E741-F042-9E4C-2256032DEED8}" type="presOf" srcId="{2EF104C5-ADDB-E541-AA42-6410056547C7}" destId="{3ADCCBF9-6C5C-5D4B-B8CE-040D481FD29F}" srcOrd="0" destOrd="0" presId="urn:microsoft.com/office/officeart/2005/8/layout/vList2"/>
    <dgm:cxn modelId="{100D3048-2491-FE44-87BB-7D155541A08C}" srcId="{2EF104C5-ADDB-E541-AA42-6410056547C7}" destId="{85CB9B63-B60D-7B4C-9E39-8A5E166BB079}" srcOrd="1" destOrd="0" parTransId="{221A4EFA-10AC-DA46-A121-B400EEF9E8E1}" sibTransId="{B183E52B-5A46-DA4F-82D3-6EC2BCBA1E92}"/>
    <dgm:cxn modelId="{0C026C5A-D7B4-9E4A-867A-72E1EAAAE967}" srcId="{6D0139C1-75DD-554E-90A7-C88F8FF8365F}" destId="{3CA2D781-48F1-9C4F-8A1A-649F385253F0}" srcOrd="4" destOrd="0" parTransId="{5B89AE86-5BF0-734A-ACA3-B29D31931ADA}" sibTransId="{8B2D52AF-5141-0147-A8E6-451C077647CF}"/>
    <dgm:cxn modelId="{DC1F0A35-C6CC-364E-A808-536160FBE2D1}" type="presOf" srcId="{FA9A4334-601B-9841-B02A-F15CAF80E3FC}" destId="{705E98B7-7AC1-F041-B96C-867C50FE854C}" srcOrd="0" destOrd="3" presId="urn:microsoft.com/office/officeart/2005/8/layout/vList2"/>
    <dgm:cxn modelId="{9CD580BB-1080-1147-B797-8854E2A6DD7B}" type="presOf" srcId="{3B2547FF-31B9-E64F-BD15-1706B46F374B}" destId="{705E98B7-7AC1-F041-B96C-867C50FE854C}" srcOrd="0" destOrd="2" presId="urn:microsoft.com/office/officeart/2005/8/layout/vList2"/>
    <dgm:cxn modelId="{D082F0D8-0285-5841-BB8F-FDA0C582C0CD}" srcId="{6D0139C1-75DD-554E-90A7-C88F8FF8365F}" destId="{57E5586A-B90B-4C41-BA91-3085B56F08FC}" srcOrd="5" destOrd="0" parTransId="{166537D9-29ED-D441-9416-C9595E7F1FE7}" sibTransId="{7D85E543-F8D9-1F46-9016-9D84628C8384}"/>
    <dgm:cxn modelId="{F5AA537F-4554-F44F-98C8-CCF68D1B538C}" srcId="{6D0139C1-75DD-554E-90A7-C88F8FF8365F}" destId="{FA9A4334-601B-9841-B02A-F15CAF80E3FC}" srcOrd="3" destOrd="0" parTransId="{EAAC1683-23A9-0B4A-98BE-ADE9DC5F51EF}" sibTransId="{C5C02F1D-4C60-7B4A-84D7-51817C2A134C}"/>
    <dgm:cxn modelId="{3876833A-6E5A-7745-97BD-F2C51F83D35C}" type="presOf" srcId="{85CB9B63-B60D-7B4C-9E39-8A5E166BB079}" destId="{67CA8BD5-A3F2-FE4D-A0E4-458580FD08B5}" srcOrd="0" destOrd="0" presId="urn:microsoft.com/office/officeart/2005/8/layout/vList2"/>
    <dgm:cxn modelId="{2A703085-A0BD-0245-994B-9A70E954C914}" srcId="{2EF104C5-ADDB-E541-AA42-6410056547C7}" destId="{6D0139C1-75DD-554E-90A7-C88F8FF8365F}" srcOrd="0" destOrd="0" parTransId="{2059EEAE-8E22-3640-AB23-3283CD399F1A}" sibTransId="{31D5D22D-E230-5E47-8620-568B2F04780C}"/>
    <dgm:cxn modelId="{76876257-EB51-204E-8520-DF23D8E99A5B}" srcId="{6D0139C1-75DD-554E-90A7-C88F8FF8365F}" destId="{E995FFC1-5F7C-C344-A23A-FAE62A7360BC}" srcOrd="1" destOrd="0" parTransId="{8CE32C97-8EDF-DC46-B4D3-BB0CFFCAC916}" sibTransId="{666558BD-83A0-6048-8FBF-D6C2E8DC32E4}"/>
    <dgm:cxn modelId="{F4BB5128-CD56-9C40-B4FD-9031707990CC}" type="presOf" srcId="{E995FFC1-5F7C-C344-A23A-FAE62A7360BC}" destId="{705E98B7-7AC1-F041-B96C-867C50FE854C}" srcOrd="0" destOrd="1" presId="urn:microsoft.com/office/officeart/2005/8/layout/vList2"/>
    <dgm:cxn modelId="{35B0A79F-0185-8F45-BF6E-2B0AE89B4F41}" srcId="{6D0139C1-75DD-554E-90A7-C88F8FF8365F}" destId="{353E734F-2CAA-ED49-8202-55C295898DB3}" srcOrd="0" destOrd="0" parTransId="{34440ADA-21D0-1748-AD35-88ED135F1F88}" sibTransId="{111A1F20-F574-004C-8697-443446DAF02D}"/>
    <dgm:cxn modelId="{06E66C98-363B-CF48-BAC3-9DAC04AF1274}" type="presParOf" srcId="{3ADCCBF9-6C5C-5D4B-B8CE-040D481FD29F}" destId="{6F9218D7-7008-3C47-BB06-389C3924BB95}" srcOrd="0" destOrd="0" presId="urn:microsoft.com/office/officeart/2005/8/layout/vList2"/>
    <dgm:cxn modelId="{35AC46EC-A076-CB46-9BF0-DBD530123CDC}" type="presParOf" srcId="{3ADCCBF9-6C5C-5D4B-B8CE-040D481FD29F}" destId="{705E98B7-7AC1-F041-B96C-867C50FE854C}" srcOrd="1" destOrd="0" presId="urn:microsoft.com/office/officeart/2005/8/layout/vList2"/>
    <dgm:cxn modelId="{44D22931-8F83-4C47-9F5F-62153556437E}" type="presParOf" srcId="{3ADCCBF9-6C5C-5D4B-B8CE-040D481FD29F}" destId="{67CA8BD5-A3F2-FE4D-A0E4-458580FD08B5}" srcOrd="2"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89934876-87E7-1441-A214-41198BDB7C62}" type="doc">
      <dgm:prSet loTypeId="urn:microsoft.com/office/officeart/2005/8/layout/hierarchy3" loCatId="hierarchy" qsTypeId="urn:microsoft.com/office/officeart/2005/8/quickstyle/simple4" qsCatId="simple" csTypeId="urn:microsoft.com/office/officeart/2005/8/colors/accent1_2" csCatId="accent1" phldr="1"/>
      <dgm:spPr/>
      <dgm:t>
        <a:bodyPr/>
        <a:lstStyle/>
        <a:p>
          <a:endParaRPr lang="en-US"/>
        </a:p>
      </dgm:t>
    </dgm:pt>
    <dgm:pt modelId="{B0941833-A740-C143-A19E-75A7DA5D02D7}">
      <dgm:prSet phldrT="[Text]"/>
      <dgm:spPr/>
      <dgm:t>
        <a:bodyPr/>
        <a:lstStyle/>
        <a:p>
          <a:r>
            <a:rPr lang="en-US" dirty="0" smtClean="0"/>
            <a:t>Perceived benefits</a:t>
          </a:r>
          <a:endParaRPr lang="en-US" dirty="0"/>
        </a:p>
      </dgm:t>
    </dgm:pt>
    <dgm:pt modelId="{04983751-1C20-7948-BEA9-0D157BE4B58E}" type="parTrans" cxnId="{C47FB401-F06A-A044-8F34-E21AF17D4E70}">
      <dgm:prSet/>
      <dgm:spPr/>
      <dgm:t>
        <a:bodyPr/>
        <a:lstStyle/>
        <a:p>
          <a:endParaRPr lang="en-US"/>
        </a:p>
      </dgm:t>
    </dgm:pt>
    <dgm:pt modelId="{593A8654-3AA9-EC4A-A7F7-B969D4C5BB9A}" type="sibTrans" cxnId="{C47FB401-F06A-A044-8F34-E21AF17D4E70}">
      <dgm:prSet/>
      <dgm:spPr/>
      <dgm:t>
        <a:bodyPr/>
        <a:lstStyle/>
        <a:p>
          <a:endParaRPr lang="en-US"/>
        </a:p>
      </dgm:t>
    </dgm:pt>
    <dgm:pt modelId="{55614AFD-1171-F44F-B8F5-9B990A43612F}">
      <dgm:prSet phldrT="[Text]" custT="1"/>
      <dgm:spPr/>
      <dgm:t>
        <a:bodyPr/>
        <a:lstStyle/>
        <a:p>
          <a:pPr algn="l"/>
          <a:r>
            <a:rPr lang="en-US" sz="1400" dirty="0" smtClean="0"/>
            <a:t>Greater degree of challenge to the safeguarding system</a:t>
          </a:r>
          <a:endParaRPr lang="en-US" sz="1400" dirty="0"/>
        </a:p>
      </dgm:t>
    </dgm:pt>
    <dgm:pt modelId="{DCF79C30-8B06-824F-BB9C-F9FA8932B45F}" type="parTrans" cxnId="{2AACE1F6-3C5A-884B-AA48-51BE7E700EB7}">
      <dgm:prSet/>
      <dgm:spPr/>
      <dgm:t>
        <a:bodyPr/>
        <a:lstStyle/>
        <a:p>
          <a:endParaRPr lang="en-US"/>
        </a:p>
      </dgm:t>
    </dgm:pt>
    <dgm:pt modelId="{10A3D526-3137-B542-9A21-4AA91AD43736}" type="sibTrans" cxnId="{2AACE1F6-3C5A-884B-AA48-51BE7E700EB7}">
      <dgm:prSet/>
      <dgm:spPr/>
      <dgm:t>
        <a:bodyPr/>
        <a:lstStyle/>
        <a:p>
          <a:endParaRPr lang="en-US"/>
        </a:p>
      </dgm:t>
    </dgm:pt>
    <dgm:pt modelId="{8224E857-546A-FC44-A1AA-59A7ECC47769}">
      <dgm:prSet phldrT="[Text]"/>
      <dgm:spPr/>
      <dgm:t>
        <a:bodyPr/>
        <a:lstStyle/>
        <a:p>
          <a:r>
            <a:rPr lang="en-US" dirty="0" smtClean="0"/>
            <a:t>Perceived risks</a:t>
          </a:r>
          <a:endParaRPr lang="en-US" dirty="0"/>
        </a:p>
      </dgm:t>
    </dgm:pt>
    <dgm:pt modelId="{C3B888ED-5937-8E45-9358-45D31BDBA6EC}" type="parTrans" cxnId="{D441EB98-60FC-3C48-9708-BB780AF24E0C}">
      <dgm:prSet/>
      <dgm:spPr/>
      <dgm:t>
        <a:bodyPr/>
        <a:lstStyle/>
        <a:p>
          <a:endParaRPr lang="en-US"/>
        </a:p>
      </dgm:t>
    </dgm:pt>
    <dgm:pt modelId="{DBCC7BF4-0828-6648-9A4E-75DE84B56318}" type="sibTrans" cxnId="{D441EB98-60FC-3C48-9708-BB780AF24E0C}">
      <dgm:prSet/>
      <dgm:spPr/>
      <dgm:t>
        <a:bodyPr/>
        <a:lstStyle/>
        <a:p>
          <a:endParaRPr lang="en-US"/>
        </a:p>
      </dgm:t>
    </dgm:pt>
    <dgm:pt modelId="{2624DD07-E1DB-214F-A29F-F317A012F57B}">
      <dgm:prSet phldrT="[Text]" custT="1"/>
      <dgm:spPr/>
      <dgm:t>
        <a:bodyPr/>
        <a:lstStyle/>
        <a:p>
          <a:pPr algn="l"/>
          <a:r>
            <a:rPr lang="en-GB" sz="1400" dirty="0" smtClean="0"/>
            <a:t>Distancing of the LA from its lead role and reduction of senior LA involvement</a:t>
          </a:r>
          <a:endParaRPr lang="en-US" sz="1400" dirty="0"/>
        </a:p>
      </dgm:t>
    </dgm:pt>
    <dgm:pt modelId="{6ABBBFBF-F48F-7E42-9080-A3EC244B32D9}" type="parTrans" cxnId="{CD7847AC-0818-5A4A-B9AB-2D4F90FC4CCA}">
      <dgm:prSet/>
      <dgm:spPr/>
      <dgm:t>
        <a:bodyPr/>
        <a:lstStyle/>
        <a:p>
          <a:endParaRPr lang="en-US"/>
        </a:p>
      </dgm:t>
    </dgm:pt>
    <dgm:pt modelId="{98007A98-BD15-A746-B11E-EEC5AE5E0DE3}" type="sibTrans" cxnId="{CD7847AC-0818-5A4A-B9AB-2D4F90FC4CCA}">
      <dgm:prSet/>
      <dgm:spPr/>
      <dgm:t>
        <a:bodyPr/>
        <a:lstStyle/>
        <a:p>
          <a:endParaRPr lang="en-US"/>
        </a:p>
      </dgm:t>
    </dgm:pt>
    <dgm:pt modelId="{0118EC3F-8665-E44E-8120-9782D37540C1}">
      <dgm:prSet custT="1"/>
      <dgm:spPr/>
      <dgm:t>
        <a:bodyPr/>
        <a:lstStyle/>
        <a:p>
          <a:pPr algn="l"/>
          <a:r>
            <a:rPr lang="en-GB" sz="1400" dirty="0" smtClean="0"/>
            <a:t>Exercise responsibilities without agency self-interest</a:t>
          </a:r>
        </a:p>
      </dgm:t>
    </dgm:pt>
    <dgm:pt modelId="{57061094-BD6B-9C40-BD7C-1F25AB06B13B}" type="parTrans" cxnId="{987E4103-D355-864D-AD59-C4096B2507AB}">
      <dgm:prSet/>
      <dgm:spPr/>
      <dgm:t>
        <a:bodyPr/>
        <a:lstStyle/>
        <a:p>
          <a:endParaRPr lang="en-US"/>
        </a:p>
      </dgm:t>
    </dgm:pt>
    <dgm:pt modelId="{ED7CA721-013C-D242-A49E-8A7CF3620387}" type="sibTrans" cxnId="{987E4103-D355-864D-AD59-C4096B2507AB}">
      <dgm:prSet/>
      <dgm:spPr/>
      <dgm:t>
        <a:bodyPr/>
        <a:lstStyle/>
        <a:p>
          <a:endParaRPr lang="en-US"/>
        </a:p>
      </dgm:t>
    </dgm:pt>
    <dgm:pt modelId="{F664D233-0FCE-2644-BB45-7BA04A3661C6}">
      <dgm:prSet custT="1"/>
      <dgm:spPr/>
      <dgm:t>
        <a:bodyPr/>
        <a:lstStyle/>
        <a:p>
          <a:pPr algn="l"/>
          <a:r>
            <a:rPr lang="en-GB" sz="1400" dirty="0" smtClean="0"/>
            <a:t>Fairness in holding agencies to account</a:t>
          </a:r>
        </a:p>
      </dgm:t>
    </dgm:pt>
    <dgm:pt modelId="{C4D251F1-F994-734A-8FFE-8927E9306F0A}" type="parTrans" cxnId="{F2C14643-51DA-AF40-8442-6D6A23F8126C}">
      <dgm:prSet/>
      <dgm:spPr/>
      <dgm:t>
        <a:bodyPr/>
        <a:lstStyle/>
        <a:p>
          <a:endParaRPr lang="en-US"/>
        </a:p>
      </dgm:t>
    </dgm:pt>
    <dgm:pt modelId="{C26E300A-6A7F-6A4E-9F65-39510041A13B}" type="sibTrans" cxnId="{F2C14643-51DA-AF40-8442-6D6A23F8126C}">
      <dgm:prSet/>
      <dgm:spPr/>
      <dgm:t>
        <a:bodyPr/>
        <a:lstStyle/>
        <a:p>
          <a:endParaRPr lang="en-US"/>
        </a:p>
      </dgm:t>
    </dgm:pt>
    <dgm:pt modelId="{E13148E0-DDD3-B942-941E-241CF65B30A7}">
      <dgm:prSet custT="1"/>
      <dgm:spPr/>
      <dgm:t>
        <a:bodyPr/>
        <a:lstStyle/>
        <a:p>
          <a:pPr algn="l"/>
          <a:r>
            <a:rPr lang="en-GB" sz="1400" dirty="0" smtClean="0"/>
            <a:t>Mediation of interagency power relations</a:t>
          </a:r>
        </a:p>
      </dgm:t>
    </dgm:pt>
    <dgm:pt modelId="{9E23094F-E67B-4849-B052-6DFF87C3BE15}" type="parTrans" cxnId="{1E5DF2EC-5774-5745-9E55-DE52E36ECA5E}">
      <dgm:prSet/>
      <dgm:spPr/>
      <dgm:t>
        <a:bodyPr/>
        <a:lstStyle/>
        <a:p>
          <a:endParaRPr lang="en-US"/>
        </a:p>
      </dgm:t>
    </dgm:pt>
    <dgm:pt modelId="{66BC2D77-7505-364C-A759-62130A33C523}" type="sibTrans" cxnId="{1E5DF2EC-5774-5745-9E55-DE52E36ECA5E}">
      <dgm:prSet/>
      <dgm:spPr/>
      <dgm:t>
        <a:bodyPr/>
        <a:lstStyle/>
        <a:p>
          <a:endParaRPr lang="en-US"/>
        </a:p>
      </dgm:t>
    </dgm:pt>
    <dgm:pt modelId="{3AD91E49-9D92-0F4B-A10E-53E7A01E3C4C}">
      <dgm:prSet custT="1"/>
      <dgm:spPr/>
      <dgm:t>
        <a:bodyPr/>
        <a:lstStyle/>
        <a:p>
          <a:pPr algn="l"/>
          <a:r>
            <a:rPr lang="en-GB" sz="1400" dirty="0" smtClean="0"/>
            <a:t>External credibility in the public perception</a:t>
          </a:r>
        </a:p>
      </dgm:t>
    </dgm:pt>
    <dgm:pt modelId="{5333717D-A4D8-B04B-8E10-D0E4479BD1B9}" type="parTrans" cxnId="{95EB6AE4-E61F-5741-AC85-33726E6986DF}">
      <dgm:prSet/>
      <dgm:spPr/>
      <dgm:t>
        <a:bodyPr/>
        <a:lstStyle/>
        <a:p>
          <a:endParaRPr lang="en-US"/>
        </a:p>
      </dgm:t>
    </dgm:pt>
    <dgm:pt modelId="{2013A004-5948-E149-B265-8A89A9CF1CB1}" type="sibTrans" cxnId="{95EB6AE4-E61F-5741-AC85-33726E6986DF}">
      <dgm:prSet/>
      <dgm:spPr/>
      <dgm:t>
        <a:bodyPr/>
        <a:lstStyle/>
        <a:p>
          <a:endParaRPr lang="en-US"/>
        </a:p>
      </dgm:t>
    </dgm:pt>
    <dgm:pt modelId="{A0D51B86-3D79-F741-8CA2-AA8A7776D3EA}">
      <dgm:prSet custT="1"/>
      <dgm:spPr/>
      <dgm:t>
        <a:bodyPr/>
        <a:lstStyle/>
        <a:p>
          <a:pPr algn="l"/>
          <a:r>
            <a:rPr lang="en-GB" sz="1400" dirty="0" smtClean="0"/>
            <a:t>Lack</a:t>
          </a:r>
          <a:r>
            <a:rPr lang="en-GB" sz="1400" baseline="0" dirty="0" smtClean="0"/>
            <a:t> of authority to resolve interagency politics</a:t>
          </a:r>
          <a:endParaRPr lang="en-GB" sz="1400" dirty="0"/>
        </a:p>
      </dgm:t>
    </dgm:pt>
    <dgm:pt modelId="{F882C876-F1CD-2540-920B-A4C2A57BCA75}" type="parTrans" cxnId="{EE2D74E5-770C-0247-9C0F-E8B98F86721B}">
      <dgm:prSet/>
      <dgm:spPr/>
      <dgm:t>
        <a:bodyPr/>
        <a:lstStyle/>
        <a:p>
          <a:endParaRPr lang="en-US"/>
        </a:p>
      </dgm:t>
    </dgm:pt>
    <dgm:pt modelId="{0D4C8EAA-92AD-9D43-AC08-8617357A40E3}" type="sibTrans" cxnId="{EE2D74E5-770C-0247-9C0F-E8B98F86721B}">
      <dgm:prSet/>
      <dgm:spPr/>
      <dgm:t>
        <a:bodyPr/>
        <a:lstStyle/>
        <a:p>
          <a:endParaRPr lang="en-US"/>
        </a:p>
      </dgm:t>
    </dgm:pt>
    <dgm:pt modelId="{D2ED0C2C-B3DC-0B42-A942-CFC7B219127A}">
      <dgm:prSet custT="1"/>
      <dgm:spPr/>
      <dgm:t>
        <a:bodyPr/>
        <a:lstStyle/>
        <a:p>
          <a:pPr algn="l"/>
          <a:r>
            <a:rPr lang="en-GB" sz="1400" dirty="0" smtClean="0"/>
            <a:t>Lack</a:t>
          </a:r>
          <a:r>
            <a:rPr lang="en-GB" sz="1400" baseline="0" dirty="0" smtClean="0"/>
            <a:t> of insider knowledge of local politics</a:t>
          </a:r>
          <a:endParaRPr lang="en-GB" sz="1400" dirty="0"/>
        </a:p>
      </dgm:t>
    </dgm:pt>
    <dgm:pt modelId="{C9632767-1D51-7B4A-9BAE-D55CA71965A8}" type="parTrans" cxnId="{2A9E5535-EB95-E44F-B41F-F495ED0DAFEE}">
      <dgm:prSet/>
      <dgm:spPr/>
      <dgm:t>
        <a:bodyPr/>
        <a:lstStyle/>
        <a:p>
          <a:endParaRPr lang="en-US"/>
        </a:p>
      </dgm:t>
    </dgm:pt>
    <dgm:pt modelId="{F6614E91-5302-C643-BFB3-3E1EE517E184}" type="sibTrans" cxnId="{2A9E5535-EB95-E44F-B41F-F495ED0DAFEE}">
      <dgm:prSet/>
      <dgm:spPr/>
      <dgm:t>
        <a:bodyPr/>
        <a:lstStyle/>
        <a:p>
          <a:endParaRPr lang="en-US"/>
        </a:p>
      </dgm:t>
    </dgm:pt>
    <dgm:pt modelId="{4AAB0BAC-083D-D843-AE53-29867C74E43D}">
      <dgm:prSet custT="1"/>
      <dgm:spPr/>
      <dgm:t>
        <a:bodyPr/>
        <a:lstStyle/>
        <a:p>
          <a:pPr algn="l"/>
          <a:r>
            <a:rPr lang="en-GB" sz="1400" dirty="0" smtClean="0"/>
            <a:t>Cost</a:t>
          </a:r>
          <a:endParaRPr lang="en-GB" sz="1400" dirty="0"/>
        </a:p>
      </dgm:t>
    </dgm:pt>
    <dgm:pt modelId="{9FB346ED-7101-E240-B620-37908CA93BA4}" type="parTrans" cxnId="{46DF197D-8306-0F47-9B88-806A369BE434}">
      <dgm:prSet/>
      <dgm:spPr/>
      <dgm:t>
        <a:bodyPr/>
        <a:lstStyle/>
        <a:p>
          <a:endParaRPr lang="en-US"/>
        </a:p>
      </dgm:t>
    </dgm:pt>
    <dgm:pt modelId="{0F49BBB1-3782-D647-99C8-8FBD609C50AB}" type="sibTrans" cxnId="{46DF197D-8306-0F47-9B88-806A369BE434}">
      <dgm:prSet/>
      <dgm:spPr/>
      <dgm:t>
        <a:bodyPr/>
        <a:lstStyle/>
        <a:p>
          <a:endParaRPr lang="en-US"/>
        </a:p>
      </dgm:t>
    </dgm:pt>
    <dgm:pt modelId="{EF57F4BD-A4BB-7A4C-9EFE-043641849A11}">
      <dgm:prSet custT="1"/>
      <dgm:spPr/>
      <dgm:t>
        <a:bodyPr/>
        <a:lstStyle/>
        <a:p>
          <a:pPr algn="l"/>
          <a:r>
            <a:rPr lang="en-GB" sz="1400" dirty="0" smtClean="0"/>
            <a:t>Abdication of responsibility by key statutory agencies</a:t>
          </a:r>
          <a:endParaRPr lang="en-GB" sz="1400" dirty="0"/>
        </a:p>
      </dgm:t>
    </dgm:pt>
    <dgm:pt modelId="{602D7F32-8281-204F-9F71-0A12545857AC}" type="sibTrans" cxnId="{8A5385A8-52CE-D447-85D4-3906C7F045E3}">
      <dgm:prSet/>
      <dgm:spPr/>
      <dgm:t>
        <a:bodyPr/>
        <a:lstStyle/>
        <a:p>
          <a:endParaRPr lang="en-US"/>
        </a:p>
      </dgm:t>
    </dgm:pt>
    <dgm:pt modelId="{3B0808CA-2AE5-F443-B749-82B1B0C5931B}" type="parTrans" cxnId="{8A5385A8-52CE-D447-85D4-3906C7F045E3}">
      <dgm:prSet/>
      <dgm:spPr/>
      <dgm:t>
        <a:bodyPr/>
        <a:lstStyle/>
        <a:p>
          <a:endParaRPr lang="en-US"/>
        </a:p>
      </dgm:t>
    </dgm:pt>
    <dgm:pt modelId="{ED2F1AE9-A586-2949-B427-E5421173A7DF}">
      <dgm:prSet custT="1"/>
      <dgm:spPr>
        <a:solidFill>
          <a:schemeClr val="accent1"/>
        </a:solidFill>
      </dgm:spPr>
      <dgm:t>
        <a:bodyPr/>
        <a:lstStyle/>
        <a:p>
          <a:pPr algn="l"/>
          <a:r>
            <a:rPr lang="en-GB" sz="1600" b="1" dirty="0" smtClean="0">
              <a:solidFill>
                <a:schemeClr val="bg1"/>
              </a:solidFill>
            </a:rPr>
            <a:t>Essentially, transparency, challenge and scrutiny</a:t>
          </a:r>
        </a:p>
      </dgm:t>
    </dgm:pt>
    <dgm:pt modelId="{548B3DD1-372A-9340-84B5-430683889A41}" type="parTrans" cxnId="{4E6FE3DF-389D-184C-8601-92B940643BE2}">
      <dgm:prSet/>
      <dgm:spPr/>
      <dgm:t>
        <a:bodyPr/>
        <a:lstStyle/>
        <a:p>
          <a:endParaRPr lang="en-US"/>
        </a:p>
      </dgm:t>
    </dgm:pt>
    <dgm:pt modelId="{77EDF80A-7815-654D-B10B-48E8F8863CDA}" type="sibTrans" cxnId="{4E6FE3DF-389D-184C-8601-92B940643BE2}">
      <dgm:prSet/>
      <dgm:spPr/>
      <dgm:t>
        <a:bodyPr/>
        <a:lstStyle/>
        <a:p>
          <a:endParaRPr lang="en-US"/>
        </a:p>
      </dgm:t>
    </dgm:pt>
    <dgm:pt modelId="{F18A3A00-DF62-2540-B148-10ED7B05FD0E}">
      <dgm:prSet custT="1"/>
      <dgm:spPr>
        <a:solidFill>
          <a:schemeClr val="accent1"/>
        </a:solidFill>
      </dgm:spPr>
      <dgm:t>
        <a:bodyPr/>
        <a:lstStyle/>
        <a:p>
          <a:pPr algn="l"/>
          <a:r>
            <a:rPr lang="en-GB" sz="1600" b="1" dirty="0" smtClean="0">
              <a:solidFill>
                <a:schemeClr val="bg1"/>
              </a:solidFill>
            </a:rPr>
            <a:t>Essentially ownership, authority and resources</a:t>
          </a:r>
          <a:endParaRPr lang="en-GB" sz="1600" b="1" dirty="0">
            <a:solidFill>
              <a:schemeClr val="bg1"/>
            </a:solidFill>
          </a:endParaRPr>
        </a:p>
      </dgm:t>
    </dgm:pt>
    <dgm:pt modelId="{875910A9-4242-F84B-935A-784B020D4849}" type="parTrans" cxnId="{B34C0EE1-AD36-3D41-ADC7-0C11D3BA2658}">
      <dgm:prSet/>
      <dgm:spPr/>
      <dgm:t>
        <a:bodyPr/>
        <a:lstStyle/>
        <a:p>
          <a:endParaRPr lang="en-US"/>
        </a:p>
      </dgm:t>
    </dgm:pt>
    <dgm:pt modelId="{11B2FECB-A4B5-0F4A-B3CC-62641090DE7B}" type="sibTrans" cxnId="{B34C0EE1-AD36-3D41-ADC7-0C11D3BA2658}">
      <dgm:prSet/>
      <dgm:spPr/>
      <dgm:t>
        <a:bodyPr/>
        <a:lstStyle/>
        <a:p>
          <a:endParaRPr lang="en-US"/>
        </a:p>
      </dgm:t>
    </dgm:pt>
    <dgm:pt modelId="{1F13D9D7-421E-614B-881E-1C139FB694FE}" type="pres">
      <dgm:prSet presAssocID="{89934876-87E7-1441-A214-41198BDB7C62}" presName="diagram" presStyleCnt="0">
        <dgm:presLayoutVars>
          <dgm:chPref val="1"/>
          <dgm:dir/>
          <dgm:animOne val="branch"/>
          <dgm:animLvl val="lvl"/>
          <dgm:resizeHandles/>
        </dgm:presLayoutVars>
      </dgm:prSet>
      <dgm:spPr/>
      <dgm:t>
        <a:bodyPr/>
        <a:lstStyle/>
        <a:p>
          <a:endParaRPr lang="en-US"/>
        </a:p>
      </dgm:t>
    </dgm:pt>
    <dgm:pt modelId="{2C681796-F501-8A42-B4A7-63C26B68EF8B}" type="pres">
      <dgm:prSet presAssocID="{B0941833-A740-C143-A19E-75A7DA5D02D7}" presName="root" presStyleCnt="0"/>
      <dgm:spPr/>
    </dgm:pt>
    <dgm:pt modelId="{4F144F13-35B7-894F-A8F8-9E802B34442E}" type="pres">
      <dgm:prSet presAssocID="{B0941833-A740-C143-A19E-75A7DA5D02D7}" presName="rootComposite" presStyleCnt="0"/>
      <dgm:spPr/>
    </dgm:pt>
    <dgm:pt modelId="{9AFBCB24-BB42-544F-9B84-2923F827DBCE}" type="pres">
      <dgm:prSet presAssocID="{B0941833-A740-C143-A19E-75A7DA5D02D7}" presName="rootText" presStyleLbl="node1" presStyleIdx="0" presStyleCnt="2" custScaleX="217576" custLinFactX="-100000" custLinFactNeighborX="-117291" custLinFactNeighborY="-244"/>
      <dgm:spPr/>
      <dgm:t>
        <a:bodyPr/>
        <a:lstStyle/>
        <a:p>
          <a:endParaRPr lang="en-US"/>
        </a:p>
      </dgm:t>
    </dgm:pt>
    <dgm:pt modelId="{8779391F-AE59-924B-A5CB-86D92DC82DEE}" type="pres">
      <dgm:prSet presAssocID="{B0941833-A740-C143-A19E-75A7DA5D02D7}" presName="rootConnector" presStyleLbl="node1" presStyleIdx="0" presStyleCnt="2"/>
      <dgm:spPr/>
      <dgm:t>
        <a:bodyPr/>
        <a:lstStyle/>
        <a:p>
          <a:endParaRPr lang="en-US"/>
        </a:p>
      </dgm:t>
    </dgm:pt>
    <dgm:pt modelId="{36712B1E-18F6-B041-A5BE-FDF40888F0A1}" type="pres">
      <dgm:prSet presAssocID="{B0941833-A740-C143-A19E-75A7DA5D02D7}" presName="childShape" presStyleCnt="0"/>
      <dgm:spPr/>
    </dgm:pt>
    <dgm:pt modelId="{01DC29DA-D7A2-454A-8815-241F9087BC77}" type="pres">
      <dgm:prSet presAssocID="{DCF79C30-8B06-824F-BB9C-F9FA8932B45F}" presName="Name13" presStyleLbl="parChTrans1D2" presStyleIdx="0" presStyleCnt="12"/>
      <dgm:spPr/>
      <dgm:t>
        <a:bodyPr/>
        <a:lstStyle/>
        <a:p>
          <a:endParaRPr lang="en-US"/>
        </a:p>
      </dgm:t>
    </dgm:pt>
    <dgm:pt modelId="{18594B9B-6485-AC46-B652-94D80B312DA4}" type="pres">
      <dgm:prSet presAssocID="{55614AFD-1171-F44F-B8F5-9B990A43612F}" presName="childText" presStyleLbl="bgAcc1" presStyleIdx="0" presStyleCnt="12" custScaleX="303506" custLinFactX="-15999" custLinFactNeighborX="-100000" custLinFactNeighborY="18090">
        <dgm:presLayoutVars>
          <dgm:bulletEnabled val="1"/>
        </dgm:presLayoutVars>
      </dgm:prSet>
      <dgm:spPr/>
      <dgm:t>
        <a:bodyPr/>
        <a:lstStyle/>
        <a:p>
          <a:endParaRPr lang="en-US"/>
        </a:p>
      </dgm:t>
    </dgm:pt>
    <dgm:pt modelId="{E2EA85F8-757B-7147-A946-EAF5F7BE2EC6}" type="pres">
      <dgm:prSet presAssocID="{57061094-BD6B-9C40-BD7C-1F25AB06B13B}" presName="Name13" presStyleLbl="parChTrans1D2" presStyleIdx="1" presStyleCnt="12"/>
      <dgm:spPr/>
      <dgm:t>
        <a:bodyPr/>
        <a:lstStyle/>
        <a:p>
          <a:endParaRPr lang="en-US"/>
        </a:p>
      </dgm:t>
    </dgm:pt>
    <dgm:pt modelId="{5B0B4A1B-5DB4-DD4F-941C-5EE8D68C3F0E}" type="pres">
      <dgm:prSet presAssocID="{0118EC3F-8665-E44E-8120-9782D37540C1}" presName="childText" presStyleLbl="bgAcc1" presStyleIdx="1" presStyleCnt="12" custScaleX="303506" custLinFactX="-15999" custLinFactNeighborX="-100000" custLinFactNeighborY="7583">
        <dgm:presLayoutVars>
          <dgm:bulletEnabled val="1"/>
        </dgm:presLayoutVars>
      </dgm:prSet>
      <dgm:spPr/>
      <dgm:t>
        <a:bodyPr/>
        <a:lstStyle/>
        <a:p>
          <a:endParaRPr lang="en-US"/>
        </a:p>
      </dgm:t>
    </dgm:pt>
    <dgm:pt modelId="{62E1D22A-B2E0-544B-AFC7-D605D6AF3C21}" type="pres">
      <dgm:prSet presAssocID="{C4D251F1-F994-734A-8FFE-8927E9306F0A}" presName="Name13" presStyleLbl="parChTrans1D2" presStyleIdx="2" presStyleCnt="12"/>
      <dgm:spPr/>
      <dgm:t>
        <a:bodyPr/>
        <a:lstStyle/>
        <a:p>
          <a:endParaRPr lang="en-US"/>
        </a:p>
      </dgm:t>
    </dgm:pt>
    <dgm:pt modelId="{900AB1A7-520D-5E4D-BF32-AEC67AD408CF}" type="pres">
      <dgm:prSet presAssocID="{F664D233-0FCE-2644-BB45-7BA04A3661C6}" presName="childText" presStyleLbl="bgAcc1" presStyleIdx="2" presStyleCnt="12" custScaleX="300396" custLinFactX="-15999" custLinFactNeighborX="-100000" custLinFactNeighborY="-2923">
        <dgm:presLayoutVars>
          <dgm:bulletEnabled val="1"/>
        </dgm:presLayoutVars>
      </dgm:prSet>
      <dgm:spPr/>
      <dgm:t>
        <a:bodyPr/>
        <a:lstStyle/>
        <a:p>
          <a:endParaRPr lang="en-US"/>
        </a:p>
      </dgm:t>
    </dgm:pt>
    <dgm:pt modelId="{C5A92D45-4EC4-3A43-B3B5-4485057A9190}" type="pres">
      <dgm:prSet presAssocID="{9E23094F-E67B-4849-B052-6DFF87C3BE15}" presName="Name13" presStyleLbl="parChTrans1D2" presStyleIdx="3" presStyleCnt="12"/>
      <dgm:spPr/>
      <dgm:t>
        <a:bodyPr/>
        <a:lstStyle/>
        <a:p>
          <a:endParaRPr lang="en-US"/>
        </a:p>
      </dgm:t>
    </dgm:pt>
    <dgm:pt modelId="{04741267-E669-4B4E-ADD9-CA37A979CC23}" type="pres">
      <dgm:prSet presAssocID="{E13148E0-DDD3-B942-941E-241CF65B30A7}" presName="childText" presStyleLbl="bgAcc1" presStyleIdx="3" presStyleCnt="12" custScaleX="300396" custLinFactX="-15999" custLinFactNeighborX="-100000" custLinFactNeighborY="882">
        <dgm:presLayoutVars>
          <dgm:bulletEnabled val="1"/>
        </dgm:presLayoutVars>
      </dgm:prSet>
      <dgm:spPr/>
      <dgm:t>
        <a:bodyPr/>
        <a:lstStyle/>
        <a:p>
          <a:endParaRPr lang="en-US"/>
        </a:p>
      </dgm:t>
    </dgm:pt>
    <dgm:pt modelId="{5161DCEE-66A9-3348-9B06-4F05066A9985}" type="pres">
      <dgm:prSet presAssocID="{5333717D-A4D8-B04B-8E10-D0E4479BD1B9}" presName="Name13" presStyleLbl="parChTrans1D2" presStyleIdx="4" presStyleCnt="12"/>
      <dgm:spPr/>
      <dgm:t>
        <a:bodyPr/>
        <a:lstStyle/>
        <a:p>
          <a:endParaRPr lang="en-US"/>
        </a:p>
      </dgm:t>
    </dgm:pt>
    <dgm:pt modelId="{D8FE7CB5-06E1-4C4F-AE88-85D62FB28467}" type="pres">
      <dgm:prSet presAssocID="{3AD91E49-9D92-0F4B-A10E-53E7A01E3C4C}" presName="childText" presStyleLbl="bgAcc1" presStyleIdx="4" presStyleCnt="12" custScaleX="302307" custLinFactX="-15999" custLinFactNeighborX="-100000" custLinFactNeighborY="4687">
        <dgm:presLayoutVars>
          <dgm:bulletEnabled val="1"/>
        </dgm:presLayoutVars>
      </dgm:prSet>
      <dgm:spPr/>
      <dgm:t>
        <a:bodyPr/>
        <a:lstStyle/>
        <a:p>
          <a:endParaRPr lang="en-US"/>
        </a:p>
      </dgm:t>
    </dgm:pt>
    <dgm:pt modelId="{A4A3263B-7E9B-9143-8D6C-3320A72D4458}" type="pres">
      <dgm:prSet presAssocID="{548B3DD1-372A-9340-84B5-430683889A41}" presName="Name13" presStyleLbl="parChTrans1D2" presStyleIdx="5" presStyleCnt="12"/>
      <dgm:spPr/>
      <dgm:t>
        <a:bodyPr/>
        <a:lstStyle/>
        <a:p>
          <a:endParaRPr lang="en-US"/>
        </a:p>
      </dgm:t>
    </dgm:pt>
    <dgm:pt modelId="{21BF4C45-E5FA-4141-9CD9-6CD09133D35D}" type="pres">
      <dgm:prSet presAssocID="{ED2F1AE9-A586-2949-B427-E5421173A7DF}" presName="childText" presStyleLbl="bgAcc1" presStyleIdx="5" presStyleCnt="12" custScaleX="312027" custLinFactX="-15999" custLinFactNeighborX="-100000" custLinFactNeighborY="-5820">
        <dgm:presLayoutVars>
          <dgm:bulletEnabled val="1"/>
        </dgm:presLayoutVars>
      </dgm:prSet>
      <dgm:spPr/>
      <dgm:t>
        <a:bodyPr/>
        <a:lstStyle/>
        <a:p>
          <a:endParaRPr lang="en-US"/>
        </a:p>
      </dgm:t>
    </dgm:pt>
    <dgm:pt modelId="{DA43D57B-86CC-154F-9014-AC8251F1EBA7}" type="pres">
      <dgm:prSet presAssocID="{8224E857-546A-FC44-A1AA-59A7ECC47769}" presName="root" presStyleCnt="0"/>
      <dgm:spPr/>
    </dgm:pt>
    <dgm:pt modelId="{A23F0829-65EB-534C-B220-4C7882F898F2}" type="pres">
      <dgm:prSet presAssocID="{8224E857-546A-FC44-A1AA-59A7ECC47769}" presName="rootComposite" presStyleCnt="0"/>
      <dgm:spPr/>
    </dgm:pt>
    <dgm:pt modelId="{5BB47C4F-8A70-9E49-B238-EA0EB4902627}" type="pres">
      <dgm:prSet presAssocID="{8224E857-546A-FC44-A1AA-59A7ECC47769}" presName="rootText" presStyleLbl="node1" presStyleIdx="1" presStyleCnt="2" custScaleX="221574"/>
      <dgm:spPr/>
      <dgm:t>
        <a:bodyPr/>
        <a:lstStyle/>
        <a:p>
          <a:endParaRPr lang="en-US"/>
        </a:p>
      </dgm:t>
    </dgm:pt>
    <dgm:pt modelId="{6EE87659-1ED6-5347-AF5B-EF7D9D236F0A}" type="pres">
      <dgm:prSet presAssocID="{8224E857-546A-FC44-A1AA-59A7ECC47769}" presName="rootConnector" presStyleLbl="node1" presStyleIdx="1" presStyleCnt="2"/>
      <dgm:spPr/>
      <dgm:t>
        <a:bodyPr/>
        <a:lstStyle/>
        <a:p>
          <a:endParaRPr lang="en-US"/>
        </a:p>
      </dgm:t>
    </dgm:pt>
    <dgm:pt modelId="{5FADB4F4-2DC4-9841-9524-8CB5B9575FEA}" type="pres">
      <dgm:prSet presAssocID="{8224E857-546A-FC44-A1AA-59A7ECC47769}" presName="childShape" presStyleCnt="0"/>
      <dgm:spPr/>
    </dgm:pt>
    <dgm:pt modelId="{6B97940A-0F53-F04C-AFF5-7A3D158D1CA2}" type="pres">
      <dgm:prSet presAssocID="{6ABBBFBF-F48F-7E42-9080-A3EC244B32D9}" presName="Name13" presStyleLbl="parChTrans1D2" presStyleIdx="6" presStyleCnt="12"/>
      <dgm:spPr/>
      <dgm:t>
        <a:bodyPr/>
        <a:lstStyle/>
        <a:p>
          <a:endParaRPr lang="en-US"/>
        </a:p>
      </dgm:t>
    </dgm:pt>
    <dgm:pt modelId="{A95A9078-22FD-9E42-9723-018D151E3B70}" type="pres">
      <dgm:prSet presAssocID="{2624DD07-E1DB-214F-A29F-F317A012F57B}" presName="childText" presStyleLbl="bgAcc1" presStyleIdx="6" presStyleCnt="12" custScaleX="328450">
        <dgm:presLayoutVars>
          <dgm:bulletEnabled val="1"/>
        </dgm:presLayoutVars>
      </dgm:prSet>
      <dgm:spPr/>
      <dgm:t>
        <a:bodyPr/>
        <a:lstStyle/>
        <a:p>
          <a:endParaRPr lang="en-US"/>
        </a:p>
      </dgm:t>
    </dgm:pt>
    <dgm:pt modelId="{EFAEC49E-A798-6145-B45F-F9D7DDF5FC34}" type="pres">
      <dgm:prSet presAssocID="{3B0808CA-2AE5-F443-B749-82B1B0C5931B}" presName="Name13" presStyleLbl="parChTrans1D2" presStyleIdx="7" presStyleCnt="12"/>
      <dgm:spPr/>
      <dgm:t>
        <a:bodyPr/>
        <a:lstStyle/>
        <a:p>
          <a:endParaRPr lang="en-US"/>
        </a:p>
      </dgm:t>
    </dgm:pt>
    <dgm:pt modelId="{C280E60E-8029-AD46-8A63-AB65AC18A778}" type="pres">
      <dgm:prSet presAssocID="{EF57F4BD-A4BB-7A4C-9EFE-043641849A11}" presName="childText" presStyleLbl="bgAcc1" presStyleIdx="7" presStyleCnt="12" custScaleX="328450">
        <dgm:presLayoutVars>
          <dgm:bulletEnabled val="1"/>
        </dgm:presLayoutVars>
      </dgm:prSet>
      <dgm:spPr/>
      <dgm:t>
        <a:bodyPr/>
        <a:lstStyle/>
        <a:p>
          <a:endParaRPr lang="en-US"/>
        </a:p>
      </dgm:t>
    </dgm:pt>
    <dgm:pt modelId="{34E4968F-EB85-084A-B837-7B2BB9954DED}" type="pres">
      <dgm:prSet presAssocID="{F882C876-F1CD-2540-920B-A4C2A57BCA75}" presName="Name13" presStyleLbl="parChTrans1D2" presStyleIdx="8" presStyleCnt="12"/>
      <dgm:spPr/>
      <dgm:t>
        <a:bodyPr/>
        <a:lstStyle/>
        <a:p>
          <a:endParaRPr lang="en-US"/>
        </a:p>
      </dgm:t>
    </dgm:pt>
    <dgm:pt modelId="{1C09BCBF-9369-C345-9157-786513690BA9}" type="pres">
      <dgm:prSet presAssocID="{A0D51B86-3D79-F741-8CA2-AA8A7776D3EA}" presName="childText" presStyleLbl="bgAcc1" presStyleIdx="8" presStyleCnt="12" custScaleX="328450">
        <dgm:presLayoutVars>
          <dgm:bulletEnabled val="1"/>
        </dgm:presLayoutVars>
      </dgm:prSet>
      <dgm:spPr/>
      <dgm:t>
        <a:bodyPr/>
        <a:lstStyle/>
        <a:p>
          <a:endParaRPr lang="en-US"/>
        </a:p>
      </dgm:t>
    </dgm:pt>
    <dgm:pt modelId="{013E5AEB-EED6-5D4B-BC02-340C55796752}" type="pres">
      <dgm:prSet presAssocID="{C9632767-1D51-7B4A-9BAE-D55CA71965A8}" presName="Name13" presStyleLbl="parChTrans1D2" presStyleIdx="9" presStyleCnt="12"/>
      <dgm:spPr/>
      <dgm:t>
        <a:bodyPr/>
        <a:lstStyle/>
        <a:p>
          <a:endParaRPr lang="en-US"/>
        </a:p>
      </dgm:t>
    </dgm:pt>
    <dgm:pt modelId="{64C476FA-7A88-3C49-9110-DD0EFBE9707D}" type="pres">
      <dgm:prSet presAssocID="{D2ED0C2C-B3DC-0B42-A942-CFC7B219127A}" presName="childText" presStyleLbl="bgAcc1" presStyleIdx="9" presStyleCnt="12" custScaleX="328450" custLinFactNeighborX="186" custLinFactNeighborY="549">
        <dgm:presLayoutVars>
          <dgm:bulletEnabled val="1"/>
        </dgm:presLayoutVars>
      </dgm:prSet>
      <dgm:spPr/>
      <dgm:t>
        <a:bodyPr/>
        <a:lstStyle/>
        <a:p>
          <a:endParaRPr lang="en-US"/>
        </a:p>
      </dgm:t>
    </dgm:pt>
    <dgm:pt modelId="{F73CE132-A7EB-954B-A48F-0CCF48B7A219}" type="pres">
      <dgm:prSet presAssocID="{9FB346ED-7101-E240-B620-37908CA93BA4}" presName="Name13" presStyleLbl="parChTrans1D2" presStyleIdx="10" presStyleCnt="12"/>
      <dgm:spPr/>
      <dgm:t>
        <a:bodyPr/>
        <a:lstStyle/>
        <a:p>
          <a:endParaRPr lang="en-US"/>
        </a:p>
      </dgm:t>
    </dgm:pt>
    <dgm:pt modelId="{7C58236C-3CA4-9644-B1E8-37AD73385FF9}" type="pres">
      <dgm:prSet presAssocID="{4AAB0BAC-083D-D843-AE53-29867C74E43D}" presName="childText" presStyleLbl="bgAcc1" presStyleIdx="10" presStyleCnt="12" custScaleX="328450">
        <dgm:presLayoutVars>
          <dgm:bulletEnabled val="1"/>
        </dgm:presLayoutVars>
      </dgm:prSet>
      <dgm:spPr/>
      <dgm:t>
        <a:bodyPr/>
        <a:lstStyle/>
        <a:p>
          <a:endParaRPr lang="en-US"/>
        </a:p>
      </dgm:t>
    </dgm:pt>
    <dgm:pt modelId="{B769197F-1E84-EE4F-A641-B030C6D11B26}" type="pres">
      <dgm:prSet presAssocID="{875910A9-4242-F84B-935A-784B020D4849}" presName="Name13" presStyleLbl="parChTrans1D2" presStyleIdx="11" presStyleCnt="12"/>
      <dgm:spPr/>
      <dgm:t>
        <a:bodyPr/>
        <a:lstStyle/>
        <a:p>
          <a:endParaRPr lang="en-US"/>
        </a:p>
      </dgm:t>
    </dgm:pt>
    <dgm:pt modelId="{75953550-0BF7-7241-BCCB-DBBD71D67F7F}" type="pres">
      <dgm:prSet presAssocID="{F18A3A00-DF62-2540-B148-10ED7B05FD0E}" presName="childText" presStyleLbl="bgAcc1" presStyleIdx="11" presStyleCnt="12" custScaleX="337818">
        <dgm:presLayoutVars>
          <dgm:bulletEnabled val="1"/>
        </dgm:presLayoutVars>
      </dgm:prSet>
      <dgm:spPr/>
      <dgm:t>
        <a:bodyPr/>
        <a:lstStyle/>
        <a:p>
          <a:endParaRPr lang="en-US"/>
        </a:p>
      </dgm:t>
    </dgm:pt>
  </dgm:ptLst>
  <dgm:cxnLst>
    <dgm:cxn modelId="{599EBE70-35E7-E541-9A23-461527946D2A}" type="presOf" srcId="{3B0808CA-2AE5-F443-B749-82B1B0C5931B}" destId="{EFAEC49E-A798-6145-B45F-F9D7DDF5FC34}" srcOrd="0" destOrd="0" presId="urn:microsoft.com/office/officeart/2005/8/layout/hierarchy3"/>
    <dgm:cxn modelId="{C59EBFF0-ADB3-F346-AE2F-94C9CBB97075}" type="presOf" srcId="{DCF79C30-8B06-824F-BB9C-F9FA8932B45F}" destId="{01DC29DA-D7A2-454A-8815-241F9087BC77}" srcOrd="0" destOrd="0" presId="urn:microsoft.com/office/officeart/2005/8/layout/hierarchy3"/>
    <dgm:cxn modelId="{E2A53A11-9385-8247-851F-B6B89E241ABA}" type="presOf" srcId="{F882C876-F1CD-2540-920B-A4C2A57BCA75}" destId="{34E4968F-EB85-084A-B837-7B2BB9954DED}" srcOrd="0" destOrd="0" presId="urn:microsoft.com/office/officeart/2005/8/layout/hierarchy3"/>
    <dgm:cxn modelId="{13C4721C-C718-194B-8033-143C634A3875}" type="presOf" srcId="{5333717D-A4D8-B04B-8E10-D0E4479BD1B9}" destId="{5161DCEE-66A9-3348-9B06-4F05066A9985}" srcOrd="0" destOrd="0" presId="urn:microsoft.com/office/officeart/2005/8/layout/hierarchy3"/>
    <dgm:cxn modelId="{CACD5E36-3105-9D45-A097-AF516F3B4017}" type="presOf" srcId="{89934876-87E7-1441-A214-41198BDB7C62}" destId="{1F13D9D7-421E-614B-881E-1C139FB694FE}" srcOrd="0" destOrd="0" presId="urn:microsoft.com/office/officeart/2005/8/layout/hierarchy3"/>
    <dgm:cxn modelId="{CD7847AC-0818-5A4A-B9AB-2D4F90FC4CCA}" srcId="{8224E857-546A-FC44-A1AA-59A7ECC47769}" destId="{2624DD07-E1DB-214F-A29F-F317A012F57B}" srcOrd="0" destOrd="0" parTransId="{6ABBBFBF-F48F-7E42-9080-A3EC244B32D9}" sibTransId="{98007A98-BD15-A746-B11E-EEC5AE5E0DE3}"/>
    <dgm:cxn modelId="{B34C0EE1-AD36-3D41-ADC7-0C11D3BA2658}" srcId="{8224E857-546A-FC44-A1AA-59A7ECC47769}" destId="{F18A3A00-DF62-2540-B148-10ED7B05FD0E}" srcOrd="5" destOrd="0" parTransId="{875910A9-4242-F84B-935A-784B020D4849}" sibTransId="{11B2FECB-A4B5-0F4A-B3CC-62641090DE7B}"/>
    <dgm:cxn modelId="{46DF197D-8306-0F47-9B88-806A369BE434}" srcId="{8224E857-546A-FC44-A1AA-59A7ECC47769}" destId="{4AAB0BAC-083D-D843-AE53-29867C74E43D}" srcOrd="4" destOrd="0" parTransId="{9FB346ED-7101-E240-B620-37908CA93BA4}" sibTransId="{0F49BBB1-3782-D647-99C8-8FBD609C50AB}"/>
    <dgm:cxn modelId="{1A796999-67B1-384D-8FCF-24B4B8DD7FC7}" type="presOf" srcId="{548B3DD1-372A-9340-84B5-430683889A41}" destId="{A4A3263B-7E9B-9143-8D6C-3320A72D4458}" srcOrd="0" destOrd="0" presId="urn:microsoft.com/office/officeart/2005/8/layout/hierarchy3"/>
    <dgm:cxn modelId="{352509C5-E825-7445-8E95-A81DE8F08063}" type="presOf" srcId="{9FB346ED-7101-E240-B620-37908CA93BA4}" destId="{F73CE132-A7EB-954B-A48F-0CCF48B7A219}" srcOrd="0" destOrd="0" presId="urn:microsoft.com/office/officeart/2005/8/layout/hierarchy3"/>
    <dgm:cxn modelId="{FB01E4D2-D0E8-6C44-AC2B-3FB83B67E2C0}" type="presOf" srcId="{9E23094F-E67B-4849-B052-6DFF87C3BE15}" destId="{C5A92D45-4EC4-3A43-B3B5-4485057A9190}" srcOrd="0" destOrd="0" presId="urn:microsoft.com/office/officeart/2005/8/layout/hierarchy3"/>
    <dgm:cxn modelId="{51281515-15CD-8041-AC87-AA37B0F9EC2D}" type="presOf" srcId="{C9632767-1D51-7B4A-9BAE-D55CA71965A8}" destId="{013E5AEB-EED6-5D4B-BC02-340C55796752}" srcOrd="0" destOrd="0" presId="urn:microsoft.com/office/officeart/2005/8/layout/hierarchy3"/>
    <dgm:cxn modelId="{4E6FE3DF-389D-184C-8601-92B940643BE2}" srcId="{B0941833-A740-C143-A19E-75A7DA5D02D7}" destId="{ED2F1AE9-A586-2949-B427-E5421173A7DF}" srcOrd="5" destOrd="0" parTransId="{548B3DD1-372A-9340-84B5-430683889A41}" sibTransId="{77EDF80A-7815-654D-B10B-48E8F8863CDA}"/>
    <dgm:cxn modelId="{95EB6AE4-E61F-5741-AC85-33726E6986DF}" srcId="{B0941833-A740-C143-A19E-75A7DA5D02D7}" destId="{3AD91E49-9D92-0F4B-A10E-53E7A01E3C4C}" srcOrd="4" destOrd="0" parTransId="{5333717D-A4D8-B04B-8E10-D0E4479BD1B9}" sibTransId="{2013A004-5948-E149-B265-8A89A9CF1CB1}"/>
    <dgm:cxn modelId="{DC09585A-90D9-A549-A149-5839B1FD6C24}" type="presOf" srcId="{3AD91E49-9D92-0F4B-A10E-53E7A01E3C4C}" destId="{D8FE7CB5-06E1-4C4F-AE88-85D62FB28467}" srcOrd="0" destOrd="0" presId="urn:microsoft.com/office/officeart/2005/8/layout/hierarchy3"/>
    <dgm:cxn modelId="{E26BCF72-14D2-5E4D-9C58-3D6B290D1B92}" type="presOf" srcId="{6ABBBFBF-F48F-7E42-9080-A3EC244B32D9}" destId="{6B97940A-0F53-F04C-AFF5-7A3D158D1CA2}" srcOrd="0" destOrd="0" presId="urn:microsoft.com/office/officeart/2005/8/layout/hierarchy3"/>
    <dgm:cxn modelId="{066886B0-C5CC-894C-844E-FF9F0201374C}" type="presOf" srcId="{2624DD07-E1DB-214F-A29F-F317A012F57B}" destId="{A95A9078-22FD-9E42-9723-018D151E3B70}" srcOrd="0" destOrd="0" presId="urn:microsoft.com/office/officeart/2005/8/layout/hierarchy3"/>
    <dgm:cxn modelId="{CDD6D452-3981-AB49-9784-999B2F67A1DB}" type="presOf" srcId="{D2ED0C2C-B3DC-0B42-A942-CFC7B219127A}" destId="{64C476FA-7A88-3C49-9110-DD0EFBE9707D}" srcOrd="0" destOrd="0" presId="urn:microsoft.com/office/officeart/2005/8/layout/hierarchy3"/>
    <dgm:cxn modelId="{987E4103-D355-864D-AD59-C4096B2507AB}" srcId="{B0941833-A740-C143-A19E-75A7DA5D02D7}" destId="{0118EC3F-8665-E44E-8120-9782D37540C1}" srcOrd="1" destOrd="0" parTransId="{57061094-BD6B-9C40-BD7C-1F25AB06B13B}" sibTransId="{ED7CA721-013C-D242-A49E-8A7CF3620387}"/>
    <dgm:cxn modelId="{9C8FC4B7-4D71-2E4D-A954-78F89609DE86}" type="presOf" srcId="{B0941833-A740-C143-A19E-75A7DA5D02D7}" destId="{9AFBCB24-BB42-544F-9B84-2923F827DBCE}" srcOrd="0" destOrd="0" presId="urn:microsoft.com/office/officeart/2005/8/layout/hierarchy3"/>
    <dgm:cxn modelId="{AA2CAA1F-634D-CD49-A1C0-49D9989233B0}" type="presOf" srcId="{EF57F4BD-A4BB-7A4C-9EFE-043641849A11}" destId="{C280E60E-8029-AD46-8A63-AB65AC18A778}" srcOrd="0" destOrd="0" presId="urn:microsoft.com/office/officeart/2005/8/layout/hierarchy3"/>
    <dgm:cxn modelId="{EAF5B641-2CD3-3344-8C31-9A306BB4AEB6}" type="presOf" srcId="{875910A9-4242-F84B-935A-784B020D4849}" destId="{B769197F-1E84-EE4F-A641-B030C6D11B26}" srcOrd="0" destOrd="0" presId="urn:microsoft.com/office/officeart/2005/8/layout/hierarchy3"/>
    <dgm:cxn modelId="{D7CF697A-53F6-354D-A3B7-28C919C2A047}" type="presOf" srcId="{F664D233-0FCE-2644-BB45-7BA04A3661C6}" destId="{900AB1A7-520D-5E4D-BF32-AEC67AD408CF}" srcOrd="0" destOrd="0" presId="urn:microsoft.com/office/officeart/2005/8/layout/hierarchy3"/>
    <dgm:cxn modelId="{6C9912A7-CB26-6647-B344-F8DCEA09E935}" type="presOf" srcId="{ED2F1AE9-A586-2949-B427-E5421173A7DF}" destId="{21BF4C45-E5FA-4141-9CD9-6CD09133D35D}" srcOrd="0" destOrd="0" presId="urn:microsoft.com/office/officeart/2005/8/layout/hierarchy3"/>
    <dgm:cxn modelId="{F2C14643-51DA-AF40-8442-6D6A23F8126C}" srcId="{B0941833-A740-C143-A19E-75A7DA5D02D7}" destId="{F664D233-0FCE-2644-BB45-7BA04A3661C6}" srcOrd="2" destOrd="0" parTransId="{C4D251F1-F994-734A-8FFE-8927E9306F0A}" sibTransId="{C26E300A-6A7F-6A4E-9F65-39510041A13B}"/>
    <dgm:cxn modelId="{EE2D74E5-770C-0247-9C0F-E8B98F86721B}" srcId="{8224E857-546A-FC44-A1AA-59A7ECC47769}" destId="{A0D51B86-3D79-F741-8CA2-AA8A7776D3EA}" srcOrd="2" destOrd="0" parTransId="{F882C876-F1CD-2540-920B-A4C2A57BCA75}" sibTransId="{0D4C8EAA-92AD-9D43-AC08-8617357A40E3}"/>
    <dgm:cxn modelId="{F697273D-EA2E-E64A-BBC9-0083EEC91703}" type="presOf" srcId="{B0941833-A740-C143-A19E-75A7DA5D02D7}" destId="{8779391F-AE59-924B-A5CB-86D92DC82DEE}" srcOrd="1" destOrd="0" presId="urn:microsoft.com/office/officeart/2005/8/layout/hierarchy3"/>
    <dgm:cxn modelId="{D441EB98-60FC-3C48-9708-BB780AF24E0C}" srcId="{89934876-87E7-1441-A214-41198BDB7C62}" destId="{8224E857-546A-FC44-A1AA-59A7ECC47769}" srcOrd="1" destOrd="0" parTransId="{C3B888ED-5937-8E45-9358-45D31BDBA6EC}" sibTransId="{DBCC7BF4-0828-6648-9A4E-75DE84B56318}"/>
    <dgm:cxn modelId="{338EDA61-BAAF-5942-A8C7-55A4635F8407}" type="presOf" srcId="{E13148E0-DDD3-B942-941E-241CF65B30A7}" destId="{04741267-E669-4B4E-ADD9-CA37A979CC23}" srcOrd="0" destOrd="0" presId="urn:microsoft.com/office/officeart/2005/8/layout/hierarchy3"/>
    <dgm:cxn modelId="{2AACE1F6-3C5A-884B-AA48-51BE7E700EB7}" srcId="{B0941833-A740-C143-A19E-75A7DA5D02D7}" destId="{55614AFD-1171-F44F-B8F5-9B990A43612F}" srcOrd="0" destOrd="0" parTransId="{DCF79C30-8B06-824F-BB9C-F9FA8932B45F}" sibTransId="{10A3D526-3137-B542-9A21-4AA91AD43736}"/>
    <dgm:cxn modelId="{C303FAC1-BB75-F243-8DA2-3789DD92F749}" type="presOf" srcId="{4AAB0BAC-083D-D843-AE53-29867C74E43D}" destId="{7C58236C-3CA4-9644-B1E8-37AD73385FF9}" srcOrd="0" destOrd="0" presId="urn:microsoft.com/office/officeart/2005/8/layout/hierarchy3"/>
    <dgm:cxn modelId="{0861F2ED-7044-DD4A-9FB2-E048785BE1B6}" type="presOf" srcId="{F18A3A00-DF62-2540-B148-10ED7B05FD0E}" destId="{75953550-0BF7-7241-BCCB-DBBD71D67F7F}" srcOrd="0" destOrd="0" presId="urn:microsoft.com/office/officeart/2005/8/layout/hierarchy3"/>
    <dgm:cxn modelId="{1E5DF2EC-5774-5745-9E55-DE52E36ECA5E}" srcId="{B0941833-A740-C143-A19E-75A7DA5D02D7}" destId="{E13148E0-DDD3-B942-941E-241CF65B30A7}" srcOrd="3" destOrd="0" parTransId="{9E23094F-E67B-4849-B052-6DFF87C3BE15}" sibTransId="{66BC2D77-7505-364C-A759-62130A33C523}"/>
    <dgm:cxn modelId="{3CB0CF22-D546-A84E-BCD5-AF9AE37C2917}" type="presOf" srcId="{55614AFD-1171-F44F-B8F5-9B990A43612F}" destId="{18594B9B-6485-AC46-B652-94D80B312DA4}" srcOrd="0" destOrd="0" presId="urn:microsoft.com/office/officeart/2005/8/layout/hierarchy3"/>
    <dgm:cxn modelId="{33ACEC42-E66C-8D4A-B879-838EB96F513B}" type="presOf" srcId="{8224E857-546A-FC44-A1AA-59A7ECC47769}" destId="{5BB47C4F-8A70-9E49-B238-EA0EB4902627}" srcOrd="0" destOrd="0" presId="urn:microsoft.com/office/officeart/2005/8/layout/hierarchy3"/>
    <dgm:cxn modelId="{8A5385A8-52CE-D447-85D4-3906C7F045E3}" srcId="{8224E857-546A-FC44-A1AA-59A7ECC47769}" destId="{EF57F4BD-A4BB-7A4C-9EFE-043641849A11}" srcOrd="1" destOrd="0" parTransId="{3B0808CA-2AE5-F443-B749-82B1B0C5931B}" sibTransId="{602D7F32-8281-204F-9F71-0A12545857AC}"/>
    <dgm:cxn modelId="{DF5FCDA4-3466-ED46-A9D5-FCA90AC6B918}" type="presOf" srcId="{0118EC3F-8665-E44E-8120-9782D37540C1}" destId="{5B0B4A1B-5DB4-DD4F-941C-5EE8D68C3F0E}" srcOrd="0" destOrd="0" presId="urn:microsoft.com/office/officeart/2005/8/layout/hierarchy3"/>
    <dgm:cxn modelId="{4241B1B5-E085-094B-95A3-8A13224B9EFD}" type="presOf" srcId="{57061094-BD6B-9C40-BD7C-1F25AB06B13B}" destId="{E2EA85F8-757B-7147-A946-EAF5F7BE2EC6}" srcOrd="0" destOrd="0" presId="urn:microsoft.com/office/officeart/2005/8/layout/hierarchy3"/>
    <dgm:cxn modelId="{2A9E5535-EB95-E44F-B41F-F495ED0DAFEE}" srcId="{8224E857-546A-FC44-A1AA-59A7ECC47769}" destId="{D2ED0C2C-B3DC-0B42-A942-CFC7B219127A}" srcOrd="3" destOrd="0" parTransId="{C9632767-1D51-7B4A-9BAE-D55CA71965A8}" sibTransId="{F6614E91-5302-C643-BFB3-3E1EE517E184}"/>
    <dgm:cxn modelId="{62F049F9-D332-6044-A8E5-FB184BB624EE}" type="presOf" srcId="{8224E857-546A-FC44-A1AA-59A7ECC47769}" destId="{6EE87659-1ED6-5347-AF5B-EF7D9D236F0A}" srcOrd="1" destOrd="0" presId="urn:microsoft.com/office/officeart/2005/8/layout/hierarchy3"/>
    <dgm:cxn modelId="{437785FF-D389-0141-8E1E-AC2688A037A1}" type="presOf" srcId="{C4D251F1-F994-734A-8FFE-8927E9306F0A}" destId="{62E1D22A-B2E0-544B-AFC7-D605D6AF3C21}" srcOrd="0" destOrd="0" presId="urn:microsoft.com/office/officeart/2005/8/layout/hierarchy3"/>
    <dgm:cxn modelId="{9DAD8C29-E9C3-1D40-ABF6-EA09F3DBA0EB}" type="presOf" srcId="{A0D51B86-3D79-F741-8CA2-AA8A7776D3EA}" destId="{1C09BCBF-9369-C345-9157-786513690BA9}" srcOrd="0" destOrd="0" presId="urn:microsoft.com/office/officeart/2005/8/layout/hierarchy3"/>
    <dgm:cxn modelId="{C47FB401-F06A-A044-8F34-E21AF17D4E70}" srcId="{89934876-87E7-1441-A214-41198BDB7C62}" destId="{B0941833-A740-C143-A19E-75A7DA5D02D7}" srcOrd="0" destOrd="0" parTransId="{04983751-1C20-7948-BEA9-0D157BE4B58E}" sibTransId="{593A8654-3AA9-EC4A-A7F7-B969D4C5BB9A}"/>
    <dgm:cxn modelId="{AD70B645-04E2-9D48-BF65-457070FFFF2E}" type="presParOf" srcId="{1F13D9D7-421E-614B-881E-1C139FB694FE}" destId="{2C681796-F501-8A42-B4A7-63C26B68EF8B}" srcOrd="0" destOrd="0" presId="urn:microsoft.com/office/officeart/2005/8/layout/hierarchy3"/>
    <dgm:cxn modelId="{79F55E5A-71F0-C649-ACD1-7B83A497B52D}" type="presParOf" srcId="{2C681796-F501-8A42-B4A7-63C26B68EF8B}" destId="{4F144F13-35B7-894F-A8F8-9E802B34442E}" srcOrd="0" destOrd="0" presId="urn:microsoft.com/office/officeart/2005/8/layout/hierarchy3"/>
    <dgm:cxn modelId="{F260CA1C-3051-7748-BD40-6F8519179160}" type="presParOf" srcId="{4F144F13-35B7-894F-A8F8-9E802B34442E}" destId="{9AFBCB24-BB42-544F-9B84-2923F827DBCE}" srcOrd="0" destOrd="0" presId="urn:microsoft.com/office/officeart/2005/8/layout/hierarchy3"/>
    <dgm:cxn modelId="{8F509F1A-1318-0147-A357-0D079069FC52}" type="presParOf" srcId="{4F144F13-35B7-894F-A8F8-9E802B34442E}" destId="{8779391F-AE59-924B-A5CB-86D92DC82DEE}" srcOrd="1" destOrd="0" presId="urn:microsoft.com/office/officeart/2005/8/layout/hierarchy3"/>
    <dgm:cxn modelId="{28ED5D52-1D93-A94C-9D03-7C528008265F}" type="presParOf" srcId="{2C681796-F501-8A42-B4A7-63C26B68EF8B}" destId="{36712B1E-18F6-B041-A5BE-FDF40888F0A1}" srcOrd="1" destOrd="0" presId="urn:microsoft.com/office/officeart/2005/8/layout/hierarchy3"/>
    <dgm:cxn modelId="{81FF35CB-2895-2645-8811-89FB4983CB7B}" type="presParOf" srcId="{36712B1E-18F6-B041-A5BE-FDF40888F0A1}" destId="{01DC29DA-D7A2-454A-8815-241F9087BC77}" srcOrd="0" destOrd="0" presId="urn:microsoft.com/office/officeart/2005/8/layout/hierarchy3"/>
    <dgm:cxn modelId="{E578AAB8-C271-1A49-BF1C-E498CE64A35D}" type="presParOf" srcId="{36712B1E-18F6-B041-A5BE-FDF40888F0A1}" destId="{18594B9B-6485-AC46-B652-94D80B312DA4}" srcOrd="1" destOrd="0" presId="urn:microsoft.com/office/officeart/2005/8/layout/hierarchy3"/>
    <dgm:cxn modelId="{1B5901C8-03BE-BD4B-B2B6-92561AA127D0}" type="presParOf" srcId="{36712B1E-18F6-B041-A5BE-FDF40888F0A1}" destId="{E2EA85F8-757B-7147-A946-EAF5F7BE2EC6}" srcOrd="2" destOrd="0" presId="urn:microsoft.com/office/officeart/2005/8/layout/hierarchy3"/>
    <dgm:cxn modelId="{54D231EF-2E75-4745-B164-006FEA683C90}" type="presParOf" srcId="{36712B1E-18F6-B041-A5BE-FDF40888F0A1}" destId="{5B0B4A1B-5DB4-DD4F-941C-5EE8D68C3F0E}" srcOrd="3" destOrd="0" presId="urn:microsoft.com/office/officeart/2005/8/layout/hierarchy3"/>
    <dgm:cxn modelId="{58E81C2B-38C2-7844-A44E-FA512765E284}" type="presParOf" srcId="{36712B1E-18F6-B041-A5BE-FDF40888F0A1}" destId="{62E1D22A-B2E0-544B-AFC7-D605D6AF3C21}" srcOrd="4" destOrd="0" presId="urn:microsoft.com/office/officeart/2005/8/layout/hierarchy3"/>
    <dgm:cxn modelId="{18755CDF-B647-8B41-A057-CD1A93EA8918}" type="presParOf" srcId="{36712B1E-18F6-B041-A5BE-FDF40888F0A1}" destId="{900AB1A7-520D-5E4D-BF32-AEC67AD408CF}" srcOrd="5" destOrd="0" presId="urn:microsoft.com/office/officeart/2005/8/layout/hierarchy3"/>
    <dgm:cxn modelId="{4633148F-4DA6-E641-9250-887F25556A10}" type="presParOf" srcId="{36712B1E-18F6-B041-A5BE-FDF40888F0A1}" destId="{C5A92D45-4EC4-3A43-B3B5-4485057A9190}" srcOrd="6" destOrd="0" presId="urn:microsoft.com/office/officeart/2005/8/layout/hierarchy3"/>
    <dgm:cxn modelId="{A81731EB-65AA-9C4A-AE52-1CD82D01A8F4}" type="presParOf" srcId="{36712B1E-18F6-B041-A5BE-FDF40888F0A1}" destId="{04741267-E669-4B4E-ADD9-CA37A979CC23}" srcOrd="7" destOrd="0" presId="urn:microsoft.com/office/officeart/2005/8/layout/hierarchy3"/>
    <dgm:cxn modelId="{FD6E4385-77ED-2F42-B48D-D0C1CFE03B2A}" type="presParOf" srcId="{36712B1E-18F6-B041-A5BE-FDF40888F0A1}" destId="{5161DCEE-66A9-3348-9B06-4F05066A9985}" srcOrd="8" destOrd="0" presId="urn:microsoft.com/office/officeart/2005/8/layout/hierarchy3"/>
    <dgm:cxn modelId="{11D4167B-2D37-BA4A-B9CB-1F469148E26F}" type="presParOf" srcId="{36712B1E-18F6-B041-A5BE-FDF40888F0A1}" destId="{D8FE7CB5-06E1-4C4F-AE88-85D62FB28467}" srcOrd="9" destOrd="0" presId="urn:microsoft.com/office/officeart/2005/8/layout/hierarchy3"/>
    <dgm:cxn modelId="{10DFACA3-A345-1649-AE1F-FDE4B4ECBAA6}" type="presParOf" srcId="{36712B1E-18F6-B041-A5BE-FDF40888F0A1}" destId="{A4A3263B-7E9B-9143-8D6C-3320A72D4458}" srcOrd="10" destOrd="0" presId="urn:microsoft.com/office/officeart/2005/8/layout/hierarchy3"/>
    <dgm:cxn modelId="{CA483590-D858-E14B-8295-324FB3BEF922}" type="presParOf" srcId="{36712B1E-18F6-B041-A5BE-FDF40888F0A1}" destId="{21BF4C45-E5FA-4141-9CD9-6CD09133D35D}" srcOrd="11" destOrd="0" presId="urn:microsoft.com/office/officeart/2005/8/layout/hierarchy3"/>
    <dgm:cxn modelId="{DA498A03-5898-084B-BD66-C754E920E665}" type="presParOf" srcId="{1F13D9D7-421E-614B-881E-1C139FB694FE}" destId="{DA43D57B-86CC-154F-9014-AC8251F1EBA7}" srcOrd="1" destOrd="0" presId="urn:microsoft.com/office/officeart/2005/8/layout/hierarchy3"/>
    <dgm:cxn modelId="{09FA83BC-D73D-5A44-908A-6A00689A04FB}" type="presParOf" srcId="{DA43D57B-86CC-154F-9014-AC8251F1EBA7}" destId="{A23F0829-65EB-534C-B220-4C7882F898F2}" srcOrd="0" destOrd="0" presId="urn:microsoft.com/office/officeart/2005/8/layout/hierarchy3"/>
    <dgm:cxn modelId="{D83C16B9-5AB4-3B42-8F28-CA0865A22CB0}" type="presParOf" srcId="{A23F0829-65EB-534C-B220-4C7882F898F2}" destId="{5BB47C4F-8A70-9E49-B238-EA0EB4902627}" srcOrd="0" destOrd="0" presId="urn:microsoft.com/office/officeart/2005/8/layout/hierarchy3"/>
    <dgm:cxn modelId="{B2C19764-9BFF-6D4E-ACEB-CC20D3905710}" type="presParOf" srcId="{A23F0829-65EB-534C-B220-4C7882F898F2}" destId="{6EE87659-1ED6-5347-AF5B-EF7D9D236F0A}" srcOrd="1" destOrd="0" presId="urn:microsoft.com/office/officeart/2005/8/layout/hierarchy3"/>
    <dgm:cxn modelId="{5F841074-4C47-0946-9E88-A6AC44F941E6}" type="presParOf" srcId="{DA43D57B-86CC-154F-9014-AC8251F1EBA7}" destId="{5FADB4F4-2DC4-9841-9524-8CB5B9575FEA}" srcOrd="1" destOrd="0" presId="urn:microsoft.com/office/officeart/2005/8/layout/hierarchy3"/>
    <dgm:cxn modelId="{7EB639F8-DB7A-A845-9A2D-C6AA9BCF0D90}" type="presParOf" srcId="{5FADB4F4-2DC4-9841-9524-8CB5B9575FEA}" destId="{6B97940A-0F53-F04C-AFF5-7A3D158D1CA2}" srcOrd="0" destOrd="0" presId="urn:microsoft.com/office/officeart/2005/8/layout/hierarchy3"/>
    <dgm:cxn modelId="{37230C5A-5447-C64E-8CD2-BE30A536BC84}" type="presParOf" srcId="{5FADB4F4-2DC4-9841-9524-8CB5B9575FEA}" destId="{A95A9078-22FD-9E42-9723-018D151E3B70}" srcOrd="1" destOrd="0" presId="urn:microsoft.com/office/officeart/2005/8/layout/hierarchy3"/>
    <dgm:cxn modelId="{938656BA-9EBA-EB47-A00D-7B16A8FCB8C5}" type="presParOf" srcId="{5FADB4F4-2DC4-9841-9524-8CB5B9575FEA}" destId="{EFAEC49E-A798-6145-B45F-F9D7DDF5FC34}" srcOrd="2" destOrd="0" presId="urn:microsoft.com/office/officeart/2005/8/layout/hierarchy3"/>
    <dgm:cxn modelId="{92C17385-FCB9-1247-ABA6-773CB9FF360F}" type="presParOf" srcId="{5FADB4F4-2DC4-9841-9524-8CB5B9575FEA}" destId="{C280E60E-8029-AD46-8A63-AB65AC18A778}" srcOrd="3" destOrd="0" presId="urn:microsoft.com/office/officeart/2005/8/layout/hierarchy3"/>
    <dgm:cxn modelId="{326A2C1F-B64A-3E4F-9498-EF4796793F14}" type="presParOf" srcId="{5FADB4F4-2DC4-9841-9524-8CB5B9575FEA}" destId="{34E4968F-EB85-084A-B837-7B2BB9954DED}" srcOrd="4" destOrd="0" presId="urn:microsoft.com/office/officeart/2005/8/layout/hierarchy3"/>
    <dgm:cxn modelId="{876EC8DF-E172-9741-8E95-099CC324B286}" type="presParOf" srcId="{5FADB4F4-2DC4-9841-9524-8CB5B9575FEA}" destId="{1C09BCBF-9369-C345-9157-786513690BA9}" srcOrd="5" destOrd="0" presId="urn:microsoft.com/office/officeart/2005/8/layout/hierarchy3"/>
    <dgm:cxn modelId="{70591717-3881-7B4D-9E98-9D7BB3F9BD77}" type="presParOf" srcId="{5FADB4F4-2DC4-9841-9524-8CB5B9575FEA}" destId="{013E5AEB-EED6-5D4B-BC02-340C55796752}" srcOrd="6" destOrd="0" presId="urn:microsoft.com/office/officeart/2005/8/layout/hierarchy3"/>
    <dgm:cxn modelId="{5F89EFA1-AE72-794C-BE7E-95D090898DD1}" type="presParOf" srcId="{5FADB4F4-2DC4-9841-9524-8CB5B9575FEA}" destId="{64C476FA-7A88-3C49-9110-DD0EFBE9707D}" srcOrd="7" destOrd="0" presId="urn:microsoft.com/office/officeart/2005/8/layout/hierarchy3"/>
    <dgm:cxn modelId="{D22578A7-538C-4D47-8771-45EDE4F0204E}" type="presParOf" srcId="{5FADB4F4-2DC4-9841-9524-8CB5B9575FEA}" destId="{F73CE132-A7EB-954B-A48F-0CCF48B7A219}" srcOrd="8" destOrd="0" presId="urn:microsoft.com/office/officeart/2005/8/layout/hierarchy3"/>
    <dgm:cxn modelId="{88070E16-6379-454E-A548-75E33FD83194}" type="presParOf" srcId="{5FADB4F4-2DC4-9841-9524-8CB5B9575FEA}" destId="{7C58236C-3CA4-9644-B1E8-37AD73385FF9}" srcOrd="9" destOrd="0" presId="urn:microsoft.com/office/officeart/2005/8/layout/hierarchy3"/>
    <dgm:cxn modelId="{FC0B63F6-66E9-AD49-BF8F-9F02708A86FB}" type="presParOf" srcId="{5FADB4F4-2DC4-9841-9524-8CB5B9575FEA}" destId="{B769197F-1E84-EE4F-A641-B030C6D11B26}" srcOrd="10" destOrd="0" presId="urn:microsoft.com/office/officeart/2005/8/layout/hierarchy3"/>
    <dgm:cxn modelId="{1E10EA29-B785-8D46-A03B-9FC2C4F513F1}" type="presParOf" srcId="{5FADB4F4-2DC4-9841-9524-8CB5B9575FEA}" destId="{75953550-0BF7-7241-BCCB-DBBD71D67F7F}" srcOrd="11"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D20320E5-C25C-0647-B1E2-F121A6EB971A}"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2451566D-DF63-104D-B076-E8E061A6CB74}">
      <dgm:prSet phldrT="[Text]"/>
      <dgm:spPr/>
      <dgm:t>
        <a:bodyPr/>
        <a:lstStyle/>
        <a:p>
          <a:r>
            <a:rPr lang="en-US" dirty="0" smtClean="0"/>
            <a:t>Advertising and formal applications process</a:t>
          </a:r>
          <a:endParaRPr lang="en-US" dirty="0"/>
        </a:p>
      </dgm:t>
    </dgm:pt>
    <dgm:pt modelId="{9B6419B6-1698-B747-8B64-5110268A02D0}" type="parTrans" cxnId="{F2A7B30F-5F37-8A4F-A7A9-B818C8769AF4}">
      <dgm:prSet/>
      <dgm:spPr/>
      <dgm:t>
        <a:bodyPr/>
        <a:lstStyle/>
        <a:p>
          <a:endParaRPr lang="en-US"/>
        </a:p>
      </dgm:t>
    </dgm:pt>
    <dgm:pt modelId="{CEAD7C8C-49EA-D142-AB6A-DC1E35CC93A9}" type="sibTrans" cxnId="{F2A7B30F-5F37-8A4F-A7A9-B818C8769AF4}">
      <dgm:prSet/>
      <dgm:spPr/>
      <dgm:t>
        <a:bodyPr/>
        <a:lstStyle/>
        <a:p>
          <a:endParaRPr lang="en-US"/>
        </a:p>
      </dgm:t>
    </dgm:pt>
    <dgm:pt modelId="{551E359A-D731-DB49-AAAC-9E83599993ED}">
      <dgm:prSet phldrT="[Text]"/>
      <dgm:spPr/>
      <dgm:t>
        <a:bodyPr/>
        <a:lstStyle/>
        <a:p>
          <a:r>
            <a:rPr lang="en-US" dirty="0" smtClean="0"/>
            <a:t>Job description</a:t>
          </a:r>
          <a:endParaRPr lang="en-US" dirty="0"/>
        </a:p>
      </dgm:t>
    </dgm:pt>
    <dgm:pt modelId="{44813A95-5910-4140-817C-81F265AB4317}" type="parTrans" cxnId="{4E26626E-63E7-2B4D-8E28-A309959BC9E8}">
      <dgm:prSet/>
      <dgm:spPr/>
      <dgm:t>
        <a:bodyPr/>
        <a:lstStyle/>
        <a:p>
          <a:endParaRPr lang="en-US"/>
        </a:p>
      </dgm:t>
    </dgm:pt>
    <dgm:pt modelId="{C21C4B09-6B01-DF46-8398-EB3D7ABF42DB}" type="sibTrans" cxnId="{4E26626E-63E7-2B4D-8E28-A309959BC9E8}">
      <dgm:prSet/>
      <dgm:spPr/>
      <dgm:t>
        <a:bodyPr/>
        <a:lstStyle/>
        <a:p>
          <a:endParaRPr lang="en-US"/>
        </a:p>
      </dgm:t>
    </dgm:pt>
    <dgm:pt modelId="{EE86E9A1-4C57-AC41-BC45-76BE46D36529}">
      <dgm:prSet phldrT="[Text]"/>
      <dgm:spPr/>
      <dgm:t>
        <a:bodyPr/>
        <a:lstStyle/>
        <a:p>
          <a:r>
            <a:rPr lang="en-US" dirty="0" smtClean="0"/>
            <a:t>Main purpose/strategic role</a:t>
          </a:r>
          <a:endParaRPr lang="en-US" dirty="0"/>
        </a:p>
      </dgm:t>
    </dgm:pt>
    <dgm:pt modelId="{8D8147E3-B340-2548-8E40-702643C53A5D}" type="parTrans" cxnId="{579BDE67-931D-AF48-8212-380A5CBDE2CC}">
      <dgm:prSet/>
      <dgm:spPr/>
      <dgm:t>
        <a:bodyPr/>
        <a:lstStyle/>
        <a:p>
          <a:endParaRPr lang="en-US"/>
        </a:p>
      </dgm:t>
    </dgm:pt>
    <dgm:pt modelId="{4AE7E39D-4DF2-C14F-A294-A37DB42F140E}" type="sibTrans" cxnId="{579BDE67-931D-AF48-8212-380A5CBDE2CC}">
      <dgm:prSet/>
      <dgm:spPr/>
      <dgm:t>
        <a:bodyPr/>
        <a:lstStyle/>
        <a:p>
          <a:endParaRPr lang="en-US"/>
        </a:p>
      </dgm:t>
    </dgm:pt>
    <dgm:pt modelId="{AAB7A905-5419-3A4E-B347-BFCFE054A561}">
      <dgm:prSet phldrT="[Text]"/>
      <dgm:spPr/>
      <dgm:t>
        <a:bodyPr/>
        <a:lstStyle/>
        <a:p>
          <a:r>
            <a:rPr lang="en-US" dirty="0" smtClean="0"/>
            <a:t>Person specification</a:t>
          </a:r>
          <a:endParaRPr lang="en-US" dirty="0"/>
        </a:p>
      </dgm:t>
    </dgm:pt>
    <dgm:pt modelId="{49AF22AD-64E2-914E-88BB-C285E92490ED}" type="parTrans" cxnId="{AFED1861-C689-9842-B8F8-1363F0E5FFAF}">
      <dgm:prSet/>
      <dgm:spPr/>
      <dgm:t>
        <a:bodyPr/>
        <a:lstStyle/>
        <a:p>
          <a:endParaRPr lang="en-US"/>
        </a:p>
      </dgm:t>
    </dgm:pt>
    <dgm:pt modelId="{25D38E56-61B9-144E-96BC-B24A0A94E6B3}" type="sibTrans" cxnId="{AFED1861-C689-9842-B8F8-1363F0E5FFAF}">
      <dgm:prSet/>
      <dgm:spPr/>
      <dgm:t>
        <a:bodyPr/>
        <a:lstStyle/>
        <a:p>
          <a:endParaRPr lang="en-US"/>
        </a:p>
      </dgm:t>
    </dgm:pt>
    <dgm:pt modelId="{E9C0A2C9-8A14-DB46-ADC5-DA67898300A5}">
      <dgm:prSet phldrT="[Text]"/>
      <dgm:spPr/>
      <dgm:t>
        <a:bodyPr/>
        <a:lstStyle/>
        <a:p>
          <a:r>
            <a:rPr lang="en-US" dirty="0" smtClean="0"/>
            <a:t>Accountabilities</a:t>
          </a:r>
          <a:endParaRPr lang="en-US" dirty="0"/>
        </a:p>
      </dgm:t>
    </dgm:pt>
    <dgm:pt modelId="{974EDA41-8EA7-C440-9023-1FD0C5A521E5}" type="parTrans" cxnId="{8ADADC58-F83E-0D44-B467-3AD680F79222}">
      <dgm:prSet/>
      <dgm:spPr/>
      <dgm:t>
        <a:bodyPr/>
        <a:lstStyle/>
        <a:p>
          <a:endParaRPr lang="en-US"/>
        </a:p>
      </dgm:t>
    </dgm:pt>
    <dgm:pt modelId="{6F8D67FF-A793-074E-AF0B-F20E122130B2}" type="sibTrans" cxnId="{8ADADC58-F83E-0D44-B467-3AD680F79222}">
      <dgm:prSet/>
      <dgm:spPr/>
      <dgm:t>
        <a:bodyPr/>
        <a:lstStyle/>
        <a:p>
          <a:endParaRPr lang="en-US"/>
        </a:p>
      </dgm:t>
    </dgm:pt>
    <dgm:pt modelId="{ACFE1016-8465-CF48-B80B-ADCDB700C64B}">
      <dgm:prSet phldrT="[Text]"/>
      <dgm:spPr/>
      <dgm:t>
        <a:bodyPr/>
        <a:lstStyle/>
        <a:p>
          <a:r>
            <a:rPr lang="en-US" dirty="0" smtClean="0"/>
            <a:t>Main activities and responsibilities</a:t>
          </a:r>
          <a:endParaRPr lang="en-US" dirty="0"/>
        </a:p>
      </dgm:t>
    </dgm:pt>
    <dgm:pt modelId="{A285B157-8DA6-DF45-865D-04C36FA05E0D}" type="parTrans" cxnId="{4CB4E0DE-F86A-C647-A637-823FFD561B92}">
      <dgm:prSet/>
      <dgm:spPr/>
      <dgm:t>
        <a:bodyPr/>
        <a:lstStyle/>
        <a:p>
          <a:endParaRPr lang="en-US"/>
        </a:p>
      </dgm:t>
    </dgm:pt>
    <dgm:pt modelId="{8DB426F0-1C14-A94A-899D-B207DB4663D0}" type="sibTrans" cxnId="{4CB4E0DE-F86A-C647-A637-823FFD561B92}">
      <dgm:prSet/>
      <dgm:spPr/>
      <dgm:t>
        <a:bodyPr/>
        <a:lstStyle/>
        <a:p>
          <a:endParaRPr lang="en-US"/>
        </a:p>
      </dgm:t>
    </dgm:pt>
    <dgm:pt modelId="{7501D1F9-B2E2-1348-9240-39455A7D8F81}">
      <dgm:prSet phldrT="[Text]"/>
      <dgm:spPr/>
      <dgm:t>
        <a:bodyPr/>
        <a:lstStyle/>
        <a:p>
          <a:r>
            <a:rPr lang="en-US" dirty="0" smtClean="0"/>
            <a:t>Education/training/qualifications</a:t>
          </a:r>
          <a:endParaRPr lang="en-US" dirty="0"/>
        </a:p>
      </dgm:t>
    </dgm:pt>
    <dgm:pt modelId="{F85658B8-079F-9449-9EA6-12D0C20709A9}" type="parTrans" cxnId="{D726D19D-BD22-FE4E-9994-0FDD3FA3F5F8}">
      <dgm:prSet/>
      <dgm:spPr/>
      <dgm:t>
        <a:bodyPr/>
        <a:lstStyle/>
        <a:p>
          <a:endParaRPr lang="en-US"/>
        </a:p>
      </dgm:t>
    </dgm:pt>
    <dgm:pt modelId="{E64893CF-D622-7E4F-B1AC-9D74FCE12A78}" type="sibTrans" cxnId="{D726D19D-BD22-FE4E-9994-0FDD3FA3F5F8}">
      <dgm:prSet/>
      <dgm:spPr/>
      <dgm:t>
        <a:bodyPr/>
        <a:lstStyle/>
        <a:p>
          <a:endParaRPr lang="en-US"/>
        </a:p>
      </dgm:t>
    </dgm:pt>
    <dgm:pt modelId="{7376B0FD-FB63-B74F-B463-931C3CF6E9C2}">
      <dgm:prSet phldrT="[Text]"/>
      <dgm:spPr/>
      <dgm:t>
        <a:bodyPr/>
        <a:lstStyle/>
        <a:p>
          <a:r>
            <a:rPr lang="en-US" dirty="0" smtClean="0"/>
            <a:t>Relevant knowledge</a:t>
          </a:r>
          <a:endParaRPr lang="en-US" dirty="0"/>
        </a:p>
      </dgm:t>
    </dgm:pt>
    <dgm:pt modelId="{82A9FD1A-4D06-1644-B2CD-FAC25A2B8484}" type="parTrans" cxnId="{827974B2-2851-3843-A52C-5D805F67885C}">
      <dgm:prSet/>
      <dgm:spPr/>
      <dgm:t>
        <a:bodyPr/>
        <a:lstStyle/>
        <a:p>
          <a:endParaRPr lang="en-US"/>
        </a:p>
      </dgm:t>
    </dgm:pt>
    <dgm:pt modelId="{6CD8ED8D-1DD5-9040-998A-38E37BFA21AE}" type="sibTrans" cxnId="{827974B2-2851-3843-A52C-5D805F67885C}">
      <dgm:prSet/>
      <dgm:spPr/>
      <dgm:t>
        <a:bodyPr/>
        <a:lstStyle/>
        <a:p>
          <a:endParaRPr lang="en-US"/>
        </a:p>
      </dgm:t>
    </dgm:pt>
    <dgm:pt modelId="{743C75BA-AD0C-1847-8763-578AC2F873BB}">
      <dgm:prSet phldrT="[Text]"/>
      <dgm:spPr/>
      <dgm:t>
        <a:bodyPr/>
        <a:lstStyle/>
        <a:p>
          <a:r>
            <a:rPr lang="en-US" dirty="0" smtClean="0"/>
            <a:t>Relevant experience</a:t>
          </a:r>
          <a:endParaRPr lang="en-US" dirty="0"/>
        </a:p>
      </dgm:t>
    </dgm:pt>
    <dgm:pt modelId="{6CC5810E-7DF5-5B42-9852-FAB217B6FD02}" type="parTrans" cxnId="{E0970F3F-271D-B64E-96C3-214527A54856}">
      <dgm:prSet/>
      <dgm:spPr/>
      <dgm:t>
        <a:bodyPr/>
        <a:lstStyle/>
        <a:p>
          <a:endParaRPr lang="en-US"/>
        </a:p>
      </dgm:t>
    </dgm:pt>
    <dgm:pt modelId="{2C2479C2-0A6E-B044-B2E2-163F9645EBF2}" type="sibTrans" cxnId="{E0970F3F-271D-B64E-96C3-214527A54856}">
      <dgm:prSet/>
      <dgm:spPr/>
      <dgm:t>
        <a:bodyPr/>
        <a:lstStyle/>
        <a:p>
          <a:endParaRPr lang="en-US"/>
        </a:p>
      </dgm:t>
    </dgm:pt>
    <dgm:pt modelId="{319D5F73-0487-874F-804A-68308712B8F3}">
      <dgm:prSet phldrT="[Text]"/>
      <dgm:spPr/>
      <dgm:t>
        <a:bodyPr/>
        <a:lstStyle/>
        <a:p>
          <a:r>
            <a:rPr lang="en-US" dirty="0" smtClean="0"/>
            <a:t>Skills</a:t>
          </a:r>
          <a:endParaRPr lang="en-US" dirty="0"/>
        </a:p>
      </dgm:t>
    </dgm:pt>
    <dgm:pt modelId="{F8F85705-BFB0-1340-A6AD-F3270A94FA08}" type="parTrans" cxnId="{99046BF8-A8BF-264C-8C5E-49CC3AD11873}">
      <dgm:prSet/>
      <dgm:spPr/>
      <dgm:t>
        <a:bodyPr/>
        <a:lstStyle/>
        <a:p>
          <a:endParaRPr lang="en-US"/>
        </a:p>
      </dgm:t>
    </dgm:pt>
    <dgm:pt modelId="{EC441DBE-DC2B-D94F-9F1D-47DA469D86D1}" type="sibTrans" cxnId="{99046BF8-A8BF-264C-8C5E-49CC3AD11873}">
      <dgm:prSet/>
      <dgm:spPr/>
      <dgm:t>
        <a:bodyPr/>
        <a:lstStyle/>
        <a:p>
          <a:endParaRPr lang="en-US"/>
        </a:p>
      </dgm:t>
    </dgm:pt>
    <dgm:pt modelId="{F3F49766-307B-EC42-B489-FE584069E1F5}">
      <dgm:prSet phldrT="[Text]"/>
      <dgm:spPr/>
      <dgm:t>
        <a:bodyPr/>
        <a:lstStyle/>
        <a:p>
          <a:r>
            <a:rPr lang="en-US" dirty="0" smtClean="0"/>
            <a:t>Personal qualities</a:t>
          </a:r>
          <a:endParaRPr lang="en-US" dirty="0"/>
        </a:p>
      </dgm:t>
    </dgm:pt>
    <dgm:pt modelId="{6D447EDD-8691-FE4A-9BCA-202249F9E4D1}" type="parTrans" cxnId="{BC6E30FC-7E56-C445-8FB0-DF1F123A81D0}">
      <dgm:prSet/>
      <dgm:spPr/>
      <dgm:t>
        <a:bodyPr/>
        <a:lstStyle/>
        <a:p>
          <a:endParaRPr lang="en-US"/>
        </a:p>
      </dgm:t>
    </dgm:pt>
    <dgm:pt modelId="{724B867D-54AF-A64A-B5E5-DBB8AB9A7557}" type="sibTrans" cxnId="{BC6E30FC-7E56-C445-8FB0-DF1F123A81D0}">
      <dgm:prSet/>
      <dgm:spPr/>
      <dgm:t>
        <a:bodyPr/>
        <a:lstStyle/>
        <a:p>
          <a:endParaRPr lang="en-US"/>
        </a:p>
      </dgm:t>
    </dgm:pt>
    <dgm:pt modelId="{1CD25B4E-3FA3-F44C-AF4F-173F7DB56A5E}" type="pres">
      <dgm:prSet presAssocID="{D20320E5-C25C-0647-B1E2-F121A6EB971A}" presName="linear" presStyleCnt="0">
        <dgm:presLayoutVars>
          <dgm:animLvl val="lvl"/>
          <dgm:resizeHandles val="exact"/>
        </dgm:presLayoutVars>
      </dgm:prSet>
      <dgm:spPr/>
      <dgm:t>
        <a:bodyPr/>
        <a:lstStyle/>
        <a:p>
          <a:endParaRPr lang="en-US"/>
        </a:p>
      </dgm:t>
    </dgm:pt>
    <dgm:pt modelId="{2595CAD3-5E1D-8644-B7D0-1E2AEA66B90E}" type="pres">
      <dgm:prSet presAssocID="{2451566D-DF63-104D-B076-E8E061A6CB74}" presName="parentText" presStyleLbl="node1" presStyleIdx="0" presStyleCnt="3">
        <dgm:presLayoutVars>
          <dgm:chMax val="0"/>
          <dgm:bulletEnabled val="1"/>
        </dgm:presLayoutVars>
      </dgm:prSet>
      <dgm:spPr/>
      <dgm:t>
        <a:bodyPr/>
        <a:lstStyle/>
        <a:p>
          <a:endParaRPr lang="en-US"/>
        </a:p>
      </dgm:t>
    </dgm:pt>
    <dgm:pt modelId="{0911A2EF-2B92-0740-BBEF-1297CAAD0E63}" type="pres">
      <dgm:prSet presAssocID="{CEAD7C8C-49EA-D142-AB6A-DC1E35CC93A9}" presName="spacer" presStyleCnt="0"/>
      <dgm:spPr/>
    </dgm:pt>
    <dgm:pt modelId="{956B114B-60E9-6F4E-80EE-AB23825DF181}" type="pres">
      <dgm:prSet presAssocID="{551E359A-D731-DB49-AAAC-9E83599993ED}" presName="parentText" presStyleLbl="node1" presStyleIdx="1" presStyleCnt="3">
        <dgm:presLayoutVars>
          <dgm:chMax val="0"/>
          <dgm:bulletEnabled val="1"/>
        </dgm:presLayoutVars>
      </dgm:prSet>
      <dgm:spPr/>
      <dgm:t>
        <a:bodyPr/>
        <a:lstStyle/>
        <a:p>
          <a:endParaRPr lang="en-US"/>
        </a:p>
      </dgm:t>
    </dgm:pt>
    <dgm:pt modelId="{24834CB2-EF35-A64E-BC42-572B1B257C13}" type="pres">
      <dgm:prSet presAssocID="{551E359A-D731-DB49-AAAC-9E83599993ED}" presName="childText" presStyleLbl="revTx" presStyleIdx="0" presStyleCnt="2">
        <dgm:presLayoutVars>
          <dgm:bulletEnabled val="1"/>
        </dgm:presLayoutVars>
      </dgm:prSet>
      <dgm:spPr/>
      <dgm:t>
        <a:bodyPr/>
        <a:lstStyle/>
        <a:p>
          <a:endParaRPr lang="en-US"/>
        </a:p>
      </dgm:t>
    </dgm:pt>
    <dgm:pt modelId="{97AC32BB-A383-1644-A838-4346F9992428}" type="pres">
      <dgm:prSet presAssocID="{AAB7A905-5419-3A4E-B347-BFCFE054A561}" presName="parentText" presStyleLbl="node1" presStyleIdx="2" presStyleCnt="3">
        <dgm:presLayoutVars>
          <dgm:chMax val="0"/>
          <dgm:bulletEnabled val="1"/>
        </dgm:presLayoutVars>
      </dgm:prSet>
      <dgm:spPr/>
      <dgm:t>
        <a:bodyPr/>
        <a:lstStyle/>
        <a:p>
          <a:endParaRPr lang="en-US"/>
        </a:p>
      </dgm:t>
    </dgm:pt>
    <dgm:pt modelId="{60D19364-7082-2441-9A47-BD13CC6BB522}" type="pres">
      <dgm:prSet presAssocID="{AAB7A905-5419-3A4E-B347-BFCFE054A561}" presName="childText" presStyleLbl="revTx" presStyleIdx="1" presStyleCnt="2">
        <dgm:presLayoutVars>
          <dgm:bulletEnabled val="1"/>
        </dgm:presLayoutVars>
      </dgm:prSet>
      <dgm:spPr/>
      <dgm:t>
        <a:bodyPr/>
        <a:lstStyle/>
        <a:p>
          <a:endParaRPr lang="en-US"/>
        </a:p>
      </dgm:t>
    </dgm:pt>
  </dgm:ptLst>
  <dgm:cxnLst>
    <dgm:cxn modelId="{61814844-2102-8C44-8DA5-95E8B02C16EE}" type="presOf" srcId="{743C75BA-AD0C-1847-8763-578AC2F873BB}" destId="{60D19364-7082-2441-9A47-BD13CC6BB522}" srcOrd="0" destOrd="2" presId="urn:microsoft.com/office/officeart/2005/8/layout/vList2"/>
    <dgm:cxn modelId="{BBAD8BE8-3403-6E4D-92B1-EDB2108EC607}" type="presOf" srcId="{AAB7A905-5419-3A4E-B347-BFCFE054A561}" destId="{97AC32BB-A383-1644-A838-4346F9992428}" srcOrd="0" destOrd="0" presId="urn:microsoft.com/office/officeart/2005/8/layout/vList2"/>
    <dgm:cxn modelId="{99046BF8-A8BF-264C-8C5E-49CC3AD11873}" srcId="{AAB7A905-5419-3A4E-B347-BFCFE054A561}" destId="{319D5F73-0487-874F-804A-68308712B8F3}" srcOrd="3" destOrd="0" parTransId="{F8F85705-BFB0-1340-A6AD-F3270A94FA08}" sibTransId="{EC441DBE-DC2B-D94F-9F1D-47DA469D86D1}"/>
    <dgm:cxn modelId="{4CD7AF91-A6B1-4C47-BFCF-054A58AA8B6A}" type="presOf" srcId="{F3F49766-307B-EC42-B489-FE584069E1F5}" destId="{60D19364-7082-2441-9A47-BD13CC6BB522}" srcOrd="0" destOrd="4" presId="urn:microsoft.com/office/officeart/2005/8/layout/vList2"/>
    <dgm:cxn modelId="{D726D19D-BD22-FE4E-9994-0FDD3FA3F5F8}" srcId="{AAB7A905-5419-3A4E-B347-BFCFE054A561}" destId="{7501D1F9-B2E2-1348-9240-39455A7D8F81}" srcOrd="0" destOrd="0" parTransId="{F85658B8-079F-9449-9EA6-12D0C20709A9}" sibTransId="{E64893CF-D622-7E4F-B1AC-9D74FCE12A78}"/>
    <dgm:cxn modelId="{8ADADC58-F83E-0D44-B467-3AD680F79222}" srcId="{551E359A-D731-DB49-AAAC-9E83599993ED}" destId="{E9C0A2C9-8A14-DB46-ADC5-DA67898300A5}" srcOrd="1" destOrd="0" parTransId="{974EDA41-8EA7-C440-9023-1FD0C5A521E5}" sibTransId="{6F8D67FF-A793-074E-AF0B-F20E122130B2}"/>
    <dgm:cxn modelId="{E0970F3F-271D-B64E-96C3-214527A54856}" srcId="{AAB7A905-5419-3A4E-B347-BFCFE054A561}" destId="{743C75BA-AD0C-1847-8763-578AC2F873BB}" srcOrd="2" destOrd="0" parTransId="{6CC5810E-7DF5-5B42-9852-FAB217B6FD02}" sibTransId="{2C2479C2-0A6E-B044-B2E2-163F9645EBF2}"/>
    <dgm:cxn modelId="{BA2678A2-3D6A-AA42-9F66-8B90A04BCE1F}" type="presOf" srcId="{ACFE1016-8465-CF48-B80B-ADCDB700C64B}" destId="{24834CB2-EF35-A64E-BC42-572B1B257C13}" srcOrd="0" destOrd="2" presId="urn:microsoft.com/office/officeart/2005/8/layout/vList2"/>
    <dgm:cxn modelId="{827974B2-2851-3843-A52C-5D805F67885C}" srcId="{AAB7A905-5419-3A4E-B347-BFCFE054A561}" destId="{7376B0FD-FB63-B74F-B463-931C3CF6E9C2}" srcOrd="1" destOrd="0" parTransId="{82A9FD1A-4D06-1644-B2CD-FAC25A2B8484}" sibTransId="{6CD8ED8D-1DD5-9040-998A-38E37BFA21AE}"/>
    <dgm:cxn modelId="{F2A7B30F-5F37-8A4F-A7A9-B818C8769AF4}" srcId="{D20320E5-C25C-0647-B1E2-F121A6EB971A}" destId="{2451566D-DF63-104D-B076-E8E061A6CB74}" srcOrd="0" destOrd="0" parTransId="{9B6419B6-1698-B747-8B64-5110268A02D0}" sibTransId="{CEAD7C8C-49EA-D142-AB6A-DC1E35CC93A9}"/>
    <dgm:cxn modelId="{BF222956-7E7B-E042-A0D8-C75A73F9B843}" type="presOf" srcId="{D20320E5-C25C-0647-B1E2-F121A6EB971A}" destId="{1CD25B4E-3FA3-F44C-AF4F-173F7DB56A5E}" srcOrd="0" destOrd="0" presId="urn:microsoft.com/office/officeart/2005/8/layout/vList2"/>
    <dgm:cxn modelId="{579BDE67-931D-AF48-8212-380A5CBDE2CC}" srcId="{551E359A-D731-DB49-AAAC-9E83599993ED}" destId="{EE86E9A1-4C57-AC41-BC45-76BE46D36529}" srcOrd="0" destOrd="0" parTransId="{8D8147E3-B340-2548-8E40-702643C53A5D}" sibTransId="{4AE7E39D-4DF2-C14F-A294-A37DB42F140E}"/>
    <dgm:cxn modelId="{C289C81B-A106-8548-9D12-B289EFD924A9}" type="presOf" srcId="{319D5F73-0487-874F-804A-68308712B8F3}" destId="{60D19364-7082-2441-9A47-BD13CC6BB522}" srcOrd="0" destOrd="3" presId="urn:microsoft.com/office/officeart/2005/8/layout/vList2"/>
    <dgm:cxn modelId="{0A73A723-7BDC-C543-8D5C-C656E7F23D13}" type="presOf" srcId="{2451566D-DF63-104D-B076-E8E061A6CB74}" destId="{2595CAD3-5E1D-8644-B7D0-1E2AEA66B90E}" srcOrd="0" destOrd="0" presId="urn:microsoft.com/office/officeart/2005/8/layout/vList2"/>
    <dgm:cxn modelId="{4E26626E-63E7-2B4D-8E28-A309959BC9E8}" srcId="{D20320E5-C25C-0647-B1E2-F121A6EB971A}" destId="{551E359A-D731-DB49-AAAC-9E83599993ED}" srcOrd="1" destOrd="0" parTransId="{44813A95-5910-4140-817C-81F265AB4317}" sibTransId="{C21C4B09-6B01-DF46-8398-EB3D7ABF42DB}"/>
    <dgm:cxn modelId="{A20601D1-DA35-0C4E-8E4E-73D4CF7B2B2A}" type="presOf" srcId="{E9C0A2C9-8A14-DB46-ADC5-DA67898300A5}" destId="{24834CB2-EF35-A64E-BC42-572B1B257C13}" srcOrd="0" destOrd="1" presId="urn:microsoft.com/office/officeart/2005/8/layout/vList2"/>
    <dgm:cxn modelId="{70125395-2CC9-5A41-903C-CF59CBA27B30}" type="presOf" srcId="{7501D1F9-B2E2-1348-9240-39455A7D8F81}" destId="{60D19364-7082-2441-9A47-BD13CC6BB522}" srcOrd="0" destOrd="0" presId="urn:microsoft.com/office/officeart/2005/8/layout/vList2"/>
    <dgm:cxn modelId="{B3CAEA97-AC94-C64B-ACD9-0E06EFD5A8D8}" type="presOf" srcId="{551E359A-D731-DB49-AAAC-9E83599993ED}" destId="{956B114B-60E9-6F4E-80EE-AB23825DF181}" srcOrd="0" destOrd="0" presId="urn:microsoft.com/office/officeart/2005/8/layout/vList2"/>
    <dgm:cxn modelId="{BC6E30FC-7E56-C445-8FB0-DF1F123A81D0}" srcId="{AAB7A905-5419-3A4E-B347-BFCFE054A561}" destId="{F3F49766-307B-EC42-B489-FE584069E1F5}" srcOrd="4" destOrd="0" parTransId="{6D447EDD-8691-FE4A-9BCA-202249F9E4D1}" sibTransId="{724B867D-54AF-A64A-B5E5-DBB8AB9A7557}"/>
    <dgm:cxn modelId="{89ACC3EE-69E7-D44D-83CE-E84DBD153C8C}" type="presOf" srcId="{7376B0FD-FB63-B74F-B463-931C3CF6E9C2}" destId="{60D19364-7082-2441-9A47-BD13CC6BB522}" srcOrd="0" destOrd="1" presId="urn:microsoft.com/office/officeart/2005/8/layout/vList2"/>
    <dgm:cxn modelId="{AFED1861-C689-9842-B8F8-1363F0E5FFAF}" srcId="{D20320E5-C25C-0647-B1E2-F121A6EB971A}" destId="{AAB7A905-5419-3A4E-B347-BFCFE054A561}" srcOrd="2" destOrd="0" parTransId="{49AF22AD-64E2-914E-88BB-C285E92490ED}" sibTransId="{25D38E56-61B9-144E-96BC-B24A0A94E6B3}"/>
    <dgm:cxn modelId="{4CB4E0DE-F86A-C647-A637-823FFD561B92}" srcId="{551E359A-D731-DB49-AAAC-9E83599993ED}" destId="{ACFE1016-8465-CF48-B80B-ADCDB700C64B}" srcOrd="2" destOrd="0" parTransId="{A285B157-8DA6-DF45-865D-04C36FA05E0D}" sibTransId="{8DB426F0-1C14-A94A-899D-B207DB4663D0}"/>
    <dgm:cxn modelId="{28032FF0-9C23-D94C-BD51-1ACFD6F4C366}" type="presOf" srcId="{EE86E9A1-4C57-AC41-BC45-76BE46D36529}" destId="{24834CB2-EF35-A64E-BC42-572B1B257C13}" srcOrd="0" destOrd="0" presId="urn:microsoft.com/office/officeart/2005/8/layout/vList2"/>
    <dgm:cxn modelId="{6A5DC53C-F4A2-344F-8E71-5B3ACBBB2E1F}" type="presParOf" srcId="{1CD25B4E-3FA3-F44C-AF4F-173F7DB56A5E}" destId="{2595CAD3-5E1D-8644-B7D0-1E2AEA66B90E}" srcOrd="0" destOrd="0" presId="urn:microsoft.com/office/officeart/2005/8/layout/vList2"/>
    <dgm:cxn modelId="{86ABFEEE-5D02-B045-9EC1-E09FCF589C6A}" type="presParOf" srcId="{1CD25B4E-3FA3-F44C-AF4F-173F7DB56A5E}" destId="{0911A2EF-2B92-0740-BBEF-1297CAAD0E63}" srcOrd="1" destOrd="0" presId="urn:microsoft.com/office/officeart/2005/8/layout/vList2"/>
    <dgm:cxn modelId="{5DE85BAF-4DB9-B643-939F-BFF25EFADDEC}" type="presParOf" srcId="{1CD25B4E-3FA3-F44C-AF4F-173F7DB56A5E}" destId="{956B114B-60E9-6F4E-80EE-AB23825DF181}" srcOrd="2" destOrd="0" presId="urn:microsoft.com/office/officeart/2005/8/layout/vList2"/>
    <dgm:cxn modelId="{9CBA7FD4-6053-5841-AF42-B38E28487A3D}" type="presParOf" srcId="{1CD25B4E-3FA3-F44C-AF4F-173F7DB56A5E}" destId="{24834CB2-EF35-A64E-BC42-572B1B257C13}" srcOrd="3" destOrd="0" presId="urn:microsoft.com/office/officeart/2005/8/layout/vList2"/>
    <dgm:cxn modelId="{B283F2EA-AB21-7C4F-8385-EAB3E0E36B03}" type="presParOf" srcId="{1CD25B4E-3FA3-F44C-AF4F-173F7DB56A5E}" destId="{97AC32BB-A383-1644-A838-4346F9992428}" srcOrd="4" destOrd="0" presId="urn:microsoft.com/office/officeart/2005/8/layout/vList2"/>
    <dgm:cxn modelId="{0B6B2992-86B5-9949-98E2-FE330AC57100}" type="presParOf" srcId="{1CD25B4E-3FA3-F44C-AF4F-173F7DB56A5E}" destId="{60D19364-7082-2441-9A47-BD13CC6BB522}"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6E57982A-473D-C745-ADC9-D9C7239538DB}" type="doc">
      <dgm:prSet loTypeId="urn:microsoft.com/office/officeart/2005/8/layout/vList2" loCatId="list" qsTypeId="urn:microsoft.com/office/officeart/2005/8/quickstyle/simple4" qsCatId="simple" csTypeId="urn:microsoft.com/office/officeart/2005/8/colors/accent1_2" csCatId="accent1" phldr="1"/>
      <dgm:spPr/>
      <dgm:t>
        <a:bodyPr/>
        <a:lstStyle/>
        <a:p>
          <a:endParaRPr lang="en-US"/>
        </a:p>
      </dgm:t>
    </dgm:pt>
    <dgm:pt modelId="{15C84561-B78D-B14C-BB7C-E6B6FB91B1D2}">
      <dgm:prSet phldrT="[Text]"/>
      <dgm:spPr/>
      <dgm:t>
        <a:bodyPr/>
        <a:lstStyle/>
        <a:p>
          <a:r>
            <a:rPr lang="en-US" dirty="0" smtClean="0"/>
            <a:t>Seldom made explicit, and is complex</a:t>
          </a:r>
          <a:endParaRPr lang="en-US" dirty="0"/>
        </a:p>
      </dgm:t>
    </dgm:pt>
    <dgm:pt modelId="{6CB2610B-5545-7D4C-BC67-D4259C1AD375}" type="parTrans" cxnId="{35FBB95E-7D9B-C743-B2C2-577B8D80C15E}">
      <dgm:prSet/>
      <dgm:spPr/>
      <dgm:t>
        <a:bodyPr/>
        <a:lstStyle/>
        <a:p>
          <a:endParaRPr lang="en-US"/>
        </a:p>
      </dgm:t>
    </dgm:pt>
    <dgm:pt modelId="{09CB2CF6-71E5-A848-8BA2-9A870FD2672F}" type="sibTrans" cxnId="{35FBB95E-7D9B-C743-B2C2-577B8D80C15E}">
      <dgm:prSet/>
      <dgm:spPr/>
      <dgm:t>
        <a:bodyPr/>
        <a:lstStyle/>
        <a:p>
          <a:endParaRPr lang="en-US"/>
        </a:p>
      </dgm:t>
    </dgm:pt>
    <dgm:pt modelId="{1A567590-9CA7-834D-A7AE-80D210F8A84B}">
      <dgm:prSet phldrT="[Text]"/>
      <dgm:spPr/>
      <dgm:t>
        <a:bodyPr/>
        <a:lstStyle/>
        <a:p>
          <a:r>
            <a:rPr lang="en-US" dirty="0" smtClean="0"/>
            <a:t>In reporting terms, may be to:</a:t>
          </a:r>
          <a:endParaRPr lang="en-US" dirty="0"/>
        </a:p>
      </dgm:t>
    </dgm:pt>
    <dgm:pt modelId="{53B42A18-3C7C-8648-B03A-E0389995A69D}" type="parTrans" cxnId="{6CD0A921-0DAA-AC43-92AD-5D8DAAF9ECB1}">
      <dgm:prSet/>
      <dgm:spPr/>
      <dgm:t>
        <a:bodyPr/>
        <a:lstStyle/>
        <a:p>
          <a:endParaRPr lang="en-US"/>
        </a:p>
      </dgm:t>
    </dgm:pt>
    <dgm:pt modelId="{46E564D4-F371-9E4D-9CD1-1473F8060ABA}" type="sibTrans" cxnId="{6CD0A921-0DAA-AC43-92AD-5D8DAAF9ECB1}">
      <dgm:prSet/>
      <dgm:spPr/>
      <dgm:t>
        <a:bodyPr/>
        <a:lstStyle/>
        <a:p>
          <a:endParaRPr lang="en-US"/>
        </a:p>
      </dgm:t>
    </dgm:pt>
    <dgm:pt modelId="{FBC0D1DE-85E8-2F4E-8EE4-2D5366355869}">
      <dgm:prSet phldrT="[Text]"/>
      <dgm:spPr/>
      <dgm:t>
        <a:bodyPr/>
        <a:lstStyle/>
        <a:p>
          <a:r>
            <a:rPr lang="en-US" dirty="0" smtClean="0"/>
            <a:t>Director of Adult Social Care</a:t>
          </a:r>
          <a:endParaRPr lang="en-US" dirty="0"/>
        </a:p>
      </dgm:t>
    </dgm:pt>
    <dgm:pt modelId="{71A6B9F2-0F5C-3746-9550-3FE5E0EF721F}" type="parTrans" cxnId="{536CE22B-4997-6646-A277-7E6C5759E718}">
      <dgm:prSet/>
      <dgm:spPr/>
      <dgm:t>
        <a:bodyPr/>
        <a:lstStyle/>
        <a:p>
          <a:endParaRPr lang="en-US"/>
        </a:p>
      </dgm:t>
    </dgm:pt>
    <dgm:pt modelId="{869B4176-072B-2040-B616-DEA3B98E835D}" type="sibTrans" cxnId="{536CE22B-4997-6646-A277-7E6C5759E718}">
      <dgm:prSet/>
      <dgm:spPr/>
      <dgm:t>
        <a:bodyPr/>
        <a:lstStyle/>
        <a:p>
          <a:endParaRPr lang="en-US"/>
        </a:p>
      </dgm:t>
    </dgm:pt>
    <dgm:pt modelId="{5327ECD1-5A63-C340-8E6E-839A57A09CED}">
      <dgm:prSet phldrT="[Text]"/>
      <dgm:spPr/>
      <dgm:t>
        <a:bodyPr/>
        <a:lstStyle/>
        <a:p>
          <a:r>
            <a:rPr lang="en-US" dirty="0" smtClean="0"/>
            <a:t>Chief Executive of the Council</a:t>
          </a:r>
          <a:endParaRPr lang="en-US" dirty="0"/>
        </a:p>
      </dgm:t>
    </dgm:pt>
    <dgm:pt modelId="{A03F5AFE-0CA9-AC49-8978-FA102270F7EB}" type="parTrans" cxnId="{8B608F08-CEAD-464D-9887-97FE1F551F51}">
      <dgm:prSet/>
      <dgm:spPr/>
      <dgm:t>
        <a:bodyPr/>
        <a:lstStyle/>
        <a:p>
          <a:endParaRPr lang="en-US"/>
        </a:p>
      </dgm:t>
    </dgm:pt>
    <dgm:pt modelId="{7186A0DF-BC95-4646-8F10-82F92747A390}" type="sibTrans" cxnId="{8B608F08-CEAD-464D-9887-97FE1F551F51}">
      <dgm:prSet/>
      <dgm:spPr/>
      <dgm:t>
        <a:bodyPr/>
        <a:lstStyle/>
        <a:p>
          <a:endParaRPr lang="en-US"/>
        </a:p>
      </dgm:t>
    </dgm:pt>
    <dgm:pt modelId="{404DE57C-4C3D-CC46-8521-8E4ACD2BBF06}">
      <dgm:prSet phldrT="[Text]"/>
      <dgm:spPr/>
      <dgm:t>
        <a:bodyPr/>
        <a:lstStyle/>
        <a:p>
          <a:r>
            <a:rPr lang="en-US" dirty="0" smtClean="0"/>
            <a:t>Executive Board of the safeguarding partnership</a:t>
          </a:r>
          <a:endParaRPr lang="en-US" dirty="0"/>
        </a:p>
      </dgm:t>
    </dgm:pt>
    <dgm:pt modelId="{51AC20A6-02FA-6C48-B093-5A33CA3EA3B0}" type="parTrans" cxnId="{4A9A46FB-F9AB-754B-B954-454C38B34EB3}">
      <dgm:prSet/>
      <dgm:spPr/>
      <dgm:t>
        <a:bodyPr/>
        <a:lstStyle/>
        <a:p>
          <a:endParaRPr lang="en-US"/>
        </a:p>
      </dgm:t>
    </dgm:pt>
    <dgm:pt modelId="{7DFC1491-B642-0B48-8A8B-7ED3843C9FA1}" type="sibTrans" cxnId="{4A9A46FB-F9AB-754B-B954-454C38B34EB3}">
      <dgm:prSet/>
      <dgm:spPr/>
      <dgm:t>
        <a:bodyPr/>
        <a:lstStyle/>
        <a:p>
          <a:endParaRPr lang="en-US"/>
        </a:p>
      </dgm:t>
    </dgm:pt>
    <dgm:pt modelId="{81B6CABC-9569-934D-A14E-3B3343139C67}">
      <dgm:prSet phldrT="[Text]"/>
      <dgm:spPr/>
      <dgm:t>
        <a:bodyPr/>
        <a:lstStyle/>
        <a:p>
          <a:r>
            <a:rPr lang="en-US" dirty="0" smtClean="0"/>
            <a:t>Each of these lines of accountability has pros and cons, and may compromise independence, or perceived independence</a:t>
          </a:r>
          <a:endParaRPr lang="en-US" dirty="0"/>
        </a:p>
      </dgm:t>
    </dgm:pt>
    <dgm:pt modelId="{58000794-D709-BA4E-980C-7D6183D31813}" type="parTrans" cxnId="{86F1D04B-DEE0-C748-B4BE-2C62B6F9D6D1}">
      <dgm:prSet/>
      <dgm:spPr/>
      <dgm:t>
        <a:bodyPr/>
        <a:lstStyle/>
        <a:p>
          <a:endParaRPr lang="en-US"/>
        </a:p>
      </dgm:t>
    </dgm:pt>
    <dgm:pt modelId="{B441B98E-2137-B840-9AD0-9E5806FC8D12}" type="sibTrans" cxnId="{86F1D04B-DEE0-C748-B4BE-2C62B6F9D6D1}">
      <dgm:prSet/>
      <dgm:spPr/>
      <dgm:t>
        <a:bodyPr/>
        <a:lstStyle/>
        <a:p>
          <a:endParaRPr lang="en-US"/>
        </a:p>
      </dgm:t>
    </dgm:pt>
    <dgm:pt modelId="{61BF6FA2-37BE-C046-89F6-478840AB56B3}" type="pres">
      <dgm:prSet presAssocID="{6E57982A-473D-C745-ADC9-D9C7239538DB}" presName="linear" presStyleCnt="0">
        <dgm:presLayoutVars>
          <dgm:animLvl val="lvl"/>
          <dgm:resizeHandles val="exact"/>
        </dgm:presLayoutVars>
      </dgm:prSet>
      <dgm:spPr/>
      <dgm:t>
        <a:bodyPr/>
        <a:lstStyle/>
        <a:p>
          <a:endParaRPr lang="en-US"/>
        </a:p>
      </dgm:t>
    </dgm:pt>
    <dgm:pt modelId="{8FEAE988-5CE2-4446-8E39-0EC4109C07FD}" type="pres">
      <dgm:prSet presAssocID="{15C84561-B78D-B14C-BB7C-E6B6FB91B1D2}" presName="parentText" presStyleLbl="node1" presStyleIdx="0" presStyleCnt="3">
        <dgm:presLayoutVars>
          <dgm:chMax val="0"/>
          <dgm:bulletEnabled val="1"/>
        </dgm:presLayoutVars>
      </dgm:prSet>
      <dgm:spPr/>
      <dgm:t>
        <a:bodyPr/>
        <a:lstStyle/>
        <a:p>
          <a:endParaRPr lang="en-US"/>
        </a:p>
      </dgm:t>
    </dgm:pt>
    <dgm:pt modelId="{260D79C6-97B5-C345-82D0-862AF76150BD}" type="pres">
      <dgm:prSet presAssocID="{09CB2CF6-71E5-A848-8BA2-9A870FD2672F}" presName="spacer" presStyleCnt="0"/>
      <dgm:spPr/>
    </dgm:pt>
    <dgm:pt modelId="{8C4662B9-76E7-2045-B6B5-B41D208C48C5}" type="pres">
      <dgm:prSet presAssocID="{1A567590-9CA7-834D-A7AE-80D210F8A84B}" presName="parentText" presStyleLbl="node1" presStyleIdx="1" presStyleCnt="3">
        <dgm:presLayoutVars>
          <dgm:chMax val="0"/>
          <dgm:bulletEnabled val="1"/>
        </dgm:presLayoutVars>
      </dgm:prSet>
      <dgm:spPr/>
      <dgm:t>
        <a:bodyPr/>
        <a:lstStyle/>
        <a:p>
          <a:endParaRPr lang="en-US"/>
        </a:p>
      </dgm:t>
    </dgm:pt>
    <dgm:pt modelId="{4AFC703A-9DDC-F645-9059-26E66FCA78C7}" type="pres">
      <dgm:prSet presAssocID="{1A567590-9CA7-834D-A7AE-80D210F8A84B}" presName="childText" presStyleLbl="revTx" presStyleIdx="0" presStyleCnt="1">
        <dgm:presLayoutVars>
          <dgm:bulletEnabled val="1"/>
        </dgm:presLayoutVars>
      </dgm:prSet>
      <dgm:spPr/>
      <dgm:t>
        <a:bodyPr/>
        <a:lstStyle/>
        <a:p>
          <a:endParaRPr lang="en-US"/>
        </a:p>
      </dgm:t>
    </dgm:pt>
    <dgm:pt modelId="{55D517AA-6B1F-9C4F-B01C-2665B7062349}" type="pres">
      <dgm:prSet presAssocID="{81B6CABC-9569-934D-A14E-3B3343139C67}" presName="parentText" presStyleLbl="node1" presStyleIdx="2" presStyleCnt="3">
        <dgm:presLayoutVars>
          <dgm:chMax val="0"/>
          <dgm:bulletEnabled val="1"/>
        </dgm:presLayoutVars>
      </dgm:prSet>
      <dgm:spPr/>
      <dgm:t>
        <a:bodyPr/>
        <a:lstStyle/>
        <a:p>
          <a:endParaRPr lang="en-US"/>
        </a:p>
      </dgm:t>
    </dgm:pt>
  </dgm:ptLst>
  <dgm:cxnLst>
    <dgm:cxn modelId="{6A510B21-15C0-C34A-9262-34C4940A0F8D}" type="presOf" srcId="{1A567590-9CA7-834D-A7AE-80D210F8A84B}" destId="{8C4662B9-76E7-2045-B6B5-B41D208C48C5}" srcOrd="0" destOrd="0" presId="urn:microsoft.com/office/officeart/2005/8/layout/vList2"/>
    <dgm:cxn modelId="{64CE06CE-CC9E-C941-8EBD-7A185F641E04}" type="presOf" srcId="{6E57982A-473D-C745-ADC9-D9C7239538DB}" destId="{61BF6FA2-37BE-C046-89F6-478840AB56B3}" srcOrd="0" destOrd="0" presId="urn:microsoft.com/office/officeart/2005/8/layout/vList2"/>
    <dgm:cxn modelId="{35FBB95E-7D9B-C743-B2C2-577B8D80C15E}" srcId="{6E57982A-473D-C745-ADC9-D9C7239538DB}" destId="{15C84561-B78D-B14C-BB7C-E6B6FB91B1D2}" srcOrd="0" destOrd="0" parTransId="{6CB2610B-5545-7D4C-BC67-D4259C1AD375}" sibTransId="{09CB2CF6-71E5-A848-8BA2-9A870FD2672F}"/>
    <dgm:cxn modelId="{536CE22B-4997-6646-A277-7E6C5759E718}" srcId="{1A567590-9CA7-834D-A7AE-80D210F8A84B}" destId="{FBC0D1DE-85E8-2F4E-8EE4-2D5366355869}" srcOrd="0" destOrd="0" parTransId="{71A6B9F2-0F5C-3746-9550-3FE5E0EF721F}" sibTransId="{869B4176-072B-2040-B616-DEA3B98E835D}"/>
    <dgm:cxn modelId="{4A9A46FB-F9AB-754B-B954-454C38B34EB3}" srcId="{1A567590-9CA7-834D-A7AE-80D210F8A84B}" destId="{404DE57C-4C3D-CC46-8521-8E4ACD2BBF06}" srcOrd="2" destOrd="0" parTransId="{51AC20A6-02FA-6C48-B093-5A33CA3EA3B0}" sibTransId="{7DFC1491-B642-0B48-8A8B-7ED3843C9FA1}"/>
    <dgm:cxn modelId="{6CD0A921-0DAA-AC43-92AD-5D8DAAF9ECB1}" srcId="{6E57982A-473D-C745-ADC9-D9C7239538DB}" destId="{1A567590-9CA7-834D-A7AE-80D210F8A84B}" srcOrd="1" destOrd="0" parTransId="{53B42A18-3C7C-8648-B03A-E0389995A69D}" sibTransId="{46E564D4-F371-9E4D-9CD1-1473F8060ABA}"/>
    <dgm:cxn modelId="{F4670109-91FC-234A-82A6-4A80444EE590}" type="presOf" srcId="{FBC0D1DE-85E8-2F4E-8EE4-2D5366355869}" destId="{4AFC703A-9DDC-F645-9059-26E66FCA78C7}" srcOrd="0" destOrd="0" presId="urn:microsoft.com/office/officeart/2005/8/layout/vList2"/>
    <dgm:cxn modelId="{29F30AAB-AE4D-4C4C-8676-CBF60C4A031D}" type="presOf" srcId="{81B6CABC-9569-934D-A14E-3B3343139C67}" destId="{55D517AA-6B1F-9C4F-B01C-2665B7062349}" srcOrd="0" destOrd="0" presId="urn:microsoft.com/office/officeart/2005/8/layout/vList2"/>
    <dgm:cxn modelId="{6B443ACE-AEE3-4F42-B14F-B3D817C3C8F9}" type="presOf" srcId="{404DE57C-4C3D-CC46-8521-8E4ACD2BBF06}" destId="{4AFC703A-9DDC-F645-9059-26E66FCA78C7}" srcOrd="0" destOrd="2" presId="urn:microsoft.com/office/officeart/2005/8/layout/vList2"/>
    <dgm:cxn modelId="{86F1D04B-DEE0-C748-B4BE-2C62B6F9D6D1}" srcId="{6E57982A-473D-C745-ADC9-D9C7239538DB}" destId="{81B6CABC-9569-934D-A14E-3B3343139C67}" srcOrd="2" destOrd="0" parTransId="{58000794-D709-BA4E-980C-7D6183D31813}" sibTransId="{B441B98E-2137-B840-9AD0-9E5806FC8D12}"/>
    <dgm:cxn modelId="{8B608F08-CEAD-464D-9887-97FE1F551F51}" srcId="{1A567590-9CA7-834D-A7AE-80D210F8A84B}" destId="{5327ECD1-5A63-C340-8E6E-839A57A09CED}" srcOrd="1" destOrd="0" parTransId="{A03F5AFE-0CA9-AC49-8978-FA102270F7EB}" sibTransId="{7186A0DF-BC95-4646-8F10-82F92747A390}"/>
    <dgm:cxn modelId="{D664A804-ADAD-1546-A06F-9E53228E23F6}" type="presOf" srcId="{15C84561-B78D-B14C-BB7C-E6B6FB91B1D2}" destId="{8FEAE988-5CE2-4446-8E39-0EC4109C07FD}" srcOrd="0" destOrd="0" presId="urn:microsoft.com/office/officeart/2005/8/layout/vList2"/>
    <dgm:cxn modelId="{E0BD32BB-65EE-D344-A097-AC2A6EB16376}" type="presOf" srcId="{5327ECD1-5A63-C340-8E6E-839A57A09CED}" destId="{4AFC703A-9DDC-F645-9059-26E66FCA78C7}" srcOrd="0" destOrd="1" presId="urn:microsoft.com/office/officeart/2005/8/layout/vList2"/>
    <dgm:cxn modelId="{24D1D608-0B05-0141-847D-187E7A7CC844}" type="presParOf" srcId="{61BF6FA2-37BE-C046-89F6-478840AB56B3}" destId="{8FEAE988-5CE2-4446-8E39-0EC4109C07FD}" srcOrd="0" destOrd="0" presId="urn:microsoft.com/office/officeart/2005/8/layout/vList2"/>
    <dgm:cxn modelId="{5F97F4A7-828F-FE4B-A8CC-9533ED010A8C}" type="presParOf" srcId="{61BF6FA2-37BE-C046-89F6-478840AB56B3}" destId="{260D79C6-97B5-C345-82D0-862AF76150BD}" srcOrd="1" destOrd="0" presId="urn:microsoft.com/office/officeart/2005/8/layout/vList2"/>
    <dgm:cxn modelId="{95FF0B1B-A35F-BC4F-BE28-DEDBE5F49117}" type="presParOf" srcId="{61BF6FA2-37BE-C046-89F6-478840AB56B3}" destId="{8C4662B9-76E7-2045-B6B5-B41D208C48C5}" srcOrd="2" destOrd="0" presId="urn:microsoft.com/office/officeart/2005/8/layout/vList2"/>
    <dgm:cxn modelId="{A79C8227-75FE-2248-ACBD-F2CEBA255F1C}" type="presParOf" srcId="{61BF6FA2-37BE-C046-89F6-478840AB56B3}" destId="{4AFC703A-9DDC-F645-9059-26E66FCA78C7}" srcOrd="3" destOrd="0" presId="urn:microsoft.com/office/officeart/2005/8/layout/vList2"/>
    <dgm:cxn modelId="{1ED5E39D-BEB6-B942-BEA6-0DE4CF52022E}" type="presParOf" srcId="{61BF6FA2-37BE-C046-89F6-478840AB56B3}" destId="{55D517AA-6B1F-9C4F-B01C-2665B7062349}"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D9195780-F890-8548-AEF5-CAABFFD3ABB4}" type="doc">
      <dgm:prSet loTypeId="urn:microsoft.com/office/officeart/2005/8/layout/list1" loCatId="list" qsTypeId="urn:microsoft.com/office/officeart/2005/8/quickstyle/simple4" qsCatId="simple" csTypeId="urn:microsoft.com/office/officeart/2005/8/colors/accent1_2" csCatId="accent1" phldr="1"/>
      <dgm:spPr/>
      <dgm:t>
        <a:bodyPr/>
        <a:lstStyle/>
        <a:p>
          <a:endParaRPr lang="en-US"/>
        </a:p>
      </dgm:t>
    </dgm:pt>
    <dgm:pt modelId="{05F3E6F8-D687-754F-8A00-FD945FB15F73}">
      <dgm:prSet phldrT="[Text]"/>
      <dgm:spPr/>
      <dgm:t>
        <a:bodyPr/>
        <a:lstStyle/>
        <a:p>
          <a:r>
            <a:rPr lang="en-US" dirty="0" smtClean="0"/>
            <a:t>Securing resources for the work of the board is a key challenge</a:t>
          </a:r>
          <a:endParaRPr lang="en-US" dirty="0"/>
        </a:p>
      </dgm:t>
    </dgm:pt>
    <dgm:pt modelId="{E316CFDB-67E6-9142-907C-896978DA54F2}" type="parTrans" cxnId="{FE191169-BEDB-E447-A5F7-A1BB2CBCD0A1}">
      <dgm:prSet/>
      <dgm:spPr/>
      <dgm:t>
        <a:bodyPr/>
        <a:lstStyle/>
        <a:p>
          <a:endParaRPr lang="en-US"/>
        </a:p>
      </dgm:t>
    </dgm:pt>
    <dgm:pt modelId="{72D0130D-056B-B948-ADD4-416850129A52}" type="sibTrans" cxnId="{FE191169-BEDB-E447-A5F7-A1BB2CBCD0A1}">
      <dgm:prSet/>
      <dgm:spPr/>
      <dgm:t>
        <a:bodyPr/>
        <a:lstStyle/>
        <a:p>
          <a:endParaRPr lang="en-US"/>
        </a:p>
      </dgm:t>
    </dgm:pt>
    <dgm:pt modelId="{DBE94364-03B5-F24F-8B70-00CC3D298D84}">
      <dgm:prSet phldrT="[Text]"/>
      <dgm:spPr/>
      <dgm:t>
        <a:bodyPr/>
        <a:lstStyle/>
        <a:p>
          <a:r>
            <a:rPr lang="en-US" dirty="0" smtClean="0"/>
            <a:t>Resource position of </a:t>
          </a:r>
          <a:r>
            <a:rPr lang="en-US" dirty="0" err="1" smtClean="0"/>
            <a:t>LSCBs</a:t>
          </a:r>
          <a:r>
            <a:rPr lang="en-US" dirty="0" smtClean="0"/>
            <a:t> is believed to be clearer and more secure</a:t>
          </a:r>
          <a:endParaRPr lang="en-US" dirty="0"/>
        </a:p>
      </dgm:t>
    </dgm:pt>
    <dgm:pt modelId="{1D21AF58-13B3-F54E-9130-5CA3BCE3AE83}" type="parTrans" cxnId="{D257AA50-198C-9E41-8578-D4DE9B6CFCC7}">
      <dgm:prSet/>
      <dgm:spPr/>
      <dgm:t>
        <a:bodyPr/>
        <a:lstStyle/>
        <a:p>
          <a:endParaRPr lang="en-US"/>
        </a:p>
      </dgm:t>
    </dgm:pt>
    <dgm:pt modelId="{F1461524-57D5-1C41-8E4B-17F641A19FFF}" type="sibTrans" cxnId="{D257AA50-198C-9E41-8578-D4DE9B6CFCC7}">
      <dgm:prSet/>
      <dgm:spPr/>
      <dgm:t>
        <a:bodyPr/>
        <a:lstStyle/>
        <a:p>
          <a:endParaRPr lang="en-US"/>
        </a:p>
      </dgm:t>
    </dgm:pt>
    <dgm:pt modelId="{05054B4E-CD61-284F-A204-986BF32B0433}">
      <dgm:prSet phldrT="[Text]"/>
      <dgm:spPr/>
      <dgm:t>
        <a:bodyPr/>
        <a:lstStyle/>
        <a:p>
          <a:r>
            <a:rPr lang="en-US" dirty="0" smtClean="0"/>
            <a:t>Lack of national performance indicator perceived as a barrier to securing LSP resources</a:t>
          </a:r>
          <a:endParaRPr lang="en-US" dirty="0"/>
        </a:p>
      </dgm:t>
    </dgm:pt>
    <dgm:pt modelId="{42EFEAB9-F607-F44C-AC16-999170D48727}" type="parTrans" cxnId="{75D882DD-35B3-EB46-8185-98EEEDBC26C2}">
      <dgm:prSet/>
      <dgm:spPr/>
      <dgm:t>
        <a:bodyPr/>
        <a:lstStyle/>
        <a:p>
          <a:endParaRPr lang="en-US"/>
        </a:p>
      </dgm:t>
    </dgm:pt>
    <dgm:pt modelId="{A8620A70-E6EC-594A-80AF-C419B15466C8}" type="sibTrans" cxnId="{75D882DD-35B3-EB46-8185-98EEEDBC26C2}">
      <dgm:prSet/>
      <dgm:spPr/>
      <dgm:t>
        <a:bodyPr/>
        <a:lstStyle/>
        <a:p>
          <a:endParaRPr lang="en-US"/>
        </a:p>
      </dgm:t>
    </dgm:pt>
    <dgm:pt modelId="{BA3759B7-A8BB-3441-8DED-CEC61B9E2F6A}">
      <dgm:prSet phldrT="[Text]"/>
      <dgm:spPr/>
      <dgm:t>
        <a:bodyPr/>
        <a:lstStyle/>
        <a:p>
          <a:r>
            <a:rPr lang="en-US" dirty="0" smtClean="0"/>
            <a:t>Boards tend not to have dedicated budgets (though some do)</a:t>
          </a:r>
          <a:endParaRPr lang="en-US" dirty="0"/>
        </a:p>
      </dgm:t>
    </dgm:pt>
    <dgm:pt modelId="{70B4E14D-1C46-E54E-AAA7-D0EEBB5118D8}" type="parTrans" cxnId="{2ECFF8D7-7CEF-8A42-A62D-F638125BAAC1}">
      <dgm:prSet/>
      <dgm:spPr/>
      <dgm:t>
        <a:bodyPr/>
        <a:lstStyle/>
        <a:p>
          <a:endParaRPr lang="en-US"/>
        </a:p>
      </dgm:t>
    </dgm:pt>
    <dgm:pt modelId="{ACA383B2-7A87-A44A-9CD2-13EA65C607DB}" type="sibTrans" cxnId="{2ECFF8D7-7CEF-8A42-A62D-F638125BAAC1}">
      <dgm:prSet/>
      <dgm:spPr/>
      <dgm:t>
        <a:bodyPr/>
        <a:lstStyle/>
        <a:p>
          <a:endParaRPr lang="en-US"/>
        </a:p>
      </dgm:t>
    </dgm:pt>
    <dgm:pt modelId="{36D6CD0F-13B2-E74C-9401-5949B7A08C0E}">
      <dgm:prSet phldrT="[Text]"/>
      <dgm:spPr/>
      <dgm:t>
        <a:bodyPr/>
        <a:lstStyle/>
        <a:p>
          <a:r>
            <a:rPr lang="en-US" dirty="0" smtClean="0"/>
            <a:t>Costs often shared between the lead statutory partners; default responsibility falls to the LA</a:t>
          </a:r>
          <a:endParaRPr lang="en-US" dirty="0"/>
        </a:p>
      </dgm:t>
    </dgm:pt>
    <dgm:pt modelId="{9D4F291C-B724-F345-83E8-4DD2A5423C37}" type="parTrans" cxnId="{04E12A62-15AF-2640-BCED-3245AE5600D8}">
      <dgm:prSet/>
      <dgm:spPr/>
      <dgm:t>
        <a:bodyPr/>
        <a:lstStyle/>
        <a:p>
          <a:endParaRPr lang="en-US"/>
        </a:p>
      </dgm:t>
    </dgm:pt>
    <dgm:pt modelId="{BCF0AF94-E956-2E44-A56A-16A15E0AFAE0}" type="sibTrans" cxnId="{04E12A62-15AF-2640-BCED-3245AE5600D8}">
      <dgm:prSet/>
      <dgm:spPr/>
      <dgm:t>
        <a:bodyPr/>
        <a:lstStyle/>
        <a:p>
          <a:endParaRPr lang="en-US"/>
        </a:p>
      </dgm:t>
    </dgm:pt>
    <dgm:pt modelId="{25F3CE33-A6A2-D24B-A375-78A6E57D4CDF}">
      <dgm:prSet phldrT="[Text]"/>
      <dgm:spPr/>
      <dgm:t>
        <a:bodyPr/>
        <a:lstStyle/>
        <a:p>
          <a:r>
            <a:rPr lang="en-US" dirty="0" smtClean="0"/>
            <a:t>Contributions from other partners may be in kind</a:t>
          </a:r>
          <a:endParaRPr lang="en-US" dirty="0"/>
        </a:p>
      </dgm:t>
    </dgm:pt>
    <dgm:pt modelId="{D2C167E3-F083-B143-BF78-50A05BC90A99}" type="parTrans" cxnId="{F46E5E93-E74D-6048-93F5-1297C95FD0AD}">
      <dgm:prSet/>
      <dgm:spPr/>
      <dgm:t>
        <a:bodyPr/>
        <a:lstStyle/>
        <a:p>
          <a:endParaRPr lang="en-US"/>
        </a:p>
      </dgm:t>
    </dgm:pt>
    <dgm:pt modelId="{E1F19F66-758E-CE4B-9205-1059BCEA4191}" type="sibTrans" cxnId="{F46E5E93-E74D-6048-93F5-1297C95FD0AD}">
      <dgm:prSet/>
      <dgm:spPr/>
      <dgm:t>
        <a:bodyPr/>
        <a:lstStyle/>
        <a:p>
          <a:endParaRPr lang="en-US"/>
        </a:p>
      </dgm:t>
    </dgm:pt>
    <dgm:pt modelId="{B8C28015-47BF-1443-A215-E8680A38AB37}">
      <dgm:prSet phldrT="[Text]"/>
      <dgm:spPr/>
      <dgm:t>
        <a:bodyPr/>
        <a:lstStyle/>
        <a:p>
          <a:r>
            <a:rPr lang="en-US" dirty="0" smtClean="0"/>
            <a:t>Business planning models more common as boards seek to make robust a case</a:t>
          </a:r>
          <a:endParaRPr lang="en-US" dirty="0"/>
        </a:p>
      </dgm:t>
    </dgm:pt>
    <dgm:pt modelId="{73B59664-1C79-4D46-92E1-7FED97D98137}" type="parTrans" cxnId="{5802ED89-F1E7-8343-8396-B6BCB75582D8}">
      <dgm:prSet/>
      <dgm:spPr/>
      <dgm:t>
        <a:bodyPr/>
        <a:lstStyle/>
        <a:p>
          <a:endParaRPr lang="en-US"/>
        </a:p>
      </dgm:t>
    </dgm:pt>
    <dgm:pt modelId="{31477C6E-E8EB-D347-8E6E-09DEEDE223E1}" type="sibTrans" cxnId="{5802ED89-F1E7-8343-8396-B6BCB75582D8}">
      <dgm:prSet/>
      <dgm:spPr/>
      <dgm:t>
        <a:bodyPr/>
        <a:lstStyle/>
        <a:p>
          <a:endParaRPr lang="en-US"/>
        </a:p>
      </dgm:t>
    </dgm:pt>
    <dgm:pt modelId="{83F483FF-2397-C74C-98D5-633B374FC2CA}" type="pres">
      <dgm:prSet presAssocID="{D9195780-F890-8548-AEF5-CAABFFD3ABB4}" presName="linear" presStyleCnt="0">
        <dgm:presLayoutVars>
          <dgm:dir/>
          <dgm:animLvl val="lvl"/>
          <dgm:resizeHandles val="exact"/>
        </dgm:presLayoutVars>
      </dgm:prSet>
      <dgm:spPr/>
      <dgm:t>
        <a:bodyPr/>
        <a:lstStyle/>
        <a:p>
          <a:endParaRPr lang="en-US"/>
        </a:p>
      </dgm:t>
    </dgm:pt>
    <dgm:pt modelId="{9C0488D0-FBEF-4947-9CEE-765A2B4F5345}" type="pres">
      <dgm:prSet presAssocID="{05F3E6F8-D687-754F-8A00-FD945FB15F73}" presName="parentLin" presStyleCnt="0"/>
      <dgm:spPr/>
    </dgm:pt>
    <dgm:pt modelId="{BAE2CD0A-4A3A-2546-AC15-02DB08A566B6}" type="pres">
      <dgm:prSet presAssocID="{05F3E6F8-D687-754F-8A00-FD945FB15F73}" presName="parentLeftMargin" presStyleLbl="node1" presStyleIdx="0" presStyleCnt="7"/>
      <dgm:spPr/>
      <dgm:t>
        <a:bodyPr/>
        <a:lstStyle/>
        <a:p>
          <a:endParaRPr lang="en-US"/>
        </a:p>
      </dgm:t>
    </dgm:pt>
    <dgm:pt modelId="{6C7DAC67-52CD-0441-B7EB-C758124C3B34}" type="pres">
      <dgm:prSet presAssocID="{05F3E6F8-D687-754F-8A00-FD945FB15F73}" presName="parentText" presStyleLbl="node1" presStyleIdx="0" presStyleCnt="7" custScaleX="142857" custLinFactNeighborX="-41652" custLinFactNeighborY="1955">
        <dgm:presLayoutVars>
          <dgm:chMax val="0"/>
          <dgm:bulletEnabled val="1"/>
        </dgm:presLayoutVars>
      </dgm:prSet>
      <dgm:spPr/>
      <dgm:t>
        <a:bodyPr/>
        <a:lstStyle/>
        <a:p>
          <a:endParaRPr lang="en-US"/>
        </a:p>
      </dgm:t>
    </dgm:pt>
    <dgm:pt modelId="{E387EB81-CCB9-6642-96BC-2622CF73C23A}" type="pres">
      <dgm:prSet presAssocID="{05F3E6F8-D687-754F-8A00-FD945FB15F73}" presName="negativeSpace" presStyleCnt="0"/>
      <dgm:spPr/>
    </dgm:pt>
    <dgm:pt modelId="{E3E9EF60-649B-3B43-BC20-1B01D9CFFB66}" type="pres">
      <dgm:prSet presAssocID="{05F3E6F8-D687-754F-8A00-FD945FB15F73}" presName="childText" presStyleLbl="conFgAcc1" presStyleIdx="0" presStyleCnt="7">
        <dgm:presLayoutVars>
          <dgm:bulletEnabled val="1"/>
        </dgm:presLayoutVars>
      </dgm:prSet>
      <dgm:spPr/>
    </dgm:pt>
    <dgm:pt modelId="{7D8A0717-F63A-A541-B350-A6DF412AD730}" type="pres">
      <dgm:prSet presAssocID="{72D0130D-056B-B948-ADD4-416850129A52}" presName="spaceBetweenRectangles" presStyleCnt="0"/>
      <dgm:spPr/>
    </dgm:pt>
    <dgm:pt modelId="{70B67732-0742-CD4B-8F0F-8C3981ABAA75}" type="pres">
      <dgm:prSet presAssocID="{DBE94364-03B5-F24F-8B70-00CC3D298D84}" presName="parentLin" presStyleCnt="0"/>
      <dgm:spPr/>
    </dgm:pt>
    <dgm:pt modelId="{814C435A-0EF0-B145-89F7-DA3DE78AF58A}" type="pres">
      <dgm:prSet presAssocID="{DBE94364-03B5-F24F-8B70-00CC3D298D84}" presName="parentLeftMargin" presStyleLbl="node1" presStyleIdx="0" presStyleCnt="7"/>
      <dgm:spPr/>
      <dgm:t>
        <a:bodyPr/>
        <a:lstStyle/>
        <a:p>
          <a:endParaRPr lang="en-US"/>
        </a:p>
      </dgm:t>
    </dgm:pt>
    <dgm:pt modelId="{753A8825-DE73-FA48-BCE3-620208426A84}" type="pres">
      <dgm:prSet presAssocID="{DBE94364-03B5-F24F-8B70-00CC3D298D84}" presName="parentText" presStyleLbl="node1" presStyleIdx="1" presStyleCnt="7" custScaleX="140741" custLinFactNeighborX="-42478" custLinFactNeighborY="-5857">
        <dgm:presLayoutVars>
          <dgm:chMax val="0"/>
          <dgm:bulletEnabled val="1"/>
        </dgm:presLayoutVars>
      </dgm:prSet>
      <dgm:spPr/>
      <dgm:t>
        <a:bodyPr/>
        <a:lstStyle/>
        <a:p>
          <a:endParaRPr lang="en-US"/>
        </a:p>
      </dgm:t>
    </dgm:pt>
    <dgm:pt modelId="{945D5233-B197-3C4E-9E7A-0A32EC55F51F}" type="pres">
      <dgm:prSet presAssocID="{DBE94364-03B5-F24F-8B70-00CC3D298D84}" presName="negativeSpace" presStyleCnt="0"/>
      <dgm:spPr/>
    </dgm:pt>
    <dgm:pt modelId="{2381A6AD-7DB6-9F4E-8FE7-B6D786E191C6}" type="pres">
      <dgm:prSet presAssocID="{DBE94364-03B5-F24F-8B70-00CC3D298D84}" presName="childText" presStyleLbl="conFgAcc1" presStyleIdx="1" presStyleCnt="7">
        <dgm:presLayoutVars>
          <dgm:bulletEnabled val="1"/>
        </dgm:presLayoutVars>
      </dgm:prSet>
      <dgm:spPr/>
    </dgm:pt>
    <dgm:pt modelId="{8DB23C20-7EE0-B243-B126-06003766A8C0}" type="pres">
      <dgm:prSet presAssocID="{F1461524-57D5-1C41-8E4B-17F641A19FFF}" presName="spaceBetweenRectangles" presStyleCnt="0"/>
      <dgm:spPr/>
    </dgm:pt>
    <dgm:pt modelId="{CDE5E667-70C9-A748-A867-244523FDC6C6}" type="pres">
      <dgm:prSet presAssocID="{05054B4E-CD61-284F-A204-986BF32B0433}" presName="parentLin" presStyleCnt="0"/>
      <dgm:spPr/>
    </dgm:pt>
    <dgm:pt modelId="{E76F927B-364A-B24E-BE6E-F01828D1F576}" type="pres">
      <dgm:prSet presAssocID="{05054B4E-CD61-284F-A204-986BF32B0433}" presName="parentLeftMargin" presStyleLbl="node1" presStyleIdx="1" presStyleCnt="7"/>
      <dgm:spPr/>
      <dgm:t>
        <a:bodyPr/>
        <a:lstStyle/>
        <a:p>
          <a:endParaRPr lang="en-US"/>
        </a:p>
      </dgm:t>
    </dgm:pt>
    <dgm:pt modelId="{86568CEC-EA62-7448-9AB1-26A06E974C27}" type="pres">
      <dgm:prSet presAssocID="{05054B4E-CD61-284F-A204-986BF32B0433}" presName="parentText" presStyleLbl="node1" presStyleIdx="2" presStyleCnt="7" custScaleX="138095" custLinFactNeighborX="-44444" custLinFactNeighborY="6566">
        <dgm:presLayoutVars>
          <dgm:chMax val="0"/>
          <dgm:bulletEnabled val="1"/>
        </dgm:presLayoutVars>
      </dgm:prSet>
      <dgm:spPr/>
      <dgm:t>
        <a:bodyPr/>
        <a:lstStyle/>
        <a:p>
          <a:endParaRPr lang="en-US"/>
        </a:p>
      </dgm:t>
    </dgm:pt>
    <dgm:pt modelId="{67C579E6-526A-3943-872B-B6FDF4AAA822}" type="pres">
      <dgm:prSet presAssocID="{05054B4E-CD61-284F-A204-986BF32B0433}" presName="negativeSpace" presStyleCnt="0"/>
      <dgm:spPr/>
    </dgm:pt>
    <dgm:pt modelId="{0ACC3DF0-DA10-D247-8090-32FE5AA834D0}" type="pres">
      <dgm:prSet presAssocID="{05054B4E-CD61-284F-A204-986BF32B0433}" presName="childText" presStyleLbl="conFgAcc1" presStyleIdx="2" presStyleCnt="7">
        <dgm:presLayoutVars>
          <dgm:bulletEnabled val="1"/>
        </dgm:presLayoutVars>
      </dgm:prSet>
      <dgm:spPr/>
    </dgm:pt>
    <dgm:pt modelId="{4D25E7B0-CA46-434B-8051-DF8DA1E19308}" type="pres">
      <dgm:prSet presAssocID="{A8620A70-E6EC-594A-80AF-C419B15466C8}" presName="spaceBetweenRectangles" presStyleCnt="0"/>
      <dgm:spPr/>
    </dgm:pt>
    <dgm:pt modelId="{6C97F839-D4D8-CB42-8E6B-F3FB37EDDEDF}" type="pres">
      <dgm:prSet presAssocID="{BA3759B7-A8BB-3441-8DED-CEC61B9E2F6A}" presName="parentLin" presStyleCnt="0"/>
      <dgm:spPr/>
    </dgm:pt>
    <dgm:pt modelId="{7B57FB60-7D02-7648-9B10-B4A8C7F231FB}" type="pres">
      <dgm:prSet presAssocID="{BA3759B7-A8BB-3441-8DED-CEC61B9E2F6A}" presName="parentLeftMargin" presStyleLbl="node1" presStyleIdx="2" presStyleCnt="7"/>
      <dgm:spPr/>
      <dgm:t>
        <a:bodyPr/>
        <a:lstStyle/>
        <a:p>
          <a:endParaRPr lang="en-US"/>
        </a:p>
      </dgm:t>
    </dgm:pt>
    <dgm:pt modelId="{60BC4AA8-E5E7-C647-98E9-F05992D0FD2F}" type="pres">
      <dgm:prSet presAssocID="{BA3759B7-A8BB-3441-8DED-CEC61B9E2F6A}" presName="parentText" presStyleLbl="node1" presStyleIdx="3" presStyleCnt="7" custScaleX="142857" custLinFactNeighborX="-41652" custLinFactNeighborY="3400">
        <dgm:presLayoutVars>
          <dgm:chMax val="0"/>
          <dgm:bulletEnabled val="1"/>
        </dgm:presLayoutVars>
      </dgm:prSet>
      <dgm:spPr/>
      <dgm:t>
        <a:bodyPr/>
        <a:lstStyle/>
        <a:p>
          <a:endParaRPr lang="en-US"/>
        </a:p>
      </dgm:t>
    </dgm:pt>
    <dgm:pt modelId="{A7EDB65F-7051-4241-814A-725C953B9857}" type="pres">
      <dgm:prSet presAssocID="{BA3759B7-A8BB-3441-8DED-CEC61B9E2F6A}" presName="negativeSpace" presStyleCnt="0"/>
      <dgm:spPr/>
    </dgm:pt>
    <dgm:pt modelId="{53E6E1B7-5F74-A64A-987E-6425275D6638}" type="pres">
      <dgm:prSet presAssocID="{BA3759B7-A8BB-3441-8DED-CEC61B9E2F6A}" presName="childText" presStyleLbl="conFgAcc1" presStyleIdx="3" presStyleCnt="7">
        <dgm:presLayoutVars>
          <dgm:bulletEnabled val="1"/>
        </dgm:presLayoutVars>
      </dgm:prSet>
      <dgm:spPr/>
    </dgm:pt>
    <dgm:pt modelId="{A89222F5-7FF7-4047-9EF4-9C21A14D2969}" type="pres">
      <dgm:prSet presAssocID="{ACA383B2-7A87-A44A-9CD2-13EA65C607DB}" presName="spaceBetweenRectangles" presStyleCnt="0"/>
      <dgm:spPr/>
    </dgm:pt>
    <dgm:pt modelId="{B6C992CF-8A88-5B4F-AE23-351175F8B945}" type="pres">
      <dgm:prSet presAssocID="{36D6CD0F-13B2-E74C-9401-5949B7A08C0E}" presName="parentLin" presStyleCnt="0"/>
      <dgm:spPr/>
    </dgm:pt>
    <dgm:pt modelId="{18C5BCB9-F61B-C649-ABB1-1A3A24BD6342}" type="pres">
      <dgm:prSet presAssocID="{36D6CD0F-13B2-E74C-9401-5949B7A08C0E}" presName="parentLeftMargin" presStyleLbl="node1" presStyleIdx="3" presStyleCnt="7"/>
      <dgm:spPr/>
      <dgm:t>
        <a:bodyPr/>
        <a:lstStyle/>
        <a:p>
          <a:endParaRPr lang="en-US"/>
        </a:p>
      </dgm:t>
    </dgm:pt>
    <dgm:pt modelId="{1D2E0C34-1BFE-6E44-AB18-D0CA0FC13CC1}" type="pres">
      <dgm:prSet presAssocID="{36D6CD0F-13B2-E74C-9401-5949B7A08C0E}" presName="parentText" presStyleLbl="node1" presStyleIdx="4" presStyleCnt="7" custScaleX="142857" custLinFactNeighborX="-41652" custLinFactNeighborY="7236">
        <dgm:presLayoutVars>
          <dgm:chMax val="0"/>
          <dgm:bulletEnabled val="1"/>
        </dgm:presLayoutVars>
      </dgm:prSet>
      <dgm:spPr/>
      <dgm:t>
        <a:bodyPr/>
        <a:lstStyle/>
        <a:p>
          <a:endParaRPr lang="en-US"/>
        </a:p>
      </dgm:t>
    </dgm:pt>
    <dgm:pt modelId="{E7ECFAED-EFC6-DB41-A236-B4E37CC2A824}" type="pres">
      <dgm:prSet presAssocID="{36D6CD0F-13B2-E74C-9401-5949B7A08C0E}" presName="negativeSpace" presStyleCnt="0"/>
      <dgm:spPr/>
    </dgm:pt>
    <dgm:pt modelId="{D27EBB6E-0247-5B48-8CE7-ABE07A7F443D}" type="pres">
      <dgm:prSet presAssocID="{36D6CD0F-13B2-E74C-9401-5949B7A08C0E}" presName="childText" presStyleLbl="conFgAcc1" presStyleIdx="4" presStyleCnt="7">
        <dgm:presLayoutVars>
          <dgm:bulletEnabled val="1"/>
        </dgm:presLayoutVars>
      </dgm:prSet>
      <dgm:spPr/>
    </dgm:pt>
    <dgm:pt modelId="{A1E2AF88-8AD2-C047-9422-C5AA206C1808}" type="pres">
      <dgm:prSet presAssocID="{BCF0AF94-E956-2E44-A56A-16A15E0AFAE0}" presName="spaceBetweenRectangles" presStyleCnt="0"/>
      <dgm:spPr/>
    </dgm:pt>
    <dgm:pt modelId="{AF6D55E1-8422-2549-BEAE-DA592D9F9A57}" type="pres">
      <dgm:prSet presAssocID="{25F3CE33-A6A2-D24B-A375-78A6E57D4CDF}" presName="parentLin" presStyleCnt="0"/>
      <dgm:spPr/>
    </dgm:pt>
    <dgm:pt modelId="{F5EDEA2E-112A-0A4E-BF95-2209765FDCED}" type="pres">
      <dgm:prSet presAssocID="{25F3CE33-A6A2-D24B-A375-78A6E57D4CDF}" presName="parentLeftMargin" presStyleLbl="node1" presStyleIdx="4" presStyleCnt="7"/>
      <dgm:spPr/>
      <dgm:t>
        <a:bodyPr/>
        <a:lstStyle/>
        <a:p>
          <a:endParaRPr lang="en-US"/>
        </a:p>
      </dgm:t>
    </dgm:pt>
    <dgm:pt modelId="{EDBB2D29-FE1C-D04C-AFAA-E7A2140F9328}" type="pres">
      <dgm:prSet presAssocID="{25F3CE33-A6A2-D24B-A375-78A6E57D4CDF}" presName="parentText" presStyleLbl="node1" presStyleIdx="5" presStyleCnt="7" custScaleX="135450" custLinFactNeighborX="-44444" custLinFactNeighborY="-1509">
        <dgm:presLayoutVars>
          <dgm:chMax val="0"/>
          <dgm:bulletEnabled val="1"/>
        </dgm:presLayoutVars>
      </dgm:prSet>
      <dgm:spPr/>
      <dgm:t>
        <a:bodyPr/>
        <a:lstStyle/>
        <a:p>
          <a:endParaRPr lang="en-US"/>
        </a:p>
      </dgm:t>
    </dgm:pt>
    <dgm:pt modelId="{36DAF60F-B57B-104B-BE0A-C225DF66D495}" type="pres">
      <dgm:prSet presAssocID="{25F3CE33-A6A2-D24B-A375-78A6E57D4CDF}" presName="negativeSpace" presStyleCnt="0"/>
      <dgm:spPr/>
    </dgm:pt>
    <dgm:pt modelId="{7D9B090A-A903-174E-8BCF-E6F31770A500}" type="pres">
      <dgm:prSet presAssocID="{25F3CE33-A6A2-D24B-A375-78A6E57D4CDF}" presName="childText" presStyleLbl="conFgAcc1" presStyleIdx="5" presStyleCnt="7">
        <dgm:presLayoutVars>
          <dgm:bulletEnabled val="1"/>
        </dgm:presLayoutVars>
      </dgm:prSet>
      <dgm:spPr/>
    </dgm:pt>
    <dgm:pt modelId="{9636C4C7-DC41-AC43-B9CF-41E48FCD2C34}" type="pres">
      <dgm:prSet presAssocID="{E1F19F66-758E-CE4B-9205-1059BCEA4191}" presName="spaceBetweenRectangles" presStyleCnt="0"/>
      <dgm:spPr/>
    </dgm:pt>
    <dgm:pt modelId="{4DFAE863-7E0E-6C43-8963-E85B72BC806C}" type="pres">
      <dgm:prSet presAssocID="{B8C28015-47BF-1443-A215-E8680A38AB37}" presName="parentLin" presStyleCnt="0"/>
      <dgm:spPr/>
    </dgm:pt>
    <dgm:pt modelId="{DE185A74-A386-7945-8082-F03DDAC4E896}" type="pres">
      <dgm:prSet presAssocID="{B8C28015-47BF-1443-A215-E8680A38AB37}" presName="parentLeftMargin" presStyleLbl="node1" presStyleIdx="5" presStyleCnt="7"/>
      <dgm:spPr/>
      <dgm:t>
        <a:bodyPr/>
        <a:lstStyle/>
        <a:p>
          <a:endParaRPr lang="en-US"/>
        </a:p>
      </dgm:t>
    </dgm:pt>
    <dgm:pt modelId="{277BDE76-4579-714F-8D21-6C9738AD26B8}" type="pres">
      <dgm:prSet presAssocID="{B8C28015-47BF-1443-A215-E8680A38AB37}" presName="parentText" presStyleLbl="node1" presStyleIdx="6" presStyleCnt="7" custScaleX="139683" custLinFactNeighborX="-42882" custLinFactNeighborY="-528">
        <dgm:presLayoutVars>
          <dgm:chMax val="0"/>
          <dgm:bulletEnabled val="1"/>
        </dgm:presLayoutVars>
      </dgm:prSet>
      <dgm:spPr/>
      <dgm:t>
        <a:bodyPr/>
        <a:lstStyle/>
        <a:p>
          <a:endParaRPr lang="en-US"/>
        </a:p>
      </dgm:t>
    </dgm:pt>
    <dgm:pt modelId="{A02F4C99-8904-8B46-8CA1-DD99097D44FB}" type="pres">
      <dgm:prSet presAssocID="{B8C28015-47BF-1443-A215-E8680A38AB37}" presName="negativeSpace" presStyleCnt="0"/>
      <dgm:spPr/>
    </dgm:pt>
    <dgm:pt modelId="{C8C53AAF-E431-564C-9FEF-083BFD5ACA33}" type="pres">
      <dgm:prSet presAssocID="{B8C28015-47BF-1443-A215-E8680A38AB37}" presName="childText" presStyleLbl="conFgAcc1" presStyleIdx="6" presStyleCnt="7">
        <dgm:presLayoutVars>
          <dgm:bulletEnabled val="1"/>
        </dgm:presLayoutVars>
      </dgm:prSet>
      <dgm:spPr/>
    </dgm:pt>
  </dgm:ptLst>
  <dgm:cxnLst>
    <dgm:cxn modelId="{FB4BFB3B-AE0A-0F43-B35B-E6DBCCCB8907}" type="presOf" srcId="{05F3E6F8-D687-754F-8A00-FD945FB15F73}" destId="{BAE2CD0A-4A3A-2546-AC15-02DB08A566B6}" srcOrd="0" destOrd="0" presId="urn:microsoft.com/office/officeart/2005/8/layout/list1"/>
    <dgm:cxn modelId="{853A691E-5B9E-6740-A41C-ADBC9087E93B}" type="presOf" srcId="{BA3759B7-A8BB-3441-8DED-CEC61B9E2F6A}" destId="{7B57FB60-7D02-7648-9B10-B4A8C7F231FB}" srcOrd="0" destOrd="0" presId="urn:microsoft.com/office/officeart/2005/8/layout/list1"/>
    <dgm:cxn modelId="{8D3FF1ED-9F9D-E545-9E6A-4EAFAF3A1CEE}" type="presOf" srcId="{25F3CE33-A6A2-D24B-A375-78A6E57D4CDF}" destId="{F5EDEA2E-112A-0A4E-BF95-2209765FDCED}" srcOrd="0" destOrd="0" presId="urn:microsoft.com/office/officeart/2005/8/layout/list1"/>
    <dgm:cxn modelId="{0CD9654B-FD2D-6B40-B95C-198EE0EEF888}" type="presOf" srcId="{05F3E6F8-D687-754F-8A00-FD945FB15F73}" destId="{6C7DAC67-52CD-0441-B7EB-C758124C3B34}" srcOrd="1" destOrd="0" presId="urn:microsoft.com/office/officeart/2005/8/layout/list1"/>
    <dgm:cxn modelId="{3576D23A-1A41-C740-855F-998840B4425E}" type="presOf" srcId="{36D6CD0F-13B2-E74C-9401-5949B7A08C0E}" destId="{18C5BCB9-F61B-C649-ABB1-1A3A24BD6342}" srcOrd="0" destOrd="0" presId="urn:microsoft.com/office/officeart/2005/8/layout/list1"/>
    <dgm:cxn modelId="{D257AA50-198C-9E41-8578-D4DE9B6CFCC7}" srcId="{D9195780-F890-8548-AEF5-CAABFFD3ABB4}" destId="{DBE94364-03B5-F24F-8B70-00CC3D298D84}" srcOrd="1" destOrd="0" parTransId="{1D21AF58-13B3-F54E-9130-5CA3BCE3AE83}" sibTransId="{F1461524-57D5-1C41-8E4B-17F641A19FFF}"/>
    <dgm:cxn modelId="{FE191169-BEDB-E447-A5F7-A1BB2CBCD0A1}" srcId="{D9195780-F890-8548-AEF5-CAABFFD3ABB4}" destId="{05F3E6F8-D687-754F-8A00-FD945FB15F73}" srcOrd="0" destOrd="0" parTransId="{E316CFDB-67E6-9142-907C-896978DA54F2}" sibTransId="{72D0130D-056B-B948-ADD4-416850129A52}"/>
    <dgm:cxn modelId="{A5E8F98D-5386-7D49-AC11-EB085CB21E36}" type="presOf" srcId="{B8C28015-47BF-1443-A215-E8680A38AB37}" destId="{DE185A74-A386-7945-8082-F03DDAC4E896}" srcOrd="0" destOrd="0" presId="urn:microsoft.com/office/officeart/2005/8/layout/list1"/>
    <dgm:cxn modelId="{5802ED89-F1E7-8343-8396-B6BCB75582D8}" srcId="{D9195780-F890-8548-AEF5-CAABFFD3ABB4}" destId="{B8C28015-47BF-1443-A215-E8680A38AB37}" srcOrd="6" destOrd="0" parTransId="{73B59664-1C79-4D46-92E1-7FED97D98137}" sibTransId="{31477C6E-E8EB-D347-8E6E-09DEEDE223E1}"/>
    <dgm:cxn modelId="{2ECFF8D7-7CEF-8A42-A62D-F638125BAAC1}" srcId="{D9195780-F890-8548-AEF5-CAABFFD3ABB4}" destId="{BA3759B7-A8BB-3441-8DED-CEC61B9E2F6A}" srcOrd="3" destOrd="0" parTransId="{70B4E14D-1C46-E54E-AAA7-D0EEBB5118D8}" sibTransId="{ACA383B2-7A87-A44A-9CD2-13EA65C607DB}"/>
    <dgm:cxn modelId="{C3F29B52-9C43-C545-99CE-343AD1698D3A}" type="presOf" srcId="{25F3CE33-A6A2-D24B-A375-78A6E57D4CDF}" destId="{EDBB2D29-FE1C-D04C-AFAA-E7A2140F9328}" srcOrd="1" destOrd="0" presId="urn:microsoft.com/office/officeart/2005/8/layout/list1"/>
    <dgm:cxn modelId="{75D882DD-35B3-EB46-8185-98EEEDBC26C2}" srcId="{D9195780-F890-8548-AEF5-CAABFFD3ABB4}" destId="{05054B4E-CD61-284F-A204-986BF32B0433}" srcOrd="2" destOrd="0" parTransId="{42EFEAB9-F607-F44C-AC16-999170D48727}" sibTransId="{A8620A70-E6EC-594A-80AF-C419B15466C8}"/>
    <dgm:cxn modelId="{04E12A62-15AF-2640-BCED-3245AE5600D8}" srcId="{D9195780-F890-8548-AEF5-CAABFFD3ABB4}" destId="{36D6CD0F-13B2-E74C-9401-5949B7A08C0E}" srcOrd="4" destOrd="0" parTransId="{9D4F291C-B724-F345-83E8-4DD2A5423C37}" sibTransId="{BCF0AF94-E956-2E44-A56A-16A15E0AFAE0}"/>
    <dgm:cxn modelId="{4278707F-6FC8-3549-84C6-11B0A8C63476}" type="presOf" srcId="{36D6CD0F-13B2-E74C-9401-5949B7A08C0E}" destId="{1D2E0C34-1BFE-6E44-AB18-D0CA0FC13CC1}" srcOrd="1" destOrd="0" presId="urn:microsoft.com/office/officeart/2005/8/layout/list1"/>
    <dgm:cxn modelId="{5F6E32A0-CF49-D945-94D6-27DB878D846C}" type="presOf" srcId="{DBE94364-03B5-F24F-8B70-00CC3D298D84}" destId="{814C435A-0EF0-B145-89F7-DA3DE78AF58A}" srcOrd="0" destOrd="0" presId="urn:microsoft.com/office/officeart/2005/8/layout/list1"/>
    <dgm:cxn modelId="{44060D52-6DB3-3540-BC96-D59EE1214A0B}" type="presOf" srcId="{BA3759B7-A8BB-3441-8DED-CEC61B9E2F6A}" destId="{60BC4AA8-E5E7-C647-98E9-F05992D0FD2F}" srcOrd="1" destOrd="0" presId="urn:microsoft.com/office/officeart/2005/8/layout/list1"/>
    <dgm:cxn modelId="{599F827D-18E6-DB41-B8FA-C10C82F8D451}" type="presOf" srcId="{05054B4E-CD61-284F-A204-986BF32B0433}" destId="{86568CEC-EA62-7448-9AB1-26A06E974C27}" srcOrd="1" destOrd="0" presId="urn:microsoft.com/office/officeart/2005/8/layout/list1"/>
    <dgm:cxn modelId="{C296B44D-A8BA-A54B-8889-1D48F260675C}" type="presOf" srcId="{B8C28015-47BF-1443-A215-E8680A38AB37}" destId="{277BDE76-4579-714F-8D21-6C9738AD26B8}" srcOrd="1" destOrd="0" presId="urn:microsoft.com/office/officeart/2005/8/layout/list1"/>
    <dgm:cxn modelId="{F46E5E93-E74D-6048-93F5-1297C95FD0AD}" srcId="{D9195780-F890-8548-AEF5-CAABFFD3ABB4}" destId="{25F3CE33-A6A2-D24B-A375-78A6E57D4CDF}" srcOrd="5" destOrd="0" parTransId="{D2C167E3-F083-B143-BF78-50A05BC90A99}" sibTransId="{E1F19F66-758E-CE4B-9205-1059BCEA4191}"/>
    <dgm:cxn modelId="{2796EA05-9C51-9F43-AF2F-805ACBCFA226}" type="presOf" srcId="{D9195780-F890-8548-AEF5-CAABFFD3ABB4}" destId="{83F483FF-2397-C74C-98D5-633B374FC2CA}" srcOrd="0" destOrd="0" presId="urn:microsoft.com/office/officeart/2005/8/layout/list1"/>
    <dgm:cxn modelId="{1CC9C93F-6383-BA40-8EAB-83188A396436}" type="presOf" srcId="{05054B4E-CD61-284F-A204-986BF32B0433}" destId="{E76F927B-364A-B24E-BE6E-F01828D1F576}" srcOrd="0" destOrd="0" presId="urn:microsoft.com/office/officeart/2005/8/layout/list1"/>
    <dgm:cxn modelId="{5E9E5810-3668-7243-80B7-73E28FC67A90}" type="presOf" srcId="{DBE94364-03B5-F24F-8B70-00CC3D298D84}" destId="{753A8825-DE73-FA48-BCE3-620208426A84}" srcOrd="1" destOrd="0" presId="urn:microsoft.com/office/officeart/2005/8/layout/list1"/>
    <dgm:cxn modelId="{EEC3072A-4AF7-8040-8FD3-66898272FB3F}" type="presParOf" srcId="{83F483FF-2397-C74C-98D5-633B374FC2CA}" destId="{9C0488D0-FBEF-4947-9CEE-765A2B4F5345}" srcOrd="0" destOrd="0" presId="urn:microsoft.com/office/officeart/2005/8/layout/list1"/>
    <dgm:cxn modelId="{E5B4FE9F-1609-8044-8411-48AFAA7B3BAA}" type="presParOf" srcId="{9C0488D0-FBEF-4947-9CEE-765A2B4F5345}" destId="{BAE2CD0A-4A3A-2546-AC15-02DB08A566B6}" srcOrd="0" destOrd="0" presId="urn:microsoft.com/office/officeart/2005/8/layout/list1"/>
    <dgm:cxn modelId="{D5675395-37BC-1245-95A5-0C83897CDD38}" type="presParOf" srcId="{9C0488D0-FBEF-4947-9CEE-765A2B4F5345}" destId="{6C7DAC67-52CD-0441-B7EB-C758124C3B34}" srcOrd="1" destOrd="0" presId="urn:microsoft.com/office/officeart/2005/8/layout/list1"/>
    <dgm:cxn modelId="{7C8B70D1-9F73-AC4E-91BD-50CCEA2D939D}" type="presParOf" srcId="{83F483FF-2397-C74C-98D5-633B374FC2CA}" destId="{E387EB81-CCB9-6642-96BC-2622CF73C23A}" srcOrd="1" destOrd="0" presId="urn:microsoft.com/office/officeart/2005/8/layout/list1"/>
    <dgm:cxn modelId="{FF25FD2D-B9CF-F747-A774-2B126A729022}" type="presParOf" srcId="{83F483FF-2397-C74C-98D5-633B374FC2CA}" destId="{E3E9EF60-649B-3B43-BC20-1B01D9CFFB66}" srcOrd="2" destOrd="0" presId="urn:microsoft.com/office/officeart/2005/8/layout/list1"/>
    <dgm:cxn modelId="{65B81A72-73ED-F441-8D7F-F9085AC57F73}" type="presParOf" srcId="{83F483FF-2397-C74C-98D5-633B374FC2CA}" destId="{7D8A0717-F63A-A541-B350-A6DF412AD730}" srcOrd="3" destOrd="0" presId="urn:microsoft.com/office/officeart/2005/8/layout/list1"/>
    <dgm:cxn modelId="{59C682E0-62FD-474E-B0EF-6BB641F0D27C}" type="presParOf" srcId="{83F483FF-2397-C74C-98D5-633B374FC2CA}" destId="{70B67732-0742-CD4B-8F0F-8C3981ABAA75}" srcOrd="4" destOrd="0" presId="urn:microsoft.com/office/officeart/2005/8/layout/list1"/>
    <dgm:cxn modelId="{FD4826C3-C97B-1143-BD01-CD33625AD8AA}" type="presParOf" srcId="{70B67732-0742-CD4B-8F0F-8C3981ABAA75}" destId="{814C435A-0EF0-B145-89F7-DA3DE78AF58A}" srcOrd="0" destOrd="0" presId="urn:microsoft.com/office/officeart/2005/8/layout/list1"/>
    <dgm:cxn modelId="{319A558E-CBDE-9540-9AC3-3ED3FBC8CCB7}" type="presParOf" srcId="{70B67732-0742-CD4B-8F0F-8C3981ABAA75}" destId="{753A8825-DE73-FA48-BCE3-620208426A84}" srcOrd="1" destOrd="0" presId="urn:microsoft.com/office/officeart/2005/8/layout/list1"/>
    <dgm:cxn modelId="{C0267631-B64F-F44E-8D0C-FB864086D0BD}" type="presParOf" srcId="{83F483FF-2397-C74C-98D5-633B374FC2CA}" destId="{945D5233-B197-3C4E-9E7A-0A32EC55F51F}" srcOrd="5" destOrd="0" presId="urn:microsoft.com/office/officeart/2005/8/layout/list1"/>
    <dgm:cxn modelId="{646C951B-6C89-854E-8C39-156784278F31}" type="presParOf" srcId="{83F483FF-2397-C74C-98D5-633B374FC2CA}" destId="{2381A6AD-7DB6-9F4E-8FE7-B6D786E191C6}" srcOrd="6" destOrd="0" presId="urn:microsoft.com/office/officeart/2005/8/layout/list1"/>
    <dgm:cxn modelId="{70F068ED-CCB2-FB4E-B2A8-B5E53F030D72}" type="presParOf" srcId="{83F483FF-2397-C74C-98D5-633B374FC2CA}" destId="{8DB23C20-7EE0-B243-B126-06003766A8C0}" srcOrd="7" destOrd="0" presId="urn:microsoft.com/office/officeart/2005/8/layout/list1"/>
    <dgm:cxn modelId="{982D5B72-7583-E548-9207-23ACDC90B097}" type="presParOf" srcId="{83F483FF-2397-C74C-98D5-633B374FC2CA}" destId="{CDE5E667-70C9-A748-A867-244523FDC6C6}" srcOrd="8" destOrd="0" presId="urn:microsoft.com/office/officeart/2005/8/layout/list1"/>
    <dgm:cxn modelId="{7227E7D3-8422-EA4F-A51D-3E29952C6308}" type="presParOf" srcId="{CDE5E667-70C9-A748-A867-244523FDC6C6}" destId="{E76F927B-364A-B24E-BE6E-F01828D1F576}" srcOrd="0" destOrd="0" presId="urn:microsoft.com/office/officeart/2005/8/layout/list1"/>
    <dgm:cxn modelId="{F77455C7-18E0-E743-9477-4A627A07BB8F}" type="presParOf" srcId="{CDE5E667-70C9-A748-A867-244523FDC6C6}" destId="{86568CEC-EA62-7448-9AB1-26A06E974C27}" srcOrd="1" destOrd="0" presId="urn:microsoft.com/office/officeart/2005/8/layout/list1"/>
    <dgm:cxn modelId="{056C9E58-90FA-B54B-97D8-9B680D886A91}" type="presParOf" srcId="{83F483FF-2397-C74C-98D5-633B374FC2CA}" destId="{67C579E6-526A-3943-872B-B6FDF4AAA822}" srcOrd="9" destOrd="0" presId="urn:microsoft.com/office/officeart/2005/8/layout/list1"/>
    <dgm:cxn modelId="{72DC172E-7CDC-1A41-A1D8-AE61CD504709}" type="presParOf" srcId="{83F483FF-2397-C74C-98D5-633B374FC2CA}" destId="{0ACC3DF0-DA10-D247-8090-32FE5AA834D0}" srcOrd="10" destOrd="0" presId="urn:microsoft.com/office/officeart/2005/8/layout/list1"/>
    <dgm:cxn modelId="{E199D9A3-28D5-A741-A0F1-0A8546D9EF4F}" type="presParOf" srcId="{83F483FF-2397-C74C-98D5-633B374FC2CA}" destId="{4D25E7B0-CA46-434B-8051-DF8DA1E19308}" srcOrd="11" destOrd="0" presId="urn:microsoft.com/office/officeart/2005/8/layout/list1"/>
    <dgm:cxn modelId="{10F0A5B2-BF09-8448-9D4B-35AFA11E0126}" type="presParOf" srcId="{83F483FF-2397-C74C-98D5-633B374FC2CA}" destId="{6C97F839-D4D8-CB42-8E6B-F3FB37EDDEDF}" srcOrd="12" destOrd="0" presId="urn:microsoft.com/office/officeart/2005/8/layout/list1"/>
    <dgm:cxn modelId="{9799C28D-5893-4C4E-9971-AA7C6FF00FE8}" type="presParOf" srcId="{6C97F839-D4D8-CB42-8E6B-F3FB37EDDEDF}" destId="{7B57FB60-7D02-7648-9B10-B4A8C7F231FB}" srcOrd="0" destOrd="0" presId="urn:microsoft.com/office/officeart/2005/8/layout/list1"/>
    <dgm:cxn modelId="{40DDCCC4-40AA-F348-A7C6-A65771A1ED36}" type="presParOf" srcId="{6C97F839-D4D8-CB42-8E6B-F3FB37EDDEDF}" destId="{60BC4AA8-E5E7-C647-98E9-F05992D0FD2F}" srcOrd="1" destOrd="0" presId="urn:microsoft.com/office/officeart/2005/8/layout/list1"/>
    <dgm:cxn modelId="{898FAF54-1D4A-914F-AD46-950B2033CA4C}" type="presParOf" srcId="{83F483FF-2397-C74C-98D5-633B374FC2CA}" destId="{A7EDB65F-7051-4241-814A-725C953B9857}" srcOrd="13" destOrd="0" presId="urn:microsoft.com/office/officeart/2005/8/layout/list1"/>
    <dgm:cxn modelId="{148F4D5E-B3C2-1C4A-88DF-B210073D635B}" type="presParOf" srcId="{83F483FF-2397-C74C-98D5-633B374FC2CA}" destId="{53E6E1B7-5F74-A64A-987E-6425275D6638}" srcOrd="14" destOrd="0" presId="urn:microsoft.com/office/officeart/2005/8/layout/list1"/>
    <dgm:cxn modelId="{62F17992-2734-4140-98C5-D5CB955542F2}" type="presParOf" srcId="{83F483FF-2397-C74C-98D5-633B374FC2CA}" destId="{A89222F5-7FF7-4047-9EF4-9C21A14D2969}" srcOrd="15" destOrd="0" presId="urn:microsoft.com/office/officeart/2005/8/layout/list1"/>
    <dgm:cxn modelId="{EE23DAB8-2D73-5D4D-860B-C19C762B75DD}" type="presParOf" srcId="{83F483FF-2397-C74C-98D5-633B374FC2CA}" destId="{B6C992CF-8A88-5B4F-AE23-351175F8B945}" srcOrd="16" destOrd="0" presId="urn:microsoft.com/office/officeart/2005/8/layout/list1"/>
    <dgm:cxn modelId="{6334BE68-55C8-8A46-B1D4-6F334061D04C}" type="presParOf" srcId="{B6C992CF-8A88-5B4F-AE23-351175F8B945}" destId="{18C5BCB9-F61B-C649-ABB1-1A3A24BD6342}" srcOrd="0" destOrd="0" presId="urn:microsoft.com/office/officeart/2005/8/layout/list1"/>
    <dgm:cxn modelId="{8C36F70A-4746-6747-BBAF-39A9411634F3}" type="presParOf" srcId="{B6C992CF-8A88-5B4F-AE23-351175F8B945}" destId="{1D2E0C34-1BFE-6E44-AB18-D0CA0FC13CC1}" srcOrd="1" destOrd="0" presId="urn:microsoft.com/office/officeart/2005/8/layout/list1"/>
    <dgm:cxn modelId="{A7637E66-CB4C-4848-9F36-B423A9D486AF}" type="presParOf" srcId="{83F483FF-2397-C74C-98D5-633B374FC2CA}" destId="{E7ECFAED-EFC6-DB41-A236-B4E37CC2A824}" srcOrd="17" destOrd="0" presId="urn:microsoft.com/office/officeart/2005/8/layout/list1"/>
    <dgm:cxn modelId="{49889134-2DD9-584F-9B74-194F91E6DB28}" type="presParOf" srcId="{83F483FF-2397-C74C-98D5-633B374FC2CA}" destId="{D27EBB6E-0247-5B48-8CE7-ABE07A7F443D}" srcOrd="18" destOrd="0" presId="urn:microsoft.com/office/officeart/2005/8/layout/list1"/>
    <dgm:cxn modelId="{28657733-1A69-A24E-8005-04D9649EED9C}" type="presParOf" srcId="{83F483FF-2397-C74C-98D5-633B374FC2CA}" destId="{A1E2AF88-8AD2-C047-9422-C5AA206C1808}" srcOrd="19" destOrd="0" presId="urn:microsoft.com/office/officeart/2005/8/layout/list1"/>
    <dgm:cxn modelId="{4F09BC16-EA2B-2C40-8E75-435A6E8AC5E7}" type="presParOf" srcId="{83F483FF-2397-C74C-98D5-633B374FC2CA}" destId="{AF6D55E1-8422-2549-BEAE-DA592D9F9A57}" srcOrd="20" destOrd="0" presId="urn:microsoft.com/office/officeart/2005/8/layout/list1"/>
    <dgm:cxn modelId="{0EEC6CA6-11B4-504C-977C-B72F2A75FD45}" type="presParOf" srcId="{AF6D55E1-8422-2549-BEAE-DA592D9F9A57}" destId="{F5EDEA2E-112A-0A4E-BF95-2209765FDCED}" srcOrd="0" destOrd="0" presId="urn:microsoft.com/office/officeart/2005/8/layout/list1"/>
    <dgm:cxn modelId="{191E1590-C433-994A-B81D-932EFCADE8D5}" type="presParOf" srcId="{AF6D55E1-8422-2549-BEAE-DA592D9F9A57}" destId="{EDBB2D29-FE1C-D04C-AFAA-E7A2140F9328}" srcOrd="1" destOrd="0" presId="urn:microsoft.com/office/officeart/2005/8/layout/list1"/>
    <dgm:cxn modelId="{068E0139-6078-C743-8708-460C747A187B}" type="presParOf" srcId="{83F483FF-2397-C74C-98D5-633B374FC2CA}" destId="{36DAF60F-B57B-104B-BE0A-C225DF66D495}" srcOrd="21" destOrd="0" presId="urn:microsoft.com/office/officeart/2005/8/layout/list1"/>
    <dgm:cxn modelId="{EB001BCA-73E1-7642-B717-A04532D67FAB}" type="presParOf" srcId="{83F483FF-2397-C74C-98D5-633B374FC2CA}" destId="{7D9B090A-A903-174E-8BCF-E6F31770A500}" srcOrd="22" destOrd="0" presId="urn:microsoft.com/office/officeart/2005/8/layout/list1"/>
    <dgm:cxn modelId="{0CB43805-8743-F540-AEFC-2168027DA59B}" type="presParOf" srcId="{83F483FF-2397-C74C-98D5-633B374FC2CA}" destId="{9636C4C7-DC41-AC43-B9CF-41E48FCD2C34}" srcOrd="23" destOrd="0" presId="urn:microsoft.com/office/officeart/2005/8/layout/list1"/>
    <dgm:cxn modelId="{4528992B-A001-2147-82E8-C20B9BEBE618}" type="presParOf" srcId="{83F483FF-2397-C74C-98D5-633B374FC2CA}" destId="{4DFAE863-7E0E-6C43-8963-E85B72BC806C}" srcOrd="24" destOrd="0" presId="urn:microsoft.com/office/officeart/2005/8/layout/list1"/>
    <dgm:cxn modelId="{63BAE939-0856-734D-B9E9-A3251CE9416A}" type="presParOf" srcId="{4DFAE863-7E0E-6C43-8963-E85B72BC806C}" destId="{DE185A74-A386-7945-8082-F03DDAC4E896}" srcOrd="0" destOrd="0" presId="urn:microsoft.com/office/officeart/2005/8/layout/list1"/>
    <dgm:cxn modelId="{D81F3C16-B810-DA42-8F63-0510605C6E6C}" type="presParOf" srcId="{4DFAE863-7E0E-6C43-8963-E85B72BC806C}" destId="{277BDE76-4579-714F-8D21-6C9738AD26B8}" srcOrd="1" destOrd="0" presId="urn:microsoft.com/office/officeart/2005/8/layout/list1"/>
    <dgm:cxn modelId="{F8218537-3438-3C48-8836-6CA01977FF1E}" type="presParOf" srcId="{83F483FF-2397-C74C-98D5-633B374FC2CA}" destId="{A02F4C99-8904-8B46-8CA1-DD99097D44FB}" srcOrd="25" destOrd="0" presId="urn:microsoft.com/office/officeart/2005/8/layout/list1"/>
    <dgm:cxn modelId="{A07BE8F7-1498-1A46-8A45-E722A7B41FD3}" type="presParOf" srcId="{83F483FF-2397-C74C-98D5-633B374FC2CA}" destId="{C8C53AAF-E431-564C-9FEF-083BFD5ACA33}" srcOrd="2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9B168728-25B9-4509-A5DE-3DB709EACC3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A0B89624-39E6-4B61-927C-E1F84CA3CB79}">
      <dgm:prSet phldrT="[Text]"/>
      <dgm:spPr/>
      <dgm:t>
        <a:bodyPr/>
        <a:lstStyle/>
        <a:p>
          <a:r>
            <a:rPr lang="en-GB" dirty="0" smtClean="0"/>
            <a:t>Of members to the board</a:t>
          </a:r>
          <a:endParaRPr lang="en-GB" dirty="0"/>
        </a:p>
      </dgm:t>
    </dgm:pt>
    <dgm:pt modelId="{D39D15B0-2A09-49F1-A9A4-B2849A2203B0}" type="parTrans" cxnId="{F5CD8B43-EC8A-4902-9D1D-69ED7C1A32E6}">
      <dgm:prSet/>
      <dgm:spPr/>
      <dgm:t>
        <a:bodyPr/>
        <a:lstStyle/>
        <a:p>
          <a:endParaRPr lang="en-GB"/>
        </a:p>
      </dgm:t>
    </dgm:pt>
    <dgm:pt modelId="{94EA98E6-D41A-4441-9D9B-2DF9034B5FD8}" type="sibTrans" cxnId="{F5CD8B43-EC8A-4902-9D1D-69ED7C1A32E6}">
      <dgm:prSet/>
      <dgm:spPr/>
      <dgm:t>
        <a:bodyPr/>
        <a:lstStyle/>
        <a:p>
          <a:endParaRPr lang="en-GB"/>
        </a:p>
      </dgm:t>
    </dgm:pt>
    <dgm:pt modelId="{058B40A4-70F3-439A-8DAE-25ED4D72B03C}">
      <dgm:prSet phldrT="[Text]"/>
      <dgm:spPr/>
      <dgm:t>
        <a:bodyPr/>
        <a:lstStyle/>
        <a:p>
          <a:r>
            <a:rPr lang="en-GB" dirty="0" smtClean="0"/>
            <a:t>Parallel to processes in member agencies</a:t>
          </a:r>
          <a:endParaRPr lang="en-GB" dirty="0"/>
        </a:p>
      </dgm:t>
    </dgm:pt>
    <dgm:pt modelId="{D398EB57-AFF7-4E3C-A9F4-FD7ADA7993FC}" type="parTrans" cxnId="{B963B8AF-1AC7-4CF3-9DE7-F19B5BC33959}">
      <dgm:prSet/>
      <dgm:spPr/>
      <dgm:t>
        <a:bodyPr/>
        <a:lstStyle/>
        <a:p>
          <a:endParaRPr lang="en-GB"/>
        </a:p>
      </dgm:t>
    </dgm:pt>
    <dgm:pt modelId="{08BAB1C9-C0F9-49C5-9EC7-E342411B2327}" type="sibTrans" cxnId="{B963B8AF-1AC7-4CF3-9DE7-F19B5BC33959}">
      <dgm:prSet/>
      <dgm:spPr/>
      <dgm:t>
        <a:bodyPr/>
        <a:lstStyle/>
        <a:p>
          <a:endParaRPr lang="en-GB"/>
        </a:p>
      </dgm:t>
    </dgm:pt>
    <dgm:pt modelId="{54BBDB7F-7961-4A05-AC49-4225EE34421A}">
      <dgm:prSet phldrT="[Text]"/>
      <dgm:spPr/>
      <dgm:t>
        <a:bodyPr/>
        <a:lstStyle/>
        <a:p>
          <a:r>
            <a:rPr lang="en-GB" dirty="0" smtClean="0"/>
            <a:t>Periodic reporting mechanisms</a:t>
          </a:r>
          <a:endParaRPr lang="en-GB" dirty="0"/>
        </a:p>
      </dgm:t>
    </dgm:pt>
    <dgm:pt modelId="{19C44DC9-86D9-48F8-91D1-F03152A8C047}" type="parTrans" cxnId="{B006DB57-6449-45E5-8502-71783D86DDA3}">
      <dgm:prSet/>
      <dgm:spPr/>
      <dgm:t>
        <a:bodyPr/>
        <a:lstStyle/>
        <a:p>
          <a:endParaRPr lang="en-GB"/>
        </a:p>
      </dgm:t>
    </dgm:pt>
    <dgm:pt modelId="{86FCAB85-9BF9-4D92-968B-D448EC190DCB}" type="sibTrans" cxnId="{B006DB57-6449-45E5-8502-71783D86DDA3}">
      <dgm:prSet/>
      <dgm:spPr/>
      <dgm:t>
        <a:bodyPr/>
        <a:lstStyle/>
        <a:p>
          <a:endParaRPr lang="en-GB"/>
        </a:p>
      </dgm:t>
    </dgm:pt>
    <dgm:pt modelId="{7BE2F400-ECA0-4714-B719-7A1B2CC721BE}">
      <dgm:prSet phldrT="[Text]"/>
      <dgm:spPr/>
      <dgm:t>
        <a:bodyPr/>
        <a:lstStyle/>
        <a:p>
          <a:r>
            <a:rPr lang="en-GB" dirty="0" smtClean="0"/>
            <a:t>Self regulation of the board</a:t>
          </a:r>
          <a:endParaRPr lang="en-GB" dirty="0"/>
        </a:p>
      </dgm:t>
    </dgm:pt>
    <dgm:pt modelId="{1ADB51EA-DF06-4CE0-AE5A-79929285CE4D}" type="parTrans" cxnId="{FDD5389E-F870-4749-85A8-B931B5F2C495}">
      <dgm:prSet/>
      <dgm:spPr/>
      <dgm:t>
        <a:bodyPr/>
        <a:lstStyle/>
        <a:p>
          <a:endParaRPr lang="en-GB"/>
        </a:p>
      </dgm:t>
    </dgm:pt>
    <dgm:pt modelId="{E0826A68-C3D1-4F6D-ACA2-F179A5A5DFEB}" type="sibTrans" cxnId="{FDD5389E-F870-4749-85A8-B931B5F2C495}">
      <dgm:prSet/>
      <dgm:spPr/>
      <dgm:t>
        <a:bodyPr/>
        <a:lstStyle/>
        <a:p>
          <a:endParaRPr lang="en-GB"/>
        </a:p>
      </dgm:t>
    </dgm:pt>
    <dgm:pt modelId="{8A8CD74E-7B13-4EC4-9D30-CEC4F9B7CF6F}">
      <dgm:prSet phldrT="[Text]"/>
      <dgm:spPr/>
      <dgm:t>
        <a:bodyPr/>
        <a:lstStyle/>
        <a:p>
          <a:r>
            <a:rPr lang="en-GB" dirty="0" smtClean="0"/>
            <a:t>Standards for evaluating Board performance</a:t>
          </a:r>
          <a:endParaRPr lang="en-GB" dirty="0"/>
        </a:p>
      </dgm:t>
    </dgm:pt>
    <dgm:pt modelId="{AED310A9-EA60-4BFE-B655-205A5C382ABF}" type="parTrans" cxnId="{6D90D080-AD9B-400F-B21A-635A8E538E91}">
      <dgm:prSet/>
      <dgm:spPr/>
      <dgm:t>
        <a:bodyPr/>
        <a:lstStyle/>
        <a:p>
          <a:endParaRPr lang="en-GB"/>
        </a:p>
      </dgm:t>
    </dgm:pt>
    <dgm:pt modelId="{2780D17B-E7B0-4E38-BD39-2F649D5B30B0}" type="sibTrans" cxnId="{6D90D080-AD9B-400F-B21A-635A8E538E91}">
      <dgm:prSet/>
      <dgm:spPr/>
      <dgm:t>
        <a:bodyPr/>
        <a:lstStyle/>
        <a:p>
          <a:endParaRPr lang="en-GB"/>
        </a:p>
      </dgm:t>
    </dgm:pt>
    <dgm:pt modelId="{B66ECE6C-20DE-43A2-AF5B-B8BECB402845}">
      <dgm:prSet phldrT="[Text]"/>
      <dgm:spPr/>
      <dgm:t>
        <a:bodyPr/>
        <a:lstStyle/>
        <a:p>
          <a:r>
            <a:rPr lang="en-GB" dirty="0" smtClean="0"/>
            <a:t>Statements of IC’s responsibilities</a:t>
          </a:r>
          <a:endParaRPr lang="en-GB" dirty="0"/>
        </a:p>
      </dgm:t>
    </dgm:pt>
    <dgm:pt modelId="{92A04248-4B55-4C18-BEDB-2FE35DEBCF7D}" type="parTrans" cxnId="{C7C80E80-6A00-46D2-9F05-DF1BD7C1394A}">
      <dgm:prSet/>
      <dgm:spPr/>
      <dgm:t>
        <a:bodyPr/>
        <a:lstStyle/>
        <a:p>
          <a:endParaRPr lang="en-GB"/>
        </a:p>
      </dgm:t>
    </dgm:pt>
    <dgm:pt modelId="{7BCF8C55-622C-40DA-9687-DDCFC33EA5B0}" type="sibTrans" cxnId="{C7C80E80-6A00-46D2-9F05-DF1BD7C1394A}">
      <dgm:prSet/>
      <dgm:spPr/>
      <dgm:t>
        <a:bodyPr/>
        <a:lstStyle/>
        <a:p>
          <a:endParaRPr lang="en-GB"/>
        </a:p>
      </dgm:t>
    </dgm:pt>
    <dgm:pt modelId="{AD45FC1E-2441-4335-B52D-F1B9E84208B7}">
      <dgm:prSet phldrT="[Text]"/>
      <dgm:spPr/>
      <dgm:t>
        <a:bodyPr/>
        <a:lstStyle/>
        <a:p>
          <a:r>
            <a:rPr lang="en-GB" dirty="0" smtClean="0"/>
            <a:t>Of the board to external bodies</a:t>
          </a:r>
          <a:endParaRPr lang="en-GB" dirty="0"/>
        </a:p>
      </dgm:t>
    </dgm:pt>
    <dgm:pt modelId="{745B0B4B-E057-4BC7-8D18-3A7B2DCF3F44}" type="parTrans" cxnId="{F10A9DB0-1725-415A-9303-1B9331F5C6A0}">
      <dgm:prSet/>
      <dgm:spPr/>
      <dgm:t>
        <a:bodyPr/>
        <a:lstStyle/>
        <a:p>
          <a:endParaRPr lang="en-GB"/>
        </a:p>
      </dgm:t>
    </dgm:pt>
    <dgm:pt modelId="{F96BB7BC-A54B-4F29-8C5A-F16C578E01DB}" type="sibTrans" cxnId="{F10A9DB0-1725-415A-9303-1B9331F5C6A0}">
      <dgm:prSet/>
      <dgm:spPr/>
      <dgm:t>
        <a:bodyPr/>
        <a:lstStyle/>
        <a:p>
          <a:endParaRPr lang="en-GB"/>
        </a:p>
      </dgm:t>
    </dgm:pt>
    <dgm:pt modelId="{7D17FF56-3317-4312-B474-C7BCC8CB4FE3}">
      <dgm:prSet phldrT="[Text]"/>
      <dgm:spPr/>
      <dgm:t>
        <a:bodyPr/>
        <a:lstStyle/>
        <a:p>
          <a:r>
            <a:rPr lang="en-GB" dirty="0" smtClean="0"/>
            <a:t>Diversity and complexity of reporting</a:t>
          </a:r>
          <a:endParaRPr lang="en-GB" dirty="0"/>
        </a:p>
      </dgm:t>
    </dgm:pt>
    <dgm:pt modelId="{F022EFCB-E20C-41A1-8515-B13888516AAD}" type="parTrans" cxnId="{070F8CF3-4410-41C0-9395-5397F7F1B9A0}">
      <dgm:prSet/>
      <dgm:spPr/>
      <dgm:t>
        <a:bodyPr/>
        <a:lstStyle/>
        <a:p>
          <a:endParaRPr lang="en-GB"/>
        </a:p>
      </dgm:t>
    </dgm:pt>
    <dgm:pt modelId="{FDF3A081-C6CD-4CCD-B591-1757154F209E}" type="sibTrans" cxnId="{070F8CF3-4410-41C0-9395-5397F7F1B9A0}">
      <dgm:prSet/>
      <dgm:spPr/>
      <dgm:t>
        <a:bodyPr/>
        <a:lstStyle/>
        <a:p>
          <a:endParaRPr lang="en-GB"/>
        </a:p>
      </dgm:t>
    </dgm:pt>
    <dgm:pt modelId="{A9B30A92-579D-4525-995C-81F59CE8630E}">
      <dgm:prSet phldrT="[Text]"/>
      <dgm:spPr/>
      <dgm:t>
        <a:bodyPr/>
        <a:lstStyle/>
        <a:p>
          <a:r>
            <a:rPr lang="en-GB" dirty="0" smtClean="0"/>
            <a:t>Multi-agency engagement</a:t>
          </a:r>
          <a:endParaRPr lang="en-GB" dirty="0"/>
        </a:p>
      </dgm:t>
    </dgm:pt>
    <dgm:pt modelId="{82645C68-B1C8-40AD-AAF7-5342F18337BD}" type="parTrans" cxnId="{B800E76C-79D2-4978-9856-AEAE2E0F7D6E}">
      <dgm:prSet/>
      <dgm:spPr/>
    </dgm:pt>
    <dgm:pt modelId="{A552B41C-15F3-46AA-9C99-7AFC96399864}" type="sibTrans" cxnId="{B800E76C-79D2-4978-9856-AEAE2E0F7D6E}">
      <dgm:prSet/>
      <dgm:spPr/>
    </dgm:pt>
    <dgm:pt modelId="{15CA176E-D934-4828-AB39-649258456A73}">
      <dgm:prSet phldrT="[Text]"/>
      <dgm:spPr/>
      <dgm:t>
        <a:bodyPr/>
        <a:lstStyle/>
        <a:p>
          <a:r>
            <a:rPr lang="en-GB" dirty="0" smtClean="0"/>
            <a:t>Complexity of stakeholder network</a:t>
          </a:r>
          <a:endParaRPr lang="en-GB" dirty="0"/>
        </a:p>
      </dgm:t>
    </dgm:pt>
    <dgm:pt modelId="{E9ADA5CE-7ACD-44CB-B338-A6E587F01544}" type="parTrans" cxnId="{752ED122-7104-48D0-8FE4-34986F281BFB}">
      <dgm:prSet/>
      <dgm:spPr/>
    </dgm:pt>
    <dgm:pt modelId="{7AD9886E-51D1-43CD-BC80-B8871D143470}" type="sibTrans" cxnId="{752ED122-7104-48D0-8FE4-34986F281BFB}">
      <dgm:prSet/>
      <dgm:spPr/>
    </dgm:pt>
    <dgm:pt modelId="{AB4201AD-E239-469C-9CDE-2913C04EA566}" type="pres">
      <dgm:prSet presAssocID="{9B168728-25B9-4509-A5DE-3DB709EACC3E}" presName="Name0" presStyleCnt="0">
        <dgm:presLayoutVars>
          <dgm:dir/>
          <dgm:animLvl val="lvl"/>
          <dgm:resizeHandles val="exact"/>
        </dgm:presLayoutVars>
      </dgm:prSet>
      <dgm:spPr/>
      <dgm:t>
        <a:bodyPr/>
        <a:lstStyle/>
        <a:p>
          <a:endParaRPr lang="en-GB"/>
        </a:p>
      </dgm:t>
    </dgm:pt>
    <dgm:pt modelId="{2FEF539E-4979-4B80-BEBF-E25C01D63E3F}" type="pres">
      <dgm:prSet presAssocID="{A0B89624-39E6-4B61-927C-E1F84CA3CB79}" presName="linNode" presStyleCnt="0"/>
      <dgm:spPr/>
    </dgm:pt>
    <dgm:pt modelId="{24FE4ABB-A83C-433E-8CDE-1AB4861AAB93}" type="pres">
      <dgm:prSet presAssocID="{A0B89624-39E6-4B61-927C-E1F84CA3CB79}" presName="parentText" presStyleLbl="node1" presStyleIdx="0" presStyleCnt="3">
        <dgm:presLayoutVars>
          <dgm:chMax val="1"/>
          <dgm:bulletEnabled val="1"/>
        </dgm:presLayoutVars>
      </dgm:prSet>
      <dgm:spPr/>
      <dgm:t>
        <a:bodyPr/>
        <a:lstStyle/>
        <a:p>
          <a:endParaRPr lang="en-GB"/>
        </a:p>
      </dgm:t>
    </dgm:pt>
    <dgm:pt modelId="{BA26E311-B8BF-4BD9-9A11-64B15F87FA8F}" type="pres">
      <dgm:prSet presAssocID="{A0B89624-39E6-4B61-927C-E1F84CA3CB79}" presName="descendantText" presStyleLbl="alignAccFollowNode1" presStyleIdx="0" presStyleCnt="3">
        <dgm:presLayoutVars>
          <dgm:bulletEnabled val="1"/>
        </dgm:presLayoutVars>
      </dgm:prSet>
      <dgm:spPr/>
      <dgm:t>
        <a:bodyPr/>
        <a:lstStyle/>
        <a:p>
          <a:endParaRPr lang="en-GB"/>
        </a:p>
      </dgm:t>
    </dgm:pt>
    <dgm:pt modelId="{D0CD4BF8-417F-4CBA-8453-F7C12124DC7B}" type="pres">
      <dgm:prSet presAssocID="{94EA98E6-D41A-4441-9D9B-2DF9034B5FD8}" presName="sp" presStyleCnt="0"/>
      <dgm:spPr/>
    </dgm:pt>
    <dgm:pt modelId="{062544C4-C612-4AAC-8A2C-39280EBCC200}" type="pres">
      <dgm:prSet presAssocID="{7BE2F400-ECA0-4714-B719-7A1B2CC721BE}" presName="linNode" presStyleCnt="0"/>
      <dgm:spPr/>
    </dgm:pt>
    <dgm:pt modelId="{CF669213-E1F5-4D4D-BDC9-56EB6D191864}" type="pres">
      <dgm:prSet presAssocID="{7BE2F400-ECA0-4714-B719-7A1B2CC721BE}" presName="parentText" presStyleLbl="node1" presStyleIdx="1" presStyleCnt="3">
        <dgm:presLayoutVars>
          <dgm:chMax val="1"/>
          <dgm:bulletEnabled val="1"/>
        </dgm:presLayoutVars>
      </dgm:prSet>
      <dgm:spPr/>
      <dgm:t>
        <a:bodyPr/>
        <a:lstStyle/>
        <a:p>
          <a:endParaRPr lang="en-GB"/>
        </a:p>
      </dgm:t>
    </dgm:pt>
    <dgm:pt modelId="{43203F40-F17E-4C1A-97CA-14A43E9A1A5E}" type="pres">
      <dgm:prSet presAssocID="{7BE2F400-ECA0-4714-B719-7A1B2CC721BE}" presName="descendantText" presStyleLbl="alignAccFollowNode1" presStyleIdx="1" presStyleCnt="3">
        <dgm:presLayoutVars>
          <dgm:bulletEnabled val="1"/>
        </dgm:presLayoutVars>
      </dgm:prSet>
      <dgm:spPr/>
      <dgm:t>
        <a:bodyPr/>
        <a:lstStyle/>
        <a:p>
          <a:endParaRPr lang="en-GB"/>
        </a:p>
      </dgm:t>
    </dgm:pt>
    <dgm:pt modelId="{AF846D20-F7E9-45A0-94F1-A20C11FC3292}" type="pres">
      <dgm:prSet presAssocID="{E0826A68-C3D1-4F6D-ACA2-F179A5A5DFEB}" presName="sp" presStyleCnt="0"/>
      <dgm:spPr/>
    </dgm:pt>
    <dgm:pt modelId="{236DD70A-E479-4067-BB81-BFE7E533622E}" type="pres">
      <dgm:prSet presAssocID="{AD45FC1E-2441-4335-B52D-F1B9E84208B7}" presName="linNode" presStyleCnt="0"/>
      <dgm:spPr/>
    </dgm:pt>
    <dgm:pt modelId="{980B6761-6225-4F56-9707-FF242CAC8668}" type="pres">
      <dgm:prSet presAssocID="{AD45FC1E-2441-4335-B52D-F1B9E84208B7}" presName="parentText" presStyleLbl="node1" presStyleIdx="2" presStyleCnt="3">
        <dgm:presLayoutVars>
          <dgm:chMax val="1"/>
          <dgm:bulletEnabled val="1"/>
        </dgm:presLayoutVars>
      </dgm:prSet>
      <dgm:spPr/>
      <dgm:t>
        <a:bodyPr/>
        <a:lstStyle/>
        <a:p>
          <a:endParaRPr lang="en-GB"/>
        </a:p>
      </dgm:t>
    </dgm:pt>
    <dgm:pt modelId="{D42103C8-05F9-42BE-BA66-82E3C48A52DA}" type="pres">
      <dgm:prSet presAssocID="{AD45FC1E-2441-4335-B52D-F1B9E84208B7}" presName="descendantText" presStyleLbl="alignAccFollowNode1" presStyleIdx="2" presStyleCnt="3" custScaleY="116131">
        <dgm:presLayoutVars>
          <dgm:bulletEnabled val="1"/>
        </dgm:presLayoutVars>
      </dgm:prSet>
      <dgm:spPr/>
      <dgm:t>
        <a:bodyPr/>
        <a:lstStyle/>
        <a:p>
          <a:endParaRPr lang="en-GB"/>
        </a:p>
      </dgm:t>
    </dgm:pt>
  </dgm:ptLst>
  <dgm:cxnLst>
    <dgm:cxn modelId="{DCB8065B-0032-C04A-93BA-F4C4039A0112}" type="presOf" srcId="{9B168728-25B9-4509-A5DE-3DB709EACC3E}" destId="{AB4201AD-E239-469C-9CDE-2913C04EA566}" srcOrd="0" destOrd="0" presId="urn:microsoft.com/office/officeart/2005/8/layout/vList5"/>
    <dgm:cxn modelId="{9A4195F5-14DB-D240-A981-E828F50E1724}" type="presOf" srcId="{B66ECE6C-20DE-43A2-AF5B-B8BECB402845}" destId="{43203F40-F17E-4C1A-97CA-14A43E9A1A5E}" srcOrd="0" destOrd="1" presId="urn:microsoft.com/office/officeart/2005/8/layout/vList5"/>
    <dgm:cxn modelId="{070F8CF3-4410-41C0-9395-5397F7F1B9A0}" srcId="{AD45FC1E-2441-4335-B52D-F1B9E84208B7}" destId="{7D17FF56-3317-4312-B474-C7BCC8CB4FE3}" srcOrd="0" destOrd="0" parTransId="{F022EFCB-E20C-41A1-8515-B13888516AAD}" sibTransId="{FDF3A081-C6CD-4CCD-B591-1757154F209E}"/>
    <dgm:cxn modelId="{B963B8AF-1AC7-4CF3-9DE7-F19B5BC33959}" srcId="{A0B89624-39E6-4B61-927C-E1F84CA3CB79}" destId="{058B40A4-70F3-439A-8DAE-25ED4D72B03C}" srcOrd="0" destOrd="0" parTransId="{D398EB57-AFF7-4E3C-A9F4-FD7ADA7993FC}" sibTransId="{08BAB1C9-C0F9-49C5-9EC7-E342411B2327}"/>
    <dgm:cxn modelId="{63875E71-A6A0-9B48-A5EA-52B13752203F}" type="presOf" srcId="{7D17FF56-3317-4312-B474-C7BCC8CB4FE3}" destId="{D42103C8-05F9-42BE-BA66-82E3C48A52DA}" srcOrd="0" destOrd="0" presId="urn:microsoft.com/office/officeart/2005/8/layout/vList5"/>
    <dgm:cxn modelId="{6D90D080-AD9B-400F-B21A-635A8E538E91}" srcId="{7BE2F400-ECA0-4714-B719-7A1B2CC721BE}" destId="{8A8CD74E-7B13-4EC4-9D30-CEC4F9B7CF6F}" srcOrd="0" destOrd="0" parTransId="{AED310A9-EA60-4BFE-B655-205A5C382ABF}" sibTransId="{2780D17B-E7B0-4E38-BD39-2F649D5B30B0}"/>
    <dgm:cxn modelId="{69C3F940-6F07-4349-B40F-1820E62D6B1A}" type="presOf" srcId="{15CA176E-D934-4828-AB39-649258456A73}" destId="{D42103C8-05F9-42BE-BA66-82E3C48A52DA}" srcOrd="0" destOrd="2" presId="urn:microsoft.com/office/officeart/2005/8/layout/vList5"/>
    <dgm:cxn modelId="{B800E76C-79D2-4978-9856-AEAE2E0F7D6E}" srcId="{AD45FC1E-2441-4335-B52D-F1B9E84208B7}" destId="{A9B30A92-579D-4525-995C-81F59CE8630E}" srcOrd="1" destOrd="0" parTransId="{82645C68-B1C8-40AD-AAF7-5342F18337BD}" sibTransId="{A552B41C-15F3-46AA-9C99-7AFC96399864}"/>
    <dgm:cxn modelId="{10590596-01A3-4546-A470-B5F1D098A8D9}" type="presOf" srcId="{A0B89624-39E6-4B61-927C-E1F84CA3CB79}" destId="{24FE4ABB-A83C-433E-8CDE-1AB4861AAB93}" srcOrd="0" destOrd="0" presId="urn:microsoft.com/office/officeart/2005/8/layout/vList5"/>
    <dgm:cxn modelId="{F5CD8B43-EC8A-4902-9D1D-69ED7C1A32E6}" srcId="{9B168728-25B9-4509-A5DE-3DB709EACC3E}" destId="{A0B89624-39E6-4B61-927C-E1F84CA3CB79}" srcOrd="0" destOrd="0" parTransId="{D39D15B0-2A09-49F1-A9A4-B2849A2203B0}" sibTransId="{94EA98E6-D41A-4441-9D9B-2DF9034B5FD8}"/>
    <dgm:cxn modelId="{752ED122-7104-48D0-8FE4-34986F281BFB}" srcId="{AD45FC1E-2441-4335-B52D-F1B9E84208B7}" destId="{15CA176E-D934-4828-AB39-649258456A73}" srcOrd="2" destOrd="0" parTransId="{E9ADA5CE-7ACD-44CB-B338-A6E587F01544}" sibTransId="{7AD9886E-51D1-43CD-BC80-B8871D143470}"/>
    <dgm:cxn modelId="{DA2D4F71-F526-6D4A-B7CB-89B9667EB2A0}" type="presOf" srcId="{8A8CD74E-7B13-4EC4-9D30-CEC4F9B7CF6F}" destId="{43203F40-F17E-4C1A-97CA-14A43E9A1A5E}" srcOrd="0" destOrd="0" presId="urn:microsoft.com/office/officeart/2005/8/layout/vList5"/>
    <dgm:cxn modelId="{B006DB57-6449-45E5-8502-71783D86DDA3}" srcId="{A0B89624-39E6-4B61-927C-E1F84CA3CB79}" destId="{54BBDB7F-7961-4A05-AC49-4225EE34421A}" srcOrd="1" destOrd="0" parTransId="{19C44DC9-86D9-48F8-91D1-F03152A8C047}" sibTransId="{86FCAB85-9BF9-4D92-968B-D448EC190DCB}"/>
    <dgm:cxn modelId="{BEA4FC9A-972B-FF48-86AC-132A42CB808B}" type="presOf" srcId="{54BBDB7F-7961-4A05-AC49-4225EE34421A}" destId="{BA26E311-B8BF-4BD9-9A11-64B15F87FA8F}" srcOrd="0" destOrd="1" presId="urn:microsoft.com/office/officeart/2005/8/layout/vList5"/>
    <dgm:cxn modelId="{FDD5389E-F870-4749-85A8-B931B5F2C495}" srcId="{9B168728-25B9-4509-A5DE-3DB709EACC3E}" destId="{7BE2F400-ECA0-4714-B719-7A1B2CC721BE}" srcOrd="1" destOrd="0" parTransId="{1ADB51EA-DF06-4CE0-AE5A-79929285CE4D}" sibTransId="{E0826A68-C3D1-4F6D-ACA2-F179A5A5DFEB}"/>
    <dgm:cxn modelId="{7793CDD1-0BD2-5441-A23B-594119800CC8}" type="presOf" srcId="{7BE2F400-ECA0-4714-B719-7A1B2CC721BE}" destId="{CF669213-E1F5-4D4D-BDC9-56EB6D191864}" srcOrd="0" destOrd="0" presId="urn:microsoft.com/office/officeart/2005/8/layout/vList5"/>
    <dgm:cxn modelId="{F10A9DB0-1725-415A-9303-1B9331F5C6A0}" srcId="{9B168728-25B9-4509-A5DE-3DB709EACC3E}" destId="{AD45FC1E-2441-4335-B52D-F1B9E84208B7}" srcOrd="2" destOrd="0" parTransId="{745B0B4B-E057-4BC7-8D18-3A7B2DCF3F44}" sibTransId="{F96BB7BC-A54B-4F29-8C5A-F16C578E01DB}"/>
    <dgm:cxn modelId="{455FE976-8516-8F45-BC04-11CE3828941E}" type="presOf" srcId="{A9B30A92-579D-4525-995C-81F59CE8630E}" destId="{D42103C8-05F9-42BE-BA66-82E3C48A52DA}" srcOrd="0" destOrd="1" presId="urn:microsoft.com/office/officeart/2005/8/layout/vList5"/>
    <dgm:cxn modelId="{C7C80E80-6A00-46D2-9F05-DF1BD7C1394A}" srcId="{7BE2F400-ECA0-4714-B719-7A1B2CC721BE}" destId="{B66ECE6C-20DE-43A2-AF5B-B8BECB402845}" srcOrd="1" destOrd="0" parTransId="{92A04248-4B55-4C18-BEDB-2FE35DEBCF7D}" sibTransId="{7BCF8C55-622C-40DA-9687-DDCFC33EA5B0}"/>
    <dgm:cxn modelId="{4FDC2379-E22B-D842-9742-B0CA634AB66B}" type="presOf" srcId="{058B40A4-70F3-439A-8DAE-25ED4D72B03C}" destId="{BA26E311-B8BF-4BD9-9A11-64B15F87FA8F}" srcOrd="0" destOrd="0" presId="urn:microsoft.com/office/officeart/2005/8/layout/vList5"/>
    <dgm:cxn modelId="{35943E54-8F33-224A-85A7-ED74CFE23ED5}" type="presOf" srcId="{AD45FC1E-2441-4335-B52D-F1B9E84208B7}" destId="{980B6761-6225-4F56-9707-FF242CAC8668}" srcOrd="0" destOrd="0" presId="urn:microsoft.com/office/officeart/2005/8/layout/vList5"/>
    <dgm:cxn modelId="{3FDC8433-4CB6-A64B-956E-CBA4052AE8FE}" type="presParOf" srcId="{AB4201AD-E239-469C-9CDE-2913C04EA566}" destId="{2FEF539E-4979-4B80-BEBF-E25C01D63E3F}" srcOrd="0" destOrd="0" presId="urn:microsoft.com/office/officeart/2005/8/layout/vList5"/>
    <dgm:cxn modelId="{8AE6FBA5-34BE-C341-BD6B-723263CD52F8}" type="presParOf" srcId="{2FEF539E-4979-4B80-BEBF-E25C01D63E3F}" destId="{24FE4ABB-A83C-433E-8CDE-1AB4861AAB93}" srcOrd="0" destOrd="0" presId="urn:microsoft.com/office/officeart/2005/8/layout/vList5"/>
    <dgm:cxn modelId="{08CB777A-2CC7-C24F-8F8A-33899A3B3250}" type="presParOf" srcId="{2FEF539E-4979-4B80-BEBF-E25C01D63E3F}" destId="{BA26E311-B8BF-4BD9-9A11-64B15F87FA8F}" srcOrd="1" destOrd="0" presId="urn:microsoft.com/office/officeart/2005/8/layout/vList5"/>
    <dgm:cxn modelId="{F2D5A231-71B4-9948-8CF9-FC04DDC32A9F}" type="presParOf" srcId="{AB4201AD-E239-469C-9CDE-2913C04EA566}" destId="{D0CD4BF8-417F-4CBA-8453-F7C12124DC7B}" srcOrd="1" destOrd="0" presId="urn:microsoft.com/office/officeart/2005/8/layout/vList5"/>
    <dgm:cxn modelId="{E43FE719-08D8-5E47-9E8B-CC956D1E582C}" type="presParOf" srcId="{AB4201AD-E239-469C-9CDE-2913C04EA566}" destId="{062544C4-C612-4AAC-8A2C-39280EBCC200}" srcOrd="2" destOrd="0" presId="urn:microsoft.com/office/officeart/2005/8/layout/vList5"/>
    <dgm:cxn modelId="{DC5BDD6F-BA98-E64C-A2C2-42BA8814484F}" type="presParOf" srcId="{062544C4-C612-4AAC-8A2C-39280EBCC200}" destId="{CF669213-E1F5-4D4D-BDC9-56EB6D191864}" srcOrd="0" destOrd="0" presId="urn:microsoft.com/office/officeart/2005/8/layout/vList5"/>
    <dgm:cxn modelId="{11C57C94-BFED-2849-9FBB-B3E1AC6CEEB6}" type="presParOf" srcId="{062544C4-C612-4AAC-8A2C-39280EBCC200}" destId="{43203F40-F17E-4C1A-97CA-14A43E9A1A5E}" srcOrd="1" destOrd="0" presId="urn:microsoft.com/office/officeart/2005/8/layout/vList5"/>
    <dgm:cxn modelId="{C55C60C3-8F8D-4D49-AA77-C91DBE8F95A9}" type="presParOf" srcId="{AB4201AD-E239-469C-9CDE-2913C04EA566}" destId="{AF846D20-F7E9-45A0-94F1-A20C11FC3292}" srcOrd="3" destOrd="0" presId="urn:microsoft.com/office/officeart/2005/8/layout/vList5"/>
    <dgm:cxn modelId="{112F8045-8CB8-9149-8B6E-CFE94A330FE5}" type="presParOf" srcId="{AB4201AD-E239-469C-9CDE-2913C04EA566}" destId="{236DD70A-E479-4067-BB81-BFE7E533622E}" srcOrd="4" destOrd="0" presId="urn:microsoft.com/office/officeart/2005/8/layout/vList5"/>
    <dgm:cxn modelId="{9DD49B47-4D11-5842-B031-1D950BE72D6E}" type="presParOf" srcId="{236DD70A-E479-4067-BB81-BFE7E533622E}" destId="{980B6761-6225-4F56-9707-FF242CAC8668}" srcOrd="0" destOrd="0" presId="urn:microsoft.com/office/officeart/2005/8/layout/vList5"/>
    <dgm:cxn modelId="{2C07AA04-3C8B-3441-9FCB-2011BB7BDC34}" type="presParOf" srcId="{236DD70A-E479-4067-BB81-BFE7E533622E}" destId="{D42103C8-05F9-42BE-BA66-82E3C48A52D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94F7C285-18F3-401D-920B-6C698E87C98E}"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GB"/>
        </a:p>
      </dgm:t>
    </dgm:pt>
    <dgm:pt modelId="{7105C0D0-4039-4A53-93A3-34ED606FE0D4}">
      <dgm:prSet phldrT="[Text]"/>
      <dgm:spPr/>
      <dgm:t>
        <a:bodyPr/>
        <a:lstStyle/>
        <a:p>
          <a:r>
            <a:rPr lang="en-GB" dirty="0" smtClean="0"/>
            <a:t>Accountability matrix rather than hierarchy</a:t>
          </a:r>
          <a:endParaRPr lang="en-GB" dirty="0"/>
        </a:p>
      </dgm:t>
    </dgm:pt>
    <dgm:pt modelId="{C3375966-53A9-470F-AE8C-3720DACF4A9D}" type="parTrans" cxnId="{B63A1D0E-1C33-47CA-8C34-315604481DFA}">
      <dgm:prSet/>
      <dgm:spPr/>
      <dgm:t>
        <a:bodyPr/>
        <a:lstStyle/>
        <a:p>
          <a:endParaRPr lang="en-GB"/>
        </a:p>
      </dgm:t>
    </dgm:pt>
    <dgm:pt modelId="{8DD85544-3633-4F9F-9205-BE236F99BC32}" type="sibTrans" cxnId="{B63A1D0E-1C33-47CA-8C34-315604481DFA}">
      <dgm:prSet/>
      <dgm:spPr/>
      <dgm:t>
        <a:bodyPr/>
        <a:lstStyle/>
        <a:p>
          <a:endParaRPr lang="en-GB"/>
        </a:p>
      </dgm:t>
    </dgm:pt>
    <dgm:pt modelId="{E0805E9F-E8DC-4910-B0F2-BB2FD4496261}">
      <dgm:prSet phldrT="[Text]"/>
      <dgm:spPr/>
      <dgm:t>
        <a:bodyPr/>
        <a:lstStyle/>
        <a:p>
          <a:r>
            <a:rPr lang="en-GB" dirty="0" smtClean="0"/>
            <a:t>Diverse forms of accountability owed to multiple stakeholders</a:t>
          </a:r>
          <a:endParaRPr lang="en-GB" dirty="0"/>
        </a:p>
      </dgm:t>
    </dgm:pt>
    <dgm:pt modelId="{E2A347DD-CA3A-4F1C-AD2E-9EE44AF73944}" type="parTrans" cxnId="{C6AD04D9-2E1C-46D6-905F-B4B43FDE14C5}">
      <dgm:prSet/>
      <dgm:spPr/>
      <dgm:t>
        <a:bodyPr/>
        <a:lstStyle/>
        <a:p>
          <a:endParaRPr lang="en-GB"/>
        </a:p>
      </dgm:t>
    </dgm:pt>
    <dgm:pt modelId="{5A27F158-AE09-43C8-AB09-D4E6E5098090}" type="sibTrans" cxnId="{C6AD04D9-2E1C-46D6-905F-B4B43FDE14C5}">
      <dgm:prSet/>
      <dgm:spPr/>
      <dgm:t>
        <a:bodyPr/>
        <a:lstStyle/>
        <a:p>
          <a:endParaRPr lang="en-GB"/>
        </a:p>
      </dgm:t>
    </dgm:pt>
    <dgm:pt modelId="{BE69B23D-751E-4429-B829-639F602350DF}">
      <dgm:prSet phldrT="[Text]"/>
      <dgm:spPr/>
      <dgm:t>
        <a:bodyPr/>
        <a:lstStyle/>
        <a:p>
          <a:r>
            <a:rPr lang="en-GB" dirty="0" smtClean="0"/>
            <a:t>Different forms of accountability </a:t>
          </a:r>
          <a:endParaRPr lang="en-GB" dirty="0"/>
        </a:p>
      </dgm:t>
    </dgm:pt>
    <dgm:pt modelId="{E9BEACD9-4055-49CC-AF85-1255FF2091D8}" type="parTrans" cxnId="{E3AEE20E-3D1A-4897-94C4-E309E0A20120}">
      <dgm:prSet/>
      <dgm:spPr/>
      <dgm:t>
        <a:bodyPr/>
        <a:lstStyle/>
        <a:p>
          <a:endParaRPr lang="en-GB"/>
        </a:p>
      </dgm:t>
    </dgm:pt>
    <dgm:pt modelId="{4ECAD3A0-AAF2-420A-8AF2-B8147A65FB8D}" type="sibTrans" cxnId="{E3AEE20E-3D1A-4897-94C4-E309E0A20120}">
      <dgm:prSet/>
      <dgm:spPr/>
      <dgm:t>
        <a:bodyPr/>
        <a:lstStyle/>
        <a:p>
          <a:endParaRPr lang="en-GB"/>
        </a:p>
      </dgm:t>
    </dgm:pt>
    <dgm:pt modelId="{42E5FF23-1A74-4F93-89C1-3F61D68FE950}">
      <dgm:prSet phldrT="[Text]"/>
      <dgm:spPr/>
      <dgm:t>
        <a:bodyPr/>
        <a:lstStyle/>
        <a:p>
          <a:r>
            <a:rPr lang="en-GB" dirty="0" smtClean="0"/>
            <a:t>Political accountability </a:t>
          </a:r>
          <a:r>
            <a:rPr lang="en-GB" b="1" dirty="0" smtClean="0"/>
            <a:t>to</a:t>
          </a:r>
          <a:r>
            <a:rPr lang="en-GB" dirty="0" smtClean="0"/>
            <a:t> the body from which the board draws its power/mandate, </a:t>
          </a:r>
          <a:r>
            <a:rPr lang="en-GB" b="1" dirty="0" smtClean="0"/>
            <a:t>for</a:t>
          </a:r>
          <a:r>
            <a:rPr lang="en-GB" dirty="0" smtClean="0"/>
            <a:t> the ways in which it exercises that power, and the outcomes it achieves</a:t>
          </a:r>
          <a:endParaRPr lang="en-GB" dirty="0"/>
        </a:p>
      </dgm:t>
    </dgm:pt>
    <dgm:pt modelId="{D5D483F0-80E6-43ED-A121-C2CE81A07F8B}" type="parTrans" cxnId="{CD7505BB-AF24-465B-9419-169E6ADFCF2F}">
      <dgm:prSet/>
      <dgm:spPr/>
      <dgm:t>
        <a:bodyPr/>
        <a:lstStyle/>
        <a:p>
          <a:endParaRPr lang="en-GB"/>
        </a:p>
      </dgm:t>
    </dgm:pt>
    <dgm:pt modelId="{B42B1FB1-0085-4E56-9D7F-26EECBF0A870}" type="sibTrans" cxnId="{CD7505BB-AF24-465B-9419-169E6ADFCF2F}">
      <dgm:prSet/>
      <dgm:spPr/>
      <dgm:t>
        <a:bodyPr/>
        <a:lstStyle/>
        <a:p>
          <a:endParaRPr lang="en-GB"/>
        </a:p>
      </dgm:t>
    </dgm:pt>
    <dgm:pt modelId="{3FA5084B-C140-4CB6-BC1E-D1A40809539F}">
      <dgm:prSet phldrT="[Text]"/>
      <dgm:spPr/>
      <dgm:t>
        <a:bodyPr/>
        <a:lstStyle/>
        <a:p>
          <a:r>
            <a:rPr lang="en-GB" dirty="0" smtClean="0"/>
            <a:t>Explanatory accountability, to those to whom ones actions must be explained or justified</a:t>
          </a:r>
          <a:endParaRPr lang="en-GB" dirty="0"/>
        </a:p>
      </dgm:t>
    </dgm:pt>
    <dgm:pt modelId="{E0BD66EB-5130-4483-8647-49CB55126927}" type="parTrans" cxnId="{77AAF579-09F8-4B4F-ACDA-C56120E20C7A}">
      <dgm:prSet/>
      <dgm:spPr/>
      <dgm:t>
        <a:bodyPr/>
        <a:lstStyle/>
        <a:p>
          <a:endParaRPr lang="en-GB"/>
        </a:p>
      </dgm:t>
    </dgm:pt>
    <dgm:pt modelId="{45271EB0-2819-4BA4-A469-E1818BC3CC42}" type="sibTrans" cxnId="{77AAF579-09F8-4B4F-ACDA-C56120E20C7A}">
      <dgm:prSet/>
      <dgm:spPr/>
      <dgm:t>
        <a:bodyPr/>
        <a:lstStyle/>
        <a:p>
          <a:endParaRPr lang="en-GB"/>
        </a:p>
      </dgm:t>
    </dgm:pt>
    <dgm:pt modelId="{B4B65351-CE92-4E44-B190-33F2C78840E9}">
      <dgm:prSet phldrT="[Text]"/>
      <dgm:spPr/>
      <dgm:t>
        <a:bodyPr/>
        <a:lstStyle/>
        <a:p>
          <a:r>
            <a:rPr lang="en-GB" dirty="0" smtClean="0"/>
            <a:t>Responsive accountability, owed to those whose views must be taken into account</a:t>
          </a:r>
          <a:endParaRPr lang="en-GB" dirty="0"/>
        </a:p>
      </dgm:t>
    </dgm:pt>
    <dgm:pt modelId="{3E49018F-5388-40BD-937C-F3933E6ABE6A}" type="parTrans" cxnId="{06004ED1-5CF6-45D5-97F6-2B2B55DBC13C}">
      <dgm:prSet/>
      <dgm:spPr/>
      <dgm:t>
        <a:bodyPr/>
        <a:lstStyle/>
        <a:p>
          <a:endParaRPr lang="en-GB"/>
        </a:p>
      </dgm:t>
    </dgm:pt>
    <dgm:pt modelId="{D700341C-BC79-4E5C-9AE6-B263B6860A4A}" type="sibTrans" cxnId="{06004ED1-5CF6-45D5-97F6-2B2B55DBC13C}">
      <dgm:prSet/>
      <dgm:spPr/>
      <dgm:t>
        <a:bodyPr/>
        <a:lstStyle/>
        <a:p>
          <a:endParaRPr lang="en-GB"/>
        </a:p>
      </dgm:t>
    </dgm:pt>
    <dgm:pt modelId="{1E772EF7-C0B0-461F-B49F-00EA95ECBF82}" type="pres">
      <dgm:prSet presAssocID="{94F7C285-18F3-401D-920B-6C698E87C98E}" presName="linear" presStyleCnt="0">
        <dgm:presLayoutVars>
          <dgm:animLvl val="lvl"/>
          <dgm:resizeHandles val="exact"/>
        </dgm:presLayoutVars>
      </dgm:prSet>
      <dgm:spPr/>
      <dgm:t>
        <a:bodyPr/>
        <a:lstStyle/>
        <a:p>
          <a:endParaRPr lang="en-GB"/>
        </a:p>
      </dgm:t>
    </dgm:pt>
    <dgm:pt modelId="{D56990ED-7A12-4414-ACDD-1B811DFCB157}" type="pres">
      <dgm:prSet presAssocID="{7105C0D0-4039-4A53-93A3-34ED606FE0D4}" presName="parentText" presStyleLbl="node1" presStyleIdx="0" presStyleCnt="2" custLinFactNeighborY="-17125">
        <dgm:presLayoutVars>
          <dgm:chMax val="0"/>
          <dgm:bulletEnabled val="1"/>
        </dgm:presLayoutVars>
      </dgm:prSet>
      <dgm:spPr/>
      <dgm:t>
        <a:bodyPr/>
        <a:lstStyle/>
        <a:p>
          <a:endParaRPr lang="en-GB"/>
        </a:p>
      </dgm:t>
    </dgm:pt>
    <dgm:pt modelId="{1E6C42B0-3BB4-435A-9143-B6B325782FBF}" type="pres">
      <dgm:prSet presAssocID="{7105C0D0-4039-4A53-93A3-34ED606FE0D4}" presName="childText" presStyleLbl="revTx" presStyleIdx="0" presStyleCnt="2" custLinFactNeighborY="-15351">
        <dgm:presLayoutVars>
          <dgm:bulletEnabled val="1"/>
        </dgm:presLayoutVars>
      </dgm:prSet>
      <dgm:spPr/>
      <dgm:t>
        <a:bodyPr/>
        <a:lstStyle/>
        <a:p>
          <a:endParaRPr lang="en-GB"/>
        </a:p>
      </dgm:t>
    </dgm:pt>
    <dgm:pt modelId="{0EF997F1-1467-40E8-932C-EC4AB664DA28}" type="pres">
      <dgm:prSet presAssocID="{BE69B23D-751E-4429-B829-639F602350DF}" presName="parentText" presStyleLbl="node1" presStyleIdx="1" presStyleCnt="2" custLinFactNeighborY="-4164">
        <dgm:presLayoutVars>
          <dgm:chMax val="0"/>
          <dgm:bulletEnabled val="1"/>
        </dgm:presLayoutVars>
      </dgm:prSet>
      <dgm:spPr/>
      <dgm:t>
        <a:bodyPr/>
        <a:lstStyle/>
        <a:p>
          <a:endParaRPr lang="en-GB"/>
        </a:p>
      </dgm:t>
    </dgm:pt>
    <dgm:pt modelId="{5F3C0FA4-1A51-46B1-BE6C-D0F4E55DA274}" type="pres">
      <dgm:prSet presAssocID="{BE69B23D-751E-4429-B829-639F602350DF}" presName="childText" presStyleLbl="revTx" presStyleIdx="1" presStyleCnt="2" custScaleY="90438">
        <dgm:presLayoutVars>
          <dgm:bulletEnabled val="1"/>
        </dgm:presLayoutVars>
      </dgm:prSet>
      <dgm:spPr/>
      <dgm:t>
        <a:bodyPr/>
        <a:lstStyle/>
        <a:p>
          <a:endParaRPr lang="en-GB"/>
        </a:p>
      </dgm:t>
    </dgm:pt>
  </dgm:ptLst>
  <dgm:cxnLst>
    <dgm:cxn modelId="{D5741DB4-FC23-3D47-AE3A-3B857E323CE3}" type="presOf" srcId="{42E5FF23-1A74-4F93-89C1-3F61D68FE950}" destId="{5F3C0FA4-1A51-46B1-BE6C-D0F4E55DA274}" srcOrd="0" destOrd="0" presId="urn:microsoft.com/office/officeart/2005/8/layout/vList2"/>
    <dgm:cxn modelId="{A9C47C58-AAFA-7F40-AF52-E972AC0E433F}" type="presOf" srcId="{7105C0D0-4039-4A53-93A3-34ED606FE0D4}" destId="{D56990ED-7A12-4414-ACDD-1B811DFCB157}" srcOrd="0" destOrd="0" presId="urn:microsoft.com/office/officeart/2005/8/layout/vList2"/>
    <dgm:cxn modelId="{77AAF579-09F8-4B4F-ACDA-C56120E20C7A}" srcId="{BE69B23D-751E-4429-B829-639F602350DF}" destId="{3FA5084B-C140-4CB6-BC1E-D1A40809539F}" srcOrd="1" destOrd="0" parTransId="{E0BD66EB-5130-4483-8647-49CB55126927}" sibTransId="{45271EB0-2819-4BA4-A469-E1818BC3CC42}"/>
    <dgm:cxn modelId="{C6AD04D9-2E1C-46D6-905F-B4B43FDE14C5}" srcId="{7105C0D0-4039-4A53-93A3-34ED606FE0D4}" destId="{E0805E9F-E8DC-4910-B0F2-BB2FD4496261}" srcOrd="0" destOrd="0" parTransId="{E2A347DD-CA3A-4F1C-AD2E-9EE44AF73944}" sibTransId="{5A27F158-AE09-43C8-AB09-D4E6E5098090}"/>
    <dgm:cxn modelId="{06004ED1-5CF6-45D5-97F6-2B2B55DBC13C}" srcId="{BE69B23D-751E-4429-B829-639F602350DF}" destId="{B4B65351-CE92-4E44-B190-33F2C78840E9}" srcOrd="2" destOrd="0" parTransId="{3E49018F-5388-40BD-937C-F3933E6ABE6A}" sibTransId="{D700341C-BC79-4E5C-9AE6-B263B6860A4A}"/>
    <dgm:cxn modelId="{FB36FFA9-4A91-524F-BB6E-E9E1A6C5EF8A}" type="presOf" srcId="{B4B65351-CE92-4E44-B190-33F2C78840E9}" destId="{5F3C0FA4-1A51-46B1-BE6C-D0F4E55DA274}" srcOrd="0" destOrd="2" presId="urn:microsoft.com/office/officeart/2005/8/layout/vList2"/>
    <dgm:cxn modelId="{B63A1D0E-1C33-47CA-8C34-315604481DFA}" srcId="{94F7C285-18F3-401D-920B-6C698E87C98E}" destId="{7105C0D0-4039-4A53-93A3-34ED606FE0D4}" srcOrd="0" destOrd="0" parTransId="{C3375966-53A9-470F-AE8C-3720DACF4A9D}" sibTransId="{8DD85544-3633-4F9F-9205-BE236F99BC32}"/>
    <dgm:cxn modelId="{40E3B7D4-C8C5-F945-8CC5-8A8F9E08D5E3}" type="presOf" srcId="{E0805E9F-E8DC-4910-B0F2-BB2FD4496261}" destId="{1E6C42B0-3BB4-435A-9143-B6B325782FBF}" srcOrd="0" destOrd="0" presId="urn:microsoft.com/office/officeart/2005/8/layout/vList2"/>
    <dgm:cxn modelId="{E3AEE20E-3D1A-4897-94C4-E309E0A20120}" srcId="{94F7C285-18F3-401D-920B-6C698E87C98E}" destId="{BE69B23D-751E-4429-B829-639F602350DF}" srcOrd="1" destOrd="0" parTransId="{E9BEACD9-4055-49CC-AF85-1255FF2091D8}" sibTransId="{4ECAD3A0-AAF2-420A-8AF2-B8147A65FB8D}"/>
    <dgm:cxn modelId="{F9E55F09-2E74-7E44-B981-85B199C11E8A}" type="presOf" srcId="{BE69B23D-751E-4429-B829-639F602350DF}" destId="{0EF997F1-1467-40E8-932C-EC4AB664DA28}" srcOrd="0" destOrd="0" presId="urn:microsoft.com/office/officeart/2005/8/layout/vList2"/>
    <dgm:cxn modelId="{A0F68D0B-2565-A840-AD06-C64128CAF4B8}" type="presOf" srcId="{3FA5084B-C140-4CB6-BC1E-D1A40809539F}" destId="{5F3C0FA4-1A51-46B1-BE6C-D0F4E55DA274}" srcOrd="0" destOrd="1" presId="urn:microsoft.com/office/officeart/2005/8/layout/vList2"/>
    <dgm:cxn modelId="{CD7505BB-AF24-465B-9419-169E6ADFCF2F}" srcId="{BE69B23D-751E-4429-B829-639F602350DF}" destId="{42E5FF23-1A74-4F93-89C1-3F61D68FE950}" srcOrd="0" destOrd="0" parTransId="{D5D483F0-80E6-43ED-A121-C2CE81A07F8B}" sibTransId="{B42B1FB1-0085-4E56-9D7F-26EECBF0A870}"/>
    <dgm:cxn modelId="{A219378F-3DA9-E44E-BBC2-750939C4E324}" type="presOf" srcId="{94F7C285-18F3-401D-920B-6C698E87C98E}" destId="{1E772EF7-C0B0-461F-B49F-00EA95ECBF82}" srcOrd="0" destOrd="0" presId="urn:microsoft.com/office/officeart/2005/8/layout/vList2"/>
    <dgm:cxn modelId="{960649D3-5A66-8A45-96A8-AD9A452BAA77}" type="presParOf" srcId="{1E772EF7-C0B0-461F-B49F-00EA95ECBF82}" destId="{D56990ED-7A12-4414-ACDD-1B811DFCB157}" srcOrd="0" destOrd="0" presId="urn:microsoft.com/office/officeart/2005/8/layout/vList2"/>
    <dgm:cxn modelId="{00129019-3419-0E43-ADB5-F358D18713DA}" type="presParOf" srcId="{1E772EF7-C0B0-461F-B49F-00EA95ECBF82}" destId="{1E6C42B0-3BB4-435A-9143-B6B325782FBF}" srcOrd="1" destOrd="0" presId="urn:microsoft.com/office/officeart/2005/8/layout/vList2"/>
    <dgm:cxn modelId="{A32E7C09-EC61-314C-B3BA-739EF5D017A4}" type="presParOf" srcId="{1E772EF7-C0B0-461F-B49F-00EA95ECBF82}" destId="{0EF997F1-1467-40E8-932C-EC4AB664DA28}" srcOrd="2" destOrd="0" presId="urn:microsoft.com/office/officeart/2005/8/layout/vList2"/>
    <dgm:cxn modelId="{4FE8986C-F3BF-2143-8580-0EEEEFED41B5}" type="presParOf" srcId="{1E772EF7-C0B0-461F-B49F-00EA95ECBF82}" destId="{5F3C0FA4-1A51-46B1-BE6C-D0F4E55DA274}"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FBEC6F90-2E22-4DA8-8B8B-B5B74ABB48CE}"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2A85D923-58FA-4BEB-B408-EEA9F4F3A86B}">
      <dgm:prSet phldrT="[Text]"/>
      <dgm:spPr/>
      <dgm:t>
        <a:bodyPr/>
        <a:lstStyle/>
        <a:p>
          <a:r>
            <a:rPr lang="en-GB" dirty="0" smtClean="0"/>
            <a:t>“Work in progress”: </a:t>
          </a:r>
          <a:r>
            <a:rPr lang="en-GB" smtClean="0"/>
            <a:t>diverse mechanisms </a:t>
          </a:r>
          <a:endParaRPr lang="en-GB" dirty="0"/>
        </a:p>
      </dgm:t>
    </dgm:pt>
    <dgm:pt modelId="{1D337403-C86B-4751-A264-5D9D8343FA75}" type="parTrans" cxnId="{B0BD858E-6113-4856-8DB8-E3A7C5E88DAE}">
      <dgm:prSet/>
      <dgm:spPr/>
      <dgm:t>
        <a:bodyPr/>
        <a:lstStyle/>
        <a:p>
          <a:endParaRPr lang="en-GB"/>
        </a:p>
      </dgm:t>
    </dgm:pt>
    <dgm:pt modelId="{E36C8F83-0D6C-4528-BBDC-AB2C5150E215}" type="sibTrans" cxnId="{B0BD858E-6113-4856-8DB8-E3A7C5E88DAE}">
      <dgm:prSet/>
      <dgm:spPr/>
      <dgm:t>
        <a:bodyPr/>
        <a:lstStyle/>
        <a:p>
          <a:endParaRPr lang="en-GB"/>
        </a:p>
      </dgm:t>
    </dgm:pt>
    <dgm:pt modelId="{27743927-A346-4E13-9A1C-EFF400D817D8}">
      <dgm:prSet phldrT="[Text]"/>
      <dgm:spPr/>
      <dgm:t>
        <a:bodyPr/>
        <a:lstStyle/>
        <a:p>
          <a:r>
            <a:rPr lang="en-GB" dirty="0" smtClean="0"/>
            <a:t>Participation in own safeguarding</a:t>
          </a:r>
          <a:endParaRPr lang="en-GB" dirty="0"/>
        </a:p>
      </dgm:t>
    </dgm:pt>
    <dgm:pt modelId="{5E3C3CBA-9952-4413-8C20-7062C1B9DEAE}" type="parTrans" cxnId="{23627E98-0BC1-4BBB-9B45-851EF776C118}">
      <dgm:prSet/>
      <dgm:spPr/>
      <dgm:t>
        <a:bodyPr/>
        <a:lstStyle/>
        <a:p>
          <a:endParaRPr lang="en-GB"/>
        </a:p>
      </dgm:t>
    </dgm:pt>
    <dgm:pt modelId="{617662D2-35E9-4DE5-B7E4-2BC64E120680}" type="sibTrans" cxnId="{23627E98-0BC1-4BBB-9B45-851EF776C118}">
      <dgm:prSet/>
      <dgm:spPr/>
      <dgm:t>
        <a:bodyPr/>
        <a:lstStyle/>
        <a:p>
          <a:endParaRPr lang="en-GB"/>
        </a:p>
      </dgm:t>
    </dgm:pt>
    <dgm:pt modelId="{F5070548-8620-445D-938C-F7AB1727200B}">
      <dgm:prSet phldrT="[Text]"/>
      <dgm:spPr/>
      <dgm:t>
        <a:bodyPr/>
        <a:lstStyle/>
        <a:p>
          <a:r>
            <a:rPr lang="en-GB" dirty="0" smtClean="0"/>
            <a:t>Participation in board functions</a:t>
          </a:r>
          <a:endParaRPr lang="en-GB" dirty="0"/>
        </a:p>
      </dgm:t>
    </dgm:pt>
    <dgm:pt modelId="{3011BDA5-C105-4482-AEE3-C6BA33433F34}" type="parTrans" cxnId="{307F6953-25FC-404D-82BD-4543C3E9782F}">
      <dgm:prSet/>
      <dgm:spPr/>
      <dgm:t>
        <a:bodyPr/>
        <a:lstStyle/>
        <a:p>
          <a:endParaRPr lang="en-GB"/>
        </a:p>
      </dgm:t>
    </dgm:pt>
    <dgm:pt modelId="{EE360F94-008D-4560-A2A4-4DB63530151C}" type="sibTrans" cxnId="{307F6953-25FC-404D-82BD-4543C3E9782F}">
      <dgm:prSet/>
      <dgm:spPr/>
      <dgm:t>
        <a:bodyPr/>
        <a:lstStyle/>
        <a:p>
          <a:endParaRPr lang="en-GB"/>
        </a:p>
      </dgm:t>
    </dgm:pt>
    <dgm:pt modelId="{F4CE513F-535D-4F5F-9334-D49F7D6501C1}">
      <dgm:prSet/>
      <dgm:spPr/>
      <dgm:t>
        <a:bodyPr/>
        <a:lstStyle/>
        <a:p>
          <a:r>
            <a:rPr lang="en-GB" dirty="0" smtClean="0"/>
            <a:t>Post hoc feedback and evaluation</a:t>
          </a:r>
          <a:endParaRPr lang="en-GB" dirty="0"/>
        </a:p>
      </dgm:t>
    </dgm:pt>
    <dgm:pt modelId="{2A0BB8AF-378B-4A0B-B3F7-15C4DEE0AD65}" type="parTrans" cxnId="{B8F6698F-CBE9-4F9D-9DC6-CEB8ACED9502}">
      <dgm:prSet/>
      <dgm:spPr/>
      <dgm:t>
        <a:bodyPr/>
        <a:lstStyle/>
        <a:p>
          <a:endParaRPr lang="en-GB"/>
        </a:p>
      </dgm:t>
    </dgm:pt>
    <dgm:pt modelId="{4B7B1A45-80E1-4B16-9E7F-C3A470AEBD6B}" type="sibTrans" cxnId="{B8F6698F-CBE9-4F9D-9DC6-CEB8ACED9502}">
      <dgm:prSet/>
      <dgm:spPr/>
      <dgm:t>
        <a:bodyPr/>
        <a:lstStyle/>
        <a:p>
          <a:endParaRPr lang="en-GB"/>
        </a:p>
      </dgm:t>
    </dgm:pt>
    <dgm:pt modelId="{CE05D5E0-EF14-446A-9134-A5E032FE9AB4}">
      <dgm:prSet/>
      <dgm:spPr/>
      <dgm:t>
        <a:bodyPr/>
        <a:lstStyle/>
        <a:p>
          <a:r>
            <a:rPr lang="en-GB" dirty="0" smtClean="0"/>
            <a:t>Principles &amp; values: human rights, choice &amp; control</a:t>
          </a:r>
          <a:endParaRPr lang="en-GB" dirty="0"/>
        </a:p>
      </dgm:t>
    </dgm:pt>
    <dgm:pt modelId="{F4355437-5826-4CC5-AA0D-966B70920A65}" type="parTrans" cxnId="{5A20D0E1-5133-48B7-906E-E52FF925A9EE}">
      <dgm:prSet/>
      <dgm:spPr/>
      <dgm:t>
        <a:bodyPr/>
        <a:lstStyle/>
        <a:p>
          <a:endParaRPr lang="en-GB"/>
        </a:p>
      </dgm:t>
    </dgm:pt>
    <dgm:pt modelId="{C30E7B65-847E-47FF-8769-0BE95FAE902C}" type="sibTrans" cxnId="{5A20D0E1-5133-48B7-906E-E52FF925A9EE}">
      <dgm:prSet/>
      <dgm:spPr/>
      <dgm:t>
        <a:bodyPr/>
        <a:lstStyle/>
        <a:p>
          <a:endParaRPr lang="en-GB"/>
        </a:p>
      </dgm:t>
    </dgm:pt>
    <dgm:pt modelId="{4E4381F0-F712-405D-A775-C3F0E6313E50}">
      <dgm:prSet/>
      <dgm:spPr/>
      <dgm:t>
        <a:bodyPr/>
        <a:lstStyle/>
        <a:p>
          <a:r>
            <a:rPr lang="en-GB" dirty="0" smtClean="0"/>
            <a:t>Community engagement: conferences, publicity, events</a:t>
          </a:r>
          <a:endParaRPr lang="en-GB" dirty="0"/>
        </a:p>
      </dgm:t>
    </dgm:pt>
    <dgm:pt modelId="{36C17214-A8DA-4BF3-B75B-B19B4A056098}" type="parTrans" cxnId="{9C1FA825-CAF2-464A-A3F6-0284F72DCF22}">
      <dgm:prSet/>
      <dgm:spPr/>
      <dgm:t>
        <a:bodyPr/>
        <a:lstStyle/>
        <a:p>
          <a:endParaRPr lang="en-GB"/>
        </a:p>
      </dgm:t>
    </dgm:pt>
    <dgm:pt modelId="{BF69C087-285E-445F-BBDE-1AEBF5A5A490}" type="sibTrans" cxnId="{9C1FA825-CAF2-464A-A3F6-0284F72DCF22}">
      <dgm:prSet/>
      <dgm:spPr/>
      <dgm:t>
        <a:bodyPr/>
        <a:lstStyle/>
        <a:p>
          <a:endParaRPr lang="en-GB"/>
        </a:p>
      </dgm:t>
    </dgm:pt>
    <dgm:pt modelId="{FD3B3BCD-DEE5-4F06-92AD-0FB5C5862634}" type="pres">
      <dgm:prSet presAssocID="{FBEC6F90-2E22-4DA8-8B8B-B5B74ABB48CE}" presName="linear" presStyleCnt="0">
        <dgm:presLayoutVars>
          <dgm:dir/>
          <dgm:animLvl val="lvl"/>
          <dgm:resizeHandles val="exact"/>
        </dgm:presLayoutVars>
      </dgm:prSet>
      <dgm:spPr/>
      <dgm:t>
        <a:bodyPr/>
        <a:lstStyle/>
        <a:p>
          <a:endParaRPr lang="en-GB"/>
        </a:p>
      </dgm:t>
    </dgm:pt>
    <dgm:pt modelId="{19BCF3B8-8EFA-4CA9-8EF3-3CA24248E008}" type="pres">
      <dgm:prSet presAssocID="{2A85D923-58FA-4BEB-B408-EEA9F4F3A86B}" presName="parentLin" presStyleCnt="0"/>
      <dgm:spPr/>
    </dgm:pt>
    <dgm:pt modelId="{58D22298-FAB8-454C-8673-88370BAB6BE8}" type="pres">
      <dgm:prSet presAssocID="{2A85D923-58FA-4BEB-B408-EEA9F4F3A86B}" presName="parentLeftMargin" presStyleLbl="node1" presStyleIdx="0" presStyleCnt="6"/>
      <dgm:spPr/>
      <dgm:t>
        <a:bodyPr/>
        <a:lstStyle/>
        <a:p>
          <a:endParaRPr lang="en-GB"/>
        </a:p>
      </dgm:t>
    </dgm:pt>
    <dgm:pt modelId="{7A7469BA-C9D5-4EA2-B834-99AAED5B440C}" type="pres">
      <dgm:prSet presAssocID="{2A85D923-58FA-4BEB-B408-EEA9F4F3A86B}" presName="parentText" presStyleLbl="node1" presStyleIdx="0" presStyleCnt="6">
        <dgm:presLayoutVars>
          <dgm:chMax val="0"/>
          <dgm:bulletEnabled val="1"/>
        </dgm:presLayoutVars>
      </dgm:prSet>
      <dgm:spPr/>
      <dgm:t>
        <a:bodyPr/>
        <a:lstStyle/>
        <a:p>
          <a:endParaRPr lang="en-GB"/>
        </a:p>
      </dgm:t>
    </dgm:pt>
    <dgm:pt modelId="{0CF76150-8F48-485A-A7CB-2CA1EB6711A0}" type="pres">
      <dgm:prSet presAssocID="{2A85D923-58FA-4BEB-B408-EEA9F4F3A86B}" presName="negativeSpace" presStyleCnt="0"/>
      <dgm:spPr/>
    </dgm:pt>
    <dgm:pt modelId="{BA33AED3-F78A-4D64-B3BD-DD3741623FBC}" type="pres">
      <dgm:prSet presAssocID="{2A85D923-58FA-4BEB-B408-EEA9F4F3A86B}" presName="childText" presStyleLbl="conFgAcc1" presStyleIdx="0" presStyleCnt="6">
        <dgm:presLayoutVars>
          <dgm:bulletEnabled val="1"/>
        </dgm:presLayoutVars>
      </dgm:prSet>
      <dgm:spPr/>
    </dgm:pt>
    <dgm:pt modelId="{D40E2385-5766-4E80-B1F0-6F2D5D2CD853}" type="pres">
      <dgm:prSet presAssocID="{E36C8F83-0D6C-4528-BBDC-AB2C5150E215}" presName="spaceBetweenRectangles" presStyleCnt="0"/>
      <dgm:spPr/>
    </dgm:pt>
    <dgm:pt modelId="{74E1BF85-40ED-4CCC-865D-F8215D6A39AC}" type="pres">
      <dgm:prSet presAssocID="{CE05D5E0-EF14-446A-9134-A5E032FE9AB4}" presName="parentLin" presStyleCnt="0"/>
      <dgm:spPr/>
    </dgm:pt>
    <dgm:pt modelId="{6838915F-BAC7-4932-8DC4-E8D1D8A2E681}" type="pres">
      <dgm:prSet presAssocID="{CE05D5E0-EF14-446A-9134-A5E032FE9AB4}" presName="parentLeftMargin" presStyleLbl="node1" presStyleIdx="0" presStyleCnt="6"/>
      <dgm:spPr/>
      <dgm:t>
        <a:bodyPr/>
        <a:lstStyle/>
        <a:p>
          <a:endParaRPr lang="en-GB"/>
        </a:p>
      </dgm:t>
    </dgm:pt>
    <dgm:pt modelId="{2720AE8D-C079-418D-9572-751463573F9C}" type="pres">
      <dgm:prSet presAssocID="{CE05D5E0-EF14-446A-9134-A5E032FE9AB4}" presName="parentText" presStyleLbl="node1" presStyleIdx="1" presStyleCnt="6" custScaleX="100000">
        <dgm:presLayoutVars>
          <dgm:chMax val="0"/>
          <dgm:bulletEnabled val="1"/>
        </dgm:presLayoutVars>
      </dgm:prSet>
      <dgm:spPr/>
      <dgm:t>
        <a:bodyPr/>
        <a:lstStyle/>
        <a:p>
          <a:endParaRPr lang="en-GB"/>
        </a:p>
      </dgm:t>
    </dgm:pt>
    <dgm:pt modelId="{D4852618-CA81-4F34-81AF-1EC99124C5E3}" type="pres">
      <dgm:prSet presAssocID="{CE05D5E0-EF14-446A-9134-A5E032FE9AB4}" presName="negativeSpace" presStyleCnt="0"/>
      <dgm:spPr/>
    </dgm:pt>
    <dgm:pt modelId="{394A6368-A27C-4172-8D99-7B917AAADAD8}" type="pres">
      <dgm:prSet presAssocID="{CE05D5E0-EF14-446A-9134-A5E032FE9AB4}" presName="childText" presStyleLbl="conFgAcc1" presStyleIdx="1" presStyleCnt="6">
        <dgm:presLayoutVars>
          <dgm:bulletEnabled val="1"/>
        </dgm:presLayoutVars>
      </dgm:prSet>
      <dgm:spPr/>
    </dgm:pt>
    <dgm:pt modelId="{4686D7E4-4B45-470A-99D1-89AB2C051354}" type="pres">
      <dgm:prSet presAssocID="{C30E7B65-847E-47FF-8769-0BE95FAE902C}" presName="spaceBetweenRectangles" presStyleCnt="0"/>
      <dgm:spPr/>
    </dgm:pt>
    <dgm:pt modelId="{B9DCD3EB-5E1F-41FE-B4AF-7D42E7CBB813}" type="pres">
      <dgm:prSet presAssocID="{27743927-A346-4E13-9A1C-EFF400D817D8}" presName="parentLin" presStyleCnt="0"/>
      <dgm:spPr/>
    </dgm:pt>
    <dgm:pt modelId="{93556B1B-2CC0-4ED1-A13A-2CE91214370A}" type="pres">
      <dgm:prSet presAssocID="{27743927-A346-4E13-9A1C-EFF400D817D8}" presName="parentLeftMargin" presStyleLbl="node1" presStyleIdx="1" presStyleCnt="6"/>
      <dgm:spPr/>
      <dgm:t>
        <a:bodyPr/>
        <a:lstStyle/>
        <a:p>
          <a:endParaRPr lang="en-GB"/>
        </a:p>
      </dgm:t>
    </dgm:pt>
    <dgm:pt modelId="{0A08EB4D-DE75-4B70-9691-120A95DB2264}" type="pres">
      <dgm:prSet presAssocID="{27743927-A346-4E13-9A1C-EFF400D817D8}" presName="parentText" presStyleLbl="node1" presStyleIdx="2" presStyleCnt="6">
        <dgm:presLayoutVars>
          <dgm:chMax val="0"/>
          <dgm:bulletEnabled val="1"/>
        </dgm:presLayoutVars>
      </dgm:prSet>
      <dgm:spPr/>
      <dgm:t>
        <a:bodyPr/>
        <a:lstStyle/>
        <a:p>
          <a:endParaRPr lang="en-GB"/>
        </a:p>
      </dgm:t>
    </dgm:pt>
    <dgm:pt modelId="{05FA4E34-E9FF-4C7B-87D8-9A5D72F52AB9}" type="pres">
      <dgm:prSet presAssocID="{27743927-A346-4E13-9A1C-EFF400D817D8}" presName="negativeSpace" presStyleCnt="0"/>
      <dgm:spPr/>
    </dgm:pt>
    <dgm:pt modelId="{E97F077F-A9F0-4DB8-B51C-1A4F53310ED5}" type="pres">
      <dgm:prSet presAssocID="{27743927-A346-4E13-9A1C-EFF400D817D8}" presName="childText" presStyleLbl="conFgAcc1" presStyleIdx="2" presStyleCnt="6">
        <dgm:presLayoutVars>
          <dgm:bulletEnabled val="1"/>
        </dgm:presLayoutVars>
      </dgm:prSet>
      <dgm:spPr/>
    </dgm:pt>
    <dgm:pt modelId="{42B0CDCA-B786-434C-A4A8-B329DD8CC8DB}" type="pres">
      <dgm:prSet presAssocID="{617662D2-35E9-4DE5-B7E4-2BC64E120680}" presName="spaceBetweenRectangles" presStyleCnt="0"/>
      <dgm:spPr/>
    </dgm:pt>
    <dgm:pt modelId="{16CBEFB5-29C9-440D-A6B6-38BE15D5123D}" type="pres">
      <dgm:prSet presAssocID="{F4CE513F-535D-4F5F-9334-D49F7D6501C1}" presName="parentLin" presStyleCnt="0"/>
      <dgm:spPr/>
    </dgm:pt>
    <dgm:pt modelId="{1878589A-2570-413D-BEC8-D614AF12C6D1}" type="pres">
      <dgm:prSet presAssocID="{F4CE513F-535D-4F5F-9334-D49F7D6501C1}" presName="parentLeftMargin" presStyleLbl="node1" presStyleIdx="2" presStyleCnt="6"/>
      <dgm:spPr/>
      <dgm:t>
        <a:bodyPr/>
        <a:lstStyle/>
        <a:p>
          <a:endParaRPr lang="en-GB"/>
        </a:p>
      </dgm:t>
    </dgm:pt>
    <dgm:pt modelId="{2931CCCA-9076-4FFD-AC2B-0CD284CEACDA}" type="pres">
      <dgm:prSet presAssocID="{F4CE513F-535D-4F5F-9334-D49F7D6501C1}" presName="parentText" presStyleLbl="node1" presStyleIdx="3" presStyleCnt="6">
        <dgm:presLayoutVars>
          <dgm:chMax val="0"/>
          <dgm:bulletEnabled val="1"/>
        </dgm:presLayoutVars>
      </dgm:prSet>
      <dgm:spPr/>
      <dgm:t>
        <a:bodyPr/>
        <a:lstStyle/>
        <a:p>
          <a:endParaRPr lang="en-GB"/>
        </a:p>
      </dgm:t>
    </dgm:pt>
    <dgm:pt modelId="{56BC11BE-32A1-46D3-ADB4-236AC3EC2921}" type="pres">
      <dgm:prSet presAssocID="{F4CE513F-535D-4F5F-9334-D49F7D6501C1}" presName="negativeSpace" presStyleCnt="0"/>
      <dgm:spPr/>
    </dgm:pt>
    <dgm:pt modelId="{885A78C3-B0BD-4AF5-A546-22E4A32F4C9F}" type="pres">
      <dgm:prSet presAssocID="{F4CE513F-535D-4F5F-9334-D49F7D6501C1}" presName="childText" presStyleLbl="conFgAcc1" presStyleIdx="3" presStyleCnt="6">
        <dgm:presLayoutVars>
          <dgm:bulletEnabled val="1"/>
        </dgm:presLayoutVars>
      </dgm:prSet>
      <dgm:spPr/>
    </dgm:pt>
    <dgm:pt modelId="{899232EA-46E0-4789-8B38-C044D29348E3}" type="pres">
      <dgm:prSet presAssocID="{4B7B1A45-80E1-4B16-9E7F-C3A470AEBD6B}" presName="spaceBetweenRectangles" presStyleCnt="0"/>
      <dgm:spPr/>
    </dgm:pt>
    <dgm:pt modelId="{D0049BD1-A065-4540-AE51-63A8A78DEBB5}" type="pres">
      <dgm:prSet presAssocID="{F5070548-8620-445D-938C-F7AB1727200B}" presName="parentLin" presStyleCnt="0"/>
      <dgm:spPr/>
    </dgm:pt>
    <dgm:pt modelId="{257638CE-66A2-4407-9D3F-59C499C8A187}" type="pres">
      <dgm:prSet presAssocID="{F5070548-8620-445D-938C-F7AB1727200B}" presName="parentLeftMargin" presStyleLbl="node1" presStyleIdx="3" presStyleCnt="6"/>
      <dgm:spPr/>
      <dgm:t>
        <a:bodyPr/>
        <a:lstStyle/>
        <a:p>
          <a:endParaRPr lang="en-GB"/>
        </a:p>
      </dgm:t>
    </dgm:pt>
    <dgm:pt modelId="{385F67FF-577F-4ABB-81CE-2FFF0B26AE39}" type="pres">
      <dgm:prSet presAssocID="{F5070548-8620-445D-938C-F7AB1727200B}" presName="parentText" presStyleLbl="node1" presStyleIdx="4" presStyleCnt="6">
        <dgm:presLayoutVars>
          <dgm:chMax val="0"/>
          <dgm:bulletEnabled val="1"/>
        </dgm:presLayoutVars>
      </dgm:prSet>
      <dgm:spPr/>
      <dgm:t>
        <a:bodyPr/>
        <a:lstStyle/>
        <a:p>
          <a:endParaRPr lang="en-GB"/>
        </a:p>
      </dgm:t>
    </dgm:pt>
    <dgm:pt modelId="{44A87363-3CB3-4B48-8331-B3842789F0BB}" type="pres">
      <dgm:prSet presAssocID="{F5070548-8620-445D-938C-F7AB1727200B}" presName="negativeSpace" presStyleCnt="0"/>
      <dgm:spPr/>
    </dgm:pt>
    <dgm:pt modelId="{2FEC97B8-C0BE-4AAC-8E9C-4B45764B314C}" type="pres">
      <dgm:prSet presAssocID="{F5070548-8620-445D-938C-F7AB1727200B}" presName="childText" presStyleLbl="conFgAcc1" presStyleIdx="4" presStyleCnt="6">
        <dgm:presLayoutVars>
          <dgm:bulletEnabled val="1"/>
        </dgm:presLayoutVars>
      </dgm:prSet>
      <dgm:spPr/>
    </dgm:pt>
    <dgm:pt modelId="{CBA2127C-E85E-4A62-9973-F478966231ED}" type="pres">
      <dgm:prSet presAssocID="{EE360F94-008D-4560-A2A4-4DB63530151C}" presName="spaceBetweenRectangles" presStyleCnt="0"/>
      <dgm:spPr/>
    </dgm:pt>
    <dgm:pt modelId="{50BE5D47-C308-40B3-937E-C5174901947E}" type="pres">
      <dgm:prSet presAssocID="{4E4381F0-F712-405D-A775-C3F0E6313E50}" presName="parentLin" presStyleCnt="0"/>
      <dgm:spPr/>
    </dgm:pt>
    <dgm:pt modelId="{BB51745C-871E-410E-AC46-6CD999FB4E96}" type="pres">
      <dgm:prSet presAssocID="{4E4381F0-F712-405D-A775-C3F0E6313E50}" presName="parentLeftMargin" presStyleLbl="node1" presStyleIdx="4" presStyleCnt="6"/>
      <dgm:spPr/>
      <dgm:t>
        <a:bodyPr/>
        <a:lstStyle/>
        <a:p>
          <a:endParaRPr lang="en-GB"/>
        </a:p>
      </dgm:t>
    </dgm:pt>
    <dgm:pt modelId="{25CA475A-EF51-4D9D-B790-31A9B0FC064A}" type="pres">
      <dgm:prSet presAssocID="{4E4381F0-F712-405D-A775-C3F0E6313E50}" presName="parentText" presStyleLbl="node1" presStyleIdx="5" presStyleCnt="6">
        <dgm:presLayoutVars>
          <dgm:chMax val="0"/>
          <dgm:bulletEnabled val="1"/>
        </dgm:presLayoutVars>
      </dgm:prSet>
      <dgm:spPr/>
      <dgm:t>
        <a:bodyPr/>
        <a:lstStyle/>
        <a:p>
          <a:endParaRPr lang="en-GB"/>
        </a:p>
      </dgm:t>
    </dgm:pt>
    <dgm:pt modelId="{D3F2FFA6-F00C-487F-8275-6D0A690C73D4}" type="pres">
      <dgm:prSet presAssocID="{4E4381F0-F712-405D-A775-C3F0E6313E50}" presName="negativeSpace" presStyleCnt="0"/>
      <dgm:spPr/>
    </dgm:pt>
    <dgm:pt modelId="{14F32E6B-273D-4928-AD78-C9DE56E85635}" type="pres">
      <dgm:prSet presAssocID="{4E4381F0-F712-405D-A775-C3F0E6313E50}" presName="childText" presStyleLbl="conFgAcc1" presStyleIdx="5" presStyleCnt="6">
        <dgm:presLayoutVars>
          <dgm:bulletEnabled val="1"/>
        </dgm:presLayoutVars>
      </dgm:prSet>
      <dgm:spPr/>
    </dgm:pt>
  </dgm:ptLst>
  <dgm:cxnLst>
    <dgm:cxn modelId="{513E498E-A282-C34C-9B9E-4D7BA2990115}" type="presOf" srcId="{FBEC6F90-2E22-4DA8-8B8B-B5B74ABB48CE}" destId="{FD3B3BCD-DEE5-4F06-92AD-0FB5C5862634}" srcOrd="0" destOrd="0" presId="urn:microsoft.com/office/officeart/2005/8/layout/list1"/>
    <dgm:cxn modelId="{914ACBB0-683E-DE45-9C04-FFF1A5C964C1}" type="presOf" srcId="{F4CE513F-535D-4F5F-9334-D49F7D6501C1}" destId="{1878589A-2570-413D-BEC8-D614AF12C6D1}" srcOrd="0" destOrd="0" presId="urn:microsoft.com/office/officeart/2005/8/layout/list1"/>
    <dgm:cxn modelId="{4791B0E9-C846-FC41-9B14-EF0E4C77638A}" type="presOf" srcId="{CE05D5E0-EF14-446A-9134-A5E032FE9AB4}" destId="{2720AE8D-C079-418D-9572-751463573F9C}" srcOrd="1" destOrd="0" presId="urn:microsoft.com/office/officeart/2005/8/layout/list1"/>
    <dgm:cxn modelId="{9C1FA825-CAF2-464A-A3F6-0284F72DCF22}" srcId="{FBEC6F90-2E22-4DA8-8B8B-B5B74ABB48CE}" destId="{4E4381F0-F712-405D-A775-C3F0E6313E50}" srcOrd="5" destOrd="0" parTransId="{36C17214-A8DA-4BF3-B75B-B19B4A056098}" sibTransId="{BF69C087-285E-445F-BBDE-1AEBF5A5A490}"/>
    <dgm:cxn modelId="{5A20D0E1-5133-48B7-906E-E52FF925A9EE}" srcId="{FBEC6F90-2E22-4DA8-8B8B-B5B74ABB48CE}" destId="{CE05D5E0-EF14-446A-9134-A5E032FE9AB4}" srcOrd="1" destOrd="0" parTransId="{F4355437-5826-4CC5-AA0D-966B70920A65}" sibTransId="{C30E7B65-847E-47FF-8769-0BE95FAE902C}"/>
    <dgm:cxn modelId="{0AE992B8-EDB7-1B4C-8B90-32B690DF2883}" type="presOf" srcId="{27743927-A346-4E13-9A1C-EFF400D817D8}" destId="{93556B1B-2CC0-4ED1-A13A-2CE91214370A}" srcOrd="0" destOrd="0" presId="urn:microsoft.com/office/officeart/2005/8/layout/list1"/>
    <dgm:cxn modelId="{23627E98-0BC1-4BBB-9B45-851EF776C118}" srcId="{FBEC6F90-2E22-4DA8-8B8B-B5B74ABB48CE}" destId="{27743927-A346-4E13-9A1C-EFF400D817D8}" srcOrd="2" destOrd="0" parTransId="{5E3C3CBA-9952-4413-8C20-7062C1B9DEAE}" sibTransId="{617662D2-35E9-4DE5-B7E4-2BC64E120680}"/>
    <dgm:cxn modelId="{5154CAE2-425E-AF41-95BA-7745C41669E9}" type="presOf" srcId="{F4CE513F-535D-4F5F-9334-D49F7D6501C1}" destId="{2931CCCA-9076-4FFD-AC2B-0CD284CEACDA}" srcOrd="1" destOrd="0" presId="urn:microsoft.com/office/officeart/2005/8/layout/list1"/>
    <dgm:cxn modelId="{087E5F83-3BC2-C040-AFF4-45D23072198B}" type="presOf" srcId="{4E4381F0-F712-405D-A775-C3F0E6313E50}" destId="{BB51745C-871E-410E-AC46-6CD999FB4E96}" srcOrd="0" destOrd="0" presId="urn:microsoft.com/office/officeart/2005/8/layout/list1"/>
    <dgm:cxn modelId="{058454C4-479B-0A41-AB9D-3CE693386857}" type="presOf" srcId="{27743927-A346-4E13-9A1C-EFF400D817D8}" destId="{0A08EB4D-DE75-4B70-9691-120A95DB2264}" srcOrd="1" destOrd="0" presId="urn:microsoft.com/office/officeart/2005/8/layout/list1"/>
    <dgm:cxn modelId="{B8F6698F-CBE9-4F9D-9DC6-CEB8ACED9502}" srcId="{FBEC6F90-2E22-4DA8-8B8B-B5B74ABB48CE}" destId="{F4CE513F-535D-4F5F-9334-D49F7D6501C1}" srcOrd="3" destOrd="0" parTransId="{2A0BB8AF-378B-4A0B-B3F7-15C4DEE0AD65}" sibTransId="{4B7B1A45-80E1-4B16-9E7F-C3A470AEBD6B}"/>
    <dgm:cxn modelId="{B0BD858E-6113-4856-8DB8-E3A7C5E88DAE}" srcId="{FBEC6F90-2E22-4DA8-8B8B-B5B74ABB48CE}" destId="{2A85D923-58FA-4BEB-B408-EEA9F4F3A86B}" srcOrd="0" destOrd="0" parTransId="{1D337403-C86B-4751-A264-5D9D8343FA75}" sibTransId="{E36C8F83-0D6C-4528-BBDC-AB2C5150E215}"/>
    <dgm:cxn modelId="{307F6953-25FC-404D-82BD-4543C3E9782F}" srcId="{FBEC6F90-2E22-4DA8-8B8B-B5B74ABB48CE}" destId="{F5070548-8620-445D-938C-F7AB1727200B}" srcOrd="4" destOrd="0" parTransId="{3011BDA5-C105-4482-AEE3-C6BA33433F34}" sibTransId="{EE360F94-008D-4560-A2A4-4DB63530151C}"/>
    <dgm:cxn modelId="{3929D745-23D8-EB43-8EF0-C2C2F96DB1C2}" type="presOf" srcId="{2A85D923-58FA-4BEB-B408-EEA9F4F3A86B}" destId="{7A7469BA-C9D5-4EA2-B834-99AAED5B440C}" srcOrd="1" destOrd="0" presId="urn:microsoft.com/office/officeart/2005/8/layout/list1"/>
    <dgm:cxn modelId="{20112FE1-3873-9440-8B06-C4CCD842729C}" type="presOf" srcId="{F5070548-8620-445D-938C-F7AB1727200B}" destId="{385F67FF-577F-4ABB-81CE-2FFF0B26AE39}" srcOrd="1" destOrd="0" presId="urn:microsoft.com/office/officeart/2005/8/layout/list1"/>
    <dgm:cxn modelId="{43CB8CAD-4C4B-D249-8916-55275DF9425B}" type="presOf" srcId="{F5070548-8620-445D-938C-F7AB1727200B}" destId="{257638CE-66A2-4407-9D3F-59C499C8A187}" srcOrd="0" destOrd="0" presId="urn:microsoft.com/office/officeart/2005/8/layout/list1"/>
    <dgm:cxn modelId="{09763E7E-529C-8F44-B2D6-2242ADC78D00}" type="presOf" srcId="{2A85D923-58FA-4BEB-B408-EEA9F4F3A86B}" destId="{58D22298-FAB8-454C-8673-88370BAB6BE8}" srcOrd="0" destOrd="0" presId="urn:microsoft.com/office/officeart/2005/8/layout/list1"/>
    <dgm:cxn modelId="{087F5A28-9DD9-E24E-A28A-967FA9C95B3F}" type="presOf" srcId="{4E4381F0-F712-405D-A775-C3F0E6313E50}" destId="{25CA475A-EF51-4D9D-B790-31A9B0FC064A}" srcOrd="1" destOrd="0" presId="urn:microsoft.com/office/officeart/2005/8/layout/list1"/>
    <dgm:cxn modelId="{09B53892-85A0-294D-B3EC-301806CD192B}" type="presOf" srcId="{CE05D5E0-EF14-446A-9134-A5E032FE9AB4}" destId="{6838915F-BAC7-4932-8DC4-E8D1D8A2E681}" srcOrd="0" destOrd="0" presId="urn:microsoft.com/office/officeart/2005/8/layout/list1"/>
    <dgm:cxn modelId="{233460EE-ADD8-824C-B6D0-273C7279C95D}" type="presParOf" srcId="{FD3B3BCD-DEE5-4F06-92AD-0FB5C5862634}" destId="{19BCF3B8-8EFA-4CA9-8EF3-3CA24248E008}" srcOrd="0" destOrd="0" presId="urn:microsoft.com/office/officeart/2005/8/layout/list1"/>
    <dgm:cxn modelId="{7A2EF41F-61D5-4C46-881B-4803F1661A86}" type="presParOf" srcId="{19BCF3B8-8EFA-4CA9-8EF3-3CA24248E008}" destId="{58D22298-FAB8-454C-8673-88370BAB6BE8}" srcOrd="0" destOrd="0" presId="urn:microsoft.com/office/officeart/2005/8/layout/list1"/>
    <dgm:cxn modelId="{E9D9C272-3B0D-9F46-AECB-BE1CEDD18A17}" type="presParOf" srcId="{19BCF3B8-8EFA-4CA9-8EF3-3CA24248E008}" destId="{7A7469BA-C9D5-4EA2-B834-99AAED5B440C}" srcOrd="1" destOrd="0" presId="urn:microsoft.com/office/officeart/2005/8/layout/list1"/>
    <dgm:cxn modelId="{48ABFD92-71E9-B346-AAA6-9D1EA996C981}" type="presParOf" srcId="{FD3B3BCD-DEE5-4F06-92AD-0FB5C5862634}" destId="{0CF76150-8F48-485A-A7CB-2CA1EB6711A0}" srcOrd="1" destOrd="0" presId="urn:microsoft.com/office/officeart/2005/8/layout/list1"/>
    <dgm:cxn modelId="{E6CB922F-FD5C-F24D-BD9C-C5C68C45FA80}" type="presParOf" srcId="{FD3B3BCD-DEE5-4F06-92AD-0FB5C5862634}" destId="{BA33AED3-F78A-4D64-B3BD-DD3741623FBC}" srcOrd="2" destOrd="0" presId="urn:microsoft.com/office/officeart/2005/8/layout/list1"/>
    <dgm:cxn modelId="{283438A4-5538-4048-86D5-EC96A9B8D47B}" type="presParOf" srcId="{FD3B3BCD-DEE5-4F06-92AD-0FB5C5862634}" destId="{D40E2385-5766-4E80-B1F0-6F2D5D2CD853}" srcOrd="3" destOrd="0" presId="urn:microsoft.com/office/officeart/2005/8/layout/list1"/>
    <dgm:cxn modelId="{0F51EDC7-5682-4B41-8A02-68293DBE2200}" type="presParOf" srcId="{FD3B3BCD-DEE5-4F06-92AD-0FB5C5862634}" destId="{74E1BF85-40ED-4CCC-865D-F8215D6A39AC}" srcOrd="4" destOrd="0" presId="urn:microsoft.com/office/officeart/2005/8/layout/list1"/>
    <dgm:cxn modelId="{F64ABAF4-9568-B149-85B0-ABA7EAB11DB8}" type="presParOf" srcId="{74E1BF85-40ED-4CCC-865D-F8215D6A39AC}" destId="{6838915F-BAC7-4932-8DC4-E8D1D8A2E681}" srcOrd="0" destOrd="0" presId="urn:microsoft.com/office/officeart/2005/8/layout/list1"/>
    <dgm:cxn modelId="{FF70E804-A73D-A84B-A169-B3FE1E958062}" type="presParOf" srcId="{74E1BF85-40ED-4CCC-865D-F8215D6A39AC}" destId="{2720AE8D-C079-418D-9572-751463573F9C}" srcOrd="1" destOrd="0" presId="urn:microsoft.com/office/officeart/2005/8/layout/list1"/>
    <dgm:cxn modelId="{2AAA3F60-DA70-AD44-865D-60519FF950BB}" type="presParOf" srcId="{FD3B3BCD-DEE5-4F06-92AD-0FB5C5862634}" destId="{D4852618-CA81-4F34-81AF-1EC99124C5E3}" srcOrd="5" destOrd="0" presId="urn:microsoft.com/office/officeart/2005/8/layout/list1"/>
    <dgm:cxn modelId="{99E747AC-6F4D-1848-A4B2-C53853D6DA9A}" type="presParOf" srcId="{FD3B3BCD-DEE5-4F06-92AD-0FB5C5862634}" destId="{394A6368-A27C-4172-8D99-7B917AAADAD8}" srcOrd="6" destOrd="0" presId="urn:microsoft.com/office/officeart/2005/8/layout/list1"/>
    <dgm:cxn modelId="{6B5F3FEF-0263-3A4E-92F6-0AD0F6F45F42}" type="presParOf" srcId="{FD3B3BCD-DEE5-4F06-92AD-0FB5C5862634}" destId="{4686D7E4-4B45-470A-99D1-89AB2C051354}" srcOrd="7" destOrd="0" presId="urn:microsoft.com/office/officeart/2005/8/layout/list1"/>
    <dgm:cxn modelId="{B887CD94-ADC2-4C4F-AD95-5A54212CD38C}" type="presParOf" srcId="{FD3B3BCD-DEE5-4F06-92AD-0FB5C5862634}" destId="{B9DCD3EB-5E1F-41FE-B4AF-7D42E7CBB813}" srcOrd="8" destOrd="0" presId="urn:microsoft.com/office/officeart/2005/8/layout/list1"/>
    <dgm:cxn modelId="{9076E8F7-FCCE-0A4B-8C8C-4DF5B3FEEF87}" type="presParOf" srcId="{B9DCD3EB-5E1F-41FE-B4AF-7D42E7CBB813}" destId="{93556B1B-2CC0-4ED1-A13A-2CE91214370A}" srcOrd="0" destOrd="0" presId="urn:microsoft.com/office/officeart/2005/8/layout/list1"/>
    <dgm:cxn modelId="{8BBA6F97-A778-F34A-BE2B-F777D2176DE0}" type="presParOf" srcId="{B9DCD3EB-5E1F-41FE-B4AF-7D42E7CBB813}" destId="{0A08EB4D-DE75-4B70-9691-120A95DB2264}" srcOrd="1" destOrd="0" presId="urn:microsoft.com/office/officeart/2005/8/layout/list1"/>
    <dgm:cxn modelId="{4A65005A-DBF1-3A4A-8FA0-3C3F73DDAAE4}" type="presParOf" srcId="{FD3B3BCD-DEE5-4F06-92AD-0FB5C5862634}" destId="{05FA4E34-E9FF-4C7B-87D8-9A5D72F52AB9}" srcOrd="9" destOrd="0" presId="urn:microsoft.com/office/officeart/2005/8/layout/list1"/>
    <dgm:cxn modelId="{1FF10B81-9022-1F45-A74B-35D8F05BC67F}" type="presParOf" srcId="{FD3B3BCD-DEE5-4F06-92AD-0FB5C5862634}" destId="{E97F077F-A9F0-4DB8-B51C-1A4F53310ED5}" srcOrd="10" destOrd="0" presId="urn:microsoft.com/office/officeart/2005/8/layout/list1"/>
    <dgm:cxn modelId="{4417011B-E0A0-D544-83D5-B64BD2BD0079}" type="presParOf" srcId="{FD3B3BCD-DEE5-4F06-92AD-0FB5C5862634}" destId="{42B0CDCA-B786-434C-A4A8-B329DD8CC8DB}" srcOrd="11" destOrd="0" presId="urn:microsoft.com/office/officeart/2005/8/layout/list1"/>
    <dgm:cxn modelId="{A63A3FD6-133B-7248-ADAF-985663B7A094}" type="presParOf" srcId="{FD3B3BCD-DEE5-4F06-92AD-0FB5C5862634}" destId="{16CBEFB5-29C9-440D-A6B6-38BE15D5123D}" srcOrd="12" destOrd="0" presId="urn:microsoft.com/office/officeart/2005/8/layout/list1"/>
    <dgm:cxn modelId="{B9878897-DE4B-0C4A-A6CC-9B38C200800D}" type="presParOf" srcId="{16CBEFB5-29C9-440D-A6B6-38BE15D5123D}" destId="{1878589A-2570-413D-BEC8-D614AF12C6D1}" srcOrd="0" destOrd="0" presId="urn:microsoft.com/office/officeart/2005/8/layout/list1"/>
    <dgm:cxn modelId="{6E4A6B7B-8694-1D4A-9366-09AA219DFA94}" type="presParOf" srcId="{16CBEFB5-29C9-440D-A6B6-38BE15D5123D}" destId="{2931CCCA-9076-4FFD-AC2B-0CD284CEACDA}" srcOrd="1" destOrd="0" presId="urn:microsoft.com/office/officeart/2005/8/layout/list1"/>
    <dgm:cxn modelId="{619A17CF-AE08-5540-A97A-BB33FE133132}" type="presParOf" srcId="{FD3B3BCD-DEE5-4F06-92AD-0FB5C5862634}" destId="{56BC11BE-32A1-46D3-ADB4-236AC3EC2921}" srcOrd="13" destOrd="0" presId="urn:microsoft.com/office/officeart/2005/8/layout/list1"/>
    <dgm:cxn modelId="{52E8E768-B77A-F340-92A5-19490A6BC531}" type="presParOf" srcId="{FD3B3BCD-DEE5-4F06-92AD-0FB5C5862634}" destId="{885A78C3-B0BD-4AF5-A546-22E4A32F4C9F}" srcOrd="14" destOrd="0" presId="urn:microsoft.com/office/officeart/2005/8/layout/list1"/>
    <dgm:cxn modelId="{555A0A87-E9F4-2647-A7FC-D6703D629033}" type="presParOf" srcId="{FD3B3BCD-DEE5-4F06-92AD-0FB5C5862634}" destId="{899232EA-46E0-4789-8B38-C044D29348E3}" srcOrd="15" destOrd="0" presId="urn:microsoft.com/office/officeart/2005/8/layout/list1"/>
    <dgm:cxn modelId="{00CDB069-4B18-694F-8889-583FA8B23709}" type="presParOf" srcId="{FD3B3BCD-DEE5-4F06-92AD-0FB5C5862634}" destId="{D0049BD1-A065-4540-AE51-63A8A78DEBB5}" srcOrd="16" destOrd="0" presId="urn:microsoft.com/office/officeart/2005/8/layout/list1"/>
    <dgm:cxn modelId="{F2052151-1BAE-C24D-AB97-E929514B1EA7}" type="presParOf" srcId="{D0049BD1-A065-4540-AE51-63A8A78DEBB5}" destId="{257638CE-66A2-4407-9D3F-59C499C8A187}" srcOrd="0" destOrd="0" presId="urn:microsoft.com/office/officeart/2005/8/layout/list1"/>
    <dgm:cxn modelId="{F638D497-56A0-B84D-9245-FA46C9D7BD2C}" type="presParOf" srcId="{D0049BD1-A065-4540-AE51-63A8A78DEBB5}" destId="{385F67FF-577F-4ABB-81CE-2FFF0B26AE39}" srcOrd="1" destOrd="0" presId="urn:microsoft.com/office/officeart/2005/8/layout/list1"/>
    <dgm:cxn modelId="{176E47E6-31A5-AC46-B7EB-4A55CA162CC1}" type="presParOf" srcId="{FD3B3BCD-DEE5-4F06-92AD-0FB5C5862634}" destId="{44A87363-3CB3-4B48-8331-B3842789F0BB}" srcOrd="17" destOrd="0" presId="urn:microsoft.com/office/officeart/2005/8/layout/list1"/>
    <dgm:cxn modelId="{5B165E6E-DF0C-CF43-8F98-187556B58CA0}" type="presParOf" srcId="{FD3B3BCD-DEE5-4F06-92AD-0FB5C5862634}" destId="{2FEC97B8-C0BE-4AAC-8E9C-4B45764B314C}" srcOrd="18" destOrd="0" presId="urn:microsoft.com/office/officeart/2005/8/layout/list1"/>
    <dgm:cxn modelId="{C4BC5482-B6D4-9746-8B82-10EF879FF44A}" type="presParOf" srcId="{FD3B3BCD-DEE5-4F06-92AD-0FB5C5862634}" destId="{CBA2127C-E85E-4A62-9973-F478966231ED}" srcOrd="19" destOrd="0" presId="urn:microsoft.com/office/officeart/2005/8/layout/list1"/>
    <dgm:cxn modelId="{D99BB038-354A-1547-AA65-D05B4FDAF6C1}" type="presParOf" srcId="{FD3B3BCD-DEE5-4F06-92AD-0FB5C5862634}" destId="{50BE5D47-C308-40B3-937E-C5174901947E}" srcOrd="20" destOrd="0" presId="urn:microsoft.com/office/officeart/2005/8/layout/list1"/>
    <dgm:cxn modelId="{2ADD53A5-B90C-354C-8DC7-EB09F3EDA8D1}" type="presParOf" srcId="{50BE5D47-C308-40B3-937E-C5174901947E}" destId="{BB51745C-871E-410E-AC46-6CD999FB4E96}" srcOrd="0" destOrd="0" presId="urn:microsoft.com/office/officeart/2005/8/layout/list1"/>
    <dgm:cxn modelId="{6C2A5E3B-099C-A549-98BB-3038741C5A7A}" type="presParOf" srcId="{50BE5D47-C308-40B3-937E-C5174901947E}" destId="{25CA475A-EF51-4D9D-B790-31A9B0FC064A}" srcOrd="1" destOrd="0" presId="urn:microsoft.com/office/officeart/2005/8/layout/list1"/>
    <dgm:cxn modelId="{9302F0AE-9148-CC43-A003-906B50B9BF64}" type="presParOf" srcId="{FD3B3BCD-DEE5-4F06-92AD-0FB5C5862634}" destId="{D3F2FFA6-F00C-487F-8275-6D0A690C73D4}" srcOrd="21" destOrd="0" presId="urn:microsoft.com/office/officeart/2005/8/layout/list1"/>
    <dgm:cxn modelId="{C9814E5C-A22E-9C41-AC37-030A77724FF7}" type="presParOf" srcId="{FD3B3BCD-DEE5-4F06-92AD-0FB5C5862634}" destId="{14F32E6B-273D-4928-AD78-C9DE56E85635}"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31C4E7FE-38EA-4677-91C8-084A011A1C97}"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D5E29509-3369-4002-88E0-B3EF69C75D09}">
      <dgm:prSet phldrT="[Text]"/>
      <dgm:spPr>
        <a:solidFill>
          <a:schemeClr val="accent1"/>
        </a:solidFill>
      </dgm:spPr>
      <dgm:t>
        <a:bodyPr/>
        <a:lstStyle/>
        <a:p>
          <a:r>
            <a:rPr lang="en-GB" baseline="0" dirty="0">
              <a:solidFill>
                <a:schemeClr val="bg1"/>
              </a:solidFill>
            </a:rPr>
            <a:t>The vision and will to make it happen</a:t>
          </a:r>
        </a:p>
      </dgm:t>
    </dgm:pt>
    <dgm:pt modelId="{72D71CF9-2982-4E40-9EEE-24EDDE1ABD0F}" type="parTrans" cxnId="{B0487253-1EF2-499C-984E-43ACAE2F19E9}">
      <dgm:prSet/>
      <dgm:spPr/>
      <dgm:t>
        <a:bodyPr/>
        <a:lstStyle/>
        <a:p>
          <a:endParaRPr lang="en-GB"/>
        </a:p>
      </dgm:t>
    </dgm:pt>
    <dgm:pt modelId="{AF8291A2-8B5B-4A08-9A57-EBAEFD2E401E}" type="sibTrans" cxnId="{B0487253-1EF2-499C-984E-43ACAE2F19E9}">
      <dgm:prSet/>
      <dgm:spPr/>
      <dgm:t>
        <a:bodyPr/>
        <a:lstStyle/>
        <a:p>
          <a:endParaRPr lang="en-GB"/>
        </a:p>
      </dgm:t>
    </dgm:pt>
    <dgm:pt modelId="{12321D72-AAA6-4792-954E-E7F2D9F54D6A}">
      <dgm:prSet phldrT="[Text]"/>
      <dgm:spPr>
        <a:solidFill>
          <a:schemeClr val="accent1"/>
        </a:solidFill>
      </dgm:spPr>
      <dgm:t>
        <a:bodyPr/>
        <a:lstStyle/>
        <a:p>
          <a:r>
            <a:rPr lang="en-GB" baseline="0" dirty="0">
              <a:solidFill>
                <a:schemeClr val="bg1"/>
              </a:solidFill>
            </a:rPr>
            <a:t>Support and leadership from senior staff</a:t>
          </a:r>
        </a:p>
      </dgm:t>
    </dgm:pt>
    <dgm:pt modelId="{71F2E474-8E92-46F1-A4D3-04EF6F08D504}" type="parTrans" cxnId="{ACD54814-C64A-4A29-B96B-ED5AA1C0D204}">
      <dgm:prSet/>
      <dgm:spPr/>
      <dgm:t>
        <a:bodyPr/>
        <a:lstStyle/>
        <a:p>
          <a:endParaRPr lang="en-GB"/>
        </a:p>
      </dgm:t>
    </dgm:pt>
    <dgm:pt modelId="{D6789D0A-F90E-458F-B5F2-1F02B2A43DD7}" type="sibTrans" cxnId="{ACD54814-C64A-4A29-B96B-ED5AA1C0D204}">
      <dgm:prSet/>
      <dgm:spPr/>
      <dgm:t>
        <a:bodyPr/>
        <a:lstStyle/>
        <a:p>
          <a:endParaRPr lang="en-GB"/>
        </a:p>
      </dgm:t>
    </dgm:pt>
    <dgm:pt modelId="{75AEDD6E-9568-4C9C-8FEB-BB5708BDFA3F}">
      <dgm:prSet phldrT="[Text]"/>
      <dgm:spPr>
        <a:solidFill>
          <a:schemeClr val="accent1"/>
        </a:solidFill>
      </dgm:spPr>
      <dgm:t>
        <a:bodyPr/>
        <a:lstStyle/>
        <a:p>
          <a:r>
            <a:rPr lang="en-GB" baseline="0" dirty="0">
              <a:solidFill>
                <a:schemeClr val="bg1"/>
              </a:solidFill>
            </a:rPr>
            <a:t>Support and leadership from Forum participants</a:t>
          </a:r>
        </a:p>
      </dgm:t>
    </dgm:pt>
    <dgm:pt modelId="{EBE64630-406E-4253-8CFA-D42A5523E847}" type="parTrans" cxnId="{5301FFEC-3114-4FE7-86E0-952A4FA5E00E}">
      <dgm:prSet/>
      <dgm:spPr/>
      <dgm:t>
        <a:bodyPr/>
        <a:lstStyle/>
        <a:p>
          <a:endParaRPr lang="en-GB"/>
        </a:p>
      </dgm:t>
    </dgm:pt>
    <dgm:pt modelId="{036FEDA4-EDCC-4FF7-B631-5CB2DADF4A6F}" type="sibTrans" cxnId="{5301FFEC-3114-4FE7-86E0-952A4FA5E00E}">
      <dgm:prSet/>
      <dgm:spPr/>
      <dgm:t>
        <a:bodyPr/>
        <a:lstStyle/>
        <a:p>
          <a:endParaRPr lang="en-GB"/>
        </a:p>
      </dgm:t>
    </dgm:pt>
    <dgm:pt modelId="{089120C5-DA41-467F-929D-22E7D3398748}">
      <dgm:prSet/>
      <dgm:spPr>
        <a:solidFill>
          <a:schemeClr val="accent1"/>
        </a:solidFill>
      </dgm:spPr>
      <dgm:t>
        <a:bodyPr/>
        <a:lstStyle/>
        <a:p>
          <a:r>
            <a:rPr lang="en-GB" baseline="0" dirty="0">
              <a:solidFill>
                <a:schemeClr val="bg1"/>
              </a:solidFill>
            </a:rPr>
            <a:t>Openness and honesty of communication</a:t>
          </a:r>
        </a:p>
      </dgm:t>
    </dgm:pt>
    <dgm:pt modelId="{3918F587-664F-4A51-B5EA-787DBFFDEFC1}" type="parTrans" cxnId="{77D618B3-60B8-448B-8210-C0FECD508257}">
      <dgm:prSet/>
      <dgm:spPr/>
      <dgm:t>
        <a:bodyPr/>
        <a:lstStyle/>
        <a:p>
          <a:endParaRPr lang="en-GB"/>
        </a:p>
      </dgm:t>
    </dgm:pt>
    <dgm:pt modelId="{494CF6E5-5C51-4B48-9A6E-BD03F407C792}" type="sibTrans" cxnId="{77D618B3-60B8-448B-8210-C0FECD508257}">
      <dgm:prSet/>
      <dgm:spPr/>
      <dgm:t>
        <a:bodyPr/>
        <a:lstStyle/>
        <a:p>
          <a:endParaRPr lang="en-GB"/>
        </a:p>
      </dgm:t>
    </dgm:pt>
    <dgm:pt modelId="{5EEF1954-14A5-497B-A5D9-5906F68F1BCB}">
      <dgm:prSet/>
      <dgm:spPr>
        <a:solidFill>
          <a:schemeClr val="accent1"/>
        </a:solidFill>
      </dgm:spPr>
      <dgm:t>
        <a:bodyPr/>
        <a:lstStyle/>
        <a:p>
          <a:r>
            <a:rPr lang="en-GB" baseline="0" dirty="0">
              <a:solidFill>
                <a:schemeClr val="bg1"/>
              </a:solidFill>
            </a:rPr>
            <a:t>Commitment to a rights based approach</a:t>
          </a:r>
        </a:p>
      </dgm:t>
    </dgm:pt>
    <dgm:pt modelId="{7EA13A6C-AD6E-4C99-8F40-B5965FFEEC7D}" type="parTrans" cxnId="{7C234C3A-5DCB-414F-901D-90C89D8FD4E6}">
      <dgm:prSet/>
      <dgm:spPr/>
      <dgm:t>
        <a:bodyPr/>
        <a:lstStyle/>
        <a:p>
          <a:endParaRPr lang="en-GB"/>
        </a:p>
      </dgm:t>
    </dgm:pt>
    <dgm:pt modelId="{4000D7FD-7721-4678-BA47-969AA48BCD9F}" type="sibTrans" cxnId="{7C234C3A-5DCB-414F-901D-90C89D8FD4E6}">
      <dgm:prSet/>
      <dgm:spPr/>
      <dgm:t>
        <a:bodyPr/>
        <a:lstStyle/>
        <a:p>
          <a:endParaRPr lang="en-GB"/>
        </a:p>
      </dgm:t>
    </dgm:pt>
    <dgm:pt modelId="{BC962BAD-D40D-4632-8887-45B8AFA192A0}">
      <dgm:prSet/>
      <dgm:spPr>
        <a:solidFill>
          <a:schemeClr val="accent1"/>
        </a:solidFill>
      </dgm:spPr>
      <dgm:t>
        <a:bodyPr/>
        <a:lstStyle/>
        <a:p>
          <a:r>
            <a:rPr lang="en-GB" baseline="0" dirty="0">
              <a:solidFill>
                <a:schemeClr val="bg1"/>
              </a:solidFill>
            </a:rPr>
            <a:t>Commitment from the multi-agency board</a:t>
          </a:r>
        </a:p>
      </dgm:t>
    </dgm:pt>
    <dgm:pt modelId="{44460539-20BB-4ABC-AC76-07D3834F2198}" type="parTrans" cxnId="{61B8CB41-D97C-4B1D-817A-30090B0F7A6A}">
      <dgm:prSet/>
      <dgm:spPr/>
      <dgm:t>
        <a:bodyPr/>
        <a:lstStyle/>
        <a:p>
          <a:endParaRPr lang="en-GB"/>
        </a:p>
      </dgm:t>
    </dgm:pt>
    <dgm:pt modelId="{194A69CD-21D0-4952-9ECB-2E20C959F789}" type="sibTrans" cxnId="{61B8CB41-D97C-4B1D-817A-30090B0F7A6A}">
      <dgm:prSet/>
      <dgm:spPr/>
      <dgm:t>
        <a:bodyPr/>
        <a:lstStyle/>
        <a:p>
          <a:endParaRPr lang="en-GB"/>
        </a:p>
      </dgm:t>
    </dgm:pt>
    <dgm:pt modelId="{3C7C3E35-6095-40FB-9C75-0040BF4A698D}">
      <dgm:prSet/>
      <dgm:spPr>
        <a:solidFill>
          <a:schemeClr val="accent1"/>
        </a:solidFill>
      </dgm:spPr>
      <dgm:t>
        <a:bodyPr/>
        <a:lstStyle/>
        <a:p>
          <a:r>
            <a:rPr lang="en-GB" baseline="0" dirty="0">
              <a:solidFill>
                <a:schemeClr val="bg1"/>
              </a:solidFill>
            </a:rPr>
            <a:t>Creativity and imagination in ways of communicating</a:t>
          </a:r>
        </a:p>
      </dgm:t>
    </dgm:pt>
    <dgm:pt modelId="{8283189C-E1EE-47F1-95E1-3529479E07B8}" type="parTrans" cxnId="{BEDC3D8D-5F5F-4C6D-89C5-9CD5D4134C9D}">
      <dgm:prSet/>
      <dgm:spPr/>
      <dgm:t>
        <a:bodyPr/>
        <a:lstStyle/>
        <a:p>
          <a:endParaRPr lang="en-GB"/>
        </a:p>
      </dgm:t>
    </dgm:pt>
    <dgm:pt modelId="{15E95681-F5B5-4686-B10B-6BD2F3E7518B}" type="sibTrans" cxnId="{BEDC3D8D-5F5F-4C6D-89C5-9CD5D4134C9D}">
      <dgm:prSet/>
      <dgm:spPr/>
      <dgm:t>
        <a:bodyPr/>
        <a:lstStyle/>
        <a:p>
          <a:endParaRPr lang="en-GB"/>
        </a:p>
      </dgm:t>
    </dgm:pt>
    <dgm:pt modelId="{B1E71B06-0633-4598-AC99-9F6BC371ED4D}">
      <dgm:prSet/>
      <dgm:spPr>
        <a:solidFill>
          <a:schemeClr val="accent1"/>
        </a:solidFill>
      </dgm:spPr>
      <dgm:t>
        <a:bodyPr/>
        <a:lstStyle/>
        <a:p>
          <a:r>
            <a:rPr lang="en-GB" baseline="0" dirty="0">
              <a:solidFill>
                <a:schemeClr val="bg1"/>
              </a:solidFill>
            </a:rPr>
            <a:t>Resources - mainly time and energy rather than money</a:t>
          </a:r>
        </a:p>
      </dgm:t>
    </dgm:pt>
    <dgm:pt modelId="{778A4CF1-5B01-44E8-9AEB-274A2B6E10B2}" type="parTrans" cxnId="{98068D59-AB13-4DA5-87E3-F648D7BED0CE}">
      <dgm:prSet/>
      <dgm:spPr/>
      <dgm:t>
        <a:bodyPr/>
        <a:lstStyle/>
        <a:p>
          <a:endParaRPr lang="en-GB"/>
        </a:p>
      </dgm:t>
    </dgm:pt>
    <dgm:pt modelId="{7E27932A-703F-47F0-9F66-2CBE312D1AEA}" type="sibTrans" cxnId="{98068D59-AB13-4DA5-87E3-F648D7BED0CE}">
      <dgm:prSet/>
      <dgm:spPr/>
      <dgm:t>
        <a:bodyPr/>
        <a:lstStyle/>
        <a:p>
          <a:endParaRPr lang="en-GB"/>
        </a:p>
      </dgm:t>
    </dgm:pt>
    <dgm:pt modelId="{76261E68-9888-43E2-8B11-B51EED5ED9C0}" type="pres">
      <dgm:prSet presAssocID="{31C4E7FE-38EA-4677-91C8-084A011A1C97}" presName="linear" presStyleCnt="0">
        <dgm:presLayoutVars>
          <dgm:dir/>
          <dgm:animLvl val="lvl"/>
          <dgm:resizeHandles val="exact"/>
        </dgm:presLayoutVars>
      </dgm:prSet>
      <dgm:spPr/>
      <dgm:t>
        <a:bodyPr/>
        <a:lstStyle/>
        <a:p>
          <a:endParaRPr lang="en-GB"/>
        </a:p>
      </dgm:t>
    </dgm:pt>
    <dgm:pt modelId="{3B718D18-1DF2-4922-B1A1-01AF072D50CC}" type="pres">
      <dgm:prSet presAssocID="{D5E29509-3369-4002-88E0-B3EF69C75D09}" presName="parentLin" presStyleCnt="0"/>
      <dgm:spPr/>
    </dgm:pt>
    <dgm:pt modelId="{7ED083B7-1119-46EB-BC33-45EC5052690B}" type="pres">
      <dgm:prSet presAssocID="{D5E29509-3369-4002-88E0-B3EF69C75D09}" presName="parentLeftMargin" presStyleLbl="node1" presStyleIdx="0" presStyleCnt="8"/>
      <dgm:spPr/>
      <dgm:t>
        <a:bodyPr/>
        <a:lstStyle/>
        <a:p>
          <a:endParaRPr lang="en-GB"/>
        </a:p>
      </dgm:t>
    </dgm:pt>
    <dgm:pt modelId="{3FEA7ABF-4909-453D-96E6-A70798E181D9}" type="pres">
      <dgm:prSet presAssocID="{D5E29509-3369-4002-88E0-B3EF69C75D09}" presName="parentText" presStyleLbl="node1" presStyleIdx="0" presStyleCnt="8">
        <dgm:presLayoutVars>
          <dgm:chMax val="0"/>
          <dgm:bulletEnabled val="1"/>
        </dgm:presLayoutVars>
      </dgm:prSet>
      <dgm:spPr/>
      <dgm:t>
        <a:bodyPr/>
        <a:lstStyle/>
        <a:p>
          <a:endParaRPr lang="en-GB"/>
        </a:p>
      </dgm:t>
    </dgm:pt>
    <dgm:pt modelId="{769BFB69-8FA4-4CBF-B9CE-3E697C46F158}" type="pres">
      <dgm:prSet presAssocID="{D5E29509-3369-4002-88E0-B3EF69C75D09}" presName="negativeSpace" presStyleCnt="0"/>
      <dgm:spPr/>
    </dgm:pt>
    <dgm:pt modelId="{A0843987-090F-43B7-AC5D-346A9966EB03}" type="pres">
      <dgm:prSet presAssocID="{D5E29509-3369-4002-88E0-B3EF69C75D09}" presName="childText" presStyleLbl="conFgAcc1" presStyleIdx="0" presStyleCnt="8">
        <dgm:presLayoutVars>
          <dgm:bulletEnabled val="1"/>
        </dgm:presLayoutVars>
      </dgm:prSet>
      <dgm:spPr/>
      <dgm:t>
        <a:bodyPr/>
        <a:lstStyle/>
        <a:p>
          <a:endParaRPr lang="en-US"/>
        </a:p>
      </dgm:t>
    </dgm:pt>
    <dgm:pt modelId="{090A81B7-5B8C-4E7B-84B1-8CBCD716A1AC}" type="pres">
      <dgm:prSet presAssocID="{AF8291A2-8B5B-4A08-9A57-EBAEFD2E401E}" presName="spaceBetweenRectangles" presStyleCnt="0"/>
      <dgm:spPr/>
    </dgm:pt>
    <dgm:pt modelId="{4194AB46-B4B3-481D-920F-3FC6A62D4E02}" type="pres">
      <dgm:prSet presAssocID="{12321D72-AAA6-4792-954E-E7F2D9F54D6A}" presName="parentLin" presStyleCnt="0"/>
      <dgm:spPr/>
    </dgm:pt>
    <dgm:pt modelId="{CDBBD71B-A7E8-45E7-BFFE-7A0793F3431D}" type="pres">
      <dgm:prSet presAssocID="{12321D72-AAA6-4792-954E-E7F2D9F54D6A}" presName="parentLeftMargin" presStyleLbl="node1" presStyleIdx="0" presStyleCnt="8"/>
      <dgm:spPr/>
      <dgm:t>
        <a:bodyPr/>
        <a:lstStyle/>
        <a:p>
          <a:endParaRPr lang="en-GB"/>
        </a:p>
      </dgm:t>
    </dgm:pt>
    <dgm:pt modelId="{01FB0106-21E6-4B6A-89AF-C648CF4F7A36}" type="pres">
      <dgm:prSet presAssocID="{12321D72-AAA6-4792-954E-E7F2D9F54D6A}" presName="parentText" presStyleLbl="node1" presStyleIdx="1" presStyleCnt="8">
        <dgm:presLayoutVars>
          <dgm:chMax val="0"/>
          <dgm:bulletEnabled val="1"/>
        </dgm:presLayoutVars>
      </dgm:prSet>
      <dgm:spPr/>
      <dgm:t>
        <a:bodyPr/>
        <a:lstStyle/>
        <a:p>
          <a:endParaRPr lang="en-GB"/>
        </a:p>
      </dgm:t>
    </dgm:pt>
    <dgm:pt modelId="{32867302-71C8-4C0C-AC6A-B47B11215087}" type="pres">
      <dgm:prSet presAssocID="{12321D72-AAA6-4792-954E-E7F2D9F54D6A}" presName="negativeSpace" presStyleCnt="0"/>
      <dgm:spPr/>
    </dgm:pt>
    <dgm:pt modelId="{7A3893D3-1385-4659-862F-CEC7B2D045DB}" type="pres">
      <dgm:prSet presAssocID="{12321D72-AAA6-4792-954E-E7F2D9F54D6A}" presName="childText" presStyleLbl="conFgAcc1" presStyleIdx="1" presStyleCnt="8">
        <dgm:presLayoutVars>
          <dgm:bulletEnabled val="1"/>
        </dgm:presLayoutVars>
      </dgm:prSet>
      <dgm:spPr/>
    </dgm:pt>
    <dgm:pt modelId="{E0B991A3-B7E4-4CEA-A3E6-AFCC19E16CD9}" type="pres">
      <dgm:prSet presAssocID="{D6789D0A-F90E-458F-B5F2-1F02B2A43DD7}" presName="spaceBetweenRectangles" presStyleCnt="0"/>
      <dgm:spPr/>
    </dgm:pt>
    <dgm:pt modelId="{C57D3F8C-17C7-4D19-8026-8D079E41B10C}" type="pres">
      <dgm:prSet presAssocID="{75AEDD6E-9568-4C9C-8FEB-BB5708BDFA3F}" presName="parentLin" presStyleCnt="0"/>
      <dgm:spPr/>
    </dgm:pt>
    <dgm:pt modelId="{FFCE475A-59EA-431A-9D48-1CF9BF3A6FF5}" type="pres">
      <dgm:prSet presAssocID="{75AEDD6E-9568-4C9C-8FEB-BB5708BDFA3F}" presName="parentLeftMargin" presStyleLbl="node1" presStyleIdx="1" presStyleCnt="8"/>
      <dgm:spPr/>
      <dgm:t>
        <a:bodyPr/>
        <a:lstStyle/>
        <a:p>
          <a:endParaRPr lang="en-GB"/>
        </a:p>
      </dgm:t>
    </dgm:pt>
    <dgm:pt modelId="{DA38E116-0AF5-4679-B1B6-7C1633DEF749}" type="pres">
      <dgm:prSet presAssocID="{75AEDD6E-9568-4C9C-8FEB-BB5708BDFA3F}" presName="parentText" presStyleLbl="node1" presStyleIdx="2" presStyleCnt="8">
        <dgm:presLayoutVars>
          <dgm:chMax val="0"/>
          <dgm:bulletEnabled val="1"/>
        </dgm:presLayoutVars>
      </dgm:prSet>
      <dgm:spPr/>
      <dgm:t>
        <a:bodyPr/>
        <a:lstStyle/>
        <a:p>
          <a:endParaRPr lang="en-GB"/>
        </a:p>
      </dgm:t>
    </dgm:pt>
    <dgm:pt modelId="{80CA0F7D-2526-46EF-ABDD-8B4E2C554C74}" type="pres">
      <dgm:prSet presAssocID="{75AEDD6E-9568-4C9C-8FEB-BB5708BDFA3F}" presName="negativeSpace" presStyleCnt="0"/>
      <dgm:spPr/>
    </dgm:pt>
    <dgm:pt modelId="{7F5595C0-83C6-4CB0-960F-3058DF25474B}" type="pres">
      <dgm:prSet presAssocID="{75AEDD6E-9568-4C9C-8FEB-BB5708BDFA3F}" presName="childText" presStyleLbl="conFgAcc1" presStyleIdx="2" presStyleCnt="8">
        <dgm:presLayoutVars>
          <dgm:bulletEnabled val="1"/>
        </dgm:presLayoutVars>
      </dgm:prSet>
      <dgm:spPr/>
    </dgm:pt>
    <dgm:pt modelId="{F203EF3E-21EC-4C0F-BEC9-C3B27C492BD7}" type="pres">
      <dgm:prSet presAssocID="{036FEDA4-EDCC-4FF7-B631-5CB2DADF4A6F}" presName="spaceBetweenRectangles" presStyleCnt="0"/>
      <dgm:spPr/>
    </dgm:pt>
    <dgm:pt modelId="{D856E757-9306-4EF9-8671-C598EB1E480C}" type="pres">
      <dgm:prSet presAssocID="{089120C5-DA41-467F-929D-22E7D3398748}" presName="parentLin" presStyleCnt="0"/>
      <dgm:spPr/>
    </dgm:pt>
    <dgm:pt modelId="{4A286923-5DB8-4FED-A4B9-3F121FFB1455}" type="pres">
      <dgm:prSet presAssocID="{089120C5-DA41-467F-929D-22E7D3398748}" presName="parentLeftMargin" presStyleLbl="node1" presStyleIdx="2" presStyleCnt="8"/>
      <dgm:spPr/>
      <dgm:t>
        <a:bodyPr/>
        <a:lstStyle/>
        <a:p>
          <a:endParaRPr lang="en-GB"/>
        </a:p>
      </dgm:t>
    </dgm:pt>
    <dgm:pt modelId="{768314E9-F456-47FD-BC80-556086C71EF8}" type="pres">
      <dgm:prSet presAssocID="{089120C5-DA41-467F-929D-22E7D3398748}" presName="parentText" presStyleLbl="node1" presStyleIdx="3" presStyleCnt="8">
        <dgm:presLayoutVars>
          <dgm:chMax val="0"/>
          <dgm:bulletEnabled val="1"/>
        </dgm:presLayoutVars>
      </dgm:prSet>
      <dgm:spPr/>
      <dgm:t>
        <a:bodyPr/>
        <a:lstStyle/>
        <a:p>
          <a:endParaRPr lang="en-GB"/>
        </a:p>
      </dgm:t>
    </dgm:pt>
    <dgm:pt modelId="{1C2223E7-5E2A-4070-974C-8A5A277104CF}" type="pres">
      <dgm:prSet presAssocID="{089120C5-DA41-467F-929D-22E7D3398748}" presName="negativeSpace" presStyleCnt="0"/>
      <dgm:spPr/>
    </dgm:pt>
    <dgm:pt modelId="{13B38B93-C4BD-4F34-BB2D-21AB4E3915D0}" type="pres">
      <dgm:prSet presAssocID="{089120C5-DA41-467F-929D-22E7D3398748}" presName="childText" presStyleLbl="conFgAcc1" presStyleIdx="3" presStyleCnt="8">
        <dgm:presLayoutVars>
          <dgm:bulletEnabled val="1"/>
        </dgm:presLayoutVars>
      </dgm:prSet>
      <dgm:spPr/>
    </dgm:pt>
    <dgm:pt modelId="{E3E3D2BA-E188-4AED-A88F-F81B25CBE023}" type="pres">
      <dgm:prSet presAssocID="{494CF6E5-5C51-4B48-9A6E-BD03F407C792}" presName="spaceBetweenRectangles" presStyleCnt="0"/>
      <dgm:spPr/>
    </dgm:pt>
    <dgm:pt modelId="{578E29A8-8FFF-4E72-95D0-20E55BA372FE}" type="pres">
      <dgm:prSet presAssocID="{5EEF1954-14A5-497B-A5D9-5906F68F1BCB}" presName="parentLin" presStyleCnt="0"/>
      <dgm:spPr/>
    </dgm:pt>
    <dgm:pt modelId="{8E297918-8935-46F5-A2D5-CD45AB5FEB97}" type="pres">
      <dgm:prSet presAssocID="{5EEF1954-14A5-497B-A5D9-5906F68F1BCB}" presName="parentLeftMargin" presStyleLbl="node1" presStyleIdx="3" presStyleCnt="8"/>
      <dgm:spPr/>
      <dgm:t>
        <a:bodyPr/>
        <a:lstStyle/>
        <a:p>
          <a:endParaRPr lang="en-GB"/>
        </a:p>
      </dgm:t>
    </dgm:pt>
    <dgm:pt modelId="{000362EF-1864-49C8-92E7-75D57921CBFA}" type="pres">
      <dgm:prSet presAssocID="{5EEF1954-14A5-497B-A5D9-5906F68F1BCB}" presName="parentText" presStyleLbl="node1" presStyleIdx="4" presStyleCnt="8">
        <dgm:presLayoutVars>
          <dgm:chMax val="0"/>
          <dgm:bulletEnabled val="1"/>
        </dgm:presLayoutVars>
      </dgm:prSet>
      <dgm:spPr/>
      <dgm:t>
        <a:bodyPr/>
        <a:lstStyle/>
        <a:p>
          <a:endParaRPr lang="en-GB"/>
        </a:p>
      </dgm:t>
    </dgm:pt>
    <dgm:pt modelId="{660824B2-81C3-4C58-A36C-1B678D0B9D98}" type="pres">
      <dgm:prSet presAssocID="{5EEF1954-14A5-497B-A5D9-5906F68F1BCB}" presName="negativeSpace" presStyleCnt="0"/>
      <dgm:spPr/>
    </dgm:pt>
    <dgm:pt modelId="{A7FA15EC-306D-424B-8CA5-0E2998F74319}" type="pres">
      <dgm:prSet presAssocID="{5EEF1954-14A5-497B-A5D9-5906F68F1BCB}" presName="childText" presStyleLbl="conFgAcc1" presStyleIdx="4" presStyleCnt="8">
        <dgm:presLayoutVars>
          <dgm:bulletEnabled val="1"/>
        </dgm:presLayoutVars>
      </dgm:prSet>
      <dgm:spPr/>
    </dgm:pt>
    <dgm:pt modelId="{F3EF138D-EA7C-4ED0-84A5-5049AF50F967}" type="pres">
      <dgm:prSet presAssocID="{4000D7FD-7721-4678-BA47-969AA48BCD9F}" presName="spaceBetweenRectangles" presStyleCnt="0"/>
      <dgm:spPr/>
    </dgm:pt>
    <dgm:pt modelId="{DD31E597-007E-4D0D-B28E-725B27D1D0CB}" type="pres">
      <dgm:prSet presAssocID="{BC962BAD-D40D-4632-8887-45B8AFA192A0}" presName="parentLin" presStyleCnt="0"/>
      <dgm:spPr/>
    </dgm:pt>
    <dgm:pt modelId="{F9AA7BD7-511B-4586-954F-E9852725BDF6}" type="pres">
      <dgm:prSet presAssocID="{BC962BAD-D40D-4632-8887-45B8AFA192A0}" presName="parentLeftMargin" presStyleLbl="node1" presStyleIdx="4" presStyleCnt="8"/>
      <dgm:spPr/>
      <dgm:t>
        <a:bodyPr/>
        <a:lstStyle/>
        <a:p>
          <a:endParaRPr lang="en-GB"/>
        </a:p>
      </dgm:t>
    </dgm:pt>
    <dgm:pt modelId="{00D76168-F38A-4964-BC3D-167E56F6990F}" type="pres">
      <dgm:prSet presAssocID="{BC962BAD-D40D-4632-8887-45B8AFA192A0}" presName="parentText" presStyleLbl="node1" presStyleIdx="5" presStyleCnt="8">
        <dgm:presLayoutVars>
          <dgm:chMax val="0"/>
          <dgm:bulletEnabled val="1"/>
        </dgm:presLayoutVars>
      </dgm:prSet>
      <dgm:spPr/>
      <dgm:t>
        <a:bodyPr/>
        <a:lstStyle/>
        <a:p>
          <a:endParaRPr lang="en-GB"/>
        </a:p>
      </dgm:t>
    </dgm:pt>
    <dgm:pt modelId="{822491AA-06DC-470F-985D-3B073FA706FE}" type="pres">
      <dgm:prSet presAssocID="{BC962BAD-D40D-4632-8887-45B8AFA192A0}" presName="negativeSpace" presStyleCnt="0"/>
      <dgm:spPr/>
    </dgm:pt>
    <dgm:pt modelId="{5C7745F6-0F42-4C59-BB4D-5F8B80E5CB93}" type="pres">
      <dgm:prSet presAssocID="{BC962BAD-D40D-4632-8887-45B8AFA192A0}" presName="childText" presStyleLbl="conFgAcc1" presStyleIdx="5" presStyleCnt="8">
        <dgm:presLayoutVars>
          <dgm:bulletEnabled val="1"/>
        </dgm:presLayoutVars>
      </dgm:prSet>
      <dgm:spPr/>
    </dgm:pt>
    <dgm:pt modelId="{8BB8533A-F9B2-46E4-B10C-F6D8CBE06CC2}" type="pres">
      <dgm:prSet presAssocID="{194A69CD-21D0-4952-9ECB-2E20C959F789}" presName="spaceBetweenRectangles" presStyleCnt="0"/>
      <dgm:spPr/>
    </dgm:pt>
    <dgm:pt modelId="{233EB4A9-734A-453B-99A2-C3859B3A0748}" type="pres">
      <dgm:prSet presAssocID="{3C7C3E35-6095-40FB-9C75-0040BF4A698D}" presName="parentLin" presStyleCnt="0"/>
      <dgm:spPr/>
    </dgm:pt>
    <dgm:pt modelId="{E7D6E6AE-47DE-4ACD-96D0-E4589B03861D}" type="pres">
      <dgm:prSet presAssocID="{3C7C3E35-6095-40FB-9C75-0040BF4A698D}" presName="parentLeftMargin" presStyleLbl="node1" presStyleIdx="5" presStyleCnt="8"/>
      <dgm:spPr/>
      <dgm:t>
        <a:bodyPr/>
        <a:lstStyle/>
        <a:p>
          <a:endParaRPr lang="en-GB"/>
        </a:p>
      </dgm:t>
    </dgm:pt>
    <dgm:pt modelId="{4370816D-87E3-4985-9557-B938F321A80E}" type="pres">
      <dgm:prSet presAssocID="{3C7C3E35-6095-40FB-9C75-0040BF4A698D}" presName="parentText" presStyleLbl="node1" presStyleIdx="6" presStyleCnt="8">
        <dgm:presLayoutVars>
          <dgm:chMax val="0"/>
          <dgm:bulletEnabled val="1"/>
        </dgm:presLayoutVars>
      </dgm:prSet>
      <dgm:spPr/>
      <dgm:t>
        <a:bodyPr/>
        <a:lstStyle/>
        <a:p>
          <a:endParaRPr lang="en-GB"/>
        </a:p>
      </dgm:t>
    </dgm:pt>
    <dgm:pt modelId="{0081845C-EC31-45CA-97AC-2BFB8BA4190F}" type="pres">
      <dgm:prSet presAssocID="{3C7C3E35-6095-40FB-9C75-0040BF4A698D}" presName="negativeSpace" presStyleCnt="0"/>
      <dgm:spPr/>
    </dgm:pt>
    <dgm:pt modelId="{8383F123-0BE4-44C3-8C3D-F954FB610B21}" type="pres">
      <dgm:prSet presAssocID="{3C7C3E35-6095-40FB-9C75-0040BF4A698D}" presName="childText" presStyleLbl="conFgAcc1" presStyleIdx="6" presStyleCnt="8">
        <dgm:presLayoutVars>
          <dgm:bulletEnabled val="1"/>
        </dgm:presLayoutVars>
      </dgm:prSet>
      <dgm:spPr/>
    </dgm:pt>
    <dgm:pt modelId="{A823BEA9-E44A-4139-ABCE-73D8C52E0AF5}" type="pres">
      <dgm:prSet presAssocID="{15E95681-F5B5-4686-B10B-6BD2F3E7518B}" presName="spaceBetweenRectangles" presStyleCnt="0"/>
      <dgm:spPr/>
    </dgm:pt>
    <dgm:pt modelId="{514F3F19-91F9-46A5-A080-76E31E182F91}" type="pres">
      <dgm:prSet presAssocID="{B1E71B06-0633-4598-AC99-9F6BC371ED4D}" presName="parentLin" presStyleCnt="0"/>
      <dgm:spPr/>
    </dgm:pt>
    <dgm:pt modelId="{F72C00BB-3BFB-4749-8A7F-0A226E0E0070}" type="pres">
      <dgm:prSet presAssocID="{B1E71B06-0633-4598-AC99-9F6BC371ED4D}" presName="parentLeftMargin" presStyleLbl="node1" presStyleIdx="6" presStyleCnt="8"/>
      <dgm:spPr/>
      <dgm:t>
        <a:bodyPr/>
        <a:lstStyle/>
        <a:p>
          <a:endParaRPr lang="en-GB"/>
        </a:p>
      </dgm:t>
    </dgm:pt>
    <dgm:pt modelId="{78A8F7DD-99C2-41FF-8023-F22BA251DF01}" type="pres">
      <dgm:prSet presAssocID="{B1E71B06-0633-4598-AC99-9F6BC371ED4D}" presName="parentText" presStyleLbl="node1" presStyleIdx="7" presStyleCnt="8">
        <dgm:presLayoutVars>
          <dgm:chMax val="0"/>
          <dgm:bulletEnabled val="1"/>
        </dgm:presLayoutVars>
      </dgm:prSet>
      <dgm:spPr/>
      <dgm:t>
        <a:bodyPr/>
        <a:lstStyle/>
        <a:p>
          <a:endParaRPr lang="en-GB"/>
        </a:p>
      </dgm:t>
    </dgm:pt>
    <dgm:pt modelId="{C79D768F-4B2B-4548-A61B-2AAC7AA47016}" type="pres">
      <dgm:prSet presAssocID="{B1E71B06-0633-4598-AC99-9F6BC371ED4D}" presName="negativeSpace" presStyleCnt="0"/>
      <dgm:spPr/>
    </dgm:pt>
    <dgm:pt modelId="{67D25A3F-AC40-4853-BB8B-CEA4C8BF1049}" type="pres">
      <dgm:prSet presAssocID="{B1E71B06-0633-4598-AC99-9F6BC371ED4D}" presName="childText" presStyleLbl="conFgAcc1" presStyleIdx="7" presStyleCnt="8">
        <dgm:presLayoutVars>
          <dgm:bulletEnabled val="1"/>
        </dgm:presLayoutVars>
      </dgm:prSet>
      <dgm:spPr/>
    </dgm:pt>
  </dgm:ptLst>
  <dgm:cxnLst>
    <dgm:cxn modelId="{76FB7F6E-790B-8649-9884-A620518106AE}" type="presOf" srcId="{12321D72-AAA6-4792-954E-E7F2D9F54D6A}" destId="{01FB0106-21E6-4B6A-89AF-C648CF4F7A36}" srcOrd="1" destOrd="0" presId="urn:microsoft.com/office/officeart/2005/8/layout/list1"/>
    <dgm:cxn modelId="{6F726084-D18C-2C4F-95E2-DD751F2071A0}" type="presOf" srcId="{089120C5-DA41-467F-929D-22E7D3398748}" destId="{4A286923-5DB8-4FED-A4B9-3F121FFB1455}" srcOrd="0" destOrd="0" presId="urn:microsoft.com/office/officeart/2005/8/layout/list1"/>
    <dgm:cxn modelId="{2D84D61D-BE90-AE42-99F2-C9432D936EEC}" type="presOf" srcId="{D5E29509-3369-4002-88E0-B3EF69C75D09}" destId="{7ED083B7-1119-46EB-BC33-45EC5052690B}" srcOrd="0" destOrd="0" presId="urn:microsoft.com/office/officeart/2005/8/layout/list1"/>
    <dgm:cxn modelId="{D4CE567F-8AC9-2145-A9D3-20794F90D32E}" type="presOf" srcId="{3C7C3E35-6095-40FB-9C75-0040BF4A698D}" destId="{E7D6E6AE-47DE-4ACD-96D0-E4589B03861D}" srcOrd="0" destOrd="0" presId="urn:microsoft.com/office/officeart/2005/8/layout/list1"/>
    <dgm:cxn modelId="{BEDC3D8D-5F5F-4C6D-89C5-9CD5D4134C9D}" srcId="{31C4E7FE-38EA-4677-91C8-084A011A1C97}" destId="{3C7C3E35-6095-40FB-9C75-0040BF4A698D}" srcOrd="6" destOrd="0" parTransId="{8283189C-E1EE-47F1-95E1-3529479E07B8}" sibTransId="{15E95681-F5B5-4686-B10B-6BD2F3E7518B}"/>
    <dgm:cxn modelId="{198BC7C7-115F-2641-A496-CF0BA8879520}" type="presOf" srcId="{BC962BAD-D40D-4632-8887-45B8AFA192A0}" destId="{00D76168-F38A-4964-BC3D-167E56F6990F}" srcOrd="1" destOrd="0" presId="urn:microsoft.com/office/officeart/2005/8/layout/list1"/>
    <dgm:cxn modelId="{84ED64C6-5853-0048-968F-FA0A599573DC}" type="presOf" srcId="{5EEF1954-14A5-497B-A5D9-5906F68F1BCB}" destId="{000362EF-1864-49C8-92E7-75D57921CBFA}" srcOrd="1" destOrd="0" presId="urn:microsoft.com/office/officeart/2005/8/layout/list1"/>
    <dgm:cxn modelId="{5301FFEC-3114-4FE7-86E0-952A4FA5E00E}" srcId="{31C4E7FE-38EA-4677-91C8-084A011A1C97}" destId="{75AEDD6E-9568-4C9C-8FEB-BB5708BDFA3F}" srcOrd="2" destOrd="0" parTransId="{EBE64630-406E-4253-8CFA-D42A5523E847}" sibTransId="{036FEDA4-EDCC-4FF7-B631-5CB2DADF4A6F}"/>
    <dgm:cxn modelId="{1DFAFCB6-2BF5-AC44-9B9D-78419FBFF951}" type="presOf" srcId="{75AEDD6E-9568-4C9C-8FEB-BB5708BDFA3F}" destId="{DA38E116-0AF5-4679-B1B6-7C1633DEF749}" srcOrd="1" destOrd="0" presId="urn:microsoft.com/office/officeart/2005/8/layout/list1"/>
    <dgm:cxn modelId="{E259E036-02F6-814A-A699-E9A563274469}" type="presOf" srcId="{B1E71B06-0633-4598-AC99-9F6BC371ED4D}" destId="{78A8F7DD-99C2-41FF-8023-F22BA251DF01}" srcOrd="1" destOrd="0" presId="urn:microsoft.com/office/officeart/2005/8/layout/list1"/>
    <dgm:cxn modelId="{9BC38FB2-1FA7-6B41-8A68-67698E900184}" type="presOf" srcId="{5EEF1954-14A5-497B-A5D9-5906F68F1BCB}" destId="{8E297918-8935-46F5-A2D5-CD45AB5FEB97}" srcOrd="0" destOrd="0" presId="urn:microsoft.com/office/officeart/2005/8/layout/list1"/>
    <dgm:cxn modelId="{61B8CB41-D97C-4B1D-817A-30090B0F7A6A}" srcId="{31C4E7FE-38EA-4677-91C8-084A011A1C97}" destId="{BC962BAD-D40D-4632-8887-45B8AFA192A0}" srcOrd="5" destOrd="0" parTransId="{44460539-20BB-4ABC-AC76-07D3834F2198}" sibTransId="{194A69CD-21D0-4952-9ECB-2E20C959F789}"/>
    <dgm:cxn modelId="{B0487253-1EF2-499C-984E-43ACAE2F19E9}" srcId="{31C4E7FE-38EA-4677-91C8-084A011A1C97}" destId="{D5E29509-3369-4002-88E0-B3EF69C75D09}" srcOrd="0" destOrd="0" parTransId="{72D71CF9-2982-4E40-9EEE-24EDDE1ABD0F}" sibTransId="{AF8291A2-8B5B-4A08-9A57-EBAEFD2E401E}"/>
    <dgm:cxn modelId="{64DB12F0-BCD2-A34E-894F-6462D516676F}" type="presOf" srcId="{12321D72-AAA6-4792-954E-E7F2D9F54D6A}" destId="{CDBBD71B-A7E8-45E7-BFFE-7A0793F3431D}" srcOrd="0" destOrd="0" presId="urn:microsoft.com/office/officeart/2005/8/layout/list1"/>
    <dgm:cxn modelId="{41E2C22A-9C71-9B4B-9CF7-B77CBD746D22}" type="presOf" srcId="{BC962BAD-D40D-4632-8887-45B8AFA192A0}" destId="{F9AA7BD7-511B-4586-954F-E9852725BDF6}" srcOrd="0" destOrd="0" presId="urn:microsoft.com/office/officeart/2005/8/layout/list1"/>
    <dgm:cxn modelId="{ACD54814-C64A-4A29-B96B-ED5AA1C0D204}" srcId="{31C4E7FE-38EA-4677-91C8-084A011A1C97}" destId="{12321D72-AAA6-4792-954E-E7F2D9F54D6A}" srcOrd="1" destOrd="0" parTransId="{71F2E474-8E92-46F1-A4D3-04EF6F08D504}" sibTransId="{D6789D0A-F90E-458F-B5F2-1F02B2A43DD7}"/>
    <dgm:cxn modelId="{98068D59-AB13-4DA5-87E3-F648D7BED0CE}" srcId="{31C4E7FE-38EA-4677-91C8-084A011A1C97}" destId="{B1E71B06-0633-4598-AC99-9F6BC371ED4D}" srcOrd="7" destOrd="0" parTransId="{778A4CF1-5B01-44E8-9AEB-274A2B6E10B2}" sibTransId="{7E27932A-703F-47F0-9F66-2CBE312D1AEA}"/>
    <dgm:cxn modelId="{AB7D8A23-B8C0-C446-AB7F-0D0BB1F9BF62}" type="presOf" srcId="{75AEDD6E-9568-4C9C-8FEB-BB5708BDFA3F}" destId="{FFCE475A-59EA-431A-9D48-1CF9BF3A6FF5}" srcOrd="0" destOrd="0" presId="urn:microsoft.com/office/officeart/2005/8/layout/list1"/>
    <dgm:cxn modelId="{5165B459-3C1B-F44E-828D-CB5AD75231B2}" type="presOf" srcId="{B1E71B06-0633-4598-AC99-9F6BC371ED4D}" destId="{F72C00BB-3BFB-4749-8A7F-0A226E0E0070}" srcOrd="0" destOrd="0" presId="urn:microsoft.com/office/officeart/2005/8/layout/list1"/>
    <dgm:cxn modelId="{368DD7B4-D2CA-3D47-9862-B40BC5D8044A}" type="presOf" srcId="{089120C5-DA41-467F-929D-22E7D3398748}" destId="{768314E9-F456-47FD-BC80-556086C71EF8}" srcOrd="1" destOrd="0" presId="urn:microsoft.com/office/officeart/2005/8/layout/list1"/>
    <dgm:cxn modelId="{03B18B59-76C5-5F49-BE34-C5C1CF57DA8F}" type="presOf" srcId="{31C4E7FE-38EA-4677-91C8-084A011A1C97}" destId="{76261E68-9888-43E2-8B11-B51EED5ED9C0}" srcOrd="0" destOrd="0" presId="urn:microsoft.com/office/officeart/2005/8/layout/list1"/>
    <dgm:cxn modelId="{77D618B3-60B8-448B-8210-C0FECD508257}" srcId="{31C4E7FE-38EA-4677-91C8-084A011A1C97}" destId="{089120C5-DA41-467F-929D-22E7D3398748}" srcOrd="3" destOrd="0" parTransId="{3918F587-664F-4A51-B5EA-787DBFFDEFC1}" sibTransId="{494CF6E5-5C51-4B48-9A6E-BD03F407C792}"/>
    <dgm:cxn modelId="{640A8E91-0FD7-C84C-A9DB-63BF77DC99DD}" type="presOf" srcId="{D5E29509-3369-4002-88E0-B3EF69C75D09}" destId="{3FEA7ABF-4909-453D-96E6-A70798E181D9}" srcOrd="1" destOrd="0" presId="urn:microsoft.com/office/officeart/2005/8/layout/list1"/>
    <dgm:cxn modelId="{7C234C3A-5DCB-414F-901D-90C89D8FD4E6}" srcId="{31C4E7FE-38EA-4677-91C8-084A011A1C97}" destId="{5EEF1954-14A5-497B-A5D9-5906F68F1BCB}" srcOrd="4" destOrd="0" parTransId="{7EA13A6C-AD6E-4C99-8F40-B5965FFEEC7D}" sibTransId="{4000D7FD-7721-4678-BA47-969AA48BCD9F}"/>
    <dgm:cxn modelId="{5D4A8AF7-0FBE-B645-80D4-CD0D766B0112}" type="presOf" srcId="{3C7C3E35-6095-40FB-9C75-0040BF4A698D}" destId="{4370816D-87E3-4985-9557-B938F321A80E}" srcOrd="1" destOrd="0" presId="urn:microsoft.com/office/officeart/2005/8/layout/list1"/>
    <dgm:cxn modelId="{B63B6F49-9635-3E46-B479-6B6B89013B77}" type="presParOf" srcId="{76261E68-9888-43E2-8B11-B51EED5ED9C0}" destId="{3B718D18-1DF2-4922-B1A1-01AF072D50CC}" srcOrd="0" destOrd="0" presId="urn:microsoft.com/office/officeart/2005/8/layout/list1"/>
    <dgm:cxn modelId="{AD7360CA-1FAA-E640-BCF9-644F377B9A61}" type="presParOf" srcId="{3B718D18-1DF2-4922-B1A1-01AF072D50CC}" destId="{7ED083B7-1119-46EB-BC33-45EC5052690B}" srcOrd="0" destOrd="0" presId="urn:microsoft.com/office/officeart/2005/8/layout/list1"/>
    <dgm:cxn modelId="{8C09A242-0546-EA4B-B068-252AEED555E6}" type="presParOf" srcId="{3B718D18-1DF2-4922-B1A1-01AF072D50CC}" destId="{3FEA7ABF-4909-453D-96E6-A70798E181D9}" srcOrd="1" destOrd="0" presId="urn:microsoft.com/office/officeart/2005/8/layout/list1"/>
    <dgm:cxn modelId="{F5295D32-90D6-4E47-8EEC-54A49F06ABF6}" type="presParOf" srcId="{76261E68-9888-43E2-8B11-B51EED5ED9C0}" destId="{769BFB69-8FA4-4CBF-B9CE-3E697C46F158}" srcOrd="1" destOrd="0" presId="urn:microsoft.com/office/officeart/2005/8/layout/list1"/>
    <dgm:cxn modelId="{D6C3A5EA-B72A-9E4F-BA89-83C31F6DD1FB}" type="presParOf" srcId="{76261E68-9888-43E2-8B11-B51EED5ED9C0}" destId="{A0843987-090F-43B7-AC5D-346A9966EB03}" srcOrd="2" destOrd="0" presId="urn:microsoft.com/office/officeart/2005/8/layout/list1"/>
    <dgm:cxn modelId="{0FCB01F0-E4F0-D341-8BEE-FCFDD9A7B90B}" type="presParOf" srcId="{76261E68-9888-43E2-8B11-B51EED5ED9C0}" destId="{090A81B7-5B8C-4E7B-84B1-8CBCD716A1AC}" srcOrd="3" destOrd="0" presId="urn:microsoft.com/office/officeart/2005/8/layout/list1"/>
    <dgm:cxn modelId="{DC53ADC9-6F1A-174B-AD94-CD2A949366EE}" type="presParOf" srcId="{76261E68-9888-43E2-8B11-B51EED5ED9C0}" destId="{4194AB46-B4B3-481D-920F-3FC6A62D4E02}" srcOrd="4" destOrd="0" presId="urn:microsoft.com/office/officeart/2005/8/layout/list1"/>
    <dgm:cxn modelId="{455C23AE-7539-494A-A526-1BDB66CB0EB1}" type="presParOf" srcId="{4194AB46-B4B3-481D-920F-3FC6A62D4E02}" destId="{CDBBD71B-A7E8-45E7-BFFE-7A0793F3431D}" srcOrd="0" destOrd="0" presId="urn:microsoft.com/office/officeart/2005/8/layout/list1"/>
    <dgm:cxn modelId="{1A2C3255-4023-0F47-B456-CF34EE674786}" type="presParOf" srcId="{4194AB46-B4B3-481D-920F-3FC6A62D4E02}" destId="{01FB0106-21E6-4B6A-89AF-C648CF4F7A36}" srcOrd="1" destOrd="0" presId="urn:microsoft.com/office/officeart/2005/8/layout/list1"/>
    <dgm:cxn modelId="{FE9720BB-8E52-314A-803E-A7E2A5D09FEF}" type="presParOf" srcId="{76261E68-9888-43E2-8B11-B51EED5ED9C0}" destId="{32867302-71C8-4C0C-AC6A-B47B11215087}" srcOrd="5" destOrd="0" presId="urn:microsoft.com/office/officeart/2005/8/layout/list1"/>
    <dgm:cxn modelId="{02C32A11-E2E4-FD4C-AD06-67D79E3C2083}" type="presParOf" srcId="{76261E68-9888-43E2-8B11-B51EED5ED9C0}" destId="{7A3893D3-1385-4659-862F-CEC7B2D045DB}" srcOrd="6" destOrd="0" presId="urn:microsoft.com/office/officeart/2005/8/layout/list1"/>
    <dgm:cxn modelId="{FC5F8E26-0722-2847-8AF5-BEF01E3E4DA4}" type="presParOf" srcId="{76261E68-9888-43E2-8B11-B51EED5ED9C0}" destId="{E0B991A3-B7E4-4CEA-A3E6-AFCC19E16CD9}" srcOrd="7" destOrd="0" presId="urn:microsoft.com/office/officeart/2005/8/layout/list1"/>
    <dgm:cxn modelId="{F93D2C73-0FA4-8F4B-A2F8-5F9821137D84}" type="presParOf" srcId="{76261E68-9888-43E2-8B11-B51EED5ED9C0}" destId="{C57D3F8C-17C7-4D19-8026-8D079E41B10C}" srcOrd="8" destOrd="0" presId="urn:microsoft.com/office/officeart/2005/8/layout/list1"/>
    <dgm:cxn modelId="{679BCBA2-ECF8-4A4C-A052-78718A02D009}" type="presParOf" srcId="{C57D3F8C-17C7-4D19-8026-8D079E41B10C}" destId="{FFCE475A-59EA-431A-9D48-1CF9BF3A6FF5}" srcOrd="0" destOrd="0" presId="urn:microsoft.com/office/officeart/2005/8/layout/list1"/>
    <dgm:cxn modelId="{8016EEF9-800A-7C43-9A12-4FAE84B4D948}" type="presParOf" srcId="{C57D3F8C-17C7-4D19-8026-8D079E41B10C}" destId="{DA38E116-0AF5-4679-B1B6-7C1633DEF749}" srcOrd="1" destOrd="0" presId="urn:microsoft.com/office/officeart/2005/8/layout/list1"/>
    <dgm:cxn modelId="{A9DF980E-07AC-CB46-BA5A-4C3CA891EDF0}" type="presParOf" srcId="{76261E68-9888-43E2-8B11-B51EED5ED9C0}" destId="{80CA0F7D-2526-46EF-ABDD-8B4E2C554C74}" srcOrd="9" destOrd="0" presId="urn:microsoft.com/office/officeart/2005/8/layout/list1"/>
    <dgm:cxn modelId="{C49E9B5E-6FE3-2547-B23E-06C2766CE0D4}" type="presParOf" srcId="{76261E68-9888-43E2-8B11-B51EED5ED9C0}" destId="{7F5595C0-83C6-4CB0-960F-3058DF25474B}" srcOrd="10" destOrd="0" presId="urn:microsoft.com/office/officeart/2005/8/layout/list1"/>
    <dgm:cxn modelId="{4468EE3F-4C8F-FF44-8D32-1D17B63D33A7}" type="presParOf" srcId="{76261E68-9888-43E2-8B11-B51EED5ED9C0}" destId="{F203EF3E-21EC-4C0F-BEC9-C3B27C492BD7}" srcOrd="11" destOrd="0" presId="urn:microsoft.com/office/officeart/2005/8/layout/list1"/>
    <dgm:cxn modelId="{7596F31C-A1D7-2345-9536-1572A51CC6D5}" type="presParOf" srcId="{76261E68-9888-43E2-8B11-B51EED5ED9C0}" destId="{D856E757-9306-4EF9-8671-C598EB1E480C}" srcOrd="12" destOrd="0" presId="urn:microsoft.com/office/officeart/2005/8/layout/list1"/>
    <dgm:cxn modelId="{9E273101-2FF5-DD43-890E-71331F39EECF}" type="presParOf" srcId="{D856E757-9306-4EF9-8671-C598EB1E480C}" destId="{4A286923-5DB8-4FED-A4B9-3F121FFB1455}" srcOrd="0" destOrd="0" presId="urn:microsoft.com/office/officeart/2005/8/layout/list1"/>
    <dgm:cxn modelId="{B57F2571-5A9B-E844-856F-700B04BF1295}" type="presParOf" srcId="{D856E757-9306-4EF9-8671-C598EB1E480C}" destId="{768314E9-F456-47FD-BC80-556086C71EF8}" srcOrd="1" destOrd="0" presId="urn:microsoft.com/office/officeart/2005/8/layout/list1"/>
    <dgm:cxn modelId="{A1FBE8C4-E02F-6C44-B25A-2B7128F8ACB1}" type="presParOf" srcId="{76261E68-9888-43E2-8B11-B51EED5ED9C0}" destId="{1C2223E7-5E2A-4070-974C-8A5A277104CF}" srcOrd="13" destOrd="0" presId="urn:microsoft.com/office/officeart/2005/8/layout/list1"/>
    <dgm:cxn modelId="{AF0DFA01-1B35-8F41-B5FF-0582C32E1DDE}" type="presParOf" srcId="{76261E68-9888-43E2-8B11-B51EED5ED9C0}" destId="{13B38B93-C4BD-4F34-BB2D-21AB4E3915D0}" srcOrd="14" destOrd="0" presId="urn:microsoft.com/office/officeart/2005/8/layout/list1"/>
    <dgm:cxn modelId="{BB26FB22-0EC2-F74B-A2FB-F87D00FAD9AC}" type="presParOf" srcId="{76261E68-9888-43E2-8B11-B51EED5ED9C0}" destId="{E3E3D2BA-E188-4AED-A88F-F81B25CBE023}" srcOrd="15" destOrd="0" presId="urn:microsoft.com/office/officeart/2005/8/layout/list1"/>
    <dgm:cxn modelId="{05C0A716-BC9C-DE4C-9BB8-9380CA7A13FD}" type="presParOf" srcId="{76261E68-9888-43E2-8B11-B51EED5ED9C0}" destId="{578E29A8-8FFF-4E72-95D0-20E55BA372FE}" srcOrd="16" destOrd="0" presId="urn:microsoft.com/office/officeart/2005/8/layout/list1"/>
    <dgm:cxn modelId="{5ED9747B-D5BE-7F4F-83CD-0B7D00A63C72}" type="presParOf" srcId="{578E29A8-8FFF-4E72-95D0-20E55BA372FE}" destId="{8E297918-8935-46F5-A2D5-CD45AB5FEB97}" srcOrd="0" destOrd="0" presId="urn:microsoft.com/office/officeart/2005/8/layout/list1"/>
    <dgm:cxn modelId="{85719E59-5896-4346-9756-366317948A71}" type="presParOf" srcId="{578E29A8-8FFF-4E72-95D0-20E55BA372FE}" destId="{000362EF-1864-49C8-92E7-75D57921CBFA}" srcOrd="1" destOrd="0" presId="urn:microsoft.com/office/officeart/2005/8/layout/list1"/>
    <dgm:cxn modelId="{C7D32B3B-9298-8549-82C8-C53685375616}" type="presParOf" srcId="{76261E68-9888-43E2-8B11-B51EED5ED9C0}" destId="{660824B2-81C3-4C58-A36C-1B678D0B9D98}" srcOrd="17" destOrd="0" presId="urn:microsoft.com/office/officeart/2005/8/layout/list1"/>
    <dgm:cxn modelId="{A5DE21A9-D779-D547-839A-EF8EF8DF514B}" type="presParOf" srcId="{76261E68-9888-43E2-8B11-B51EED5ED9C0}" destId="{A7FA15EC-306D-424B-8CA5-0E2998F74319}" srcOrd="18" destOrd="0" presId="urn:microsoft.com/office/officeart/2005/8/layout/list1"/>
    <dgm:cxn modelId="{624F1EAB-142B-B24A-88D1-B08DFEF0DA61}" type="presParOf" srcId="{76261E68-9888-43E2-8B11-B51EED5ED9C0}" destId="{F3EF138D-EA7C-4ED0-84A5-5049AF50F967}" srcOrd="19" destOrd="0" presId="urn:microsoft.com/office/officeart/2005/8/layout/list1"/>
    <dgm:cxn modelId="{C75E4F81-83F0-DD4F-8BD1-DE00AD7DE062}" type="presParOf" srcId="{76261E68-9888-43E2-8B11-B51EED5ED9C0}" destId="{DD31E597-007E-4D0D-B28E-725B27D1D0CB}" srcOrd="20" destOrd="0" presId="urn:microsoft.com/office/officeart/2005/8/layout/list1"/>
    <dgm:cxn modelId="{6B9F8E7A-392C-454B-B19E-78D2E9C71553}" type="presParOf" srcId="{DD31E597-007E-4D0D-B28E-725B27D1D0CB}" destId="{F9AA7BD7-511B-4586-954F-E9852725BDF6}" srcOrd="0" destOrd="0" presId="urn:microsoft.com/office/officeart/2005/8/layout/list1"/>
    <dgm:cxn modelId="{5334CF34-5F39-A548-B08D-EF2F97F056AA}" type="presParOf" srcId="{DD31E597-007E-4D0D-B28E-725B27D1D0CB}" destId="{00D76168-F38A-4964-BC3D-167E56F6990F}" srcOrd="1" destOrd="0" presId="urn:microsoft.com/office/officeart/2005/8/layout/list1"/>
    <dgm:cxn modelId="{1234AF14-B26C-2947-A094-8F218124BD56}" type="presParOf" srcId="{76261E68-9888-43E2-8B11-B51EED5ED9C0}" destId="{822491AA-06DC-470F-985D-3B073FA706FE}" srcOrd="21" destOrd="0" presId="urn:microsoft.com/office/officeart/2005/8/layout/list1"/>
    <dgm:cxn modelId="{7DA42F9E-664F-914A-9FF7-89506AD33CD5}" type="presParOf" srcId="{76261E68-9888-43E2-8B11-B51EED5ED9C0}" destId="{5C7745F6-0F42-4C59-BB4D-5F8B80E5CB93}" srcOrd="22" destOrd="0" presId="urn:microsoft.com/office/officeart/2005/8/layout/list1"/>
    <dgm:cxn modelId="{CAD3F7F0-5D43-0B48-87C5-43604987D969}" type="presParOf" srcId="{76261E68-9888-43E2-8B11-B51EED5ED9C0}" destId="{8BB8533A-F9B2-46E4-B10C-F6D8CBE06CC2}" srcOrd="23" destOrd="0" presId="urn:microsoft.com/office/officeart/2005/8/layout/list1"/>
    <dgm:cxn modelId="{1AEC161F-148F-7545-8DE0-78262201F177}" type="presParOf" srcId="{76261E68-9888-43E2-8B11-B51EED5ED9C0}" destId="{233EB4A9-734A-453B-99A2-C3859B3A0748}" srcOrd="24" destOrd="0" presId="urn:microsoft.com/office/officeart/2005/8/layout/list1"/>
    <dgm:cxn modelId="{B6855D32-9CD9-334E-91CB-CE956E63CF58}" type="presParOf" srcId="{233EB4A9-734A-453B-99A2-C3859B3A0748}" destId="{E7D6E6AE-47DE-4ACD-96D0-E4589B03861D}" srcOrd="0" destOrd="0" presId="urn:microsoft.com/office/officeart/2005/8/layout/list1"/>
    <dgm:cxn modelId="{60A5D218-5BA2-7143-8B8A-77104C0BEECC}" type="presParOf" srcId="{233EB4A9-734A-453B-99A2-C3859B3A0748}" destId="{4370816D-87E3-4985-9557-B938F321A80E}" srcOrd="1" destOrd="0" presId="urn:microsoft.com/office/officeart/2005/8/layout/list1"/>
    <dgm:cxn modelId="{548A9CC5-CBD1-E043-94BC-0312DB32AB03}" type="presParOf" srcId="{76261E68-9888-43E2-8B11-B51EED5ED9C0}" destId="{0081845C-EC31-45CA-97AC-2BFB8BA4190F}" srcOrd="25" destOrd="0" presId="urn:microsoft.com/office/officeart/2005/8/layout/list1"/>
    <dgm:cxn modelId="{C0A834AE-F4F9-3143-AF64-9D083E9D8A7D}" type="presParOf" srcId="{76261E68-9888-43E2-8B11-B51EED5ED9C0}" destId="{8383F123-0BE4-44C3-8C3D-F954FB610B21}" srcOrd="26" destOrd="0" presId="urn:microsoft.com/office/officeart/2005/8/layout/list1"/>
    <dgm:cxn modelId="{A53D583B-FD38-E84E-A5A6-B7028130CAC4}" type="presParOf" srcId="{76261E68-9888-43E2-8B11-B51EED5ED9C0}" destId="{A823BEA9-E44A-4139-ABCE-73D8C52E0AF5}" srcOrd="27" destOrd="0" presId="urn:microsoft.com/office/officeart/2005/8/layout/list1"/>
    <dgm:cxn modelId="{078C89B3-7A2D-0741-98FD-B93AA0CB48CA}" type="presParOf" srcId="{76261E68-9888-43E2-8B11-B51EED5ED9C0}" destId="{514F3F19-91F9-46A5-A080-76E31E182F91}" srcOrd="28" destOrd="0" presId="urn:microsoft.com/office/officeart/2005/8/layout/list1"/>
    <dgm:cxn modelId="{B9699A38-FC19-F849-8AF8-CED797F3B66D}" type="presParOf" srcId="{514F3F19-91F9-46A5-A080-76E31E182F91}" destId="{F72C00BB-3BFB-4749-8A7F-0A226E0E0070}" srcOrd="0" destOrd="0" presId="urn:microsoft.com/office/officeart/2005/8/layout/list1"/>
    <dgm:cxn modelId="{12A79E40-DB42-EA40-9043-9F38037B6A86}" type="presParOf" srcId="{514F3F19-91F9-46A5-A080-76E31E182F91}" destId="{78A8F7DD-99C2-41FF-8023-F22BA251DF01}" srcOrd="1" destOrd="0" presId="urn:microsoft.com/office/officeart/2005/8/layout/list1"/>
    <dgm:cxn modelId="{268D20C9-2B78-8F48-B8A0-B42CFF5F2CC6}" type="presParOf" srcId="{76261E68-9888-43E2-8B11-B51EED5ED9C0}" destId="{C79D768F-4B2B-4548-A61B-2AAC7AA47016}" srcOrd="29" destOrd="0" presId="urn:microsoft.com/office/officeart/2005/8/layout/list1"/>
    <dgm:cxn modelId="{75D3452C-63D5-FD46-8151-E7028CF38B13}" type="presParOf" srcId="{76261E68-9888-43E2-8B11-B51EED5ED9C0}" destId="{67D25A3F-AC40-4853-BB8B-CEA4C8BF1049}" srcOrd="3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A14EDAFA-744D-4568-9528-A17C142EF05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GB"/>
        </a:p>
      </dgm:t>
    </dgm:pt>
    <dgm:pt modelId="{B797736F-6BD4-4068-94CE-814F971300A3}">
      <dgm:prSet phldrT="[Text]" custT="1"/>
      <dgm:spPr/>
      <dgm:t>
        <a:bodyPr/>
        <a:lstStyle/>
        <a:p>
          <a:pPr algn="l"/>
          <a:r>
            <a:rPr lang="en-GB" sz="3200" dirty="0" smtClean="0"/>
            <a:t>1. Literature</a:t>
          </a:r>
          <a:endParaRPr lang="en-GB" sz="3200" dirty="0"/>
        </a:p>
      </dgm:t>
    </dgm:pt>
    <dgm:pt modelId="{C7270BA0-A57B-4938-BC15-D8F90AAEDF03}" type="parTrans" cxnId="{84766962-8106-4F43-AE37-43C2087F9503}">
      <dgm:prSet/>
      <dgm:spPr/>
      <dgm:t>
        <a:bodyPr/>
        <a:lstStyle/>
        <a:p>
          <a:endParaRPr lang="en-GB"/>
        </a:p>
      </dgm:t>
    </dgm:pt>
    <dgm:pt modelId="{EF1DE7E5-0FAA-4C6C-A708-BB76FEEFC332}" type="sibTrans" cxnId="{84766962-8106-4F43-AE37-43C2087F9503}">
      <dgm:prSet/>
      <dgm:spPr/>
      <dgm:t>
        <a:bodyPr/>
        <a:lstStyle/>
        <a:p>
          <a:endParaRPr lang="en-GB"/>
        </a:p>
      </dgm:t>
    </dgm:pt>
    <dgm:pt modelId="{4C502D1F-6DAA-4794-BB8C-511AD7CD17BA}">
      <dgm:prSet phldrT="[Text]" custT="1"/>
      <dgm:spPr/>
      <dgm:t>
        <a:bodyPr/>
        <a:lstStyle/>
        <a:p>
          <a:r>
            <a:rPr lang="en-GB" sz="2400" dirty="0" smtClean="0"/>
            <a:t>Database searches:</a:t>
          </a:r>
          <a:endParaRPr lang="en-GB" sz="2400" dirty="0"/>
        </a:p>
      </dgm:t>
    </dgm:pt>
    <dgm:pt modelId="{F3AB8669-1A3B-4EEC-8480-4F269C91F396}" type="parTrans" cxnId="{480234FF-0815-44BB-896C-BAB8823E9DCC}">
      <dgm:prSet/>
      <dgm:spPr/>
      <dgm:t>
        <a:bodyPr/>
        <a:lstStyle/>
        <a:p>
          <a:endParaRPr lang="en-GB"/>
        </a:p>
      </dgm:t>
    </dgm:pt>
    <dgm:pt modelId="{B7C5A2BE-A673-4E23-966C-3EB969E84DED}" type="sibTrans" cxnId="{480234FF-0815-44BB-896C-BAB8823E9DCC}">
      <dgm:prSet/>
      <dgm:spPr/>
      <dgm:t>
        <a:bodyPr/>
        <a:lstStyle/>
        <a:p>
          <a:endParaRPr lang="en-GB"/>
        </a:p>
      </dgm:t>
    </dgm:pt>
    <dgm:pt modelId="{6D1147AB-5FA8-4128-9A46-8A8E41464C11}">
      <dgm:prSet phldrT="[Text]" custT="1"/>
      <dgm:spPr/>
      <dgm:t>
        <a:bodyPr/>
        <a:lstStyle/>
        <a:p>
          <a:pPr algn="l"/>
          <a:r>
            <a:rPr lang="en-GB" sz="3200" dirty="0" smtClean="0"/>
            <a:t>2. Workshops</a:t>
          </a:r>
          <a:endParaRPr lang="en-GB" sz="3200" dirty="0"/>
        </a:p>
      </dgm:t>
    </dgm:pt>
    <dgm:pt modelId="{22A0CEB5-34EF-42A9-B11F-1C7BFC18848E}" type="parTrans" cxnId="{152EFEF2-5C54-4B46-91DF-C3BB1E47091F}">
      <dgm:prSet/>
      <dgm:spPr/>
      <dgm:t>
        <a:bodyPr/>
        <a:lstStyle/>
        <a:p>
          <a:endParaRPr lang="en-GB"/>
        </a:p>
      </dgm:t>
    </dgm:pt>
    <dgm:pt modelId="{328C7712-8E28-4C12-B1C0-DD5D70AF98CD}" type="sibTrans" cxnId="{152EFEF2-5C54-4B46-91DF-C3BB1E47091F}">
      <dgm:prSet/>
      <dgm:spPr/>
      <dgm:t>
        <a:bodyPr/>
        <a:lstStyle/>
        <a:p>
          <a:endParaRPr lang="en-GB"/>
        </a:p>
      </dgm:t>
    </dgm:pt>
    <dgm:pt modelId="{4BB7350A-CCAC-4220-9BC2-7DB1D9B81D87}">
      <dgm:prSet phldrT="[Text]" custT="1"/>
      <dgm:spPr/>
      <dgm:t>
        <a:bodyPr/>
        <a:lstStyle/>
        <a:p>
          <a:r>
            <a:rPr lang="en-GB" sz="2400" dirty="0" smtClean="0"/>
            <a:t>London/Manchester</a:t>
          </a:r>
          <a:endParaRPr lang="en-GB" sz="2400" dirty="0"/>
        </a:p>
      </dgm:t>
    </dgm:pt>
    <dgm:pt modelId="{B3A09A8D-D8DA-4D28-9BC9-5CBA78B9F1F8}" type="parTrans" cxnId="{99DB4B9D-939C-4836-9D58-F4F161889904}">
      <dgm:prSet/>
      <dgm:spPr/>
      <dgm:t>
        <a:bodyPr/>
        <a:lstStyle/>
        <a:p>
          <a:endParaRPr lang="en-GB"/>
        </a:p>
      </dgm:t>
    </dgm:pt>
    <dgm:pt modelId="{F9BEFD88-232C-438E-947F-A9B5EFABDFA0}" type="sibTrans" cxnId="{99DB4B9D-939C-4836-9D58-F4F161889904}">
      <dgm:prSet/>
      <dgm:spPr/>
      <dgm:t>
        <a:bodyPr/>
        <a:lstStyle/>
        <a:p>
          <a:endParaRPr lang="en-GB"/>
        </a:p>
      </dgm:t>
    </dgm:pt>
    <dgm:pt modelId="{A43AB92D-A68C-41A7-9AC5-0523DEF045C8}">
      <dgm:prSet phldrT="[Text]" custT="1"/>
      <dgm:spPr/>
      <dgm:t>
        <a:bodyPr/>
        <a:lstStyle/>
        <a:p>
          <a:r>
            <a:rPr lang="en-GB" sz="2400" dirty="0" smtClean="0"/>
            <a:t>31/44 attendees</a:t>
          </a:r>
          <a:endParaRPr lang="en-GB" sz="2400" dirty="0"/>
        </a:p>
      </dgm:t>
    </dgm:pt>
    <dgm:pt modelId="{3B7DA5BF-F199-46CC-90E6-444ABA37B477}" type="parTrans" cxnId="{371E43FB-2BF3-49B1-B24C-BCCC305A4C30}">
      <dgm:prSet/>
      <dgm:spPr/>
      <dgm:t>
        <a:bodyPr/>
        <a:lstStyle/>
        <a:p>
          <a:endParaRPr lang="en-GB"/>
        </a:p>
      </dgm:t>
    </dgm:pt>
    <dgm:pt modelId="{9F96F757-341F-477C-90D1-7FAB6B62964D}" type="sibTrans" cxnId="{371E43FB-2BF3-49B1-B24C-BCCC305A4C30}">
      <dgm:prSet/>
      <dgm:spPr/>
      <dgm:t>
        <a:bodyPr/>
        <a:lstStyle/>
        <a:p>
          <a:endParaRPr lang="en-GB"/>
        </a:p>
      </dgm:t>
    </dgm:pt>
    <dgm:pt modelId="{39F367AF-805A-4DE8-B34D-5ECEA7F5F069}">
      <dgm:prSet phldrT="[Text]" custT="1"/>
      <dgm:spPr/>
      <dgm:t>
        <a:bodyPr/>
        <a:lstStyle/>
        <a:p>
          <a:pPr algn="l"/>
          <a:r>
            <a:rPr lang="en-GB" sz="3200" dirty="0" smtClean="0"/>
            <a:t>3. Key informants</a:t>
          </a:r>
          <a:endParaRPr lang="en-GB" sz="3200" dirty="0"/>
        </a:p>
      </dgm:t>
    </dgm:pt>
    <dgm:pt modelId="{5DFF9A1B-C0F8-4411-89AA-48229C324A76}" type="parTrans" cxnId="{51A08B9A-E955-46A8-B9F1-EB7A7DA886E0}">
      <dgm:prSet/>
      <dgm:spPr/>
      <dgm:t>
        <a:bodyPr/>
        <a:lstStyle/>
        <a:p>
          <a:endParaRPr lang="en-GB"/>
        </a:p>
      </dgm:t>
    </dgm:pt>
    <dgm:pt modelId="{129A4618-D94B-4386-AA28-63E86DC6EBD7}" type="sibTrans" cxnId="{51A08B9A-E955-46A8-B9F1-EB7A7DA886E0}">
      <dgm:prSet/>
      <dgm:spPr/>
      <dgm:t>
        <a:bodyPr/>
        <a:lstStyle/>
        <a:p>
          <a:endParaRPr lang="en-GB"/>
        </a:p>
      </dgm:t>
    </dgm:pt>
    <dgm:pt modelId="{03AFB442-AD28-4519-82AF-531FA642BD57}">
      <dgm:prSet phldrT="[Text]" custT="1"/>
      <dgm:spPr/>
      <dgm:t>
        <a:bodyPr/>
        <a:lstStyle/>
        <a:p>
          <a:r>
            <a:rPr lang="en-GB" sz="2400" dirty="0" smtClean="0"/>
            <a:t>Individual overview (5)</a:t>
          </a:r>
          <a:endParaRPr lang="en-GB" sz="2400" dirty="0"/>
        </a:p>
      </dgm:t>
    </dgm:pt>
    <dgm:pt modelId="{8DF37AA4-CD99-4108-8696-DDC3353ECEEA}" type="parTrans" cxnId="{20A34808-7D3A-4070-A073-FEC248551A65}">
      <dgm:prSet/>
      <dgm:spPr/>
      <dgm:t>
        <a:bodyPr/>
        <a:lstStyle/>
        <a:p>
          <a:endParaRPr lang="en-GB"/>
        </a:p>
      </dgm:t>
    </dgm:pt>
    <dgm:pt modelId="{B7B23BF8-57FC-4603-A67D-D761B0F4748D}" type="sibTrans" cxnId="{20A34808-7D3A-4070-A073-FEC248551A65}">
      <dgm:prSet/>
      <dgm:spPr/>
      <dgm:t>
        <a:bodyPr/>
        <a:lstStyle/>
        <a:p>
          <a:endParaRPr lang="en-GB"/>
        </a:p>
      </dgm:t>
    </dgm:pt>
    <dgm:pt modelId="{5AB4B533-B883-41C0-8FDA-08494D06281B}">
      <dgm:prSet phldrT="[Text]" custT="1"/>
      <dgm:spPr/>
      <dgm:t>
        <a:bodyPr/>
        <a:lstStyle/>
        <a:p>
          <a:r>
            <a:rPr lang="en-GB" sz="2400" dirty="0" smtClean="0"/>
            <a:t>Practitioner focus group (1)</a:t>
          </a:r>
          <a:endParaRPr lang="en-GB" sz="2400" dirty="0"/>
        </a:p>
      </dgm:t>
    </dgm:pt>
    <dgm:pt modelId="{37CCDEC3-9AC5-4EDE-8010-770A262D023F}" type="parTrans" cxnId="{A0314BD5-A0D7-4F28-B9BA-095E460D2187}">
      <dgm:prSet/>
      <dgm:spPr/>
      <dgm:t>
        <a:bodyPr/>
        <a:lstStyle/>
        <a:p>
          <a:endParaRPr lang="en-GB"/>
        </a:p>
      </dgm:t>
    </dgm:pt>
    <dgm:pt modelId="{C04BC3A5-C7E3-4499-AD29-EA6FA61F853C}" type="sibTrans" cxnId="{A0314BD5-A0D7-4F28-B9BA-095E460D2187}">
      <dgm:prSet/>
      <dgm:spPr/>
      <dgm:t>
        <a:bodyPr/>
        <a:lstStyle/>
        <a:p>
          <a:endParaRPr lang="en-GB"/>
        </a:p>
      </dgm:t>
    </dgm:pt>
    <dgm:pt modelId="{86BF22B8-210B-4797-AE33-A6D6F2253FC2}">
      <dgm:prSet custT="1"/>
      <dgm:spPr/>
      <dgm:t>
        <a:bodyPr/>
        <a:lstStyle/>
        <a:p>
          <a:pPr algn="l"/>
          <a:r>
            <a:rPr lang="en-GB" sz="3200" dirty="0" smtClean="0"/>
            <a:t>4. Regional  project work </a:t>
          </a:r>
          <a:endParaRPr lang="en-GB" sz="3200" dirty="0"/>
        </a:p>
      </dgm:t>
    </dgm:pt>
    <dgm:pt modelId="{9DF0DF37-233A-4F8A-93F9-34A29767C5F2}" type="parTrans" cxnId="{E7F84710-9CCD-4348-A98E-F6035B7A387D}">
      <dgm:prSet/>
      <dgm:spPr/>
    </dgm:pt>
    <dgm:pt modelId="{730994F3-4DE7-4188-91F0-B9CE2B829495}" type="sibTrans" cxnId="{E7F84710-9CCD-4348-A98E-F6035B7A387D}">
      <dgm:prSet/>
      <dgm:spPr/>
    </dgm:pt>
    <dgm:pt modelId="{67283D5A-4725-49EA-A483-E691ACA36146}">
      <dgm:prSet custT="1"/>
      <dgm:spPr/>
      <dgm:t>
        <a:bodyPr/>
        <a:lstStyle/>
        <a:p>
          <a:r>
            <a:rPr lang="en-GB" sz="2400" dirty="0" smtClean="0"/>
            <a:t>Boards, chairing &amp; governance</a:t>
          </a:r>
          <a:endParaRPr lang="en-GB" sz="2400" dirty="0"/>
        </a:p>
      </dgm:t>
    </dgm:pt>
    <dgm:pt modelId="{72A880AC-4FAC-4660-A6B8-6E371F16723A}" type="parTrans" cxnId="{9FBC1DD5-88C9-4E9E-89E4-5D7969B6776F}">
      <dgm:prSet/>
      <dgm:spPr/>
    </dgm:pt>
    <dgm:pt modelId="{4CCCC7DF-1373-447B-8F20-869B9D0D5B4F}" type="sibTrans" cxnId="{9FBC1DD5-88C9-4E9E-89E4-5D7969B6776F}">
      <dgm:prSet/>
      <dgm:spPr/>
    </dgm:pt>
    <dgm:pt modelId="{60B1469D-7280-4898-BE80-38777D240B92}">
      <dgm:prSet custT="1"/>
      <dgm:spPr/>
      <dgm:t>
        <a:bodyPr/>
        <a:lstStyle/>
        <a:p>
          <a:pPr algn="l"/>
          <a:r>
            <a:rPr lang="en-GB" sz="3200" dirty="0" smtClean="0"/>
            <a:t>5. Survey of SAB documents</a:t>
          </a:r>
          <a:endParaRPr lang="en-GB" sz="3200" dirty="0"/>
        </a:p>
      </dgm:t>
    </dgm:pt>
    <dgm:pt modelId="{8FF716AB-9517-449A-89E1-93CD70185A3A}" type="parTrans" cxnId="{BBE423E0-B525-40E5-8A30-9DE596943825}">
      <dgm:prSet/>
      <dgm:spPr/>
    </dgm:pt>
    <dgm:pt modelId="{B0CA4ADD-2A76-4837-9986-89C43E3077D9}" type="sibTrans" cxnId="{BBE423E0-B525-40E5-8A30-9DE596943825}">
      <dgm:prSet/>
      <dgm:spPr/>
    </dgm:pt>
    <dgm:pt modelId="{9548B295-93A9-449E-8EAC-8AA7B3B1E2C8}">
      <dgm:prSet custT="1"/>
      <dgm:spPr/>
      <dgm:t>
        <a:bodyPr/>
        <a:lstStyle/>
        <a:p>
          <a:r>
            <a:rPr lang="en-GB" sz="2400" dirty="0" smtClean="0"/>
            <a:t>47 authorities, 203 documents</a:t>
          </a:r>
          <a:endParaRPr lang="en-GB" sz="2400" dirty="0"/>
        </a:p>
      </dgm:t>
    </dgm:pt>
    <dgm:pt modelId="{85416872-B8A4-4E9C-8E8D-6D72A60CB18F}" type="parTrans" cxnId="{75C1333D-ECB0-4F99-8AAF-3FB72270FE13}">
      <dgm:prSet/>
      <dgm:spPr/>
    </dgm:pt>
    <dgm:pt modelId="{6828BB8E-E352-47EE-ADC6-8A3409B338CD}" type="sibTrans" cxnId="{75C1333D-ECB0-4F99-8AAF-3FB72270FE13}">
      <dgm:prSet/>
      <dgm:spPr/>
    </dgm:pt>
    <dgm:pt modelId="{7C5EFEE9-5B45-4861-9613-3A4F40E62845}">
      <dgm:prSet custT="1"/>
      <dgm:spPr/>
      <dgm:t>
        <a:bodyPr/>
        <a:lstStyle/>
        <a:p>
          <a:r>
            <a:rPr lang="en-GB" sz="2400" dirty="0" smtClean="0"/>
            <a:t>Participation of users and carers</a:t>
          </a:r>
          <a:endParaRPr lang="en-GB" sz="2400" dirty="0"/>
        </a:p>
      </dgm:t>
    </dgm:pt>
    <dgm:pt modelId="{ADC047E5-7673-4701-A381-F9FC4DC39483}" type="parTrans" cxnId="{0587CF6B-36F0-4320-95DE-D34962EDB71D}">
      <dgm:prSet/>
      <dgm:spPr/>
      <dgm:t>
        <a:bodyPr/>
        <a:lstStyle/>
        <a:p>
          <a:endParaRPr lang="en-GB"/>
        </a:p>
      </dgm:t>
    </dgm:pt>
    <dgm:pt modelId="{D147F93F-6A11-4C72-98EA-9682BFB96B2A}" type="sibTrans" cxnId="{0587CF6B-36F0-4320-95DE-D34962EDB71D}">
      <dgm:prSet/>
      <dgm:spPr/>
      <dgm:t>
        <a:bodyPr/>
        <a:lstStyle/>
        <a:p>
          <a:endParaRPr lang="en-GB"/>
        </a:p>
      </dgm:t>
    </dgm:pt>
    <dgm:pt modelId="{B5CE0D59-F3C3-41EC-B943-64E146390A79}">
      <dgm:prSet custT="1"/>
      <dgm:spPr/>
      <dgm:t>
        <a:bodyPr/>
        <a:lstStyle/>
        <a:p>
          <a:r>
            <a:rPr lang="en-GB" sz="2400" dirty="0" smtClean="0"/>
            <a:t>Submissions, websites, CQC </a:t>
          </a:r>
          <a:endParaRPr lang="en-GB" sz="2400" dirty="0"/>
        </a:p>
      </dgm:t>
    </dgm:pt>
    <dgm:pt modelId="{FE31D844-DDA4-45C3-8B7D-82216CAF2F06}" type="parTrans" cxnId="{DA173527-4D4A-4730-9260-C5B0CDA25542}">
      <dgm:prSet/>
      <dgm:spPr/>
      <dgm:t>
        <a:bodyPr/>
        <a:lstStyle/>
        <a:p>
          <a:endParaRPr lang="en-GB"/>
        </a:p>
      </dgm:t>
    </dgm:pt>
    <dgm:pt modelId="{951A2BFE-0F91-4F1A-8990-5209D55598B3}" type="sibTrans" cxnId="{DA173527-4D4A-4730-9260-C5B0CDA25542}">
      <dgm:prSet/>
      <dgm:spPr/>
      <dgm:t>
        <a:bodyPr/>
        <a:lstStyle/>
        <a:p>
          <a:endParaRPr lang="en-GB"/>
        </a:p>
      </dgm:t>
    </dgm:pt>
    <dgm:pt modelId="{9F692F0C-048C-470C-8C85-19A83B544F82}">
      <dgm:prSet phldrT="[Text]" custT="1"/>
      <dgm:spPr/>
      <dgm:t>
        <a:bodyPr/>
        <a:lstStyle/>
        <a:p>
          <a:r>
            <a:rPr lang="en-GB" sz="2400" dirty="0" smtClean="0"/>
            <a:t>3163 sources/48 included</a:t>
          </a:r>
          <a:endParaRPr lang="en-GB" sz="2400" dirty="0"/>
        </a:p>
      </dgm:t>
    </dgm:pt>
    <dgm:pt modelId="{8E70C389-EBA9-494E-B77E-23F075FE4DA1}" type="parTrans" cxnId="{85697B2B-75C5-4D04-AE7D-84B3B63234EA}">
      <dgm:prSet/>
      <dgm:spPr/>
    </dgm:pt>
    <dgm:pt modelId="{9CC951B7-5466-4B9E-9804-5D37DA47C239}" type="sibTrans" cxnId="{85697B2B-75C5-4D04-AE7D-84B3B63234EA}">
      <dgm:prSet/>
      <dgm:spPr/>
    </dgm:pt>
    <dgm:pt modelId="{AEE7C329-1F35-4822-B240-03D2A688F266}" type="pres">
      <dgm:prSet presAssocID="{A14EDAFA-744D-4568-9528-A17C142EF05C}" presName="Name0" presStyleCnt="0">
        <dgm:presLayoutVars>
          <dgm:dir/>
          <dgm:animLvl val="lvl"/>
          <dgm:resizeHandles val="exact"/>
        </dgm:presLayoutVars>
      </dgm:prSet>
      <dgm:spPr/>
      <dgm:t>
        <a:bodyPr/>
        <a:lstStyle/>
        <a:p>
          <a:endParaRPr lang="en-GB"/>
        </a:p>
      </dgm:t>
    </dgm:pt>
    <dgm:pt modelId="{A8BD8960-ED7F-40F9-A031-1746971D7650}" type="pres">
      <dgm:prSet presAssocID="{B797736F-6BD4-4068-94CE-814F971300A3}" presName="linNode" presStyleCnt="0"/>
      <dgm:spPr/>
    </dgm:pt>
    <dgm:pt modelId="{CBEE6D81-A2EC-4557-814A-8525B6D8E496}" type="pres">
      <dgm:prSet presAssocID="{B797736F-6BD4-4068-94CE-814F971300A3}" presName="parentText" presStyleLbl="node1" presStyleIdx="0" presStyleCnt="5" custScaleX="124675">
        <dgm:presLayoutVars>
          <dgm:chMax val="1"/>
          <dgm:bulletEnabled val="1"/>
        </dgm:presLayoutVars>
      </dgm:prSet>
      <dgm:spPr/>
      <dgm:t>
        <a:bodyPr/>
        <a:lstStyle/>
        <a:p>
          <a:endParaRPr lang="en-GB"/>
        </a:p>
      </dgm:t>
    </dgm:pt>
    <dgm:pt modelId="{41E1F2AA-1441-4B58-9194-BE64DF47BCE6}" type="pres">
      <dgm:prSet presAssocID="{B797736F-6BD4-4068-94CE-814F971300A3}" presName="descendantText" presStyleLbl="alignAccFollowNode1" presStyleIdx="0" presStyleCnt="5">
        <dgm:presLayoutVars>
          <dgm:bulletEnabled val="1"/>
        </dgm:presLayoutVars>
      </dgm:prSet>
      <dgm:spPr/>
      <dgm:t>
        <a:bodyPr/>
        <a:lstStyle/>
        <a:p>
          <a:endParaRPr lang="en-GB"/>
        </a:p>
      </dgm:t>
    </dgm:pt>
    <dgm:pt modelId="{5C90F5E7-EC55-4AB0-9793-4BCC2B2B392A}" type="pres">
      <dgm:prSet presAssocID="{EF1DE7E5-0FAA-4C6C-A708-BB76FEEFC332}" presName="sp" presStyleCnt="0"/>
      <dgm:spPr/>
    </dgm:pt>
    <dgm:pt modelId="{D98077B9-4FBB-489C-B61D-E0C52403BA9F}" type="pres">
      <dgm:prSet presAssocID="{6D1147AB-5FA8-4128-9A46-8A8E41464C11}" presName="linNode" presStyleCnt="0"/>
      <dgm:spPr/>
    </dgm:pt>
    <dgm:pt modelId="{0ADB23CC-8676-4D12-8889-1E95AECFFAE4}" type="pres">
      <dgm:prSet presAssocID="{6D1147AB-5FA8-4128-9A46-8A8E41464C11}" presName="parentText" presStyleLbl="node1" presStyleIdx="1" presStyleCnt="5" custScaleX="125769">
        <dgm:presLayoutVars>
          <dgm:chMax val="1"/>
          <dgm:bulletEnabled val="1"/>
        </dgm:presLayoutVars>
      </dgm:prSet>
      <dgm:spPr/>
      <dgm:t>
        <a:bodyPr/>
        <a:lstStyle/>
        <a:p>
          <a:endParaRPr lang="en-GB"/>
        </a:p>
      </dgm:t>
    </dgm:pt>
    <dgm:pt modelId="{DF737177-2AAB-43FA-A1D0-AB67F41787DA}" type="pres">
      <dgm:prSet presAssocID="{6D1147AB-5FA8-4128-9A46-8A8E41464C11}" presName="descendantText" presStyleLbl="alignAccFollowNode1" presStyleIdx="1" presStyleCnt="5">
        <dgm:presLayoutVars>
          <dgm:bulletEnabled val="1"/>
        </dgm:presLayoutVars>
      </dgm:prSet>
      <dgm:spPr/>
      <dgm:t>
        <a:bodyPr/>
        <a:lstStyle/>
        <a:p>
          <a:endParaRPr lang="en-GB"/>
        </a:p>
      </dgm:t>
    </dgm:pt>
    <dgm:pt modelId="{05597B5E-3570-42E6-B8D1-F58D5F19204A}" type="pres">
      <dgm:prSet presAssocID="{328C7712-8E28-4C12-B1C0-DD5D70AF98CD}" presName="sp" presStyleCnt="0"/>
      <dgm:spPr/>
    </dgm:pt>
    <dgm:pt modelId="{AA896F87-0483-4ACC-A1EF-6D17196727A8}" type="pres">
      <dgm:prSet presAssocID="{39F367AF-805A-4DE8-B34D-5ECEA7F5F069}" presName="linNode" presStyleCnt="0"/>
      <dgm:spPr/>
    </dgm:pt>
    <dgm:pt modelId="{32FF6A40-BB8B-422F-9948-8B1D8E623FBD}" type="pres">
      <dgm:prSet presAssocID="{39F367AF-805A-4DE8-B34D-5ECEA7F5F069}" presName="parentText" presStyleLbl="node1" presStyleIdx="2" presStyleCnt="5" custScaleX="124697">
        <dgm:presLayoutVars>
          <dgm:chMax val="1"/>
          <dgm:bulletEnabled val="1"/>
        </dgm:presLayoutVars>
      </dgm:prSet>
      <dgm:spPr/>
      <dgm:t>
        <a:bodyPr/>
        <a:lstStyle/>
        <a:p>
          <a:endParaRPr lang="en-GB"/>
        </a:p>
      </dgm:t>
    </dgm:pt>
    <dgm:pt modelId="{727E8707-0A06-4326-AD42-252C15B0E277}" type="pres">
      <dgm:prSet presAssocID="{39F367AF-805A-4DE8-B34D-5ECEA7F5F069}" presName="descendantText" presStyleLbl="alignAccFollowNode1" presStyleIdx="2" presStyleCnt="5">
        <dgm:presLayoutVars>
          <dgm:bulletEnabled val="1"/>
        </dgm:presLayoutVars>
      </dgm:prSet>
      <dgm:spPr/>
      <dgm:t>
        <a:bodyPr/>
        <a:lstStyle/>
        <a:p>
          <a:endParaRPr lang="en-GB"/>
        </a:p>
      </dgm:t>
    </dgm:pt>
    <dgm:pt modelId="{8EDC5DE1-E930-434E-945F-13FB7ABF654D}" type="pres">
      <dgm:prSet presAssocID="{129A4618-D94B-4386-AA28-63E86DC6EBD7}" presName="sp" presStyleCnt="0"/>
      <dgm:spPr/>
    </dgm:pt>
    <dgm:pt modelId="{E0EF8E13-2135-45CE-9769-81C686CFA9E5}" type="pres">
      <dgm:prSet presAssocID="{86BF22B8-210B-4797-AE33-A6D6F2253FC2}" presName="linNode" presStyleCnt="0"/>
      <dgm:spPr/>
    </dgm:pt>
    <dgm:pt modelId="{091C961C-F4C8-4325-A13C-F9D9FFC166CB}" type="pres">
      <dgm:prSet presAssocID="{86BF22B8-210B-4797-AE33-A6D6F2253FC2}" presName="parentText" presStyleLbl="node1" presStyleIdx="3" presStyleCnt="5" custScaleX="125770">
        <dgm:presLayoutVars>
          <dgm:chMax val="1"/>
          <dgm:bulletEnabled val="1"/>
        </dgm:presLayoutVars>
      </dgm:prSet>
      <dgm:spPr/>
      <dgm:t>
        <a:bodyPr/>
        <a:lstStyle/>
        <a:p>
          <a:endParaRPr lang="en-GB"/>
        </a:p>
      </dgm:t>
    </dgm:pt>
    <dgm:pt modelId="{51753339-06B4-47D4-97B4-7E5D80D52258}" type="pres">
      <dgm:prSet presAssocID="{86BF22B8-210B-4797-AE33-A6D6F2253FC2}" presName="descendantText" presStyleLbl="alignAccFollowNode1" presStyleIdx="3" presStyleCnt="5">
        <dgm:presLayoutVars>
          <dgm:bulletEnabled val="1"/>
        </dgm:presLayoutVars>
      </dgm:prSet>
      <dgm:spPr/>
      <dgm:t>
        <a:bodyPr/>
        <a:lstStyle/>
        <a:p>
          <a:endParaRPr lang="en-GB"/>
        </a:p>
      </dgm:t>
    </dgm:pt>
    <dgm:pt modelId="{CB1217AB-6BC7-4A59-B544-1FF079ADDB34}" type="pres">
      <dgm:prSet presAssocID="{730994F3-4DE7-4188-91F0-B9CE2B829495}" presName="sp" presStyleCnt="0"/>
      <dgm:spPr/>
    </dgm:pt>
    <dgm:pt modelId="{06492577-7F52-4D08-B4A6-2F3D996175B2}" type="pres">
      <dgm:prSet presAssocID="{60B1469D-7280-4898-BE80-38777D240B92}" presName="linNode" presStyleCnt="0"/>
      <dgm:spPr/>
    </dgm:pt>
    <dgm:pt modelId="{6EB933D2-4EF6-420B-A62A-4CA0BAD4109A}" type="pres">
      <dgm:prSet presAssocID="{60B1469D-7280-4898-BE80-38777D240B92}" presName="parentText" presStyleLbl="node1" presStyleIdx="4" presStyleCnt="5" custScaleX="124697">
        <dgm:presLayoutVars>
          <dgm:chMax val="1"/>
          <dgm:bulletEnabled val="1"/>
        </dgm:presLayoutVars>
      </dgm:prSet>
      <dgm:spPr/>
      <dgm:t>
        <a:bodyPr/>
        <a:lstStyle/>
        <a:p>
          <a:endParaRPr lang="en-GB"/>
        </a:p>
      </dgm:t>
    </dgm:pt>
    <dgm:pt modelId="{3A4078A0-8399-4CA5-B2ED-713FDF7B67F4}" type="pres">
      <dgm:prSet presAssocID="{60B1469D-7280-4898-BE80-38777D240B92}" presName="descendantText" presStyleLbl="alignAccFollowNode1" presStyleIdx="4" presStyleCnt="5">
        <dgm:presLayoutVars>
          <dgm:bulletEnabled val="1"/>
        </dgm:presLayoutVars>
      </dgm:prSet>
      <dgm:spPr/>
      <dgm:t>
        <a:bodyPr/>
        <a:lstStyle/>
        <a:p>
          <a:endParaRPr lang="en-GB"/>
        </a:p>
      </dgm:t>
    </dgm:pt>
  </dgm:ptLst>
  <dgm:cxnLst>
    <dgm:cxn modelId="{C4CDF15F-8BE6-AB4F-97A3-B064DA4C97B5}" type="presOf" srcId="{6D1147AB-5FA8-4128-9A46-8A8E41464C11}" destId="{0ADB23CC-8676-4D12-8889-1E95AECFFAE4}" srcOrd="0" destOrd="0" presId="urn:microsoft.com/office/officeart/2005/8/layout/vList5"/>
    <dgm:cxn modelId="{85697B2B-75C5-4D04-AE7D-84B3B63234EA}" srcId="{B797736F-6BD4-4068-94CE-814F971300A3}" destId="{9F692F0C-048C-470C-8C85-19A83B544F82}" srcOrd="1" destOrd="0" parTransId="{8E70C389-EBA9-494E-B77E-23F075FE4DA1}" sibTransId="{9CC951B7-5466-4B9E-9804-5D37DA47C239}"/>
    <dgm:cxn modelId="{A0314BD5-A0D7-4F28-B9BA-095E460D2187}" srcId="{39F367AF-805A-4DE8-B34D-5ECEA7F5F069}" destId="{5AB4B533-B883-41C0-8FDA-08494D06281B}" srcOrd="1" destOrd="0" parTransId="{37CCDEC3-9AC5-4EDE-8010-770A262D023F}" sibTransId="{C04BC3A5-C7E3-4499-AD29-EA6FA61F853C}"/>
    <dgm:cxn modelId="{51A08B9A-E955-46A8-B9F1-EB7A7DA886E0}" srcId="{A14EDAFA-744D-4568-9528-A17C142EF05C}" destId="{39F367AF-805A-4DE8-B34D-5ECEA7F5F069}" srcOrd="2" destOrd="0" parTransId="{5DFF9A1B-C0F8-4411-89AA-48229C324A76}" sibTransId="{129A4618-D94B-4386-AA28-63E86DC6EBD7}"/>
    <dgm:cxn modelId="{371E43FB-2BF3-49B1-B24C-BCCC305A4C30}" srcId="{6D1147AB-5FA8-4128-9A46-8A8E41464C11}" destId="{A43AB92D-A68C-41A7-9AC5-0523DEF045C8}" srcOrd="1" destOrd="0" parTransId="{3B7DA5BF-F199-46CC-90E6-444ABA37B477}" sibTransId="{9F96F757-341F-477C-90D1-7FAB6B62964D}"/>
    <dgm:cxn modelId="{152EFEF2-5C54-4B46-91DF-C3BB1E47091F}" srcId="{A14EDAFA-744D-4568-9528-A17C142EF05C}" destId="{6D1147AB-5FA8-4128-9A46-8A8E41464C11}" srcOrd="1" destOrd="0" parTransId="{22A0CEB5-34EF-42A9-B11F-1C7BFC18848E}" sibTransId="{328C7712-8E28-4C12-B1C0-DD5D70AF98CD}"/>
    <dgm:cxn modelId="{FB864B5A-88C0-F242-8B05-8DAD3C20F671}" type="presOf" srcId="{03AFB442-AD28-4519-82AF-531FA642BD57}" destId="{727E8707-0A06-4326-AD42-252C15B0E277}" srcOrd="0" destOrd="0" presId="urn:microsoft.com/office/officeart/2005/8/layout/vList5"/>
    <dgm:cxn modelId="{9FBC1DD5-88C9-4E9E-89E4-5D7969B6776F}" srcId="{86BF22B8-210B-4797-AE33-A6D6F2253FC2}" destId="{67283D5A-4725-49EA-A483-E691ACA36146}" srcOrd="0" destOrd="0" parTransId="{72A880AC-4FAC-4660-A6B8-6E371F16723A}" sibTransId="{4CCCC7DF-1373-447B-8F20-869B9D0D5B4F}"/>
    <dgm:cxn modelId="{E7F84710-9CCD-4348-A98E-F6035B7A387D}" srcId="{A14EDAFA-744D-4568-9528-A17C142EF05C}" destId="{86BF22B8-210B-4797-AE33-A6D6F2253FC2}" srcOrd="3" destOrd="0" parTransId="{9DF0DF37-233A-4F8A-93F9-34A29767C5F2}" sibTransId="{730994F3-4DE7-4188-91F0-B9CE2B829495}"/>
    <dgm:cxn modelId="{75C1333D-ECB0-4F99-8AAF-3FB72270FE13}" srcId="{60B1469D-7280-4898-BE80-38777D240B92}" destId="{9548B295-93A9-449E-8EAC-8AA7B3B1E2C8}" srcOrd="0" destOrd="0" parTransId="{85416872-B8A4-4E9C-8E8D-6D72A60CB18F}" sibTransId="{6828BB8E-E352-47EE-ADC6-8A3409B338CD}"/>
    <dgm:cxn modelId="{C8458E54-EC36-2E43-BA5B-CED824676FAB}" type="presOf" srcId="{67283D5A-4725-49EA-A483-E691ACA36146}" destId="{51753339-06B4-47D4-97B4-7E5D80D52258}" srcOrd="0" destOrd="0" presId="urn:microsoft.com/office/officeart/2005/8/layout/vList5"/>
    <dgm:cxn modelId="{5358A0DB-8D76-244D-89EF-9E01C565AA21}" type="presOf" srcId="{9548B295-93A9-449E-8EAC-8AA7B3B1E2C8}" destId="{3A4078A0-8399-4CA5-B2ED-713FDF7B67F4}" srcOrd="0" destOrd="0" presId="urn:microsoft.com/office/officeart/2005/8/layout/vList5"/>
    <dgm:cxn modelId="{6D51F699-F6DE-9A4F-8496-4EEAF3C2ABC8}" type="presOf" srcId="{A14EDAFA-744D-4568-9528-A17C142EF05C}" destId="{AEE7C329-1F35-4822-B240-03D2A688F266}" srcOrd="0" destOrd="0" presId="urn:microsoft.com/office/officeart/2005/8/layout/vList5"/>
    <dgm:cxn modelId="{B08A4DAB-E2A3-2C4E-9035-7A2F2BCC6C33}" type="presOf" srcId="{9F692F0C-048C-470C-8C85-19A83B544F82}" destId="{41E1F2AA-1441-4B58-9194-BE64DF47BCE6}" srcOrd="0" destOrd="1" presId="urn:microsoft.com/office/officeart/2005/8/layout/vList5"/>
    <dgm:cxn modelId="{12566CCF-7FDE-B942-92AD-F4563699F5D0}" type="presOf" srcId="{A43AB92D-A68C-41A7-9AC5-0523DEF045C8}" destId="{DF737177-2AAB-43FA-A1D0-AB67F41787DA}" srcOrd="0" destOrd="1" presId="urn:microsoft.com/office/officeart/2005/8/layout/vList5"/>
    <dgm:cxn modelId="{0587CF6B-36F0-4320-95DE-D34962EDB71D}" srcId="{86BF22B8-210B-4797-AE33-A6D6F2253FC2}" destId="{7C5EFEE9-5B45-4861-9613-3A4F40E62845}" srcOrd="1" destOrd="0" parTransId="{ADC047E5-7673-4701-A381-F9FC4DC39483}" sibTransId="{D147F93F-6A11-4C72-98EA-9682BFB96B2A}"/>
    <dgm:cxn modelId="{CBDB3F67-3B56-CC47-9C7E-A702BA8BFAB4}" type="presOf" srcId="{4BB7350A-CCAC-4220-9BC2-7DB1D9B81D87}" destId="{DF737177-2AAB-43FA-A1D0-AB67F41787DA}" srcOrd="0" destOrd="0" presId="urn:microsoft.com/office/officeart/2005/8/layout/vList5"/>
    <dgm:cxn modelId="{DA173527-4D4A-4730-9260-C5B0CDA25542}" srcId="{60B1469D-7280-4898-BE80-38777D240B92}" destId="{B5CE0D59-F3C3-41EC-B943-64E146390A79}" srcOrd="1" destOrd="0" parTransId="{FE31D844-DDA4-45C3-8B7D-82216CAF2F06}" sibTransId="{951A2BFE-0F91-4F1A-8990-5209D55598B3}"/>
    <dgm:cxn modelId="{BBE423E0-B525-40E5-8A30-9DE596943825}" srcId="{A14EDAFA-744D-4568-9528-A17C142EF05C}" destId="{60B1469D-7280-4898-BE80-38777D240B92}" srcOrd="4" destOrd="0" parTransId="{8FF716AB-9517-449A-89E1-93CD70185A3A}" sibTransId="{B0CA4ADD-2A76-4837-9986-89C43E3077D9}"/>
    <dgm:cxn modelId="{7A6458B6-8CD4-1641-A08E-50902969844E}" type="presOf" srcId="{B797736F-6BD4-4068-94CE-814F971300A3}" destId="{CBEE6D81-A2EC-4557-814A-8525B6D8E496}" srcOrd="0" destOrd="0" presId="urn:microsoft.com/office/officeart/2005/8/layout/vList5"/>
    <dgm:cxn modelId="{20A34808-7D3A-4070-A073-FEC248551A65}" srcId="{39F367AF-805A-4DE8-B34D-5ECEA7F5F069}" destId="{03AFB442-AD28-4519-82AF-531FA642BD57}" srcOrd="0" destOrd="0" parTransId="{8DF37AA4-CD99-4108-8696-DDC3353ECEEA}" sibTransId="{B7B23BF8-57FC-4603-A67D-D761B0F4748D}"/>
    <dgm:cxn modelId="{54CBB4B5-3F98-754E-BA76-02DC22DF42C0}" type="presOf" srcId="{7C5EFEE9-5B45-4861-9613-3A4F40E62845}" destId="{51753339-06B4-47D4-97B4-7E5D80D52258}" srcOrd="0" destOrd="1" presId="urn:microsoft.com/office/officeart/2005/8/layout/vList5"/>
    <dgm:cxn modelId="{B8859381-70B7-8C4B-8DE3-D46629CA9D45}" type="presOf" srcId="{B5CE0D59-F3C3-41EC-B943-64E146390A79}" destId="{3A4078A0-8399-4CA5-B2ED-713FDF7B67F4}" srcOrd="0" destOrd="1" presId="urn:microsoft.com/office/officeart/2005/8/layout/vList5"/>
    <dgm:cxn modelId="{0F574285-9321-E940-A77D-6D5FABE429B5}" type="presOf" srcId="{86BF22B8-210B-4797-AE33-A6D6F2253FC2}" destId="{091C961C-F4C8-4325-A13C-F9D9FFC166CB}" srcOrd="0" destOrd="0" presId="urn:microsoft.com/office/officeart/2005/8/layout/vList5"/>
    <dgm:cxn modelId="{84766962-8106-4F43-AE37-43C2087F9503}" srcId="{A14EDAFA-744D-4568-9528-A17C142EF05C}" destId="{B797736F-6BD4-4068-94CE-814F971300A3}" srcOrd="0" destOrd="0" parTransId="{C7270BA0-A57B-4938-BC15-D8F90AAEDF03}" sibTransId="{EF1DE7E5-0FAA-4C6C-A708-BB76FEEFC332}"/>
    <dgm:cxn modelId="{99DB4B9D-939C-4836-9D58-F4F161889904}" srcId="{6D1147AB-5FA8-4128-9A46-8A8E41464C11}" destId="{4BB7350A-CCAC-4220-9BC2-7DB1D9B81D87}" srcOrd="0" destOrd="0" parTransId="{B3A09A8D-D8DA-4D28-9BC9-5CBA78B9F1F8}" sibTransId="{F9BEFD88-232C-438E-947F-A9B5EFABDFA0}"/>
    <dgm:cxn modelId="{7EFDD634-4CE0-0D42-AC72-991B15372756}" type="presOf" srcId="{60B1469D-7280-4898-BE80-38777D240B92}" destId="{6EB933D2-4EF6-420B-A62A-4CA0BAD4109A}" srcOrd="0" destOrd="0" presId="urn:microsoft.com/office/officeart/2005/8/layout/vList5"/>
    <dgm:cxn modelId="{0B7527F2-92F3-FD48-ABFD-6E599D77FF82}" type="presOf" srcId="{5AB4B533-B883-41C0-8FDA-08494D06281B}" destId="{727E8707-0A06-4326-AD42-252C15B0E277}" srcOrd="0" destOrd="1" presId="urn:microsoft.com/office/officeart/2005/8/layout/vList5"/>
    <dgm:cxn modelId="{46EDA1A1-E1C3-C54B-B58E-3D190CE0FDF1}" type="presOf" srcId="{39F367AF-805A-4DE8-B34D-5ECEA7F5F069}" destId="{32FF6A40-BB8B-422F-9948-8B1D8E623FBD}" srcOrd="0" destOrd="0" presId="urn:microsoft.com/office/officeart/2005/8/layout/vList5"/>
    <dgm:cxn modelId="{480234FF-0815-44BB-896C-BAB8823E9DCC}" srcId="{B797736F-6BD4-4068-94CE-814F971300A3}" destId="{4C502D1F-6DAA-4794-BB8C-511AD7CD17BA}" srcOrd="0" destOrd="0" parTransId="{F3AB8669-1A3B-4EEC-8480-4F269C91F396}" sibTransId="{B7C5A2BE-A673-4E23-966C-3EB969E84DED}"/>
    <dgm:cxn modelId="{E34AFC80-F9C8-634F-8BDD-D18B9E40CE9A}" type="presOf" srcId="{4C502D1F-6DAA-4794-BB8C-511AD7CD17BA}" destId="{41E1F2AA-1441-4B58-9194-BE64DF47BCE6}" srcOrd="0" destOrd="0" presId="urn:microsoft.com/office/officeart/2005/8/layout/vList5"/>
    <dgm:cxn modelId="{02B0BECD-536C-DE4C-97BA-71EBE401DF0B}" type="presParOf" srcId="{AEE7C329-1F35-4822-B240-03D2A688F266}" destId="{A8BD8960-ED7F-40F9-A031-1746971D7650}" srcOrd="0" destOrd="0" presId="urn:microsoft.com/office/officeart/2005/8/layout/vList5"/>
    <dgm:cxn modelId="{B17E6686-0570-184F-8204-FA7644C61CC9}" type="presParOf" srcId="{A8BD8960-ED7F-40F9-A031-1746971D7650}" destId="{CBEE6D81-A2EC-4557-814A-8525B6D8E496}" srcOrd="0" destOrd="0" presId="urn:microsoft.com/office/officeart/2005/8/layout/vList5"/>
    <dgm:cxn modelId="{C59CF7D1-9306-C945-A6DD-31F958264541}" type="presParOf" srcId="{A8BD8960-ED7F-40F9-A031-1746971D7650}" destId="{41E1F2AA-1441-4B58-9194-BE64DF47BCE6}" srcOrd="1" destOrd="0" presId="urn:microsoft.com/office/officeart/2005/8/layout/vList5"/>
    <dgm:cxn modelId="{C1B4B958-54D2-6941-938F-7EE7B39567A1}" type="presParOf" srcId="{AEE7C329-1F35-4822-B240-03D2A688F266}" destId="{5C90F5E7-EC55-4AB0-9793-4BCC2B2B392A}" srcOrd="1" destOrd="0" presId="urn:microsoft.com/office/officeart/2005/8/layout/vList5"/>
    <dgm:cxn modelId="{68695A16-E824-EC4C-816A-EE2729FE53BF}" type="presParOf" srcId="{AEE7C329-1F35-4822-B240-03D2A688F266}" destId="{D98077B9-4FBB-489C-B61D-E0C52403BA9F}" srcOrd="2" destOrd="0" presId="urn:microsoft.com/office/officeart/2005/8/layout/vList5"/>
    <dgm:cxn modelId="{C3F0DBDA-BAFB-B74A-A2AC-F563D23CBAD4}" type="presParOf" srcId="{D98077B9-4FBB-489C-B61D-E0C52403BA9F}" destId="{0ADB23CC-8676-4D12-8889-1E95AECFFAE4}" srcOrd="0" destOrd="0" presId="urn:microsoft.com/office/officeart/2005/8/layout/vList5"/>
    <dgm:cxn modelId="{BC4F88A1-336B-2E48-B150-1399F1342BD9}" type="presParOf" srcId="{D98077B9-4FBB-489C-B61D-E0C52403BA9F}" destId="{DF737177-2AAB-43FA-A1D0-AB67F41787DA}" srcOrd="1" destOrd="0" presId="urn:microsoft.com/office/officeart/2005/8/layout/vList5"/>
    <dgm:cxn modelId="{3E056165-9027-1C4E-AE6D-27FF523CF0CF}" type="presParOf" srcId="{AEE7C329-1F35-4822-B240-03D2A688F266}" destId="{05597B5E-3570-42E6-B8D1-F58D5F19204A}" srcOrd="3" destOrd="0" presId="urn:microsoft.com/office/officeart/2005/8/layout/vList5"/>
    <dgm:cxn modelId="{DD1ACA9C-8103-544C-BFA4-E71581F7B15B}" type="presParOf" srcId="{AEE7C329-1F35-4822-B240-03D2A688F266}" destId="{AA896F87-0483-4ACC-A1EF-6D17196727A8}" srcOrd="4" destOrd="0" presId="urn:microsoft.com/office/officeart/2005/8/layout/vList5"/>
    <dgm:cxn modelId="{DEC008C4-A04F-F74B-8A26-610E6CBAF0B6}" type="presParOf" srcId="{AA896F87-0483-4ACC-A1EF-6D17196727A8}" destId="{32FF6A40-BB8B-422F-9948-8B1D8E623FBD}" srcOrd="0" destOrd="0" presId="urn:microsoft.com/office/officeart/2005/8/layout/vList5"/>
    <dgm:cxn modelId="{82DDE808-9527-E146-BC14-348E68ACA593}" type="presParOf" srcId="{AA896F87-0483-4ACC-A1EF-6D17196727A8}" destId="{727E8707-0A06-4326-AD42-252C15B0E277}" srcOrd="1" destOrd="0" presId="urn:microsoft.com/office/officeart/2005/8/layout/vList5"/>
    <dgm:cxn modelId="{49013D1B-51EB-364F-95A9-E277BB94DDE7}" type="presParOf" srcId="{AEE7C329-1F35-4822-B240-03D2A688F266}" destId="{8EDC5DE1-E930-434E-945F-13FB7ABF654D}" srcOrd="5" destOrd="0" presId="urn:microsoft.com/office/officeart/2005/8/layout/vList5"/>
    <dgm:cxn modelId="{9E7BF538-6323-2D41-8331-67B0E60CE30F}" type="presParOf" srcId="{AEE7C329-1F35-4822-B240-03D2A688F266}" destId="{E0EF8E13-2135-45CE-9769-81C686CFA9E5}" srcOrd="6" destOrd="0" presId="urn:microsoft.com/office/officeart/2005/8/layout/vList5"/>
    <dgm:cxn modelId="{2E42727D-FE01-6C46-A0B5-CBE30D201FEC}" type="presParOf" srcId="{E0EF8E13-2135-45CE-9769-81C686CFA9E5}" destId="{091C961C-F4C8-4325-A13C-F9D9FFC166CB}" srcOrd="0" destOrd="0" presId="urn:microsoft.com/office/officeart/2005/8/layout/vList5"/>
    <dgm:cxn modelId="{EDAA68F7-08EA-804C-8B89-06B7AD25755B}" type="presParOf" srcId="{E0EF8E13-2135-45CE-9769-81C686CFA9E5}" destId="{51753339-06B4-47D4-97B4-7E5D80D52258}" srcOrd="1" destOrd="0" presId="urn:microsoft.com/office/officeart/2005/8/layout/vList5"/>
    <dgm:cxn modelId="{1212BB04-236D-6243-9084-75068EF5E908}" type="presParOf" srcId="{AEE7C329-1F35-4822-B240-03D2A688F266}" destId="{CB1217AB-6BC7-4A59-B544-1FF079ADDB34}" srcOrd="7" destOrd="0" presId="urn:microsoft.com/office/officeart/2005/8/layout/vList5"/>
    <dgm:cxn modelId="{50DA0D0F-362C-C64E-8B05-E3C9D4083E39}" type="presParOf" srcId="{AEE7C329-1F35-4822-B240-03D2A688F266}" destId="{06492577-7F52-4D08-B4A6-2F3D996175B2}" srcOrd="8" destOrd="0" presId="urn:microsoft.com/office/officeart/2005/8/layout/vList5"/>
    <dgm:cxn modelId="{D1FE1F45-84A3-5C43-9828-5D3456345A2D}" type="presParOf" srcId="{06492577-7F52-4D08-B4A6-2F3D996175B2}" destId="{6EB933D2-4EF6-420B-A62A-4CA0BAD4109A}" srcOrd="0" destOrd="0" presId="urn:microsoft.com/office/officeart/2005/8/layout/vList5"/>
    <dgm:cxn modelId="{35FB9E40-B70A-5A46-B1D9-5ABF60B22417}" type="presParOf" srcId="{06492577-7F52-4D08-B4A6-2F3D996175B2}" destId="{3A4078A0-8399-4CA5-B2ED-713FDF7B67F4}"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95BFCE77-9CAE-4282-AD20-BEFD1E05D924}"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GB"/>
        </a:p>
      </dgm:t>
    </dgm:pt>
    <dgm:pt modelId="{C7A93661-2789-4C6E-A96D-71C303D9C878}">
      <dgm:prSet phldrT="[Text]"/>
      <dgm:spPr/>
      <dgm:t>
        <a:bodyPr/>
        <a:lstStyle/>
        <a:p>
          <a:r>
            <a:rPr lang="en-GB" dirty="0" smtClean="0"/>
            <a:t>Checks and balances </a:t>
          </a:r>
          <a:endParaRPr lang="en-GB" dirty="0"/>
        </a:p>
      </dgm:t>
    </dgm:pt>
    <dgm:pt modelId="{87438FE0-C28E-4761-AAAE-67539766230F}" type="parTrans" cxnId="{7B787D90-158E-475E-BF62-ACF8F3EE36DB}">
      <dgm:prSet/>
      <dgm:spPr/>
      <dgm:t>
        <a:bodyPr/>
        <a:lstStyle/>
        <a:p>
          <a:endParaRPr lang="en-GB"/>
        </a:p>
      </dgm:t>
    </dgm:pt>
    <dgm:pt modelId="{B37BB104-D24C-4DF6-8407-C8287A849638}" type="sibTrans" cxnId="{7B787D90-158E-475E-BF62-ACF8F3EE36DB}">
      <dgm:prSet/>
      <dgm:spPr/>
      <dgm:t>
        <a:bodyPr/>
        <a:lstStyle/>
        <a:p>
          <a:endParaRPr lang="en-GB"/>
        </a:p>
      </dgm:t>
    </dgm:pt>
    <dgm:pt modelId="{37211884-CD48-4591-A67E-B183D54FB215}">
      <dgm:prSet phldrT="[Text]"/>
      <dgm:spPr/>
      <dgm:t>
        <a:bodyPr/>
        <a:lstStyle/>
        <a:p>
          <a:r>
            <a:rPr lang="en-GB" dirty="0" smtClean="0"/>
            <a:t>Goals and purpose</a:t>
          </a:r>
          <a:endParaRPr lang="en-GB" dirty="0"/>
        </a:p>
      </dgm:t>
    </dgm:pt>
    <dgm:pt modelId="{5BC98074-7200-4983-B52C-A20F8013E65C}" type="parTrans" cxnId="{958216A3-C248-41F9-BAFF-6190BEB7C1B4}">
      <dgm:prSet/>
      <dgm:spPr/>
      <dgm:t>
        <a:bodyPr/>
        <a:lstStyle/>
        <a:p>
          <a:endParaRPr lang="en-GB"/>
        </a:p>
      </dgm:t>
    </dgm:pt>
    <dgm:pt modelId="{9CBE1284-906E-4E66-A34D-90B774F1CFC5}" type="sibTrans" cxnId="{958216A3-C248-41F9-BAFF-6190BEB7C1B4}">
      <dgm:prSet/>
      <dgm:spPr/>
      <dgm:t>
        <a:bodyPr/>
        <a:lstStyle/>
        <a:p>
          <a:endParaRPr lang="en-GB"/>
        </a:p>
      </dgm:t>
    </dgm:pt>
    <dgm:pt modelId="{1E4A3DD4-19C3-479A-ACFE-98D015A3DB52}">
      <dgm:prSet phldrT="[Text]"/>
      <dgm:spPr/>
      <dgm:t>
        <a:bodyPr/>
        <a:lstStyle/>
        <a:p>
          <a:r>
            <a:rPr lang="en-GB" dirty="0" smtClean="0"/>
            <a:t>Structures</a:t>
          </a:r>
          <a:endParaRPr lang="en-GB" dirty="0"/>
        </a:p>
      </dgm:t>
    </dgm:pt>
    <dgm:pt modelId="{38FB1C47-EBCD-40A3-A293-6AFCF3034F5B}" type="parTrans" cxnId="{64AE3F44-DFFE-4489-BB4D-963A7C943464}">
      <dgm:prSet/>
      <dgm:spPr/>
      <dgm:t>
        <a:bodyPr/>
        <a:lstStyle/>
        <a:p>
          <a:endParaRPr lang="en-GB"/>
        </a:p>
      </dgm:t>
    </dgm:pt>
    <dgm:pt modelId="{AC667300-697C-4520-99F0-EACAB139C50D}" type="sibTrans" cxnId="{64AE3F44-DFFE-4489-BB4D-963A7C943464}">
      <dgm:prSet/>
      <dgm:spPr/>
      <dgm:t>
        <a:bodyPr/>
        <a:lstStyle/>
        <a:p>
          <a:endParaRPr lang="en-GB"/>
        </a:p>
      </dgm:t>
    </dgm:pt>
    <dgm:pt modelId="{47309678-F93B-4AD0-A608-9B83D7252BA3}">
      <dgm:prSet phldrT="[Text]"/>
      <dgm:spPr/>
      <dgm:t>
        <a:bodyPr/>
        <a:lstStyle/>
        <a:p>
          <a:r>
            <a:rPr lang="en-GB" dirty="0" smtClean="0"/>
            <a:t>Membership</a:t>
          </a:r>
          <a:endParaRPr lang="en-GB" dirty="0"/>
        </a:p>
      </dgm:t>
    </dgm:pt>
    <dgm:pt modelId="{2241BC6E-EF64-4ADA-BA8B-68DAD1F68501}" type="parTrans" cxnId="{F6B6927C-EEB8-4068-83D1-6B0DBCF3513F}">
      <dgm:prSet/>
      <dgm:spPr/>
      <dgm:t>
        <a:bodyPr/>
        <a:lstStyle/>
        <a:p>
          <a:endParaRPr lang="en-GB"/>
        </a:p>
      </dgm:t>
    </dgm:pt>
    <dgm:pt modelId="{59A543F1-9A68-480E-92A6-6ADADD3F68C6}" type="sibTrans" cxnId="{F6B6927C-EEB8-4068-83D1-6B0DBCF3513F}">
      <dgm:prSet/>
      <dgm:spPr/>
      <dgm:t>
        <a:bodyPr/>
        <a:lstStyle/>
        <a:p>
          <a:endParaRPr lang="en-GB"/>
        </a:p>
      </dgm:t>
    </dgm:pt>
    <dgm:pt modelId="{15AAFE12-2107-4AD8-AC1C-B5DC132F9594}">
      <dgm:prSet/>
      <dgm:spPr/>
      <dgm:t>
        <a:bodyPr/>
        <a:lstStyle/>
        <a:p>
          <a:r>
            <a:rPr lang="en-GB" dirty="0" smtClean="0"/>
            <a:t>Functions</a:t>
          </a:r>
          <a:endParaRPr lang="en-GB" dirty="0"/>
        </a:p>
      </dgm:t>
    </dgm:pt>
    <dgm:pt modelId="{5A5F4DBA-4790-4F41-84FC-734330B6B0E5}" type="parTrans" cxnId="{7788B671-70B8-403C-8192-6C4C34348A82}">
      <dgm:prSet/>
      <dgm:spPr/>
    </dgm:pt>
    <dgm:pt modelId="{1210044B-9242-418C-BBCB-C37A79E8AF33}" type="sibTrans" cxnId="{7788B671-70B8-403C-8192-6C4C34348A82}">
      <dgm:prSet/>
      <dgm:spPr/>
    </dgm:pt>
    <dgm:pt modelId="{E8C43E8B-E322-4EC5-B846-1B670DED1DF2}">
      <dgm:prSet/>
      <dgm:spPr/>
      <dgm:t>
        <a:bodyPr/>
        <a:lstStyle/>
        <a:p>
          <a:r>
            <a:rPr lang="en-GB" dirty="0" smtClean="0"/>
            <a:t>Accountabilities</a:t>
          </a:r>
          <a:endParaRPr lang="en-GB" dirty="0"/>
        </a:p>
      </dgm:t>
    </dgm:pt>
    <dgm:pt modelId="{F5C5752C-3C98-471A-8E60-4A6323255524}" type="parTrans" cxnId="{8276AB9A-C534-4273-AFAA-DAF466E9843A}">
      <dgm:prSet/>
      <dgm:spPr/>
    </dgm:pt>
    <dgm:pt modelId="{05AA3121-C1AC-4453-AD5F-2BBBFD558F1D}" type="sibTrans" cxnId="{8276AB9A-C534-4273-AFAA-DAF466E9843A}">
      <dgm:prSet/>
      <dgm:spPr/>
    </dgm:pt>
    <dgm:pt modelId="{497BF163-2FBE-4AA0-8E22-4FF0098DC8B5}" type="pres">
      <dgm:prSet presAssocID="{95BFCE77-9CAE-4282-AD20-BEFD1E05D924}" presName="cycle" presStyleCnt="0">
        <dgm:presLayoutVars>
          <dgm:chMax val="1"/>
          <dgm:dir/>
          <dgm:animLvl val="ctr"/>
          <dgm:resizeHandles val="exact"/>
        </dgm:presLayoutVars>
      </dgm:prSet>
      <dgm:spPr/>
      <dgm:t>
        <a:bodyPr/>
        <a:lstStyle/>
        <a:p>
          <a:endParaRPr lang="en-GB"/>
        </a:p>
      </dgm:t>
    </dgm:pt>
    <dgm:pt modelId="{4635BA26-E4C3-4722-9F8B-96B3BD5F7436}" type="pres">
      <dgm:prSet presAssocID="{C7A93661-2789-4C6E-A96D-71C303D9C878}" presName="centerShape" presStyleLbl="node0" presStyleIdx="0" presStyleCnt="1"/>
      <dgm:spPr/>
      <dgm:t>
        <a:bodyPr/>
        <a:lstStyle/>
        <a:p>
          <a:endParaRPr lang="en-GB"/>
        </a:p>
      </dgm:t>
    </dgm:pt>
    <dgm:pt modelId="{F1D41FA1-B95F-45E8-A1D0-EFAA7AA80889}" type="pres">
      <dgm:prSet presAssocID="{5BC98074-7200-4983-B52C-A20F8013E65C}" presName="parTrans" presStyleLbl="bgSibTrans2D1" presStyleIdx="0" presStyleCnt="5"/>
      <dgm:spPr/>
      <dgm:t>
        <a:bodyPr/>
        <a:lstStyle/>
        <a:p>
          <a:endParaRPr lang="en-GB"/>
        </a:p>
      </dgm:t>
    </dgm:pt>
    <dgm:pt modelId="{B243DE48-0AA6-469B-92A5-A90D08C13024}" type="pres">
      <dgm:prSet presAssocID="{37211884-CD48-4591-A67E-B183D54FB215}" presName="node" presStyleLbl="node1" presStyleIdx="0" presStyleCnt="5">
        <dgm:presLayoutVars>
          <dgm:bulletEnabled val="1"/>
        </dgm:presLayoutVars>
      </dgm:prSet>
      <dgm:spPr/>
      <dgm:t>
        <a:bodyPr/>
        <a:lstStyle/>
        <a:p>
          <a:endParaRPr lang="en-GB"/>
        </a:p>
      </dgm:t>
    </dgm:pt>
    <dgm:pt modelId="{2C0D0582-5AD3-4351-9FC6-8FF6BFFCAE1E}" type="pres">
      <dgm:prSet presAssocID="{38FB1C47-EBCD-40A3-A293-6AFCF3034F5B}" presName="parTrans" presStyleLbl="bgSibTrans2D1" presStyleIdx="1" presStyleCnt="5"/>
      <dgm:spPr/>
      <dgm:t>
        <a:bodyPr/>
        <a:lstStyle/>
        <a:p>
          <a:endParaRPr lang="en-GB"/>
        </a:p>
      </dgm:t>
    </dgm:pt>
    <dgm:pt modelId="{BA1E3FE3-906D-44D1-B058-FAEB78B90241}" type="pres">
      <dgm:prSet presAssocID="{1E4A3DD4-19C3-479A-ACFE-98D015A3DB52}" presName="node" presStyleLbl="node1" presStyleIdx="1" presStyleCnt="5">
        <dgm:presLayoutVars>
          <dgm:bulletEnabled val="1"/>
        </dgm:presLayoutVars>
      </dgm:prSet>
      <dgm:spPr/>
      <dgm:t>
        <a:bodyPr/>
        <a:lstStyle/>
        <a:p>
          <a:endParaRPr lang="en-GB"/>
        </a:p>
      </dgm:t>
    </dgm:pt>
    <dgm:pt modelId="{C08E5717-CAE9-467A-9B40-FE769ABD2ED0}" type="pres">
      <dgm:prSet presAssocID="{2241BC6E-EF64-4ADA-BA8B-68DAD1F68501}" presName="parTrans" presStyleLbl="bgSibTrans2D1" presStyleIdx="2" presStyleCnt="5"/>
      <dgm:spPr/>
      <dgm:t>
        <a:bodyPr/>
        <a:lstStyle/>
        <a:p>
          <a:endParaRPr lang="en-GB"/>
        </a:p>
      </dgm:t>
    </dgm:pt>
    <dgm:pt modelId="{DB55DECC-4658-4F90-A3E1-1A204C65579E}" type="pres">
      <dgm:prSet presAssocID="{47309678-F93B-4AD0-A608-9B83D7252BA3}" presName="node" presStyleLbl="node1" presStyleIdx="2" presStyleCnt="5">
        <dgm:presLayoutVars>
          <dgm:bulletEnabled val="1"/>
        </dgm:presLayoutVars>
      </dgm:prSet>
      <dgm:spPr/>
      <dgm:t>
        <a:bodyPr/>
        <a:lstStyle/>
        <a:p>
          <a:endParaRPr lang="en-GB"/>
        </a:p>
      </dgm:t>
    </dgm:pt>
    <dgm:pt modelId="{E2B6624B-AB71-4837-B646-9AEF43E716C8}" type="pres">
      <dgm:prSet presAssocID="{5A5F4DBA-4790-4F41-84FC-734330B6B0E5}" presName="parTrans" presStyleLbl="bgSibTrans2D1" presStyleIdx="3" presStyleCnt="5"/>
      <dgm:spPr/>
    </dgm:pt>
    <dgm:pt modelId="{714EDC4D-F41D-46DC-B504-F0565B6107E4}" type="pres">
      <dgm:prSet presAssocID="{15AAFE12-2107-4AD8-AC1C-B5DC132F9594}" presName="node" presStyleLbl="node1" presStyleIdx="3" presStyleCnt="5" custRadScaleRad="101472" custRadScaleInc="2247">
        <dgm:presLayoutVars>
          <dgm:bulletEnabled val="1"/>
        </dgm:presLayoutVars>
      </dgm:prSet>
      <dgm:spPr/>
      <dgm:t>
        <a:bodyPr/>
        <a:lstStyle/>
        <a:p>
          <a:endParaRPr lang="en-GB"/>
        </a:p>
      </dgm:t>
    </dgm:pt>
    <dgm:pt modelId="{764381B9-4F75-4D68-8BC3-B96897DA47EC}" type="pres">
      <dgm:prSet presAssocID="{F5C5752C-3C98-471A-8E60-4A6323255524}" presName="parTrans" presStyleLbl="bgSibTrans2D1" presStyleIdx="4" presStyleCnt="5"/>
      <dgm:spPr/>
    </dgm:pt>
    <dgm:pt modelId="{5BFDFB41-FCC7-4E85-BB77-C58D52C58856}" type="pres">
      <dgm:prSet presAssocID="{E8C43E8B-E322-4EC5-B846-1B670DED1DF2}" presName="node" presStyleLbl="node1" presStyleIdx="4" presStyleCnt="5" custScaleX="110737" custRadScaleRad="100536" custRadScaleInc="-39">
        <dgm:presLayoutVars>
          <dgm:bulletEnabled val="1"/>
        </dgm:presLayoutVars>
      </dgm:prSet>
      <dgm:spPr/>
      <dgm:t>
        <a:bodyPr/>
        <a:lstStyle/>
        <a:p>
          <a:endParaRPr lang="en-GB"/>
        </a:p>
      </dgm:t>
    </dgm:pt>
  </dgm:ptLst>
  <dgm:cxnLst>
    <dgm:cxn modelId="{19D5289F-8B7B-F046-90E7-4C04ABB31EE5}" type="presOf" srcId="{37211884-CD48-4591-A67E-B183D54FB215}" destId="{B243DE48-0AA6-469B-92A5-A90D08C13024}" srcOrd="0" destOrd="0" presId="urn:microsoft.com/office/officeart/2005/8/layout/radial4"/>
    <dgm:cxn modelId="{8D7845BD-A0D7-8649-871F-9A7FFE396AD9}" type="presOf" srcId="{C7A93661-2789-4C6E-A96D-71C303D9C878}" destId="{4635BA26-E4C3-4722-9F8B-96B3BD5F7436}" srcOrd="0" destOrd="0" presId="urn:microsoft.com/office/officeart/2005/8/layout/radial4"/>
    <dgm:cxn modelId="{958216A3-C248-41F9-BAFF-6190BEB7C1B4}" srcId="{C7A93661-2789-4C6E-A96D-71C303D9C878}" destId="{37211884-CD48-4591-A67E-B183D54FB215}" srcOrd="0" destOrd="0" parTransId="{5BC98074-7200-4983-B52C-A20F8013E65C}" sibTransId="{9CBE1284-906E-4E66-A34D-90B774F1CFC5}"/>
    <dgm:cxn modelId="{64AE3F44-DFFE-4489-BB4D-963A7C943464}" srcId="{C7A93661-2789-4C6E-A96D-71C303D9C878}" destId="{1E4A3DD4-19C3-479A-ACFE-98D015A3DB52}" srcOrd="1" destOrd="0" parTransId="{38FB1C47-EBCD-40A3-A293-6AFCF3034F5B}" sibTransId="{AC667300-697C-4520-99F0-EACAB139C50D}"/>
    <dgm:cxn modelId="{74B280B5-03E2-FD47-9EA2-D5DA13DED939}" type="presOf" srcId="{47309678-F93B-4AD0-A608-9B83D7252BA3}" destId="{DB55DECC-4658-4F90-A3E1-1A204C65579E}" srcOrd="0" destOrd="0" presId="urn:microsoft.com/office/officeart/2005/8/layout/radial4"/>
    <dgm:cxn modelId="{F6B6927C-EEB8-4068-83D1-6B0DBCF3513F}" srcId="{C7A93661-2789-4C6E-A96D-71C303D9C878}" destId="{47309678-F93B-4AD0-A608-9B83D7252BA3}" srcOrd="2" destOrd="0" parTransId="{2241BC6E-EF64-4ADA-BA8B-68DAD1F68501}" sibTransId="{59A543F1-9A68-480E-92A6-6ADADD3F68C6}"/>
    <dgm:cxn modelId="{0DCA1905-2227-074A-AE65-48ADFE8CE239}" type="presOf" srcId="{38FB1C47-EBCD-40A3-A293-6AFCF3034F5B}" destId="{2C0D0582-5AD3-4351-9FC6-8FF6BFFCAE1E}" srcOrd="0" destOrd="0" presId="urn:microsoft.com/office/officeart/2005/8/layout/radial4"/>
    <dgm:cxn modelId="{7E88F267-2C79-6249-8A99-4CAAC5BA61CB}" type="presOf" srcId="{5BC98074-7200-4983-B52C-A20F8013E65C}" destId="{F1D41FA1-B95F-45E8-A1D0-EFAA7AA80889}" srcOrd="0" destOrd="0" presId="urn:microsoft.com/office/officeart/2005/8/layout/radial4"/>
    <dgm:cxn modelId="{8276AB9A-C534-4273-AFAA-DAF466E9843A}" srcId="{C7A93661-2789-4C6E-A96D-71C303D9C878}" destId="{E8C43E8B-E322-4EC5-B846-1B670DED1DF2}" srcOrd="4" destOrd="0" parTransId="{F5C5752C-3C98-471A-8E60-4A6323255524}" sibTransId="{05AA3121-C1AC-4453-AD5F-2BBBFD558F1D}"/>
    <dgm:cxn modelId="{B30522D1-5F2D-A84F-9E30-A8DCA0756670}" type="presOf" srcId="{95BFCE77-9CAE-4282-AD20-BEFD1E05D924}" destId="{497BF163-2FBE-4AA0-8E22-4FF0098DC8B5}" srcOrd="0" destOrd="0" presId="urn:microsoft.com/office/officeart/2005/8/layout/radial4"/>
    <dgm:cxn modelId="{AD22963E-A77E-8C4E-856D-B1CACC58A278}" type="presOf" srcId="{15AAFE12-2107-4AD8-AC1C-B5DC132F9594}" destId="{714EDC4D-F41D-46DC-B504-F0565B6107E4}" srcOrd="0" destOrd="0" presId="urn:microsoft.com/office/officeart/2005/8/layout/radial4"/>
    <dgm:cxn modelId="{7788B671-70B8-403C-8192-6C4C34348A82}" srcId="{C7A93661-2789-4C6E-A96D-71C303D9C878}" destId="{15AAFE12-2107-4AD8-AC1C-B5DC132F9594}" srcOrd="3" destOrd="0" parTransId="{5A5F4DBA-4790-4F41-84FC-734330B6B0E5}" sibTransId="{1210044B-9242-418C-BBCB-C37A79E8AF33}"/>
    <dgm:cxn modelId="{861B47ED-2816-144F-A2DB-D6FE6E771E11}" type="presOf" srcId="{2241BC6E-EF64-4ADA-BA8B-68DAD1F68501}" destId="{C08E5717-CAE9-467A-9B40-FE769ABD2ED0}" srcOrd="0" destOrd="0" presId="urn:microsoft.com/office/officeart/2005/8/layout/radial4"/>
    <dgm:cxn modelId="{B8A2AF5B-C359-2740-B641-37E3E2118115}" type="presOf" srcId="{5A5F4DBA-4790-4F41-84FC-734330B6B0E5}" destId="{E2B6624B-AB71-4837-B646-9AEF43E716C8}" srcOrd="0" destOrd="0" presId="urn:microsoft.com/office/officeart/2005/8/layout/radial4"/>
    <dgm:cxn modelId="{7B787D90-158E-475E-BF62-ACF8F3EE36DB}" srcId="{95BFCE77-9CAE-4282-AD20-BEFD1E05D924}" destId="{C7A93661-2789-4C6E-A96D-71C303D9C878}" srcOrd="0" destOrd="0" parTransId="{87438FE0-C28E-4761-AAAE-67539766230F}" sibTransId="{B37BB104-D24C-4DF6-8407-C8287A849638}"/>
    <dgm:cxn modelId="{AECD0CC9-4FDE-F341-A919-EFE96D379065}" type="presOf" srcId="{F5C5752C-3C98-471A-8E60-4A6323255524}" destId="{764381B9-4F75-4D68-8BC3-B96897DA47EC}" srcOrd="0" destOrd="0" presId="urn:microsoft.com/office/officeart/2005/8/layout/radial4"/>
    <dgm:cxn modelId="{A9C03BE3-EA1F-2241-95F3-137804538A2B}" type="presOf" srcId="{E8C43E8B-E322-4EC5-B846-1B670DED1DF2}" destId="{5BFDFB41-FCC7-4E85-BB77-C58D52C58856}" srcOrd="0" destOrd="0" presId="urn:microsoft.com/office/officeart/2005/8/layout/radial4"/>
    <dgm:cxn modelId="{F19C2078-82EB-2D41-B501-04A6BABECDD6}" type="presOf" srcId="{1E4A3DD4-19C3-479A-ACFE-98D015A3DB52}" destId="{BA1E3FE3-906D-44D1-B058-FAEB78B90241}" srcOrd="0" destOrd="0" presId="urn:microsoft.com/office/officeart/2005/8/layout/radial4"/>
    <dgm:cxn modelId="{7648E729-7014-C74B-B18F-EBF538FC79EF}" type="presParOf" srcId="{497BF163-2FBE-4AA0-8E22-4FF0098DC8B5}" destId="{4635BA26-E4C3-4722-9F8B-96B3BD5F7436}" srcOrd="0" destOrd="0" presId="urn:microsoft.com/office/officeart/2005/8/layout/radial4"/>
    <dgm:cxn modelId="{6E3F962D-ACD2-3749-A7C7-892A25ADEE28}" type="presParOf" srcId="{497BF163-2FBE-4AA0-8E22-4FF0098DC8B5}" destId="{F1D41FA1-B95F-45E8-A1D0-EFAA7AA80889}" srcOrd="1" destOrd="0" presId="urn:microsoft.com/office/officeart/2005/8/layout/radial4"/>
    <dgm:cxn modelId="{11F52635-26B4-D04D-9929-A191F63321F9}" type="presParOf" srcId="{497BF163-2FBE-4AA0-8E22-4FF0098DC8B5}" destId="{B243DE48-0AA6-469B-92A5-A90D08C13024}" srcOrd="2" destOrd="0" presId="urn:microsoft.com/office/officeart/2005/8/layout/radial4"/>
    <dgm:cxn modelId="{FC8C690F-2AD9-0D45-84E4-7CB82A47A0BA}" type="presParOf" srcId="{497BF163-2FBE-4AA0-8E22-4FF0098DC8B5}" destId="{2C0D0582-5AD3-4351-9FC6-8FF6BFFCAE1E}" srcOrd="3" destOrd="0" presId="urn:microsoft.com/office/officeart/2005/8/layout/radial4"/>
    <dgm:cxn modelId="{CD029D6B-CB00-A54E-991A-6E933A0E65C2}" type="presParOf" srcId="{497BF163-2FBE-4AA0-8E22-4FF0098DC8B5}" destId="{BA1E3FE3-906D-44D1-B058-FAEB78B90241}" srcOrd="4" destOrd="0" presId="urn:microsoft.com/office/officeart/2005/8/layout/radial4"/>
    <dgm:cxn modelId="{6295FA8D-B366-2D40-A351-F0443465BE03}" type="presParOf" srcId="{497BF163-2FBE-4AA0-8E22-4FF0098DC8B5}" destId="{C08E5717-CAE9-467A-9B40-FE769ABD2ED0}" srcOrd="5" destOrd="0" presId="urn:microsoft.com/office/officeart/2005/8/layout/radial4"/>
    <dgm:cxn modelId="{A6F07869-F447-174B-A1E7-DF5473EBA67C}" type="presParOf" srcId="{497BF163-2FBE-4AA0-8E22-4FF0098DC8B5}" destId="{DB55DECC-4658-4F90-A3E1-1A204C65579E}" srcOrd="6" destOrd="0" presId="urn:microsoft.com/office/officeart/2005/8/layout/radial4"/>
    <dgm:cxn modelId="{ED35FBB5-92A5-404D-957A-404CB1AF91AF}" type="presParOf" srcId="{497BF163-2FBE-4AA0-8E22-4FF0098DC8B5}" destId="{E2B6624B-AB71-4837-B646-9AEF43E716C8}" srcOrd="7" destOrd="0" presId="urn:microsoft.com/office/officeart/2005/8/layout/radial4"/>
    <dgm:cxn modelId="{9E72C470-1F20-2B43-9AA2-9073F0B676FF}" type="presParOf" srcId="{497BF163-2FBE-4AA0-8E22-4FF0098DC8B5}" destId="{714EDC4D-F41D-46DC-B504-F0565B6107E4}" srcOrd="8" destOrd="0" presId="urn:microsoft.com/office/officeart/2005/8/layout/radial4"/>
    <dgm:cxn modelId="{9E93D68F-408C-B149-9729-F6749EBD957D}" type="presParOf" srcId="{497BF163-2FBE-4AA0-8E22-4FF0098DC8B5}" destId="{764381B9-4F75-4D68-8BC3-B96897DA47EC}" srcOrd="9" destOrd="0" presId="urn:microsoft.com/office/officeart/2005/8/layout/radial4"/>
    <dgm:cxn modelId="{EFD20801-08C5-7540-B72F-DC347214F066}" type="presParOf" srcId="{497BF163-2FBE-4AA0-8E22-4FF0098DC8B5}" destId="{5BFDFB41-FCC7-4E85-BB77-C58D52C58856}" srcOrd="10" destOrd="0" presId="urn:microsoft.com/office/officeart/2005/8/layout/radial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79BE6889-F5D4-4753-ABDA-AECCE6E6CAE5}"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6C29306A-98A4-44BA-B259-5EE1551EDC45}">
      <dgm:prSet phldrT="[Text]"/>
      <dgm:spPr/>
      <dgm:t>
        <a:bodyPr/>
        <a:lstStyle/>
        <a:p>
          <a:r>
            <a:rPr lang="en-GB" dirty="0" smtClean="0"/>
            <a:t>Definition of the scope of the activity</a:t>
          </a:r>
          <a:endParaRPr lang="en-GB" dirty="0"/>
        </a:p>
      </dgm:t>
    </dgm:pt>
    <dgm:pt modelId="{5863A78C-4DF8-4961-810A-17D2DB15FC10}" type="parTrans" cxnId="{614245E6-728F-4B18-86E9-22C5209B06A7}">
      <dgm:prSet/>
      <dgm:spPr/>
      <dgm:t>
        <a:bodyPr/>
        <a:lstStyle/>
        <a:p>
          <a:endParaRPr lang="en-GB"/>
        </a:p>
      </dgm:t>
    </dgm:pt>
    <dgm:pt modelId="{97AE2A90-7E9F-40C6-B75E-E78238F4F9F7}" type="sibTrans" cxnId="{614245E6-728F-4B18-86E9-22C5209B06A7}">
      <dgm:prSet/>
      <dgm:spPr/>
      <dgm:t>
        <a:bodyPr/>
        <a:lstStyle/>
        <a:p>
          <a:endParaRPr lang="en-GB"/>
        </a:p>
      </dgm:t>
    </dgm:pt>
    <dgm:pt modelId="{7710502F-0023-4314-830F-BD87D721A613}">
      <dgm:prSet phldrT="[Text]"/>
      <dgm:spPr/>
      <dgm:t>
        <a:bodyPr/>
        <a:lstStyle/>
        <a:p>
          <a:r>
            <a:rPr lang="en-GB" dirty="0" smtClean="0"/>
            <a:t>Strong statement of principles</a:t>
          </a:r>
          <a:endParaRPr lang="en-GB" dirty="0"/>
        </a:p>
      </dgm:t>
    </dgm:pt>
    <dgm:pt modelId="{DFC13760-4C22-4497-9E56-9D0C2874B532}" type="parTrans" cxnId="{7D7C317A-8129-4895-B823-71F73B74C8F7}">
      <dgm:prSet/>
      <dgm:spPr/>
      <dgm:t>
        <a:bodyPr/>
        <a:lstStyle/>
        <a:p>
          <a:endParaRPr lang="en-GB"/>
        </a:p>
      </dgm:t>
    </dgm:pt>
    <dgm:pt modelId="{D07B997A-2E14-416A-9D2B-4C56937BFC6A}" type="sibTrans" cxnId="{7D7C317A-8129-4895-B823-71F73B74C8F7}">
      <dgm:prSet/>
      <dgm:spPr/>
      <dgm:t>
        <a:bodyPr/>
        <a:lstStyle/>
        <a:p>
          <a:endParaRPr lang="en-GB"/>
        </a:p>
      </dgm:t>
    </dgm:pt>
    <dgm:pt modelId="{5C5224B9-1F9F-40D0-B318-E9B9D2D01778}">
      <dgm:prSet phldrT="[Text]"/>
      <dgm:spPr/>
      <dgm:t>
        <a:bodyPr/>
        <a:lstStyle/>
        <a:p>
          <a:r>
            <a:rPr lang="en-GB" dirty="0" smtClean="0"/>
            <a:t>Clarity of goals &amp; explicit multiagency commitment</a:t>
          </a:r>
          <a:endParaRPr lang="en-GB" dirty="0"/>
        </a:p>
      </dgm:t>
    </dgm:pt>
    <dgm:pt modelId="{D5D10928-DAEC-4688-9D1C-D9E04F3701A3}" type="parTrans" cxnId="{52531776-E839-4B88-9984-1921E432F8A3}">
      <dgm:prSet/>
      <dgm:spPr/>
      <dgm:t>
        <a:bodyPr/>
        <a:lstStyle/>
        <a:p>
          <a:endParaRPr lang="en-GB"/>
        </a:p>
      </dgm:t>
    </dgm:pt>
    <dgm:pt modelId="{05EF9206-598B-4814-A64F-AFD3E9DC0FF2}" type="sibTrans" cxnId="{52531776-E839-4B88-9984-1921E432F8A3}">
      <dgm:prSet/>
      <dgm:spPr/>
      <dgm:t>
        <a:bodyPr/>
        <a:lstStyle/>
        <a:p>
          <a:endParaRPr lang="en-GB"/>
        </a:p>
      </dgm:t>
    </dgm:pt>
    <dgm:pt modelId="{B6F8FB61-2B4B-4E2F-ABDA-A31769BF2454}">
      <dgm:prSet/>
      <dgm:spPr/>
      <dgm:t>
        <a:bodyPr/>
        <a:lstStyle/>
        <a:p>
          <a:r>
            <a:rPr lang="en-GB" dirty="0" smtClean="0"/>
            <a:t>Innovation/strategic leadership</a:t>
          </a:r>
          <a:endParaRPr lang="en-GB" dirty="0"/>
        </a:p>
      </dgm:t>
    </dgm:pt>
    <dgm:pt modelId="{928DFB47-C376-42DE-A4AB-A2EF4DBB5266}" type="parTrans" cxnId="{17751442-ADC7-4CE5-BBAC-3CC0D889902E}">
      <dgm:prSet/>
      <dgm:spPr/>
    </dgm:pt>
    <dgm:pt modelId="{85E8B741-5B80-49AC-A349-3A60E9948906}" type="sibTrans" cxnId="{17751442-ADC7-4CE5-BBAC-3CC0D889902E}">
      <dgm:prSet/>
      <dgm:spPr/>
    </dgm:pt>
    <dgm:pt modelId="{C1075748-D3C5-4961-B5E1-FC9F096C105B}" type="pres">
      <dgm:prSet presAssocID="{79BE6889-F5D4-4753-ABDA-AECCE6E6CAE5}" presName="linear" presStyleCnt="0">
        <dgm:presLayoutVars>
          <dgm:dir/>
          <dgm:animLvl val="lvl"/>
          <dgm:resizeHandles val="exact"/>
        </dgm:presLayoutVars>
      </dgm:prSet>
      <dgm:spPr/>
      <dgm:t>
        <a:bodyPr/>
        <a:lstStyle/>
        <a:p>
          <a:endParaRPr lang="en-GB"/>
        </a:p>
      </dgm:t>
    </dgm:pt>
    <dgm:pt modelId="{F2726444-9016-4151-8018-6F98A81DD3FE}" type="pres">
      <dgm:prSet presAssocID="{6C29306A-98A4-44BA-B259-5EE1551EDC45}" presName="parentLin" presStyleCnt="0"/>
      <dgm:spPr/>
    </dgm:pt>
    <dgm:pt modelId="{30267272-0E0C-4F2E-A728-7D874FDCA79B}" type="pres">
      <dgm:prSet presAssocID="{6C29306A-98A4-44BA-B259-5EE1551EDC45}" presName="parentLeftMargin" presStyleLbl="node1" presStyleIdx="0" presStyleCnt="4"/>
      <dgm:spPr/>
      <dgm:t>
        <a:bodyPr/>
        <a:lstStyle/>
        <a:p>
          <a:endParaRPr lang="en-GB"/>
        </a:p>
      </dgm:t>
    </dgm:pt>
    <dgm:pt modelId="{38EE7E6C-1FCC-4A21-9E92-71CD7A43ECC5}" type="pres">
      <dgm:prSet presAssocID="{6C29306A-98A4-44BA-B259-5EE1551EDC45}" presName="parentText" presStyleLbl="node1" presStyleIdx="0" presStyleCnt="4">
        <dgm:presLayoutVars>
          <dgm:chMax val="0"/>
          <dgm:bulletEnabled val="1"/>
        </dgm:presLayoutVars>
      </dgm:prSet>
      <dgm:spPr/>
      <dgm:t>
        <a:bodyPr/>
        <a:lstStyle/>
        <a:p>
          <a:endParaRPr lang="en-GB"/>
        </a:p>
      </dgm:t>
    </dgm:pt>
    <dgm:pt modelId="{8B6FD1DC-643F-436A-AB90-A25556951695}" type="pres">
      <dgm:prSet presAssocID="{6C29306A-98A4-44BA-B259-5EE1551EDC45}" presName="negativeSpace" presStyleCnt="0"/>
      <dgm:spPr/>
    </dgm:pt>
    <dgm:pt modelId="{0638DC01-09A9-44E8-AFFA-EE6BA1F81836}" type="pres">
      <dgm:prSet presAssocID="{6C29306A-98A4-44BA-B259-5EE1551EDC45}" presName="childText" presStyleLbl="conFgAcc1" presStyleIdx="0" presStyleCnt="4">
        <dgm:presLayoutVars>
          <dgm:bulletEnabled val="1"/>
        </dgm:presLayoutVars>
      </dgm:prSet>
      <dgm:spPr/>
    </dgm:pt>
    <dgm:pt modelId="{7C73E52A-258B-407E-AACC-5539BBAD6848}" type="pres">
      <dgm:prSet presAssocID="{97AE2A90-7E9F-40C6-B75E-E78238F4F9F7}" presName="spaceBetweenRectangles" presStyleCnt="0"/>
      <dgm:spPr/>
    </dgm:pt>
    <dgm:pt modelId="{406B2C84-2EEF-41BD-9519-DAE5BE5E6633}" type="pres">
      <dgm:prSet presAssocID="{7710502F-0023-4314-830F-BD87D721A613}" presName="parentLin" presStyleCnt="0"/>
      <dgm:spPr/>
    </dgm:pt>
    <dgm:pt modelId="{DFC115AC-A5FD-460C-95F1-220FD548A69F}" type="pres">
      <dgm:prSet presAssocID="{7710502F-0023-4314-830F-BD87D721A613}" presName="parentLeftMargin" presStyleLbl="node1" presStyleIdx="0" presStyleCnt="4"/>
      <dgm:spPr/>
      <dgm:t>
        <a:bodyPr/>
        <a:lstStyle/>
        <a:p>
          <a:endParaRPr lang="en-GB"/>
        </a:p>
      </dgm:t>
    </dgm:pt>
    <dgm:pt modelId="{50A94C6A-88B5-4E2A-97EE-DCDC51AC30E1}" type="pres">
      <dgm:prSet presAssocID="{7710502F-0023-4314-830F-BD87D721A613}" presName="parentText" presStyleLbl="node1" presStyleIdx="1" presStyleCnt="4">
        <dgm:presLayoutVars>
          <dgm:chMax val="0"/>
          <dgm:bulletEnabled val="1"/>
        </dgm:presLayoutVars>
      </dgm:prSet>
      <dgm:spPr/>
      <dgm:t>
        <a:bodyPr/>
        <a:lstStyle/>
        <a:p>
          <a:endParaRPr lang="en-GB"/>
        </a:p>
      </dgm:t>
    </dgm:pt>
    <dgm:pt modelId="{EB58605B-3823-454F-9D36-AB7CA2914DAA}" type="pres">
      <dgm:prSet presAssocID="{7710502F-0023-4314-830F-BD87D721A613}" presName="negativeSpace" presStyleCnt="0"/>
      <dgm:spPr/>
    </dgm:pt>
    <dgm:pt modelId="{A8B8B6F0-EE5F-4917-9BF0-C4F5CBD915FD}" type="pres">
      <dgm:prSet presAssocID="{7710502F-0023-4314-830F-BD87D721A613}" presName="childText" presStyleLbl="conFgAcc1" presStyleIdx="1" presStyleCnt="4">
        <dgm:presLayoutVars>
          <dgm:bulletEnabled val="1"/>
        </dgm:presLayoutVars>
      </dgm:prSet>
      <dgm:spPr/>
    </dgm:pt>
    <dgm:pt modelId="{100A36BD-795C-45C5-A105-2F584BED2D48}" type="pres">
      <dgm:prSet presAssocID="{D07B997A-2E14-416A-9D2B-4C56937BFC6A}" presName="spaceBetweenRectangles" presStyleCnt="0"/>
      <dgm:spPr/>
    </dgm:pt>
    <dgm:pt modelId="{4F935444-3F43-45F3-87AC-B8FFBF58151F}" type="pres">
      <dgm:prSet presAssocID="{5C5224B9-1F9F-40D0-B318-E9B9D2D01778}" presName="parentLin" presStyleCnt="0"/>
      <dgm:spPr/>
    </dgm:pt>
    <dgm:pt modelId="{8395340F-E4DF-475F-AF8C-0A407563487D}" type="pres">
      <dgm:prSet presAssocID="{5C5224B9-1F9F-40D0-B318-E9B9D2D01778}" presName="parentLeftMargin" presStyleLbl="node1" presStyleIdx="1" presStyleCnt="4"/>
      <dgm:spPr/>
      <dgm:t>
        <a:bodyPr/>
        <a:lstStyle/>
        <a:p>
          <a:endParaRPr lang="en-GB"/>
        </a:p>
      </dgm:t>
    </dgm:pt>
    <dgm:pt modelId="{D4303CD9-8DFA-4932-9EBA-D1BA83665277}" type="pres">
      <dgm:prSet presAssocID="{5C5224B9-1F9F-40D0-B318-E9B9D2D01778}" presName="parentText" presStyleLbl="node1" presStyleIdx="2" presStyleCnt="4">
        <dgm:presLayoutVars>
          <dgm:chMax val="0"/>
          <dgm:bulletEnabled val="1"/>
        </dgm:presLayoutVars>
      </dgm:prSet>
      <dgm:spPr/>
      <dgm:t>
        <a:bodyPr/>
        <a:lstStyle/>
        <a:p>
          <a:endParaRPr lang="en-GB"/>
        </a:p>
      </dgm:t>
    </dgm:pt>
    <dgm:pt modelId="{E5A5E7A8-0445-4280-9F2B-BE7585FC050C}" type="pres">
      <dgm:prSet presAssocID="{5C5224B9-1F9F-40D0-B318-E9B9D2D01778}" presName="negativeSpace" presStyleCnt="0"/>
      <dgm:spPr/>
    </dgm:pt>
    <dgm:pt modelId="{864B38C0-07AE-4D3B-953C-502CDAE26EF5}" type="pres">
      <dgm:prSet presAssocID="{5C5224B9-1F9F-40D0-B318-E9B9D2D01778}" presName="childText" presStyleLbl="conFgAcc1" presStyleIdx="2" presStyleCnt="4">
        <dgm:presLayoutVars>
          <dgm:bulletEnabled val="1"/>
        </dgm:presLayoutVars>
      </dgm:prSet>
      <dgm:spPr/>
    </dgm:pt>
    <dgm:pt modelId="{2B05A0B6-83AB-44E8-89EE-C3BB50515C91}" type="pres">
      <dgm:prSet presAssocID="{05EF9206-598B-4814-A64F-AFD3E9DC0FF2}" presName="spaceBetweenRectangles" presStyleCnt="0"/>
      <dgm:spPr/>
    </dgm:pt>
    <dgm:pt modelId="{40CC5DE1-2F4E-479B-A201-BFEED44F6BF6}" type="pres">
      <dgm:prSet presAssocID="{B6F8FB61-2B4B-4E2F-ABDA-A31769BF2454}" presName="parentLin" presStyleCnt="0"/>
      <dgm:spPr/>
    </dgm:pt>
    <dgm:pt modelId="{193C2927-6FC8-44F4-B827-03A12DED4E9C}" type="pres">
      <dgm:prSet presAssocID="{B6F8FB61-2B4B-4E2F-ABDA-A31769BF2454}" presName="parentLeftMargin" presStyleLbl="node1" presStyleIdx="2" presStyleCnt="4"/>
      <dgm:spPr/>
      <dgm:t>
        <a:bodyPr/>
        <a:lstStyle/>
        <a:p>
          <a:endParaRPr lang="en-GB"/>
        </a:p>
      </dgm:t>
    </dgm:pt>
    <dgm:pt modelId="{2AA5453B-E054-40EE-A661-179DA2B09DE1}" type="pres">
      <dgm:prSet presAssocID="{B6F8FB61-2B4B-4E2F-ABDA-A31769BF2454}" presName="parentText" presStyleLbl="node1" presStyleIdx="3" presStyleCnt="4">
        <dgm:presLayoutVars>
          <dgm:chMax val="0"/>
          <dgm:bulletEnabled val="1"/>
        </dgm:presLayoutVars>
      </dgm:prSet>
      <dgm:spPr/>
      <dgm:t>
        <a:bodyPr/>
        <a:lstStyle/>
        <a:p>
          <a:endParaRPr lang="en-GB"/>
        </a:p>
      </dgm:t>
    </dgm:pt>
    <dgm:pt modelId="{8AF58F74-C348-45DC-B9B8-62A7281C0999}" type="pres">
      <dgm:prSet presAssocID="{B6F8FB61-2B4B-4E2F-ABDA-A31769BF2454}" presName="negativeSpace" presStyleCnt="0"/>
      <dgm:spPr/>
    </dgm:pt>
    <dgm:pt modelId="{A97E879F-43E1-4FEA-A88F-8BB3E94D1FED}" type="pres">
      <dgm:prSet presAssocID="{B6F8FB61-2B4B-4E2F-ABDA-A31769BF2454}" presName="childText" presStyleLbl="conFgAcc1" presStyleIdx="3" presStyleCnt="4">
        <dgm:presLayoutVars>
          <dgm:bulletEnabled val="1"/>
        </dgm:presLayoutVars>
      </dgm:prSet>
      <dgm:spPr/>
    </dgm:pt>
  </dgm:ptLst>
  <dgm:cxnLst>
    <dgm:cxn modelId="{36A5C987-3433-DD43-9563-C042374C86C1}" type="presOf" srcId="{B6F8FB61-2B4B-4E2F-ABDA-A31769BF2454}" destId="{193C2927-6FC8-44F4-B827-03A12DED4E9C}" srcOrd="0" destOrd="0" presId="urn:microsoft.com/office/officeart/2005/8/layout/list1"/>
    <dgm:cxn modelId="{52531776-E839-4B88-9984-1921E432F8A3}" srcId="{79BE6889-F5D4-4753-ABDA-AECCE6E6CAE5}" destId="{5C5224B9-1F9F-40D0-B318-E9B9D2D01778}" srcOrd="2" destOrd="0" parTransId="{D5D10928-DAEC-4688-9D1C-D9E04F3701A3}" sibTransId="{05EF9206-598B-4814-A64F-AFD3E9DC0FF2}"/>
    <dgm:cxn modelId="{CE01E962-1CEA-9B47-9DB6-8BFB76FBBA50}" type="presOf" srcId="{5C5224B9-1F9F-40D0-B318-E9B9D2D01778}" destId="{D4303CD9-8DFA-4932-9EBA-D1BA83665277}" srcOrd="1" destOrd="0" presId="urn:microsoft.com/office/officeart/2005/8/layout/list1"/>
    <dgm:cxn modelId="{17751442-ADC7-4CE5-BBAC-3CC0D889902E}" srcId="{79BE6889-F5D4-4753-ABDA-AECCE6E6CAE5}" destId="{B6F8FB61-2B4B-4E2F-ABDA-A31769BF2454}" srcOrd="3" destOrd="0" parTransId="{928DFB47-C376-42DE-A4AB-A2EF4DBB5266}" sibTransId="{85E8B741-5B80-49AC-A349-3A60E9948906}"/>
    <dgm:cxn modelId="{0DC6B6CA-8388-D345-998E-B6C58995CD23}" type="presOf" srcId="{7710502F-0023-4314-830F-BD87D721A613}" destId="{50A94C6A-88B5-4E2A-97EE-DCDC51AC30E1}" srcOrd="1" destOrd="0" presId="urn:microsoft.com/office/officeart/2005/8/layout/list1"/>
    <dgm:cxn modelId="{614245E6-728F-4B18-86E9-22C5209B06A7}" srcId="{79BE6889-F5D4-4753-ABDA-AECCE6E6CAE5}" destId="{6C29306A-98A4-44BA-B259-5EE1551EDC45}" srcOrd="0" destOrd="0" parTransId="{5863A78C-4DF8-4961-810A-17D2DB15FC10}" sibTransId="{97AE2A90-7E9F-40C6-B75E-E78238F4F9F7}"/>
    <dgm:cxn modelId="{15A5C223-0B40-E145-B074-8EE76738B3DF}" type="presOf" srcId="{5C5224B9-1F9F-40D0-B318-E9B9D2D01778}" destId="{8395340F-E4DF-475F-AF8C-0A407563487D}" srcOrd="0" destOrd="0" presId="urn:microsoft.com/office/officeart/2005/8/layout/list1"/>
    <dgm:cxn modelId="{B70DD9B6-C8CA-8D44-BF7F-2D5B4A41E036}" type="presOf" srcId="{6C29306A-98A4-44BA-B259-5EE1551EDC45}" destId="{38EE7E6C-1FCC-4A21-9E92-71CD7A43ECC5}" srcOrd="1" destOrd="0" presId="urn:microsoft.com/office/officeart/2005/8/layout/list1"/>
    <dgm:cxn modelId="{ACC8574B-8E01-6544-B273-316BCD3B9F71}" type="presOf" srcId="{7710502F-0023-4314-830F-BD87D721A613}" destId="{DFC115AC-A5FD-460C-95F1-220FD548A69F}" srcOrd="0" destOrd="0" presId="urn:microsoft.com/office/officeart/2005/8/layout/list1"/>
    <dgm:cxn modelId="{9C155188-7F7D-404E-A04C-906117224803}" type="presOf" srcId="{B6F8FB61-2B4B-4E2F-ABDA-A31769BF2454}" destId="{2AA5453B-E054-40EE-A661-179DA2B09DE1}" srcOrd="1" destOrd="0" presId="urn:microsoft.com/office/officeart/2005/8/layout/list1"/>
    <dgm:cxn modelId="{7D7C317A-8129-4895-B823-71F73B74C8F7}" srcId="{79BE6889-F5D4-4753-ABDA-AECCE6E6CAE5}" destId="{7710502F-0023-4314-830F-BD87D721A613}" srcOrd="1" destOrd="0" parTransId="{DFC13760-4C22-4497-9E56-9D0C2874B532}" sibTransId="{D07B997A-2E14-416A-9D2B-4C56937BFC6A}"/>
    <dgm:cxn modelId="{FCA8C130-4F23-A449-9565-1C769948A43E}" type="presOf" srcId="{6C29306A-98A4-44BA-B259-5EE1551EDC45}" destId="{30267272-0E0C-4F2E-A728-7D874FDCA79B}" srcOrd="0" destOrd="0" presId="urn:microsoft.com/office/officeart/2005/8/layout/list1"/>
    <dgm:cxn modelId="{D44B721D-B250-5B45-A185-63650417663E}" type="presOf" srcId="{79BE6889-F5D4-4753-ABDA-AECCE6E6CAE5}" destId="{C1075748-D3C5-4961-B5E1-FC9F096C105B}" srcOrd="0" destOrd="0" presId="urn:microsoft.com/office/officeart/2005/8/layout/list1"/>
    <dgm:cxn modelId="{16B65D61-53E1-A040-A27C-18D76DB32B2C}" type="presParOf" srcId="{C1075748-D3C5-4961-B5E1-FC9F096C105B}" destId="{F2726444-9016-4151-8018-6F98A81DD3FE}" srcOrd="0" destOrd="0" presId="urn:microsoft.com/office/officeart/2005/8/layout/list1"/>
    <dgm:cxn modelId="{820DB8BA-E4F0-F749-B1AA-2E66B2F21969}" type="presParOf" srcId="{F2726444-9016-4151-8018-6F98A81DD3FE}" destId="{30267272-0E0C-4F2E-A728-7D874FDCA79B}" srcOrd="0" destOrd="0" presId="urn:microsoft.com/office/officeart/2005/8/layout/list1"/>
    <dgm:cxn modelId="{1326DA09-D9B7-2244-A61F-F35938BD2D94}" type="presParOf" srcId="{F2726444-9016-4151-8018-6F98A81DD3FE}" destId="{38EE7E6C-1FCC-4A21-9E92-71CD7A43ECC5}" srcOrd="1" destOrd="0" presId="urn:microsoft.com/office/officeart/2005/8/layout/list1"/>
    <dgm:cxn modelId="{55BFBA39-E865-0D4F-83B5-EA4CA9E63680}" type="presParOf" srcId="{C1075748-D3C5-4961-B5E1-FC9F096C105B}" destId="{8B6FD1DC-643F-436A-AB90-A25556951695}" srcOrd="1" destOrd="0" presId="urn:microsoft.com/office/officeart/2005/8/layout/list1"/>
    <dgm:cxn modelId="{3504733C-E0B4-8249-8717-1CD4B1CE5A08}" type="presParOf" srcId="{C1075748-D3C5-4961-B5E1-FC9F096C105B}" destId="{0638DC01-09A9-44E8-AFFA-EE6BA1F81836}" srcOrd="2" destOrd="0" presId="urn:microsoft.com/office/officeart/2005/8/layout/list1"/>
    <dgm:cxn modelId="{BBC915A2-C1DE-B647-9BD7-2C777DA4C9DB}" type="presParOf" srcId="{C1075748-D3C5-4961-B5E1-FC9F096C105B}" destId="{7C73E52A-258B-407E-AACC-5539BBAD6848}" srcOrd="3" destOrd="0" presId="urn:microsoft.com/office/officeart/2005/8/layout/list1"/>
    <dgm:cxn modelId="{74EF7445-3B02-314C-B611-3D2316FB9F97}" type="presParOf" srcId="{C1075748-D3C5-4961-B5E1-FC9F096C105B}" destId="{406B2C84-2EEF-41BD-9519-DAE5BE5E6633}" srcOrd="4" destOrd="0" presId="urn:microsoft.com/office/officeart/2005/8/layout/list1"/>
    <dgm:cxn modelId="{41C830F9-7662-1E4E-9ADC-E789E12D3925}" type="presParOf" srcId="{406B2C84-2EEF-41BD-9519-DAE5BE5E6633}" destId="{DFC115AC-A5FD-460C-95F1-220FD548A69F}" srcOrd="0" destOrd="0" presId="urn:microsoft.com/office/officeart/2005/8/layout/list1"/>
    <dgm:cxn modelId="{54D118E6-7624-C54F-BDC5-3605C7FA8F6E}" type="presParOf" srcId="{406B2C84-2EEF-41BD-9519-DAE5BE5E6633}" destId="{50A94C6A-88B5-4E2A-97EE-DCDC51AC30E1}" srcOrd="1" destOrd="0" presId="urn:microsoft.com/office/officeart/2005/8/layout/list1"/>
    <dgm:cxn modelId="{6A70E9CD-43DF-4948-8E8F-3AE31E18C129}" type="presParOf" srcId="{C1075748-D3C5-4961-B5E1-FC9F096C105B}" destId="{EB58605B-3823-454F-9D36-AB7CA2914DAA}" srcOrd="5" destOrd="0" presId="urn:microsoft.com/office/officeart/2005/8/layout/list1"/>
    <dgm:cxn modelId="{E27B6D30-D99D-4143-A0DB-B5A04BAA7A1D}" type="presParOf" srcId="{C1075748-D3C5-4961-B5E1-FC9F096C105B}" destId="{A8B8B6F0-EE5F-4917-9BF0-C4F5CBD915FD}" srcOrd="6" destOrd="0" presId="urn:microsoft.com/office/officeart/2005/8/layout/list1"/>
    <dgm:cxn modelId="{C7236F33-5CD7-634E-8767-729FD2086037}" type="presParOf" srcId="{C1075748-D3C5-4961-B5E1-FC9F096C105B}" destId="{100A36BD-795C-45C5-A105-2F584BED2D48}" srcOrd="7" destOrd="0" presId="urn:microsoft.com/office/officeart/2005/8/layout/list1"/>
    <dgm:cxn modelId="{7DAFE070-ADE6-AD42-B44A-8D6DA51FE8EB}" type="presParOf" srcId="{C1075748-D3C5-4961-B5E1-FC9F096C105B}" destId="{4F935444-3F43-45F3-87AC-B8FFBF58151F}" srcOrd="8" destOrd="0" presId="urn:microsoft.com/office/officeart/2005/8/layout/list1"/>
    <dgm:cxn modelId="{1B82094E-F35A-4C40-AFF3-8CF6BE4D61D3}" type="presParOf" srcId="{4F935444-3F43-45F3-87AC-B8FFBF58151F}" destId="{8395340F-E4DF-475F-AF8C-0A407563487D}" srcOrd="0" destOrd="0" presId="urn:microsoft.com/office/officeart/2005/8/layout/list1"/>
    <dgm:cxn modelId="{28780DD7-0332-564D-A816-6167C5BFC782}" type="presParOf" srcId="{4F935444-3F43-45F3-87AC-B8FFBF58151F}" destId="{D4303CD9-8DFA-4932-9EBA-D1BA83665277}" srcOrd="1" destOrd="0" presId="urn:microsoft.com/office/officeart/2005/8/layout/list1"/>
    <dgm:cxn modelId="{2BE79334-5441-3443-B79A-F0656FB519AF}" type="presParOf" srcId="{C1075748-D3C5-4961-B5E1-FC9F096C105B}" destId="{E5A5E7A8-0445-4280-9F2B-BE7585FC050C}" srcOrd="9" destOrd="0" presId="urn:microsoft.com/office/officeart/2005/8/layout/list1"/>
    <dgm:cxn modelId="{FAB76CFF-9B9B-B248-998C-4C396F82F26B}" type="presParOf" srcId="{C1075748-D3C5-4961-B5E1-FC9F096C105B}" destId="{864B38C0-07AE-4D3B-953C-502CDAE26EF5}" srcOrd="10" destOrd="0" presId="urn:microsoft.com/office/officeart/2005/8/layout/list1"/>
    <dgm:cxn modelId="{2059FEE2-2057-2B41-8E85-48628265E0AF}" type="presParOf" srcId="{C1075748-D3C5-4961-B5E1-FC9F096C105B}" destId="{2B05A0B6-83AB-44E8-89EE-C3BB50515C91}" srcOrd="11" destOrd="0" presId="urn:microsoft.com/office/officeart/2005/8/layout/list1"/>
    <dgm:cxn modelId="{DB84B633-761F-304B-AB9C-233467622CBC}" type="presParOf" srcId="{C1075748-D3C5-4961-B5E1-FC9F096C105B}" destId="{40CC5DE1-2F4E-479B-A201-BFEED44F6BF6}" srcOrd="12" destOrd="0" presId="urn:microsoft.com/office/officeart/2005/8/layout/list1"/>
    <dgm:cxn modelId="{9ED8C21F-F8ED-A446-A815-BE1181DBF6BB}" type="presParOf" srcId="{40CC5DE1-2F4E-479B-A201-BFEED44F6BF6}" destId="{193C2927-6FC8-44F4-B827-03A12DED4E9C}" srcOrd="0" destOrd="0" presId="urn:microsoft.com/office/officeart/2005/8/layout/list1"/>
    <dgm:cxn modelId="{CF8A37A9-A294-FF43-9410-9AA2E808BAB8}" type="presParOf" srcId="{40CC5DE1-2F4E-479B-A201-BFEED44F6BF6}" destId="{2AA5453B-E054-40EE-A661-179DA2B09DE1}" srcOrd="1" destOrd="0" presId="urn:microsoft.com/office/officeart/2005/8/layout/list1"/>
    <dgm:cxn modelId="{3A73A99C-8F95-294A-B074-917159985459}" type="presParOf" srcId="{C1075748-D3C5-4961-B5E1-FC9F096C105B}" destId="{8AF58F74-C348-45DC-B9B8-62A7281C0999}" srcOrd="13" destOrd="0" presId="urn:microsoft.com/office/officeart/2005/8/layout/list1"/>
    <dgm:cxn modelId="{F3EB8B7E-4614-B04D-840C-E3AD4ECB3699}" type="presParOf" srcId="{C1075748-D3C5-4961-B5E1-FC9F096C105B}" destId="{A97E879F-43E1-4FEA-A88F-8BB3E94D1FED}"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CE83BEAF-6FF0-44B9-B4D2-85AA0DD096B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60D028D5-DF7E-4936-8265-F78A8E398120}">
      <dgm:prSet phldrT="[Text]"/>
      <dgm:spPr/>
      <dgm:t>
        <a:bodyPr/>
        <a:lstStyle/>
        <a:p>
          <a:r>
            <a:rPr lang="en-GB" dirty="0" smtClean="0"/>
            <a:t>Clear divisions of responsibility – horizontal differentiation</a:t>
          </a:r>
          <a:endParaRPr lang="en-GB" dirty="0"/>
        </a:p>
      </dgm:t>
    </dgm:pt>
    <dgm:pt modelId="{138C0F7E-3744-43B3-A279-78DE09F41D47}" type="parTrans" cxnId="{F3560958-5378-43CE-A92E-52126AF14C13}">
      <dgm:prSet/>
      <dgm:spPr/>
      <dgm:t>
        <a:bodyPr/>
        <a:lstStyle/>
        <a:p>
          <a:endParaRPr lang="en-GB"/>
        </a:p>
      </dgm:t>
    </dgm:pt>
    <dgm:pt modelId="{4D6FA417-BFEC-474C-90AF-C3B57A7CBA62}" type="sibTrans" cxnId="{F3560958-5378-43CE-A92E-52126AF14C13}">
      <dgm:prSet/>
      <dgm:spPr/>
      <dgm:t>
        <a:bodyPr/>
        <a:lstStyle/>
        <a:p>
          <a:endParaRPr lang="en-GB"/>
        </a:p>
      </dgm:t>
    </dgm:pt>
    <dgm:pt modelId="{5B563A3D-6028-4242-9E13-5A60FAF65EFC}">
      <dgm:prSet phldrT="[Text]"/>
      <dgm:spPr/>
      <dgm:t>
        <a:bodyPr/>
        <a:lstStyle/>
        <a:p>
          <a:r>
            <a:rPr lang="en-GB" dirty="0" smtClean="0"/>
            <a:t>Mechanisms for communication between layers – vertical coordination</a:t>
          </a:r>
          <a:endParaRPr lang="en-GB" dirty="0"/>
        </a:p>
      </dgm:t>
    </dgm:pt>
    <dgm:pt modelId="{AA870A2D-00C7-440C-9961-6FAA629D33C7}" type="parTrans" cxnId="{BDF1C97B-1D22-4B8E-AADA-CB0BB1373A1F}">
      <dgm:prSet/>
      <dgm:spPr/>
      <dgm:t>
        <a:bodyPr/>
        <a:lstStyle/>
        <a:p>
          <a:endParaRPr lang="en-GB"/>
        </a:p>
      </dgm:t>
    </dgm:pt>
    <dgm:pt modelId="{48812B1F-96C6-4B95-A99F-8D78F3F7D76E}" type="sibTrans" cxnId="{BDF1C97B-1D22-4B8E-AADA-CB0BB1373A1F}">
      <dgm:prSet/>
      <dgm:spPr/>
      <dgm:t>
        <a:bodyPr/>
        <a:lstStyle/>
        <a:p>
          <a:endParaRPr lang="en-GB"/>
        </a:p>
      </dgm:t>
    </dgm:pt>
    <dgm:pt modelId="{78DF9D08-20C6-4E82-B2B3-8038AF0E454C}">
      <dgm:prSet phldrT="[Text]"/>
      <dgm:spPr/>
      <dgm:t>
        <a:bodyPr/>
        <a:lstStyle/>
        <a:p>
          <a:r>
            <a:rPr lang="en-GB" dirty="0" smtClean="0"/>
            <a:t>Clear focus for specific functions - vertical differentiation</a:t>
          </a:r>
          <a:endParaRPr lang="en-GB" dirty="0"/>
        </a:p>
      </dgm:t>
    </dgm:pt>
    <dgm:pt modelId="{1037F6BA-C5C7-4B25-988C-AA6C93161B03}" type="parTrans" cxnId="{BFEA061A-7D8C-4DF6-8B08-B19E4A360FB4}">
      <dgm:prSet/>
      <dgm:spPr/>
      <dgm:t>
        <a:bodyPr/>
        <a:lstStyle/>
        <a:p>
          <a:endParaRPr lang="en-GB"/>
        </a:p>
      </dgm:t>
    </dgm:pt>
    <dgm:pt modelId="{BB6494C4-6FDA-4EB6-A418-68624BD8CAEE}" type="sibTrans" cxnId="{BFEA061A-7D8C-4DF6-8B08-B19E4A360FB4}">
      <dgm:prSet/>
      <dgm:spPr/>
      <dgm:t>
        <a:bodyPr/>
        <a:lstStyle/>
        <a:p>
          <a:endParaRPr lang="en-GB"/>
        </a:p>
      </dgm:t>
    </dgm:pt>
    <dgm:pt modelId="{E0F4404C-232C-44D3-93E6-5F0816A717DA}">
      <dgm:prSet/>
      <dgm:spPr/>
      <dgm:t>
        <a:bodyPr/>
        <a:lstStyle/>
        <a:p>
          <a:r>
            <a:rPr lang="en-GB" dirty="0" smtClean="0"/>
            <a:t>Explicit linking between functions – horizontal coordination </a:t>
          </a:r>
          <a:endParaRPr lang="en-GB" dirty="0"/>
        </a:p>
      </dgm:t>
    </dgm:pt>
    <dgm:pt modelId="{0E9D1CE0-1DB2-4D70-A0A4-A0CE8A90DC56}" type="parTrans" cxnId="{2A564624-F7FA-416A-9D79-7F2DCAF893E8}">
      <dgm:prSet/>
      <dgm:spPr/>
    </dgm:pt>
    <dgm:pt modelId="{01D48121-A052-4C16-B032-2B7EF768790E}" type="sibTrans" cxnId="{2A564624-F7FA-416A-9D79-7F2DCAF893E8}">
      <dgm:prSet/>
      <dgm:spPr/>
    </dgm:pt>
    <dgm:pt modelId="{C1A89186-E738-4572-A1FF-05A935915485}" type="pres">
      <dgm:prSet presAssocID="{CE83BEAF-6FF0-44B9-B4D2-85AA0DD096BC}" presName="linear" presStyleCnt="0">
        <dgm:presLayoutVars>
          <dgm:dir/>
          <dgm:animLvl val="lvl"/>
          <dgm:resizeHandles val="exact"/>
        </dgm:presLayoutVars>
      </dgm:prSet>
      <dgm:spPr/>
      <dgm:t>
        <a:bodyPr/>
        <a:lstStyle/>
        <a:p>
          <a:endParaRPr lang="en-GB"/>
        </a:p>
      </dgm:t>
    </dgm:pt>
    <dgm:pt modelId="{36268ADE-E54D-4B3A-9268-D220E721BB9D}" type="pres">
      <dgm:prSet presAssocID="{60D028D5-DF7E-4936-8265-F78A8E398120}" presName="parentLin" presStyleCnt="0"/>
      <dgm:spPr/>
    </dgm:pt>
    <dgm:pt modelId="{BCAF78F0-FA97-4986-8BDD-882B29E2E3B2}" type="pres">
      <dgm:prSet presAssocID="{60D028D5-DF7E-4936-8265-F78A8E398120}" presName="parentLeftMargin" presStyleLbl="node1" presStyleIdx="0" presStyleCnt="4"/>
      <dgm:spPr/>
      <dgm:t>
        <a:bodyPr/>
        <a:lstStyle/>
        <a:p>
          <a:endParaRPr lang="en-GB"/>
        </a:p>
      </dgm:t>
    </dgm:pt>
    <dgm:pt modelId="{D86D085F-E86A-4DBF-A310-DB32859CC114}" type="pres">
      <dgm:prSet presAssocID="{60D028D5-DF7E-4936-8265-F78A8E398120}" presName="parentText" presStyleLbl="node1" presStyleIdx="0" presStyleCnt="4" custScaleX="142857">
        <dgm:presLayoutVars>
          <dgm:chMax val="0"/>
          <dgm:bulletEnabled val="1"/>
        </dgm:presLayoutVars>
      </dgm:prSet>
      <dgm:spPr/>
      <dgm:t>
        <a:bodyPr/>
        <a:lstStyle/>
        <a:p>
          <a:endParaRPr lang="en-GB"/>
        </a:p>
      </dgm:t>
    </dgm:pt>
    <dgm:pt modelId="{34C79954-3569-4A14-A33D-DE16DDAEC949}" type="pres">
      <dgm:prSet presAssocID="{60D028D5-DF7E-4936-8265-F78A8E398120}" presName="negativeSpace" presStyleCnt="0"/>
      <dgm:spPr/>
    </dgm:pt>
    <dgm:pt modelId="{12AD30A2-24AC-4894-9499-CC7A37841004}" type="pres">
      <dgm:prSet presAssocID="{60D028D5-DF7E-4936-8265-F78A8E398120}" presName="childText" presStyleLbl="conFgAcc1" presStyleIdx="0" presStyleCnt="4">
        <dgm:presLayoutVars>
          <dgm:bulletEnabled val="1"/>
        </dgm:presLayoutVars>
      </dgm:prSet>
      <dgm:spPr/>
    </dgm:pt>
    <dgm:pt modelId="{3E8E92B2-5214-4908-9426-5CFF56A55AF7}" type="pres">
      <dgm:prSet presAssocID="{4D6FA417-BFEC-474C-90AF-C3B57A7CBA62}" presName="spaceBetweenRectangles" presStyleCnt="0"/>
      <dgm:spPr/>
    </dgm:pt>
    <dgm:pt modelId="{2DDD1C74-CDB2-424B-82DA-BAED35D73A48}" type="pres">
      <dgm:prSet presAssocID="{5B563A3D-6028-4242-9E13-5A60FAF65EFC}" presName="parentLin" presStyleCnt="0"/>
      <dgm:spPr/>
    </dgm:pt>
    <dgm:pt modelId="{F4B63B64-782B-4ABA-B125-4375D80D6FD5}" type="pres">
      <dgm:prSet presAssocID="{5B563A3D-6028-4242-9E13-5A60FAF65EFC}" presName="parentLeftMargin" presStyleLbl="node1" presStyleIdx="0" presStyleCnt="4"/>
      <dgm:spPr/>
      <dgm:t>
        <a:bodyPr/>
        <a:lstStyle/>
        <a:p>
          <a:endParaRPr lang="en-GB"/>
        </a:p>
      </dgm:t>
    </dgm:pt>
    <dgm:pt modelId="{08934AE7-CAF9-4C5F-912D-52FE80AC4B00}" type="pres">
      <dgm:prSet presAssocID="{5B563A3D-6028-4242-9E13-5A60FAF65EFC}" presName="parentText" presStyleLbl="node1" presStyleIdx="1" presStyleCnt="4" custScaleX="142857">
        <dgm:presLayoutVars>
          <dgm:chMax val="0"/>
          <dgm:bulletEnabled val="1"/>
        </dgm:presLayoutVars>
      </dgm:prSet>
      <dgm:spPr/>
      <dgm:t>
        <a:bodyPr/>
        <a:lstStyle/>
        <a:p>
          <a:endParaRPr lang="en-GB"/>
        </a:p>
      </dgm:t>
    </dgm:pt>
    <dgm:pt modelId="{43477142-0FCC-4BEE-A91B-EF9F81D54B88}" type="pres">
      <dgm:prSet presAssocID="{5B563A3D-6028-4242-9E13-5A60FAF65EFC}" presName="negativeSpace" presStyleCnt="0"/>
      <dgm:spPr/>
    </dgm:pt>
    <dgm:pt modelId="{6D5D4416-522B-4615-9640-BC6033EA1C21}" type="pres">
      <dgm:prSet presAssocID="{5B563A3D-6028-4242-9E13-5A60FAF65EFC}" presName="childText" presStyleLbl="conFgAcc1" presStyleIdx="1" presStyleCnt="4">
        <dgm:presLayoutVars>
          <dgm:bulletEnabled val="1"/>
        </dgm:presLayoutVars>
      </dgm:prSet>
      <dgm:spPr/>
    </dgm:pt>
    <dgm:pt modelId="{6DA52E1A-504C-49A5-99A3-6ABB019EE7A6}" type="pres">
      <dgm:prSet presAssocID="{48812B1F-96C6-4B95-A99F-8D78F3F7D76E}" presName="spaceBetweenRectangles" presStyleCnt="0"/>
      <dgm:spPr/>
    </dgm:pt>
    <dgm:pt modelId="{C7570123-F9C7-490A-AD91-0965A8FEF338}" type="pres">
      <dgm:prSet presAssocID="{78DF9D08-20C6-4E82-B2B3-8038AF0E454C}" presName="parentLin" presStyleCnt="0"/>
      <dgm:spPr/>
    </dgm:pt>
    <dgm:pt modelId="{C4196EF8-97C2-4A80-B3D6-E30E437F38C1}" type="pres">
      <dgm:prSet presAssocID="{78DF9D08-20C6-4E82-B2B3-8038AF0E454C}" presName="parentLeftMargin" presStyleLbl="node1" presStyleIdx="1" presStyleCnt="4"/>
      <dgm:spPr/>
      <dgm:t>
        <a:bodyPr/>
        <a:lstStyle/>
        <a:p>
          <a:endParaRPr lang="en-GB"/>
        </a:p>
      </dgm:t>
    </dgm:pt>
    <dgm:pt modelId="{22C297C6-9BD4-47CC-AC83-90BA58434F30}" type="pres">
      <dgm:prSet presAssocID="{78DF9D08-20C6-4E82-B2B3-8038AF0E454C}" presName="parentText" presStyleLbl="node1" presStyleIdx="2" presStyleCnt="4" custScaleX="142857">
        <dgm:presLayoutVars>
          <dgm:chMax val="0"/>
          <dgm:bulletEnabled val="1"/>
        </dgm:presLayoutVars>
      </dgm:prSet>
      <dgm:spPr/>
      <dgm:t>
        <a:bodyPr/>
        <a:lstStyle/>
        <a:p>
          <a:endParaRPr lang="en-GB"/>
        </a:p>
      </dgm:t>
    </dgm:pt>
    <dgm:pt modelId="{612715C0-1168-4CA8-8804-A2FA9D394A91}" type="pres">
      <dgm:prSet presAssocID="{78DF9D08-20C6-4E82-B2B3-8038AF0E454C}" presName="negativeSpace" presStyleCnt="0"/>
      <dgm:spPr/>
    </dgm:pt>
    <dgm:pt modelId="{B4A0F3DA-3AAB-456C-83BF-54E9CA9E7896}" type="pres">
      <dgm:prSet presAssocID="{78DF9D08-20C6-4E82-B2B3-8038AF0E454C}" presName="childText" presStyleLbl="conFgAcc1" presStyleIdx="2" presStyleCnt="4">
        <dgm:presLayoutVars>
          <dgm:bulletEnabled val="1"/>
        </dgm:presLayoutVars>
      </dgm:prSet>
      <dgm:spPr/>
    </dgm:pt>
    <dgm:pt modelId="{FCA83C81-FABD-4F31-A5D4-7F8821DB476C}" type="pres">
      <dgm:prSet presAssocID="{BB6494C4-6FDA-4EB6-A418-68624BD8CAEE}" presName="spaceBetweenRectangles" presStyleCnt="0"/>
      <dgm:spPr/>
    </dgm:pt>
    <dgm:pt modelId="{3BBBDAC7-67CB-4869-B6A9-AC7EE2724C06}" type="pres">
      <dgm:prSet presAssocID="{E0F4404C-232C-44D3-93E6-5F0816A717DA}" presName="parentLin" presStyleCnt="0"/>
      <dgm:spPr/>
    </dgm:pt>
    <dgm:pt modelId="{3A6CCBB9-B622-4FB4-AE7B-C6247F2CC83D}" type="pres">
      <dgm:prSet presAssocID="{E0F4404C-232C-44D3-93E6-5F0816A717DA}" presName="parentLeftMargin" presStyleLbl="node1" presStyleIdx="2" presStyleCnt="4"/>
      <dgm:spPr/>
      <dgm:t>
        <a:bodyPr/>
        <a:lstStyle/>
        <a:p>
          <a:endParaRPr lang="en-GB"/>
        </a:p>
      </dgm:t>
    </dgm:pt>
    <dgm:pt modelId="{47242BC0-48CF-47A1-9A80-7251369F9008}" type="pres">
      <dgm:prSet presAssocID="{E0F4404C-232C-44D3-93E6-5F0816A717DA}" presName="parentText" presStyleLbl="node1" presStyleIdx="3" presStyleCnt="4" custScaleX="142857">
        <dgm:presLayoutVars>
          <dgm:chMax val="0"/>
          <dgm:bulletEnabled val="1"/>
        </dgm:presLayoutVars>
      </dgm:prSet>
      <dgm:spPr/>
      <dgm:t>
        <a:bodyPr/>
        <a:lstStyle/>
        <a:p>
          <a:endParaRPr lang="en-GB"/>
        </a:p>
      </dgm:t>
    </dgm:pt>
    <dgm:pt modelId="{FD1F28AB-D06E-4B1C-AD5B-29132749E4BF}" type="pres">
      <dgm:prSet presAssocID="{E0F4404C-232C-44D3-93E6-5F0816A717DA}" presName="negativeSpace" presStyleCnt="0"/>
      <dgm:spPr/>
    </dgm:pt>
    <dgm:pt modelId="{FEE6D20F-F846-4BDE-B879-CB2A4B03DC42}" type="pres">
      <dgm:prSet presAssocID="{E0F4404C-232C-44D3-93E6-5F0816A717DA}" presName="childText" presStyleLbl="conFgAcc1" presStyleIdx="3" presStyleCnt="4">
        <dgm:presLayoutVars>
          <dgm:bulletEnabled val="1"/>
        </dgm:presLayoutVars>
      </dgm:prSet>
      <dgm:spPr/>
    </dgm:pt>
  </dgm:ptLst>
  <dgm:cxnLst>
    <dgm:cxn modelId="{41D668F7-1F21-E04A-BFB0-E4A33640ADAE}" type="presOf" srcId="{78DF9D08-20C6-4E82-B2B3-8038AF0E454C}" destId="{22C297C6-9BD4-47CC-AC83-90BA58434F30}" srcOrd="1" destOrd="0" presId="urn:microsoft.com/office/officeart/2005/8/layout/list1"/>
    <dgm:cxn modelId="{55935FFD-1804-7C4E-AA76-B5274DED8EAA}" type="presOf" srcId="{60D028D5-DF7E-4936-8265-F78A8E398120}" destId="{BCAF78F0-FA97-4986-8BDD-882B29E2E3B2}" srcOrd="0" destOrd="0" presId="urn:microsoft.com/office/officeart/2005/8/layout/list1"/>
    <dgm:cxn modelId="{F3560958-5378-43CE-A92E-52126AF14C13}" srcId="{CE83BEAF-6FF0-44B9-B4D2-85AA0DD096BC}" destId="{60D028D5-DF7E-4936-8265-F78A8E398120}" srcOrd="0" destOrd="0" parTransId="{138C0F7E-3744-43B3-A279-78DE09F41D47}" sibTransId="{4D6FA417-BFEC-474C-90AF-C3B57A7CBA62}"/>
    <dgm:cxn modelId="{2A423326-2A4F-584F-B637-DF64279774AE}" type="presOf" srcId="{E0F4404C-232C-44D3-93E6-5F0816A717DA}" destId="{47242BC0-48CF-47A1-9A80-7251369F9008}" srcOrd="1" destOrd="0" presId="urn:microsoft.com/office/officeart/2005/8/layout/list1"/>
    <dgm:cxn modelId="{BEBB52FF-C84C-0D47-ABDC-DAA4E1F3DCF9}" type="presOf" srcId="{E0F4404C-232C-44D3-93E6-5F0816A717DA}" destId="{3A6CCBB9-B622-4FB4-AE7B-C6247F2CC83D}" srcOrd="0" destOrd="0" presId="urn:microsoft.com/office/officeart/2005/8/layout/list1"/>
    <dgm:cxn modelId="{E5A9DB03-EED5-A147-ABBF-5571A8E40760}" type="presOf" srcId="{5B563A3D-6028-4242-9E13-5A60FAF65EFC}" destId="{F4B63B64-782B-4ABA-B125-4375D80D6FD5}" srcOrd="0" destOrd="0" presId="urn:microsoft.com/office/officeart/2005/8/layout/list1"/>
    <dgm:cxn modelId="{86E83EBC-DC45-D644-8454-40E4AABF8B0C}" type="presOf" srcId="{CE83BEAF-6FF0-44B9-B4D2-85AA0DD096BC}" destId="{C1A89186-E738-4572-A1FF-05A935915485}" srcOrd="0" destOrd="0" presId="urn:microsoft.com/office/officeart/2005/8/layout/list1"/>
    <dgm:cxn modelId="{2A564624-F7FA-416A-9D79-7F2DCAF893E8}" srcId="{CE83BEAF-6FF0-44B9-B4D2-85AA0DD096BC}" destId="{E0F4404C-232C-44D3-93E6-5F0816A717DA}" srcOrd="3" destOrd="0" parTransId="{0E9D1CE0-1DB2-4D70-A0A4-A0CE8A90DC56}" sibTransId="{01D48121-A052-4C16-B032-2B7EF768790E}"/>
    <dgm:cxn modelId="{C2A42FE3-52F5-5744-8913-8CAE7E90D5B9}" type="presOf" srcId="{60D028D5-DF7E-4936-8265-F78A8E398120}" destId="{D86D085F-E86A-4DBF-A310-DB32859CC114}" srcOrd="1" destOrd="0" presId="urn:microsoft.com/office/officeart/2005/8/layout/list1"/>
    <dgm:cxn modelId="{0FCE866E-C252-8542-AFB1-E2599FE91E95}" type="presOf" srcId="{5B563A3D-6028-4242-9E13-5A60FAF65EFC}" destId="{08934AE7-CAF9-4C5F-912D-52FE80AC4B00}" srcOrd="1" destOrd="0" presId="urn:microsoft.com/office/officeart/2005/8/layout/list1"/>
    <dgm:cxn modelId="{5D2AA8E9-E3B8-4B46-9A5A-383C3857282F}" type="presOf" srcId="{78DF9D08-20C6-4E82-B2B3-8038AF0E454C}" destId="{C4196EF8-97C2-4A80-B3D6-E30E437F38C1}" srcOrd="0" destOrd="0" presId="urn:microsoft.com/office/officeart/2005/8/layout/list1"/>
    <dgm:cxn modelId="{BDF1C97B-1D22-4B8E-AADA-CB0BB1373A1F}" srcId="{CE83BEAF-6FF0-44B9-B4D2-85AA0DD096BC}" destId="{5B563A3D-6028-4242-9E13-5A60FAF65EFC}" srcOrd="1" destOrd="0" parTransId="{AA870A2D-00C7-440C-9961-6FAA629D33C7}" sibTransId="{48812B1F-96C6-4B95-A99F-8D78F3F7D76E}"/>
    <dgm:cxn modelId="{BFEA061A-7D8C-4DF6-8B08-B19E4A360FB4}" srcId="{CE83BEAF-6FF0-44B9-B4D2-85AA0DD096BC}" destId="{78DF9D08-20C6-4E82-B2B3-8038AF0E454C}" srcOrd="2" destOrd="0" parTransId="{1037F6BA-C5C7-4B25-988C-AA6C93161B03}" sibTransId="{BB6494C4-6FDA-4EB6-A418-68624BD8CAEE}"/>
    <dgm:cxn modelId="{DB628972-685C-6343-A48A-AF285EEDA8D6}" type="presParOf" srcId="{C1A89186-E738-4572-A1FF-05A935915485}" destId="{36268ADE-E54D-4B3A-9268-D220E721BB9D}" srcOrd="0" destOrd="0" presId="urn:microsoft.com/office/officeart/2005/8/layout/list1"/>
    <dgm:cxn modelId="{B54B7C00-4A99-FC41-A40B-FD8E90E01AB5}" type="presParOf" srcId="{36268ADE-E54D-4B3A-9268-D220E721BB9D}" destId="{BCAF78F0-FA97-4986-8BDD-882B29E2E3B2}" srcOrd="0" destOrd="0" presId="urn:microsoft.com/office/officeart/2005/8/layout/list1"/>
    <dgm:cxn modelId="{8FE33DF2-9FF3-CF42-AAC3-D02BB915AF64}" type="presParOf" srcId="{36268ADE-E54D-4B3A-9268-D220E721BB9D}" destId="{D86D085F-E86A-4DBF-A310-DB32859CC114}" srcOrd="1" destOrd="0" presId="urn:microsoft.com/office/officeart/2005/8/layout/list1"/>
    <dgm:cxn modelId="{8AD999F7-69E3-0041-B8B1-17FBBCFF6105}" type="presParOf" srcId="{C1A89186-E738-4572-A1FF-05A935915485}" destId="{34C79954-3569-4A14-A33D-DE16DDAEC949}" srcOrd="1" destOrd="0" presId="urn:microsoft.com/office/officeart/2005/8/layout/list1"/>
    <dgm:cxn modelId="{9AD58AD0-2B9C-684B-BE1F-CF1818E4A5F2}" type="presParOf" srcId="{C1A89186-E738-4572-A1FF-05A935915485}" destId="{12AD30A2-24AC-4894-9499-CC7A37841004}" srcOrd="2" destOrd="0" presId="urn:microsoft.com/office/officeart/2005/8/layout/list1"/>
    <dgm:cxn modelId="{C7289EFB-4C9A-0846-9201-39F837E6B67D}" type="presParOf" srcId="{C1A89186-E738-4572-A1FF-05A935915485}" destId="{3E8E92B2-5214-4908-9426-5CFF56A55AF7}" srcOrd="3" destOrd="0" presId="urn:microsoft.com/office/officeart/2005/8/layout/list1"/>
    <dgm:cxn modelId="{86D42C40-CC41-C547-8F66-F7C96951A706}" type="presParOf" srcId="{C1A89186-E738-4572-A1FF-05A935915485}" destId="{2DDD1C74-CDB2-424B-82DA-BAED35D73A48}" srcOrd="4" destOrd="0" presId="urn:microsoft.com/office/officeart/2005/8/layout/list1"/>
    <dgm:cxn modelId="{40FAA98F-1E7A-C840-BC58-92B5DE9937F8}" type="presParOf" srcId="{2DDD1C74-CDB2-424B-82DA-BAED35D73A48}" destId="{F4B63B64-782B-4ABA-B125-4375D80D6FD5}" srcOrd="0" destOrd="0" presId="urn:microsoft.com/office/officeart/2005/8/layout/list1"/>
    <dgm:cxn modelId="{A25E09E2-FD1B-8144-A1DC-4D8FC5E85BC3}" type="presParOf" srcId="{2DDD1C74-CDB2-424B-82DA-BAED35D73A48}" destId="{08934AE7-CAF9-4C5F-912D-52FE80AC4B00}" srcOrd="1" destOrd="0" presId="urn:microsoft.com/office/officeart/2005/8/layout/list1"/>
    <dgm:cxn modelId="{263576EB-3585-E144-9B68-3DB67E88CE85}" type="presParOf" srcId="{C1A89186-E738-4572-A1FF-05A935915485}" destId="{43477142-0FCC-4BEE-A91B-EF9F81D54B88}" srcOrd="5" destOrd="0" presId="urn:microsoft.com/office/officeart/2005/8/layout/list1"/>
    <dgm:cxn modelId="{7CBBC7B3-013B-CF42-B091-4231D1E47ACB}" type="presParOf" srcId="{C1A89186-E738-4572-A1FF-05A935915485}" destId="{6D5D4416-522B-4615-9640-BC6033EA1C21}" srcOrd="6" destOrd="0" presId="urn:microsoft.com/office/officeart/2005/8/layout/list1"/>
    <dgm:cxn modelId="{BDA9F548-188F-D84D-9786-9DB467D76B5D}" type="presParOf" srcId="{C1A89186-E738-4572-A1FF-05A935915485}" destId="{6DA52E1A-504C-49A5-99A3-6ABB019EE7A6}" srcOrd="7" destOrd="0" presId="urn:microsoft.com/office/officeart/2005/8/layout/list1"/>
    <dgm:cxn modelId="{CD9D035C-5565-6F4D-99A1-0607A64848D7}" type="presParOf" srcId="{C1A89186-E738-4572-A1FF-05A935915485}" destId="{C7570123-F9C7-490A-AD91-0965A8FEF338}" srcOrd="8" destOrd="0" presId="urn:microsoft.com/office/officeart/2005/8/layout/list1"/>
    <dgm:cxn modelId="{124A7E67-C2D7-F647-8B55-D4395563686A}" type="presParOf" srcId="{C7570123-F9C7-490A-AD91-0965A8FEF338}" destId="{C4196EF8-97C2-4A80-B3D6-E30E437F38C1}" srcOrd="0" destOrd="0" presId="urn:microsoft.com/office/officeart/2005/8/layout/list1"/>
    <dgm:cxn modelId="{43A8CFFC-1A84-834E-8845-CA685E48F7D4}" type="presParOf" srcId="{C7570123-F9C7-490A-AD91-0965A8FEF338}" destId="{22C297C6-9BD4-47CC-AC83-90BA58434F30}" srcOrd="1" destOrd="0" presId="urn:microsoft.com/office/officeart/2005/8/layout/list1"/>
    <dgm:cxn modelId="{0E598AEA-7519-B443-803B-FA4E4F2BCDB8}" type="presParOf" srcId="{C1A89186-E738-4572-A1FF-05A935915485}" destId="{612715C0-1168-4CA8-8804-A2FA9D394A91}" srcOrd="9" destOrd="0" presId="urn:microsoft.com/office/officeart/2005/8/layout/list1"/>
    <dgm:cxn modelId="{12C54F01-18E5-EE4D-AD49-0C0CFF610F58}" type="presParOf" srcId="{C1A89186-E738-4572-A1FF-05A935915485}" destId="{B4A0F3DA-3AAB-456C-83BF-54E9CA9E7896}" srcOrd="10" destOrd="0" presId="urn:microsoft.com/office/officeart/2005/8/layout/list1"/>
    <dgm:cxn modelId="{F485D288-E985-C044-83F4-C7463946ED60}" type="presParOf" srcId="{C1A89186-E738-4572-A1FF-05A935915485}" destId="{FCA83C81-FABD-4F31-A5D4-7F8821DB476C}" srcOrd="11" destOrd="0" presId="urn:microsoft.com/office/officeart/2005/8/layout/list1"/>
    <dgm:cxn modelId="{A2141037-5A3A-CE40-8906-197E836274B8}" type="presParOf" srcId="{C1A89186-E738-4572-A1FF-05A935915485}" destId="{3BBBDAC7-67CB-4869-B6A9-AC7EE2724C06}" srcOrd="12" destOrd="0" presId="urn:microsoft.com/office/officeart/2005/8/layout/list1"/>
    <dgm:cxn modelId="{D4C90078-385D-064A-B5A3-79A7889BCB3B}" type="presParOf" srcId="{3BBBDAC7-67CB-4869-B6A9-AC7EE2724C06}" destId="{3A6CCBB9-B622-4FB4-AE7B-C6247F2CC83D}" srcOrd="0" destOrd="0" presId="urn:microsoft.com/office/officeart/2005/8/layout/list1"/>
    <dgm:cxn modelId="{BDDEADD1-7AE2-4943-B6A0-5B00807B446A}" type="presParOf" srcId="{3BBBDAC7-67CB-4869-B6A9-AC7EE2724C06}" destId="{47242BC0-48CF-47A1-9A80-7251369F9008}" srcOrd="1" destOrd="0" presId="urn:microsoft.com/office/officeart/2005/8/layout/list1"/>
    <dgm:cxn modelId="{B412047A-EBD6-384F-A220-F6C71E5CCDE0}" type="presParOf" srcId="{C1A89186-E738-4572-A1FF-05A935915485}" destId="{FD1F28AB-D06E-4B1C-AD5B-29132749E4BF}" srcOrd="13" destOrd="0" presId="urn:microsoft.com/office/officeart/2005/8/layout/list1"/>
    <dgm:cxn modelId="{A68AC345-F348-9F41-9432-135D25A0B362}" type="presParOf" srcId="{C1A89186-E738-4572-A1FF-05A935915485}" destId="{FEE6D20F-F846-4BDE-B879-CB2A4B03DC42}"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F04B2412-BB70-4125-95B0-FAE014A20027}"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GB"/>
        </a:p>
      </dgm:t>
    </dgm:pt>
    <dgm:pt modelId="{30FA7193-CD93-4853-8960-868BF93E6B5B}">
      <dgm:prSet phldrT="[Text]"/>
      <dgm:spPr/>
      <dgm:t>
        <a:bodyPr/>
        <a:lstStyle/>
        <a:p>
          <a:r>
            <a:rPr lang="en-GB"/>
            <a:t>Safeguarding Adults Board </a:t>
          </a:r>
        </a:p>
      </dgm:t>
    </dgm:pt>
    <dgm:pt modelId="{341A9B2F-295C-4D59-B72D-A91C29A37D69}" type="parTrans" cxnId="{65DB4BD0-58D3-43E8-B9A3-56E2037B5B5B}">
      <dgm:prSet/>
      <dgm:spPr/>
      <dgm:t>
        <a:bodyPr/>
        <a:lstStyle/>
        <a:p>
          <a:endParaRPr lang="en-GB"/>
        </a:p>
      </dgm:t>
    </dgm:pt>
    <dgm:pt modelId="{D0EA8D68-05A1-4F8B-A659-6E64CE83AA18}" type="sibTrans" cxnId="{65DB4BD0-58D3-43E8-B9A3-56E2037B5B5B}">
      <dgm:prSet/>
      <dgm:spPr/>
      <dgm:t>
        <a:bodyPr/>
        <a:lstStyle/>
        <a:p>
          <a:endParaRPr lang="en-GB"/>
        </a:p>
      </dgm:t>
    </dgm:pt>
    <dgm:pt modelId="{8E5C1C73-2632-48DE-803E-A52F480FBE57}">
      <dgm:prSet phldrT="[Text]"/>
      <dgm:spPr/>
      <dgm:t>
        <a:bodyPr/>
        <a:lstStyle/>
        <a:p>
          <a:r>
            <a:rPr lang="en-GB"/>
            <a:t>Sub-Group 1</a:t>
          </a:r>
        </a:p>
        <a:p>
          <a:endParaRPr lang="en-GB"/>
        </a:p>
      </dgm:t>
    </dgm:pt>
    <dgm:pt modelId="{16EA195A-F8EF-4F41-8D77-FEF0523BF383}" type="parTrans" cxnId="{1E6C29F0-1393-4A49-95AB-36DBF9B7C1BD}">
      <dgm:prSet/>
      <dgm:spPr/>
      <dgm:t>
        <a:bodyPr/>
        <a:lstStyle/>
        <a:p>
          <a:endParaRPr lang="en-GB"/>
        </a:p>
      </dgm:t>
    </dgm:pt>
    <dgm:pt modelId="{EE16FDB1-FECB-4C15-A264-7ECA2BFCA00C}" type="sibTrans" cxnId="{1E6C29F0-1393-4A49-95AB-36DBF9B7C1BD}">
      <dgm:prSet/>
      <dgm:spPr/>
      <dgm:t>
        <a:bodyPr/>
        <a:lstStyle/>
        <a:p>
          <a:endParaRPr lang="en-GB"/>
        </a:p>
      </dgm:t>
    </dgm:pt>
    <dgm:pt modelId="{F2537B79-D87D-4666-BEDC-32DC35B9BDDF}">
      <dgm:prSet/>
      <dgm:spPr/>
      <dgm:t>
        <a:bodyPr/>
        <a:lstStyle/>
        <a:p>
          <a:r>
            <a:rPr lang="en-GB"/>
            <a:t>Sub-Group 4</a:t>
          </a:r>
        </a:p>
        <a:p>
          <a:endParaRPr lang="en-GB"/>
        </a:p>
      </dgm:t>
    </dgm:pt>
    <dgm:pt modelId="{E296CAB5-0419-4D6C-B2E5-2B133092447A}" type="parTrans" cxnId="{D83A320B-FF32-4F87-8C32-A779ECF3255B}">
      <dgm:prSet/>
      <dgm:spPr/>
      <dgm:t>
        <a:bodyPr/>
        <a:lstStyle/>
        <a:p>
          <a:endParaRPr lang="en-GB"/>
        </a:p>
      </dgm:t>
    </dgm:pt>
    <dgm:pt modelId="{0257F1FB-819C-49D5-A780-242FA7B42F3D}" type="sibTrans" cxnId="{D83A320B-FF32-4F87-8C32-A779ECF3255B}">
      <dgm:prSet/>
      <dgm:spPr/>
      <dgm:t>
        <a:bodyPr/>
        <a:lstStyle/>
        <a:p>
          <a:endParaRPr lang="en-GB"/>
        </a:p>
      </dgm:t>
    </dgm:pt>
    <dgm:pt modelId="{79312E2F-980E-40B6-821A-A0A01935095D}">
      <dgm:prSet/>
      <dgm:spPr/>
      <dgm:t>
        <a:bodyPr/>
        <a:lstStyle/>
        <a:p>
          <a:r>
            <a:rPr lang="en-GB"/>
            <a:t>Sub-Group 2</a:t>
          </a:r>
        </a:p>
        <a:p>
          <a:endParaRPr lang="en-GB"/>
        </a:p>
      </dgm:t>
    </dgm:pt>
    <dgm:pt modelId="{415E4418-1F59-4519-B122-968D083AFAB0}" type="parTrans" cxnId="{8F4A17B9-7D30-418E-9AED-9D1BBDBDFAA0}">
      <dgm:prSet/>
      <dgm:spPr/>
      <dgm:t>
        <a:bodyPr/>
        <a:lstStyle/>
        <a:p>
          <a:endParaRPr lang="en-GB"/>
        </a:p>
      </dgm:t>
    </dgm:pt>
    <dgm:pt modelId="{29E6C074-3090-4DA8-A4CB-88DDFDB0B528}" type="sibTrans" cxnId="{8F4A17B9-7D30-418E-9AED-9D1BBDBDFAA0}">
      <dgm:prSet/>
      <dgm:spPr/>
      <dgm:t>
        <a:bodyPr/>
        <a:lstStyle/>
        <a:p>
          <a:endParaRPr lang="en-GB"/>
        </a:p>
      </dgm:t>
    </dgm:pt>
    <dgm:pt modelId="{B0706D90-9E96-45DF-B8B5-D7298447BA29}">
      <dgm:prSet/>
      <dgm:spPr/>
      <dgm:t>
        <a:bodyPr/>
        <a:lstStyle/>
        <a:p>
          <a:r>
            <a:rPr lang="en-GB"/>
            <a:t>Sub-Group 3</a:t>
          </a:r>
        </a:p>
        <a:p>
          <a:endParaRPr lang="en-GB"/>
        </a:p>
      </dgm:t>
    </dgm:pt>
    <dgm:pt modelId="{26C1EDFB-A3D1-4AD0-B86A-74B31343B56B}" type="parTrans" cxnId="{1903EE99-EFFB-4108-8BC7-413ED2023CF0}">
      <dgm:prSet/>
      <dgm:spPr/>
      <dgm:t>
        <a:bodyPr/>
        <a:lstStyle/>
        <a:p>
          <a:endParaRPr lang="en-GB"/>
        </a:p>
      </dgm:t>
    </dgm:pt>
    <dgm:pt modelId="{94AFE199-8C3B-4A08-B88B-01F465405538}" type="sibTrans" cxnId="{1903EE99-EFFB-4108-8BC7-413ED2023CF0}">
      <dgm:prSet/>
      <dgm:spPr/>
      <dgm:t>
        <a:bodyPr/>
        <a:lstStyle/>
        <a:p>
          <a:endParaRPr lang="en-GB"/>
        </a:p>
      </dgm:t>
    </dgm:pt>
    <dgm:pt modelId="{E866FD19-14ED-4BE3-9569-3A2CE2EF581C}">
      <dgm:prSet phldrT="[Text]"/>
      <dgm:spPr/>
      <dgm:t>
        <a:bodyPr/>
        <a:lstStyle/>
        <a:p>
          <a:r>
            <a:rPr lang="en-GB"/>
            <a:t>Safeguarding Adults          Operational Group</a:t>
          </a:r>
        </a:p>
      </dgm:t>
    </dgm:pt>
    <dgm:pt modelId="{15BC43A5-B79C-495C-978B-5E29328441A6}" type="sibTrans" cxnId="{5B648725-8DA9-4337-B890-991FC86212CF}">
      <dgm:prSet/>
      <dgm:spPr/>
      <dgm:t>
        <a:bodyPr/>
        <a:lstStyle/>
        <a:p>
          <a:endParaRPr lang="en-GB"/>
        </a:p>
      </dgm:t>
    </dgm:pt>
    <dgm:pt modelId="{028D94E0-2EE7-4C38-9061-79EC586D5C29}" type="parTrans" cxnId="{5B648725-8DA9-4337-B890-991FC86212CF}">
      <dgm:prSet/>
      <dgm:spPr/>
      <dgm:t>
        <a:bodyPr/>
        <a:lstStyle/>
        <a:p>
          <a:endParaRPr lang="en-GB"/>
        </a:p>
      </dgm:t>
    </dgm:pt>
    <dgm:pt modelId="{2900AAE7-47B2-4092-95C6-A862EA6BB63D}" type="pres">
      <dgm:prSet presAssocID="{F04B2412-BB70-4125-95B0-FAE014A20027}" presName="hierChild1" presStyleCnt="0">
        <dgm:presLayoutVars>
          <dgm:chPref val="1"/>
          <dgm:dir/>
          <dgm:animOne val="branch"/>
          <dgm:animLvl val="lvl"/>
          <dgm:resizeHandles/>
        </dgm:presLayoutVars>
      </dgm:prSet>
      <dgm:spPr/>
      <dgm:t>
        <a:bodyPr/>
        <a:lstStyle/>
        <a:p>
          <a:endParaRPr lang="en-GB"/>
        </a:p>
      </dgm:t>
    </dgm:pt>
    <dgm:pt modelId="{32AD6710-25B5-460E-A7AE-FDA35671025D}" type="pres">
      <dgm:prSet presAssocID="{30FA7193-CD93-4853-8960-868BF93E6B5B}" presName="hierRoot1" presStyleCnt="0"/>
      <dgm:spPr/>
    </dgm:pt>
    <dgm:pt modelId="{E30C55FB-F872-407B-A0F4-ABAFB1655C83}" type="pres">
      <dgm:prSet presAssocID="{30FA7193-CD93-4853-8960-868BF93E6B5B}" presName="composite" presStyleCnt="0"/>
      <dgm:spPr/>
    </dgm:pt>
    <dgm:pt modelId="{0760C31A-5A10-412F-8F33-83063A96E969}" type="pres">
      <dgm:prSet presAssocID="{30FA7193-CD93-4853-8960-868BF93E6B5B}" presName="background" presStyleLbl="node0" presStyleIdx="0" presStyleCnt="1"/>
      <dgm:spPr/>
    </dgm:pt>
    <dgm:pt modelId="{C0455655-26C6-425F-A4AF-96531BABEA6A}" type="pres">
      <dgm:prSet presAssocID="{30FA7193-CD93-4853-8960-868BF93E6B5B}" presName="text" presStyleLbl="fgAcc0" presStyleIdx="0" presStyleCnt="1" custScaleX="325854">
        <dgm:presLayoutVars>
          <dgm:chPref val="3"/>
        </dgm:presLayoutVars>
      </dgm:prSet>
      <dgm:spPr/>
      <dgm:t>
        <a:bodyPr/>
        <a:lstStyle/>
        <a:p>
          <a:endParaRPr lang="en-GB"/>
        </a:p>
      </dgm:t>
    </dgm:pt>
    <dgm:pt modelId="{85BBD502-6316-435F-A408-2C3D51D46BA0}" type="pres">
      <dgm:prSet presAssocID="{30FA7193-CD93-4853-8960-868BF93E6B5B}" presName="hierChild2" presStyleCnt="0"/>
      <dgm:spPr/>
    </dgm:pt>
    <dgm:pt modelId="{EAB68845-B913-4BB1-AB72-27BD58ACAA2F}" type="pres">
      <dgm:prSet presAssocID="{028D94E0-2EE7-4C38-9061-79EC586D5C29}" presName="Name10" presStyleLbl="parChTrans1D2" presStyleIdx="0" presStyleCnt="1"/>
      <dgm:spPr/>
      <dgm:t>
        <a:bodyPr/>
        <a:lstStyle/>
        <a:p>
          <a:endParaRPr lang="en-GB"/>
        </a:p>
      </dgm:t>
    </dgm:pt>
    <dgm:pt modelId="{3C8B1F6B-FBCC-4554-B84E-FA329C16C510}" type="pres">
      <dgm:prSet presAssocID="{E866FD19-14ED-4BE3-9569-3A2CE2EF581C}" presName="hierRoot2" presStyleCnt="0"/>
      <dgm:spPr/>
    </dgm:pt>
    <dgm:pt modelId="{9A414EED-CF96-4004-BAC5-8C3084D9AF72}" type="pres">
      <dgm:prSet presAssocID="{E866FD19-14ED-4BE3-9569-3A2CE2EF581C}" presName="composite2" presStyleCnt="0"/>
      <dgm:spPr/>
    </dgm:pt>
    <dgm:pt modelId="{4A9A4FB2-5306-4D63-9561-7A7C0B9E4B3A}" type="pres">
      <dgm:prSet presAssocID="{E866FD19-14ED-4BE3-9569-3A2CE2EF581C}" presName="background2" presStyleLbl="node2" presStyleIdx="0" presStyleCnt="1"/>
      <dgm:spPr/>
    </dgm:pt>
    <dgm:pt modelId="{B7E26644-17E8-4FE1-88BC-400CCB01D395}" type="pres">
      <dgm:prSet presAssocID="{E866FD19-14ED-4BE3-9569-3A2CE2EF581C}" presName="text2" presStyleLbl="fgAcc2" presStyleIdx="0" presStyleCnt="1" custScaleX="325854">
        <dgm:presLayoutVars>
          <dgm:chPref val="3"/>
        </dgm:presLayoutVars>
      </dgm:prSet>
      <dgm:spPr/>
      <dgm:t>
        <a:bodyPr/>
        <a:lstStyle/>
        <a:p>
          <a:endParaRPr lang="en-GB"/>
        </a:p>
      </dgm:t>
    </dgm:pt>
    <dgm:pt modelId="{5C413F5F-14A4-41DC-A11A-510D1236D747}" type="pres">
      <dgm:prSet presAssocID="{E866FD19-14ED-4BE3-9569-3A2CE2EF581C}" presName="hierChild3" presStyleCnt="0"/>
      <dgm:spPr/>
    </dgm:pt>
    <dgm:pt modelId="{AF2F6FA8-7023-42F2-8B55-2B6DA7AFF718}" type="pres">
      <dgm:prSet presAssocID="{16EA195A-F8EF-4F41-8D77-FEF0523BF383}" presName="Name17" presStyleLbl="parChTrans1D3" presStyleIdx="0" presStyleCnt="4"/>
      <dgm:spPr/>
      <dgm:t>
        <a:bodyPr/>
        <a:lstStyle/>
        <a:p>
          <a:endParaRPr lang="en-GB"/>
        </a:p>
      </dgm:t>
    </dgm:pt>
    <dgm:pt modelId="{EB0994E5-A8B1-4267-89E3-FA24AAB89596}" type="pres">
      <dgm:prSet presAssocID="{8E5C1C73-2632-48DE-803E-A52F480FBE57}" presName="hierRoot3" presStyleCnt="0"/>
      <dgm:spPr/>
    </dgm:pt>
    <dgm:pt modelId="{BEFF92A4-D928-495E-A181-C9D514A8EB14}" type="pres">
      <dgm:prSet presAssocID="{8E5C1C73-2632-48DE-803E-A52F480FBE57}" presName="composite3" presStyleCnt="0"/>
      <dgm:spPr/>
    </dgm:pt>
    <dgm:pt modelId="{B8B22CDD-9C3B-48E4-8F99-27252AEE950B}" type="pres">
      <dgm:prSet presAssocID="{8E5C1C73-2632-48DE-803E-A52F480FBE57}" presName="background3" presStyleLbl="node3" presStyleIdx="0" presStyleCnt="4"/>
      <dgm:spPr/>
    </dgm:pt>
    <dgm:pt modelId="{FBCFAA0E-BAD1-45F7-995B-C880D1AA58DC}" type="pres">
      <dgm:prSet presAssocID="{8E5C1C73-2632-48DE-803E-A52F480FBE57}" presName="text3" presStyleLbl="fgAcc3" presStyleIdx="0" presStyleCnt="4" custScaleY="109011">
        <dgm:presLayoutVars>
          <dgm:chPref val="3"/>
        </dgm:presLayoutVars>
      </dgm:prSet>
      <dgm:spPr/>
      <dgm:t>
        <a:bodyPr/>
        <a:lstStyle/>
        <a:p>
          <a:endParaRPr lang="en-GB"/>
        </a:p>
      </dgm:t>
    </dgm:pt>
    <dgm:pt modelId="{5C82647A-9DF6-4790-8DD4-FA3EE1221DF7}" type="pres">
      <dgm:prSet presAssocID="{8E5C1C73-2632-48DE-803E-A52F480FBE57}" presName="hierChild4" presStyleCnt="0"/>
      <dgm:spPr/>
    </dgm:pt>
    <dgm:pt modelId="{C4DA0563-6B57-4185-A427-48512BDFBA5C}" type="pres">
      <dgm:prSet presAssocID="{415E4418-1F59-4519-B122-968D083AFAB0}" presName="Name17" presStyleLbl="parChTrans1D3" presStyleIdx="1" presStyleCnt="4"/>
      <dgm:spPr/>
      <dgm:t>
        <a:bodyPr/>
        <a:lstStyle/>
        <a:p>
          <a:endParaRPr lang="en-GB"/>
        </a:p>
      </dgm:t>
    </dgm:pt>
    <dgm:pt modelId="{6B695D70-B1CA-44EE-9CF9-8A91D11C1198}" type="pres">
      <dgm:prSet presAssocID="{79312E2F-980E-40B6-821A-A0A01935095D}" presName="hierRoot3" presStyleCnt="0"/>
      <dgm:spPr/>
    </dgm:pt>
    <dgm:pt modelId="{46A679EC-6D75-4975-87A6-6A662A44C06B}" type="pres">
      <dgm:prSet presAssocID="{79312E2F-980E-40B6-821A-A0A01935095D}" presName="composite3" presStyleCnt="0"/>
      <dgm:spPr/>
    </dgm:pt>
    <dgm:pt modelId="{544AD119-B7E6-4CBA-83E1-10AE88A41190}" type="pres">
      <dgm:prSet presAssocID="{79312E2F-980E-40B6-821A-A0A01935095D}" presName="background3" presStyleLbl="node3" presStyleIdx="1" presStyleCnt="4"/>
      <dgm:spPr/>
    </dgm:pt>
    <dgm:pt modelId="{68C9B0CF-4A7F-4D9C-85EC-1E129935441D}" type="pres">
      <dgm:prSet presAssocID="{79312E2F-980E-40B6-821A-A0A01935095D}" presName="text3" presStyleLbl="fgAcc3" presStyleIdx="1" presStyleCnt="4" custScaleY="108377">
        <dgm:presLayoutVars>
          <dgm:chPref val="3"/>
        </dgm:presLayoutVars>
      </dgm:prSet>
      <dgm:spPr/>
      <dgm:t>
        <a:bodyPr/>
        <a:lstStyle/>
        <a:p>
          <a:endParaRPr lang="en-GB"/>
        </a:p>
      </dgm:t>
    </dgm:pt>
    <dgm:pt modelId="{6332CA92-175F-4422-A23A-7FB783EB94F3}" type="pres">
      <dgm:prSet presAssocID="{79312E2F-980E-40B6-821A-A0A01935095D}" presName="hierChild4" presStyleCnt="0"/>
      <dgm:spPr/>
    </dgm:pt>
    <dgm:pt modelId="{3822F3DF-F0DC-4AAC-B901-A77D293F0A89}" type="pres">
      <dgm:prSet presAssocID="{26C1EDFB-A3D1-4AD0-B86A-74B31343B56B}" presName="Name17" presStyleLbl="parChTrans1D3" presStyleIdx="2" presStyleCnt="4"/>
      <dgm:spPr/>
      <dgm:t>
        <a:bodyPr/>
        <a:lstStyle/>
        <a:p>
          <a:endParaRPr lang="en-GB"/>
        </a:p>
      </dgm:t>
    </dgm:pt>
    <dgm:pt modelId="{4E188DA2-3C66-4293-BE1D-DF7C08847452}" type="pres">
      <dgm:prSet presAssocID="{B0706D90-9E96-45DF-B8B5-D7298447BA29}" presName="hierRoot3" presStyleCnt="0"/>
      <dgm:spPr/>
    </dgm:pt>
    <dgm:pt modelId="{C7DB83DC-8242-4C91-B4B6-A57D4BD87013}" type="pres">
      <dgm:prSet presAssocID="{B0706D90-9E96-45DF-B8B5-D7298447BA29}" presName="composite3" presStyleCnt="0"/>
      <dgm:spPr/>
    </dgm:pt>
    <dgm:pt modelId="{28348150-125F-4841-B413-F66F0F4AB7B3}" type="pres">
      <dgm:prSet presAssocID="{B0706D90-9E96-45DF-B8B5-D7298447BA29}" presName="background3" presStyleLbl="node3" presStyleIdx="2" presStyleCnt="4"/>
      <dgm:spPr/>
    </dgm:pt>
    <dgm:pt modelId="{B451301D-B2EF-4FA0-AF94-7644CB201CE4}" type="pres">
      <dgm:prSet presAssocID="{B0706D90-9E96-45DF-B8B5-D7298447BA29}" presName="text3" presStyleLbl="fgAcc3" presStyleIdx="2" presStyleCnt="4" custScaleY="108377">
        <dgm:presLayoutVars>
          <dgm:chPref val="3"/>
        </dgm:presLayoutVars>
      </dgm:prSet>
      <dgm:spPr/>
      <dgm:t>
        <a:bodyPr/>
        <a:lstStyle/>
        <a:p>
          <a:endParaRPr lang="en-GB"/>
        </a:p>
      </dgm:t>
    </dgm:pt>
    <dgm:pt modelId="{3665C431-2F3C-46A3-8930-B3450CFE4EDD}" type="pres">
      <dgm:prSet presAssocID="{B0706D90-9E96-45DF-B8B5-D7298447BA29}" presName="hierChild4" presStyleCnt="0"/>
      <dgm:spPr/>
    </dgm:pt>
    <dgm:pt modelId="{EDCE152D-D9BF-4FAD-9673-64C15DCCF403}" type="pres">
      <dgm:prSet presAssocID="{E296CAB5-0419-4D6C-B2E5-2B133092447A}" presName="Name17" presStyleLbl="parChTrans1D3" presStyleIdx="3" presStyleCnt="4"/>
      <dgm:spPr/>
      <dgm:t>
        <a:bodyPr/>
        <a:lstStyle/>
        <a:p>
          <a:endParaRPr lang="en-GB"/>
        </a:p>
      </dgm:t>
    </dgm:pt>
    <dgm:pt modelId="{8E07204A-E151-4564-9CBE-B27274BE996C}" type="pres">
      <dgm:prSet presAssocID="{F2537B79-D87D-4666-BEDC-32DC35B9BDDF}" presName="hierRoot3" presStyleCnt="0"/>
      <dgm:spPr/>
    </dgm:pt>
    <dgm:pt modelId="{D8DFAF35-828C-4941-8FAF-C069C292DF98}" type="pres">
      <dgm:prSet presAssocID="{F2537B79-D87D-4666-BEDC-32DC35B9BDDF}" presName="composite3" presStyleCnt="0"/>
      <dgm:spPr/>
    </dgm:pt>
    <dgm:pt modelId="{835875E1-155E-46A1-A12F-E5DA59135224}" type="pres">
      <dgm:prSet presAssocID="{F2537B79-D87D-4666-BEDC-32DC35B9BDDF}" presName="background3" presStyleLbl="node3" presStyleIdx="3" presStyleCnt="4"/>
      <dgm:spPr/>
    </dgm:pt>
    <dgm:pt modelId="{CC9A65A7-EB07-422D-B521-E6E868FAA469}" type="pres">
      <dgm:prSet presAssocID="{F2537B79-D87D-4666-BEDC-32DC35B9BDDF}" presName="text3" presStyleLbl="fgAcc3" presStyleIdx="3" presStyleCnt="4" custScaleY="108377">
        <dgm:presLayoutVars>
          <dgm:chPref val="3"/>
        </dgm:presLayoutVars>
      </dgm:prSet>
      <dgm:spPr/>
      <dgm:t>
        <a:bodyPr/>
        <a:lstStyle/>
        <a:p>
          <a:endParaRPr lang="en-GB"/>
        </a:p>
      </dgm:t>
    </dgm:pt>
    <dgm:pt modelId="{4454882F-480C-413D-BF4E-2BF10BA37D1D}" type="pres">
      <dgm:prSet presAssocID="{F2537B79-D87D-4666-BEDC-32DC35B9BDDF}" presName="hierChild4" presStyleCnt="0"/>
      <dgm:spPr/>
    </dgm:pt>
  </dgm:ptLst>
  <dgm:cxnLst>
    <dgm:cxn modelId="{EE2BB2D5-061A-724C-99A8-77D1210CD0D8}" type="presOf" srcId="{F2537B79-D87D-4666-BEDC-32DC35B9BDDF}" destId="{CC9A65A7-EB07-422D-B521-E6E868FAA469}" srcOrd="0" destOrd="0" presId="urn:microsoft.com/office/officeart/2005/8/layout/hierarchy1"/>
    <dgm:cxn modelId="{65DB4BD0-58D3-43E8-B9A3-56E2037B5B5B}" srcId="{F04B2412-BB70-4125-95B0-FAE014A20027}" destId="{30FA7193-CD93-4853-8960-868BF93E6B5B}" srcOrd="0" destOrd="0" parTransId="{341A9B2F-295C-4D59-B72D-A91C29A37D69}" sibTransId="{D0EA8D68-05A1-4F8B-A659-6E64CE83AA18}"/>
    <dgm:cxn modelId="{1E6C29F0-1393-4A49-95AB-36DBF9B7C1BD}" srcId="{E866FD19-14ED-4BE3-9569-3A2CE2EF581C}" destId="{8E5C1C73-2632-48DE-803E-A52F480FBE57}" srcOrd="0" destOrd="0" parTransId="{16EA195A-F8EF-4F41-8D77-FEF0523BF383}" sibTransId="{EE16FDB1-FECB-4C15-A264-7ECA2BFCA00C}"/>
    <dgm:cxn modelId="{D83A320B-FF32-4F87-8C32-A779ECF3255B}" srcId="{E866FD19-14ED-4BE3-9569-3A2CE2EF581C}" destId="{F2537B79-D87D-4666-BEDC-32DC35B9BDDF}" srcOrd="3" destOrd="0" parTransId="{E296CAB5-0419-4D6C-B2E5-2B133092447A}" sibTransId="{0257F1FB-819C-49D5-A780-242FA7B42F3D}"/>
    <dgm:cxn modelId="{A86D36CE-0CDF-CA45-903F-02A44A424447}" type="presOf" srcId="{028D94E0-2EE7-4C38-9061-79EC586D5C29}" destId="{EAB68845-B913-4BB1-AB72-27BD58ACAA2F}" srcOrd="0" destOrd="0" presId="urn:microsoft.com/office/officeart/2005/8/layout/hierarchy1"/>
    <dgm:cxn modelId="{AD7C7AD5-F698-4D41-AEEF-A0902C9005BD}" type="presOf" srcId="{B0706D90-9E96-45DF-B8B5-D7298447BA29}" destId="{B451301D-B2EF-4FA0-AF94-7644CB201CE4}" srcOrd="0" destOrd="0" presId="urn:microsoft.com/office/officeart/2005/8/layout/hierarchy1"/>
    <dgm:cxn modelId="{8F4A17B9-7D30-418E-9AED-9D1BBDBDFAA0}" srcId="{E866FD19-14ED-4BE3-9569-3A2CE2EF581C}" destId="{79312E2F-980E-40B6-821A-A0A01935095D}" srcOrd="1" destOrd="0" parTransId="{415E4418-1F59-4519-B122-968D083AFAB0}" sibTransId="{29E6C074-3090-4DA8-A4CB-88DDFDB0B528}"/>
    <dgm:cxn modelId="{6FECA666-1060-C744-93A8-96CB110CFBC8}" type="presOf" srcId="{79312E2F-980E-40B6-821A-A0A01935095D}" destId="{68C9B0CF-4A7F-4D9C-85EC-1E129935441D}" srcOrd="0" destOrd="0" presId="urn:microsoft.com/office/officeart/2005/8/layout/hierarchy1"/>
    <dgm:cxn modelId="{4833CA1A-2D45-4B44-92FB-47F1464DEC7C}" type="presOf" srcId="{E866FD19-14ED-4BE3-9569-3A2CE2EF581C}" destId="{B7E26644-17E8-4FE1-88BC-400CCB01D395}" srcOrd="0" destOrd="0" presId="urn:microsoft.com/office/officeart/2005/8/layout/hierarchy1"/>
    <dgm:cxn modelId="{4033FD09-E2D3-5643-B3FF-89C5D6933578}" type="presOf" srcId="{8E5C1C73-2632-48DE-803E-A52F480FBE57}" destId="{FBCFAA0E-BAD1-45F7-995B-C880D1AA58DC}" srcOrd="0" destOrd="0" presId="urn:microsoft.com/office/officeart/2005/8/layout/hierarchy1"/>
    <dgm:cxn modelId="{65A17573-F84B-D243-822E-BAC8CFD772ED}" type="presOf" srcId="{30FA7193-CD93-4853-8960-868BF93E6B5B}" destId="{C0455655-26C6-425F-A4AF-96531BABEA6A}" srcOrd="0" destOrd="0" presId="urn:microsoft.com/office/officeart/2005/8/layout/hierarchy1"/>
    <dgm:cxn modelId="{6C517517-0568-3546-ACDE-FDAA758F3FCA}" type="presOf" srcId="{16EA195A-F8EF-4F41-8D77-FEF0523BF383}" destId="{AF2F6FA8-7023-42F2-8B55-2B6DA7AFF718}" srcOrd="0" destOrd="0" presId="urn:microsoft.com/office/officeart/2005/8/layout/hierarchy1"/>
    <dgm:cxn modelId="{1903EE99-EFFB-4108-8BC7-413ED2023CF0}" srcId="{E866FD19-14ED-4BE3-9569-3A2CE2EF581C}" destId="{B0706D90-9E96-45DF-B8B5-D7298447BA29}" srcOrd="2" destOrd="0" parTransId="{26C1EDFB-A3D1-4AD0-B86A-74B31343B56B}" sibTransId="{94AFE199-8C3B-4A08-B88B-01F465405538}"/>
    <dgm:cxn modelId="{5B648725-8DA9-4337-B890-991FC86212CF}" srcId="{30FA7193-CD93-4853-8960-868BF93E6B5B}" destId="{E866FD19-14ED-4BE3-9569-3A2CE2EF581C}" srcOrd="0" destOrd="0" parTransId="{028D94E0-2EE7-4C38-9061-79EC586D5C29}" sibTransId="{15BC43A5-B79C-495C-978B-5E29328441A6}"/>
    <dgm:cxn modelId="{3ACA0897-812C-4A44-82CD-25040DD1AA1E}" type="presOf" srcId="{26C1EDFB-A3D1-4AD0-B86A-74B31343B56B}" destId="{3822F3DF-F0DC-4AAC-B901-A77D293F0A89}" srcOrd="0" destOrd="0" presId="urn:microsoft.com/office/officeart/2005/8/layout/hierarchy1"/>
    <dgm:cxn modelId="{16EABCE3-FC17-4F40-BC67-FA001A2E6A62}" type="presOf" srcId="{E296CAB5-0419-4D6C-B2E5-2B133092447A}" destId="{EDCE152D-D9BF-4FAD-9673-64C15DCCF403}" srcOrd="0" destOrd="0" presId="urn:microsoft.com/office/officeart/2005/8/layout/hierarchy1"/>
    <dgm:cxn modelId="{2C5E5F21-4A98-7E42-A5C7-ED89865948B1}" type="presOf" srcId="{415E4418-1F59-4519-B122-968D083AFAB0}" destId="{C4DA0563-6B57-4185-A427-48512BDFBA5C}" srcOrd="0" destOrd="0" presId="urn:microsoft.com/office/officeart/2005/8/layout/hierarchy1"/>
    <dgm:cxn modelId="{5FAD8715-40A5-754C-92E7-2B01ADB2E9BB}" type="presOf" srcId="{F04B2412-BB70-4125-95B0-FAE014A20027}" destId="{2900AAE7-47B2-4092-95C6-A862EA6BB63D}" srcOrd="0" destOrd="0" presId="urn:microsoft.com/office/officeart/2005/8/layout/hierarchy1"/>
    <dgm:cxn modelId="{302D21D1-5136-AD4B-8740-E79A7455E6C5}" type="presParOf" srcId="{2900AAE7-47B2-4092-95C6-A862EA6BB63D}" destId="{32AD6710-25B5-460E-A7AE-FDA35671025D}" srcOrd="0" destOrd="0" presId="urn:microsoft.com/office/officeart/2005/8/layout/hierarchy1"/>
    <dgm:cxn modelId="{29B2E5C3-D613-6C49-8A95-B1DD3A616FFC}" type="presParOf" srcId="{32AD6710-25B5-460E-A7AE-FDA35671025D}" destId="{E30C55FB-F872-407B-A0F4-ABAFB1655C83}" srcOrd="0" destOrd="0" presId="urn:microsoft.com/office/officeart/2005/8/layout/hierarchy1"/>
    <dgm:cxn modelId="{ECEE6759-2DD6-9C49-AE0B-62D6CA06F02B}" type="presParOf" srcId="{E30C55FB-F872-407B-A0F4-ABAFB1655C83}" destId="{0760C31A-5A10-412F-8F33-83063A96E969}" srcOrd="0" destOrd="0" presId="urn:microsoft.com/office/officeart/2005/8/layout/hierarchy1"/>
    <dgm:cxn modelId="{69CBD856-7698-EE46-89FA-4F515402910E}" type="presParOf" srcId="{E30C55FB-F872-407B-A0F4-ABAFB1655C83}" destId="{C0455655-26C6-425F-A4AF-96531BABEA6A}" srcOrd="1" destOrd="0" presId="urn:microsoft.com/office/officeart/2005/8/layout/hierarchy1"/>
    <dgm:cxn modelId="{CC813803-EF1B-5642-AA19-D3C6B18F94B3}" type="presParOf" srcId="{32AD6710-25B5-460E-A7AE-FDA35671025D}" destId="{85BBD502-6316-435F-A408-2C3D51D46BA0}" srcOrd="1" destOrd="0" presId="urn:microsoft.com/office/officeart/2005/8/layout/hierarchy1"/>
    <dgm:cxn modelId="{3A5D168D-4043-0E43-B983-C90ADC5C4646}" type="presParOf" srcId="{85BBD502-6316-435F-A408-2C3D51D46BA0}" destId="{EAB68845-B913-4BB1-AB72-27BD58ACAA2F}" srcOrd="0" destOrd="0" presId="urn:microsoft.com/office/officeart/2005/8/layout/hierarchy1"/>
    <dgm:cxn modelId="{63B7122E-D3AA-7844-9C06-DAB17D214E2E}" type="presParOf" srcId="{85BBD502-6316-435F-A408-2C3D51D46BA0}" destId="{3C8B1F6B-FBCC-4554-B84E-FA329C16C510}" srcOrd="1" destOrd="0" presId="urn:microsoft.com/office/officeart/2005/8/layout/hierarchy1"/>
    <dgm:cxn modelId="{58B24E67-8276-1F40-B34B-D19481174D0F}" type="presParOf" srcId="{3C8B1F6B-FBCC-4554-B84E-FA329C16C510}" destId="{9A414EED-CF96-4004-BAC5-8C3084D9AF72}" srcOrd="0" destOrd="0" presId="urn:microsoft.com/office/officeart/2005/8/layout/hierarchy1"/>
    <dgm:cxn modelId="{105E06B4-9007-084A-B566-EDBBC091A29C}" type="presParOf" srcId="{9A414EED-CF96-4004-BAC5-8C3084D9AF72}" destId="{4A9A4FB2-5306-4D63-9561-7A7C0B9E4B3A}" srcOrd="0" destOrd="0" presId="urn:microsoft.com/office/officeart/2005/8/layout/hierarchy1"/>
    <dgm:cxn modelId="{2AE3D830-5927-F04A-B50A-1A9E59D034D9}" type="presParOf" srcId="{9A414EED-CF96-4004-BAC5-8C3084D9AF72}" destId="{B7E26644-17E8-4FE1-88BC-400CCB01D395}" srcOrd="1" destOrd="0" presId="urn:microsoft.com/office/officeart/2005/8/layout/hierarchy1"/>
    <dgm:cxn modelId="{0CA49519-BE44-894F-9493-2B3E8095ED0A}" type="presParOf" srcId="{3C8B1F6B-FBCC-4554-B84E-FA329C16C510}" destId="{5C413F5F-14A4-41DC-A11A-510D1236D747}" srcOrd="1" destOrd="0" presId="urn:microsoft.com/office/officeart/2005/8/layout/hierarchy1"/>
    <dgm:cxn modelId="{5D0BB71C-DF75-0948-874E-8AE96B4E4C88}" type="presParOf" srcId="{5C413F5F-14A4-41DC-A11A-510D1236D747}" destId="{AF2F6FA8-7023-42F2-8B55-2B6DA7AFF718}" srcOrd="0" destOrd="0" presId="urn:microsoft.com/office/officeart/2005/8/layout/hierarchy1"/>
    <dgm:cxn modelId="{665BEA92-DFEA-DD43-9335-0199819CDCAF}" type="presParOf" srcId="{5C413F5F-14A4-41DC-A11A-510D1236D747}" destId="{EB0994E5-A8B1-4267-89E3-FA24AAB89596}" srcOrd="1" destOrd="0" presId="urn:microsoft.com/office/officeart/2005/8/layout/hierarchy1"/>
    <dgm:cxn modelId="{1D21A15A-1A81-1943-A69E-06E62BE63ACE}" type="presParOf" srcId="{EB0994E5-A8B1-4267-89E3-FA24AAB89596}" destId="{BEFF92A4-D928-495E-A181-C9D514A8EB14}" srcOrd="0" destOrd="0" presId="urn:microsoft.com/office/officeart/2005/8/layout/hierarchy1"/>
    <dgm:cxn modelId="{4FBD5CDB-C845-5E43-ABD3-DB72ABB9E999}" type="presParOf" srcId="{BEFF92A4-D928-495E-A181-C9D514A8EB14}" destId="{B8B22CDD-9C3B-48E4-8F99-27252AEE950B}" srcOrd="0" destOrd="0" presId="urn:microsoft.com/office/officeart/2005/8/layout/hierarchy1"/>
    <dgm:cxn modelId="{9791041F-49D1-5140-AC03-7E31C2EB94C1}" type="presParOf" srcId="{BEFF92A4-D928-495E-A181-C9D514A8EB14}" destId="{FBCFAA0E-BAD1-45F7-995B-C880D1AA58DC}" srcOrd="1" destOrd="0" presId="urn:microsoft.com/office/officeart/2005/8/layout/hierarchy1"/>
    <dgm:cxn modelId="{B185BC66-DEA2-B941-B11E-15F0F62D34F0}" type="presParOf" srcId="{EB0994E5-A8B1-4267-89E3-FA24AAB89596}" destId="{5C82647A-9DF6-4790-8DD4-FA3EE1221DF7}" srcOrd="1" destOrd="0" presId="urn:microsoft.com/office/officeart/2005/8/layout/hierarchy1"/>
    <dgm:cxn modelId="{6F81D676-C87D-854A-850F-6A81A0909C06}" type="presParOf" srcId="{5C413F5F-14A4-41DC-A11A-510D1236D747}" destId="{C4DA0563-6B57-4185-A427-48512BDFBA5C}" srcOrd="2" destOrd="0" presId="urn:microsoft.com/office/officeart/2005/8/layout/hierarchy1"/>
    <dgm:cxn modelId="{C592B53C-FE53-684E-B7D1-D4A1C36FBD8D}" type="presParOf" srcId="{5C413F5F-14A4-41DC-A11A-510D1236D747}" destId="{6B695D70-B1CA-44EE-9CF9-8A91D11C1198}" srcOrd="3" destOrd="0" presId="urn:microsoft.com/office/officeart/2005/8/layout/hierarchy1"/>
    <dgm:cxn modelId="{9C9FFF92-40FE-1740-AC0F-1E0AA84559A3}" type="presParOf" srcId="{6B695D70-B1CA-44EE-9CF9-8A91D11C1198}" destId="{46A679EC-6D75-4975-87A6-6A662A44C06B}" srcOrd="0" destOrd="0" presId="urn:microsoft.com/office/officeart/2005/8/layout/hierarchy1"/>
    <dgm:cxn modelId="{D1F51C05-F173-BF42-9B15-53D7A87DEB38}" type="presParOf" srcId="{46A679EC-6D75-4975-87A6-6A662A44C06B}" destId="{544AD119-B7E6-4CBA-83E1-10AE88A41190}" srcOrd="0" destOrd="0" presId="urn:microsoft.com/office/officeart/2005/8/layout/hierarchy1"/>
    <dgm:cxn modelId="{CA6D42A4-4325-DB4F-8524-CB7FDB0DFA5F}" type="presParOf" srcId="{46A679EC-6D75-4975-87A6-6A662A44C06B}" destId="{68C9B0CF-4A7F-4D9C-85EC-1E129935441D}" srcOrd="1" destOrd="0" presId="urn:microsoft.com/office/officeart/2005/8/layout/hierarchy1"/>
    <dgm:cxn modelId="{F05C7C58-4C8A-FB47-BAD1-76F505C7CF30}" type="presParOf" srcId="{6B695D70-B1CA-44EE-9CF9-8A91D11C1198}" destId="{6332CA92-175F-4422-A23A-7FB783EB94F3}" srcOrd="1" destOrd="0" presId="urn:microsoft.com/office/officeart/2005/8/layout/hierarchy1"/>
    <dgm:cxn modelId="{5744F5BA-FDC4-AB4D-B977-23556EC60096}" type="presParOf" srcId="{5C413F5F-14A4-41DC-A11A-510D1236D747}" destId="{3822F3DF-F0DC-4AAC-B901-A77D293F0A89}" srcOrd="4" destOrd="0" presId="urn:microsoft.com/office/officeart/2005/8/layout/hierarchy1"/>
    <dgm:cxn modelId="{83C542BE-DF1F-0D43-BC1E-03F3EA76BE2C}" type="presParOf" srcId="{5C413F5F-14A4-41DC-A11A-510D1236D747}" destId="{4E188DA2-3C66-4293-BE1D-DF7C08847452}" srcOrd="5" destOrd="0" presId="urn:microsoft.com/office/officeart/2005/8/layout/hierarchy1"/>
    <dgm:cxn modelId="{6DAAA98F-7C68-EF48-B1D3-1C1F6933C7FE}" type="presParOf" srcId="{4E188DA2-3C66-4293-BE1D-DF7C08847452}" destId="{C7DB83DC-8242-4C91-B4B6-A57D4BD87013}" srcOrd="0" destOrd="0" presId="urn:microsoft.com/office/officeart/2005/8/layout/hierarchy1"/>
    <dgm:cxn modelId="{60156E64-AEA5-F445-92E5-430648CA04C8}" type="presParOf" srcId="{C7DB83DC-8242-4C91-B4B6-A57D4BD87013}" destId="{28348150-125F-4841-B413-F66F0F4AB7B3}" srcOrd="0" destOrd="0" presId="urn:microsoft.com/office/officeart/2005/8/layout/hierarchy1"/>
    <dgm:cxn modelId="{F724FC65-ABFF-4645-9AE5-8DD0D7A10C39}" type="presParOf" srcId="{C7DB83DC-8242-4C91-B4B6-A57D4BD87013}" destId="{B451301D-B2EF-4FA0-AF94-7644CB201CE4}" srcOrd="1" destOrd="0" presId="urn:microsoft.com/office/officeart/2005/8/layout/hierarchy1"/>
    <dgm:cxn modelId="{88780782-BD55-4D49-B305-9C7ED19D0D53}" type="presParOf" srcId="{4E188DA2-3C66-4293-BE1D-DF7C08847452}" destId="{3665C431-2F3C-46A3-8930-B3450CFE4EDD}" srcOrd="1" destOrd="0" presId="urn:microsoft.com/office/officeart/2005/8/layout/hierarchy1"/>
    <dgm:cxn modelId="{E0236A8B-2792-EE41-88A4-B50BB7A18F0A}" type="presParOf" srcId="{5C413F5F-14A4-41DC-A11A-510D1236D747}" destId="{EDCE152D-D9BF-4FAD-9673-64C15DCCF403}" srcOrd="6" destOrd="0" presId="urn:microsoft.com/office/officeart/2005/8/layout/hierarchy1"/>
    <dgm:cxn modelId="{FAB92C9F-BE49-384B-BEBA-BA7F3C5108CB}" type="presParOf" srcId="{5C413F5F-14A4-41DC-A11A-510D1236D747}" destId="{8E07204A-E151-4564-9CBE-B27274BE996C}" srcOrd="7" destOrd="0" presId="urn:microsoft.com/office/officeart/2005/8/layout/hierarchy1"/>
    <dgm:cxn modelId="{4BF82211-8DB6-2042-BA44-2C7293A32029}" type="presParOf" srcId="{8E07204A-E151-4564-9CBE-B27274BE996C}" destId="{D8DFAF35-828C-4941-8FAF-C069C292DF98}" srcOrd="0" destOrd="0" presId="urn:microsoft.com/office/officeart/2005/8/layout/hierarchy1"/>
    <dgm:cxn modelId="{D42E11CE-78A8-2244-8696-096915DFDAA4}" type="presParOf" srcId="{D8DFAF35-828C-4941-8FAF-C069C292DF98}" destId="{835875E1-155E-46A1-A12F-E5DA59135224}" srcOrd="0" destOrd="0" presId="urn:microsoft.com/office/officeart/2005/8/layout/hierarchy1"/>
    <dgm:cxn modelId="{DFCC0D66-53E4-964F-8B4C-BD32628AD6A4}" type="presParOf" srcId="{D8DFAF35-828C-4941-8FAF-C069C292DF98}" destId="{CC9A65A7-EB07-422D-B521-E6E868FAA469}" srcOrd="1" destOrd="0" presId="urn:microsoft.com/office/officeart/2005/8/layout/hierarchy1"/>
    <dgm:cxn modelId="{EEECA9C8-0105-D34E-B9DE-2C1D2F3E0B2F}" type="presParOf" srcId="{8E07204A-E151-4564-9CBE-B27274BE996C}" destId="{4454882F-480C-413D-BF4E-2BF10BA37D1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85D7EEFE-2480-4D0D-A3D6-3B8128EC4FBC}"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3BB8BBAC-835B-4CEB-8316-E45E630A3371}">
      <dgm:prSet phldrT="[Text]"/>
      <dgm:spPr/>
      <dgm:t>
        <a:bodyPr/>
        <a:lstStyle/>
        <a:p>
          <a:r>
            <a:rPr lang="en-GB" dirty="0" smtClean="0"/>
            <a:t>Clear understanding of roles &amp; explicit commitments</a:t>
          </a:r>
          <a:endParaRPr lang="en-GB" dirty="0"/>
        </a:p>
      </dgm:t>
    </dgm:pt>
    <dgm:pt modelId="{74E68EF7-3C0E-444B-A29C-483AA83A54E9}" type="parTrans" cxnId="{5A83C914-7692-420D-8D30-9114A9BCDF92}">
      <dgm:prSet/>
      <dgm:spPr/>
      <dgm:t>
        <a:bodyPr/>
        <a:lstStyle/>
        <a:p>
          <a:endParaRPr lang="en-GB"/>
        </a:p>
      </dgm:t>
    </dgm:pt>
    <dgm:pt modelId="{DBB8D691-08FD-4646-B3DE-5A39EF29FC48}" type="sibTrans" cxnId="{5A83C914-7692-420D-8D30-9114A9BCDF92}">
      <dgm:prSet/>
      <dgm:spPr/>
      <dgm:t>
        <a:bodyPr/>
        <a:lstStyle/>
        <a:p>
          <a:endParaRPr lang="en-GB"/>
        </a:p>
      </dgm:t>
    </dgm:pt>
    <dgm:pt modelId="{883F853C-7985-4087-84DE-3532E52FBB43}">
      <dgm:prSet phldrT="[Text]"/>
      <dgm:spPr/>
      <dgm:t>
        <a:bodyPr/>
        <a:lstStyle/>
        <a:p>
          <a:r>
            <a:rPr lang="en-GB" dirty="0" smtClean="0"/>
            <a:t>Stakeholder engagement</a:t>
          </a:r>
          <a:endParaRPr lang="en-GB" dirty="0"/>
        </a:p>
      </dgm:t>
    </dgm:pt>
    <dgm:pt modelId="{C2111520-E40D-4243-976D-BCAFF73780E7}" type="parTrans" cxnId="{D91B1EB2-4679-40D1-A2E9-EA8397EC5318}">
      <dgm:prSet/>
      <dgm:spPr/>
      <dgm:t>
        <a:bodyPr/>
        <a:lstStyle/>
        <a:p>
          <a:endParaRPr lang="en-GB"/>
        </a:p>
      </dgm:t>
    </dgm:pt>
    <dgm:pt modelId="{795D6F29-405D-4E94-B1B0-E7CA069548FD}" type="sibTrans" cxnId="{D91B1EB2-4679-40D1-A2E9-EA8397EC5318}">
      <dgm:prSet/>
      <dgm:spPr/>
      <dgm:t>
        <a:bodyPr/>
        <a:lstStyle/>
        <a:p>
          <a:endParaRPr lang="en-GB"/>
        </a:p>
      </dgm:t>
    </dgm:pt>
    <dgm:pt modelId="{B1869905-F425-4D5E-88D2-3B9F55F3868F}">
      <dgm:prSet/>
      <dgm:spPr/>
      <dgm:t>
        <a:bodyPr/>
        <a:lstStyle/>
        <a:p>
          <a:r>
            <a:rPr lang="en-GB" dirty="0" smtClean="0"/>
            <a:t>Rationale for inclusion</a:t>
          </a:r>
          <a:endParaRPr lang="en-GB" dirty="0"/>
        </a:p>
      </dgm:t>
    </dgm:pt>
    <dgm:pt modelId="{0F87BD78-5B5A-4AC1-9F66-98AA8FC6CEFF}" type="parTrans" cxnId="{C8875D86-BD6A-4F57-9D8F-DD3C26AF3CC4}">
      <dgm:prSet/>
      <dgm:spPr/>
    </dgm:pt>
    <dgm:pt modelId="{D29CF88E-8677-4A41-B28C-5B9E7E7AA664}" type="sibTrans" cxnId="{C8875D86-BD6A-4F57-9D8F-DD3C26AF3CC4}">
      <dgm:prSet/>
      <dgm:spPr/>
    </dgm:pt>
    <dgm:pt modelId="{ABA9CDFA-BC99-48FC-A527-B59C44971DA1}">
      <dgm:prSet/>
      <dgm:spPr/>
      <dgm:t>
        <a:bodyPr/>
        <a:lstStyle/>
        <a:p>
          <a:r>
            <a:rPr lang="en-GB" dirty="0" smtClean="0"/>
            <a:t>Chairing arrangements and meeting protocols</a:t>
          </a:r>
          <a:endParaRPr lang="en-GB" dirty="0"/>
        </a:p>
      </dgm:t>
    </dgm:pt>
    <dgm:pt modelId="{82E084BF-C8F2-4CB9-8B3D-29D78080F15C}" type="parTrans" cxnId="{58986A65-ECDD-4B69-A311-788185138769}">
      <dgm:prSet/>
      <dgm:spPr/>
    </dgm:pt>
    <dgm:pt modelId="{1F9D1C2C-5033-4EDA-821A-B36F748D0CD4}" type="sibTrans" cxnId="{58986A65-ECDD-4B69-A311-788185138769}">
      <dgm:prSet/>
      <dgm:spPr/>
    </dgm:pt>
    <dgm:pt modelId="{94E01ED3-85AC-475F-9648-5231C9F272EC}">
      <dgm:prSet/>
      <dgm:spPr/>
      <dgm:t>
        <a:bodyPr/>
        <a:lstStyle/>
        <a:p>
          <a:r>
            <a:rPr lang="en-GB" dirty="0" smtClean="0"/>
            <a:t>Clarity on contribution of resources</a:t>
          </a:r>
          <a:endParaRPr lang="en-GB" dirty="0"/>
        </a:p>
      </dgm:t>
    </dgm:pt>
    <dgm:pt modelId="{1C922828-6E90-4BEA-A3AB-0AD61C19B717}" type="parTrans" cxnId="{B32421CD-ADC1-4C70-9C2E-0DAEB592D008}">
      <dgm:prSet/>
      <dgm:spPr/>
    </dgm:pt>
    <dgm:pt modelId="{EDFA998C-F098-4A0C-93A7-1D33F0201589}" type="sibTrans" cxnId="{B32421CD-ADC1-4C70-9C2E-0DAEB592D008}">
      <dgm:prSet/>
      <dgm:spPr/>
    </dgm:pt>
    <dgm:pt modelId="{82A4725A-4E39-4A9C-B33C-67F36B3343DF}" type="pres">
      <dgm:prSet presAssocID="{85D7EEFE-2480-4D0D-A3D6-3B8128EC4FBC}" presName="linear" presStyleCnt="0">
        <dgm:presLayoutVars>
          <dgm:dir/>
          <dgm:animLvl val="lvl"/>
          <dgm:resizeHandles val="exact"/>
        </dgm:presLayoutVars>
      </dgm:prSet>
      <dgm:spPr/>
      <dgm:t>
        <a:bodyPr/>
        <a:lstStyle/>
        <a:p>
          <a:endParaRPr lang="en-GB"/>
        </a:p>
      </dgm:t>
    </dgm:pt>
    <dgm:pt modelId="{F06CF86A-F3B5-4794-A029-AB8B7EB93E21}" type="pres">
      <dgm:prSet presAssocID="{B1869905-F425-4D5E-88D2-3B9F55F3868F}" presName="parentLin" presStyleCnt="0"/>
      <dgm:spPr/>
    </dgm:pt>
    <dgm:pt modelId="{507D7CF6-4D42-4F73-AFD1-390A9E8055DC}" type="pres">
      <dgm:prSet presAssocID="{B1869905-F425-4D5E-88D2-3B9F55F3868F}" presName="parentLeftMargin" presStyleLbl="node1" presStyleIdx="0" presStyleCnt="5"/>
      <dgm:spPr/>
      <dgm:t>
        <a:bodyPr/>
        <a:lstStyle/>
        <a:p>
          <a:endParaRPr lang="en-GB"/>
        </a:p>
      </dgm:t>
    </dgm:pt>
    <dgm:pt modelId="{39C1D786-98F4-4A72-B9E5-94D14D6CF941}" type="pres">
      <dgm:prSet presAssocID="{B1869905-F425-4D5E-88D2-3B9F55F3868F}" presName="parentText" presStyleLbl="node1" presStyleIdx="0" presStyleCnt="5">
        <dgm:presLayoutVars>
          <dgm:chMax val="0"/>
          <dgm:bulletEnabled val="1"/>
        </dgm:presLayoutVars>
      </dgm:prSet>
      <dgm:spPr/>
      <dgm:t>
        <a:bodyPr/>
        <a:lstStyle/>
        <a:p>
          <a:endParaRPr lang="en-GB"/>
        </a:p>
      </dgm:t>
    </dgm:pt>
    <dgm:pt modelId="{2FDB559A-B346-406E-9FEB-004740101047}" type="pres">
      <dgm:prSet presAssocID="{B1869905-F425-4D5E-88D2-3B9F55F3868F}" presName="negativeSpace" presStyleCnt="0"/>
      <dgm:spPr/>
    </dgm:pt>
    <dgm:pt modelId="{C1CEDD1F-ACA4-40E0-8EA7-4B016A2B8A7C}" type="pres">
      <dgm:prSet presAssocID="{B1869905-F425-4D5E-88D2-3B9F55F3868F}" presName="childText" presStyleLbl="conFgAcc1" presStyleIdx="0" presStyleCnt="5">
        <dgm:presLayoutVars>
          <dgm:bulletEnabled val="1"/>
        </dgm:presLayoutVars>
      </dgm:prSet>
      <dgm:spPr/>
    </dgm:pt>
    <dgm:pt modelId="{95DCC737-CEDE-46A0-91D0-8DC0F41ED0DF}" type="pres">
      <dgm:prSet presAssocID="{D29CF88E-8677-4A41-B28C-5B9E7E7AA664}" presName="spaceBetweenRectangles" presStyleCnt="0"/>
      <dgm:spPr/>
    </dgm:pt>
    <dgm:pt modelId="{401F5D95-03AD-47F6-879D-4A43928C2E94}" type="pres">
      <dgm:prSet presAssocID="{3BB8BBAC-835B-4CEB-8316-E45E630A3371}" presName="parentLin" presStyleCnt="0"/>
      <dgm:spPr/>
    </dgm:pt>
    <dgm:pt modelId="{C973DFDF-B44B-4E49-8FB6-6674E189DA33}" type="pres">
      <dgm:prSet presAssocID="{3BB8BBAC-835B-4CEB-8316-E45E630A3371}" presName="parentLeftMargin" presStyleLbl="node1" presStyleIdx="0" presStyleCnt="5"/>
      <dgm:spPr/>
      <dgm:t>
        <a:bodyPr/>
        <a:lstStyle/>
        <a:p>
          <a:endParaRPr lang="en-GB"/>
        </a:p>
      </dgm:t>
    </dgm:pt>
    <dgm:pt modelId="{4093A3EE-C534-4690-8EAD-FA6C61EB342F}" type="pres">
      <dgm:prSet presAssocID="{3BB8BBAC-835B-4CEB-8316-E45E630A3371}" presName="parentText" presStyleLbl="node1" presStyleIdx="1" presStyleCnt="5">
        <dgm:presLayoutVars>
          <dgm:chMax val="0"/>
          <dgm:bulletEnabled val="1"/>
        </dgm:presLayoutVars>
      </dgm:prSet>
      <dgm:spPr/>
      <dgm:t>
        <a:bodyPr/>
        <a:lstStyle/>
        <a:p>
          <a:endParaRPr lang="en-GB"/>
        </a:p>
      </dgm:t>
    </dgm:pt>
    <dgm:pt modelId="{58F4AC48-DA26-4CC1-BD8C-6D07ABB7C7C4}" type="pres">
      <dgm:prSet presAssocID="{3BB8BBAC-835B-4CEB-8316-E45E630A3371}" presName="negativeSpace" presStyleCnt="0"/>
      <dgm:spPr/>
    </dgm:pt>
    <dgm:pt modelId="{C84C5B8E-F526-4E0D-A005-7122C362989C}" type="pres">
      <dgm:prSet presAssocID="{3BB8BBAC-835B-4CEB-8316-E45E630A3371}" presName="childText" presStyleLbl="conFgAcc1" presStyleIdx="1" presStyleCnt="5">
        <dgm:presLayoutVars>
          <dgm:bulletEnabled val="1"/>
        </dgm:presLayoutVars>
      </dgm:prSet>
      <dgm:spPr/>
    </dgm:pt>
    <dgm:pt modelId="{D07DEA26-7808-4770-8810-320D66D219A7}" type="pres">
      <dgm:prSet presAssocID="{DBB8D691-08FD-4646-B3DE-5A39EF29FC48}" presName="spaceBetweenRectangles" presStyleCnt="0"/>
      <dgm:spPr/>
    </dgm:pt>
    <dgm:pt modelId="{9B777D97-6BD3-4EF6-9B62-C9E56BB2F9C8}" type="pres">
      <dgm:prSet presAssocID="{883F853C-7985-4087-84DE-3532E52FBB43}" presName="parentLin" presStyleCnt="0"/>
      <dgm:spPr/>
    </dgm:pt>
    <dgm:pt modelId="{62BC8838-414D-40EC-B95E-044A58BBB9FA}" type="pres">
      <dgm:prSet presAssocID="{883F853C-7985-4087-84DE-3532E52FBB43}" presName="parentLeftMargin" presStyleLbl="node1" presStyleIdx="1" presStyleCnt="5"/>
      <dgm:spPr/>
      <dgm:t>
        <a:bodyPr/>
        <a:lstStyle/>
        <a:p>
          <a:endParaRPr lang="en-GB"/>
        </a:p>
      </dgm:t>
    </dgm:pt>
    <dgm:pt modelId="{7774B3A7-33DA-45E6-9369-77D5EC38E0F8}" type="pres">
      <dgm:prSet presAssocID="{883F853C-7985-4087-84DE-3532E52FBB43}" presName="parentText" presStyleLbl="node1" presStyleIdx="2" presStyleCnt="5">
        <dgm:presLayoutVars>
          <dgm:chMax val="0"/>
          <dgm:bulletEnabled val="1"/>
        </dgm:presLayoutVars>
      </dgm:prSet>
      <dgm:spPr/>
      <dgm:t>
        <a:bodyPr/>
        <a:lstStyle/>
        <a:p>
          <a:endParaRPr lang="en-GB"/>
        </a:p>
      </dgm:t>
    </dgm:pt>
    <dgm:pt modelId="{3D3FE129-92CB-4337-9D50-8AFF0513F2BA}" type="pres">
      <dgm:prSet presAssocID="{883F853C-7985-4087-84DE-3532E52FBB43}" presName="negativeSpace" presStyleCnt="0"/>
      <dgm:spPr/>
    </dgm:pt>
    <dgm:pt modelId="{F3BF2B47-BA22-47A7-849A-D400BBEFC047}" type="pres">
      <dgm:prSet presAssocID="{883F853C-7985-4087-84DE-3532E52FBB43}" presName="childText" presStyleLbl="conFgAcc1" presStyleIdx="2" presStyleCnt="5">
        <dgm:presLayoutVars>
          <dgm:bulletEnabled val="1"/>
        </dgm:presLayoutVars>
      </dgm:prSet>
      <dgm:spPr/>
    </dgm:pt>
    <dgm:pt modelId="{43816F72-C8CC-4E2F-9ADF-90B9676A6DBC}" type="pres">
      <dgm:prSet presAssocID="{795D6F29-405D-4E94-B1B0-E7CA069548FD}" presName="spaceBetweenRectangles" presStyleCnt="0"/>
      <dgm:spPr/>
    </dgm:pt>
    <dgm:pt modelId="{EA3D6C14-133A-4752-BFC9-5837209915CA}" type="pres">
      <dgm:prSet presAssocID="{ABA9CDFA-BC99-48FC-A527-B59C44971DA1}" presName="parentLin" presStyleCnt="0"/>
      <dgm:spPr/>
    </dgm:pt>
    <dgm:pt modelId="{B14C0301-982B-44F4-BCCE-0DAF6D60F9D3}" type="pres">
      <dgm:prSet presAssocID="{ABA9CDFA-BC99-48FC-A527-B59C44971DA1}" presName="parentLeftMargin" presStyleLbl="node1" presStyleIdx="2" presStyleCnt="5"/>
      <dgm:spPr/>
      <dgm:t>
        <a:bodyPr/>
        <a:lstStyle/>
        <a:p>
          <a:endParaRPr lang="en-GB"/>
        </a:p>
      </dgm:t>
    </dgm:pt>
    <dgm:pt modelId="{88243942-B644-4057-BF24-3DDD1D6D0B75}" type="pres">
      <dgm:prSet presAssocID="{ABA9CDFA-BC99-48FC-A527-B59C44971DA1}" presName="parentText" presStyleLbl="node1" presStyleIdx="3" presStyleCnt="5">
        <dgm:presLayoutVars>
          <dgm:chMax val="0"/>
          <dgm:bulletEnabled val="1"/>
        </dgm:presLayoutVars>
      </dgm:prSet>
      <dgm:spPr/>
      <dgm:t>
        <a:bodyPr/>
        <a:lstStyle/>
        <a:p>
          <a:endParaRPr lang="en-GB"/>
        </a:p>
      </dgm:t>
    </dgm:pt>
    <dgm:pt modelId="{AAABD1BC-959A-478D-A652-BDF736DCB28A}" type="pres">
      <dgm:prSet presAssocID="{ABA9CDFA-BC99-48FC-A527-B59C44971DA1}" presName="negativeSpace" presStyleCnt="0"/>
      <dgm:spPr/>
    </dgm:pt>
    <dgm:pt modelId="{2BF21F26-8C55-496F-B1D4-C50DE5E2C847}" type="pres">
      <dgm:prSet presAssocID="{ABA9CDFA-BC99-48FC-A527-B59C44971DA1}" presName="childText" presStyleLbl="conFgAcc1" presStyleIdx="3" presStyleCnt="5">
        <dgm:presLayoutVars>
          <dgm:bulletEnabled val="1"/>
        </dgm:presLayoutVars>
      </dgm:prSet>
      <dgm:spPr/>
    </dgm:pt>
    <dgm:pt modelId="{686F7F08-E8BE-45DE-B59B-491D8698C7D0}" type="pres">
      <dgm:prSet presAssocID="{1F9D1C2C-5033-4EDA-821A-B36F748D0CD4}" presName="spaceBetweenRectangles" presStyleCnt="0"/>
      <dgm:spPr/>
    </dgm:pt>
    <dgm:pt modelId="{59F31549-E9D1-4975-A793-9AE2CDE7284F}" type="pres">
      <dgm:prSet presAssocID="{94E01ED3-85AC-475F-9648-5231C9F272EC}" presName="parentLin" presStyleCnt="0"/>
      <dgm:spPr/>
    </dgm:pt>
    <dgm:pt modelId="{9AEB626A-B2C3-4B66-89BB-EF1863CAA52A}" type="pres">
      <dgm:prSet presAssocID="{94E01ED3-85AC-475F-9648-5231C9F272EC}" presName="parentLeftMargin" presStyleLbl="node1" presStyleIdx="3" presStyleCnt="5"/>
      <dgm:spPr/>
      <dgm:t>
        <a:bodyPr/>
        <a:lstStyle/>
        <a:p>
          <a:endParaRPr lang="en-GB"/>
        </a:p>
      </dgm:t>
    </dgm:pt>
    <dgm:pt modelId="{54119A9E-31AB-4E65-807F-899FD43BDC0E}" type="pres">
      <dgm:prSet presAssocID="{94E01ED3-85AC-475F-9648-5231C9F272EC}" presName="parentText" presStyleLbl="node1" presStyleIdx="4" presStyleCnt="5">
        <dgm:presLayoutVars>
          <dgm:chMax val="0"/>
          <dgm:bulletEnabled val="1"/>
        </dgm:presLayoutVars>
      </dgm:prSet>
      <dgm:spPr/>
      <dgm:t>
        <a:bodyPr/>
        <a:lstStyle/>
        <a:p>
          <a:endParaRPr lang="en-GB"/>
        </a:p>
      </dgm:t>
    </dgm:pt>
    <dgm:pt modelId="{DAA01E30-A297-4AC9-A71E-7E2517E1A0BF}" type="pres">
      <dgm:prSet presAssocID="{94E01ED3-85AC-475F-9648-5231C9F272EC}" presName="negativeSpace" presStyleCnt="0"/>
      <dgm:spPr/>
    </dgm:pt>
    <dgm:pt modelId="{5CB5BD64-52A2-4C91-A324-57467F1C08FB}" type="pres">
      <dgm:prSet presAssocID="{94E01ED3-85AC-475F-9648-5231C9F272EC}" presName="childText" presStyleLbl="conFgAcc1" presStyleIdx="4" presStyleCnt="5">
        <dgm:presLayoutVars>
          <dgm:bulletEnabled val="1"/>
        </dgm:presLayoutVars>
      </dgm:prSet>
      <dgm:spPr/>
    </dgm:pt>
  </dgm:ptLst>
  <dgm:cxnLst>
    <dgm:cxn modelId="{136C5C4D-3DA2-1B40-B160-CEB1DAB455A7}" type="presOf" srcId="{3BB8BBAC-835B-4CEB-8316-E45E630A3371}" destId="{4093A3EE-C534-4690-8EAD-FA6C61EB342F}" srcOrd="1" destOrd="0" presId="urn:microsoft.com/office/officeart/2005/8/layout/list1"/>
    <dgm:cxn modelId="{CA6AFFF5-687A-2747-BEAE-7FE766B5FBB0}" type="presOf" srcId="{94E01ED3-85AC-475F-9648-5231C9F272EC}" destId="{9AEB626A-B2C3-4B66-89BB-EF1863CAA52A}" srcOrd="0" destOrd="0" presId="urn:microsoft.com/office/officeart/2005/8/layout/list1"/>
    <dgm:cxn modelId="{EA692418-C540-B847-9A58-488ABE63E929}" type="presOf" srcId="{ABA9CDFA-BC99-48FC-A527-B59C44971DA1}" destId="{88243942-B644-4057-BF24-3DDD1D6D0B75}" srcOrd="1" destOrd="0" presId="urn:microsoft.com/office/officeart/2005/8/layout/list1"/>
    <dgm:cxn modelId="{C8875D86-BD6A-4F57-9D8F-DD3C26AF3CC4}" srcId="{85D7EEFE-2480-4D0D-A3D6-3B8128EC4FBC}" destId="{B1869905-F425-4D5E-88D2-3B9F55F3868F}" srcOrd="0" destOrd="0" parTransId="{0F87BD78-5B5A-4AC1-9F66-98AA8FC6CEFF}" sibTransId="{D29CF88E-8677-4A41-B28C-5B9E7E7AA664}"/>
    <dgm:cxn modelId="{43E701B4-0294-5348-8901-84CA4253B8B5}" type="presOf" srcId="{B1869905-F425-4D5E-88D2-3B9F55F3868F}" destId="{507D7CF6-4D42-4F73-AFD1-390A9E8055DC}" srcOrd="0" destOrd="0" presId="urn:microsoft.com/office/officeart/2005/8/layout/list1"/>
    <dgm:cxn modelId="{58986A65-ECDD-4B69-A311-788185138769}" srcId="{85D7EEFE-2480-4D0D-A3D6-3B8128EC4FBC}" destId="{ABA9CDFA-BC99-48FC-A527-B59C44971DA1}" srcOrd="3" destOrd="0" parTransId="{82E084BF-C8F2-4CB9-8B3D-29D78080F15C}" sibTransId="{1F9D1C2C-5033-4EDA-821A-B36F748D0CD4}"/>
    <dgm:cxn modelId="{B32421CD-ADC1-4C70-9C2E-0DAEB592D008}" srcId="{85D7EEFE-2480-4D0D-A3D6-3B8128EC4FBC}" destId="{94E01ED3-85AC-475F-9648-5231C9F272EC}" srcOrd="4" destOrd="0" parTransId="{1C922828-6E90-4BEA-A3AB-0AD61C19B717}" sibTransId="{EDFA998C-F098-4A0C-93A7-1D33F0201589}"/>
    <dgm:cxn modelId="{97E79F40-92C3-E34C-8023-84F0C5D5089B}" type="presOf" srcId="{3BB8BBAC-835B-4CEB-8316-E45E630A3371}" destId="{C973DFDF-B44B-4E49-8FB6-6674E189DA33}" srcOrd="0" destOrd="0" presId="urn:microsoft.com/office/officeart/2005/8/layout/list1"/>
    <dgm:cxn modelId="{5A83C914-7692-420D-8D30-9114A9BCDF92}" srcId="{85D7EEFE-2480-4D0D-A3D6-3B8128EC4FBC}" destId="{3BB8BBAC-835B-4CEB-8316-E45E630A3371}" srcOrd="1" destOrd="0" parTransId="{74E68EF7-3C0E-444B-A29C-483AA83A54E9}" sibTransId="{DBB8D691-08FD-4646-B3DE-5A39EF29FC48}"/>
    <dgm:cxn modelId="{CD9BDF77-2CF5-2C40-A2E0-D10C618971D4}" type="presOf" srcId="{ABA9CDFA-BC99-48FC-A527-B59C44971DA1}" destId="{B14C0301-982B-44F4-BCCE-0DAF6D60F9D3}" srcOrd="0" destOrd="0" presId="urn:microsoft.com/office/officeart/2005/8/layout/list1"/>
    <dgm:cxn modelId="{B4363196-F1B0-7B49-9114-5099C0043ACA}" type="presOf" srcId="{85D7EEFE-2480-4D0D-A3D6-3B8128EC4FBC}" destId="{82A4725A-4E39-4A9C-B33C-67F36B3343DF}" srcOrd="0" destOrd="0" presId="urn:microsoft.com/office/officeart/2005/8/layout/list1"/>
    <dgm:cxn modelId="{2BDD0390-0BDD-C747-AF57-2971F494676F}" type="presOf" srcId="{883F853C-7985-4087-84DE-3532E52FBB43}" destId="{62BC8838-414D-40EC-B95E-044A58BBB9FA}" srcOrd="0" destOrd="0" presId="urn:microsoft.com/office/officeart/2005/8/layout/list1"/>
    <dgm:cxn modelId="{B3BA30D8-F8A5-5F46-A749-53163BA7FE4B}" type="presOf" srcId="{883F853C-7985-4087-84DE-3532E52FBB43}" destId="{7774B3A7-33DA-45E6-9369-77D5EC38E0F8}" srcOrd="1" destOrd="0" presId="urn:microsoft.com/office/officeart/2005/8/layout/list1"/>
    <dgm:cxn modelId="{D91B1EB2-4679-40D1-A2E9-EA8397EC5318}" srcId="{85D7EEFE-2480-4D0D-A3D6-3B8128EC4FBC}" destId="{883F853C-7985-4087-84DE-3532E52FBB43}" srcOrd="2" destOrd="0" parTransId="{C2111520-E40D-4243-976D-BCAFF73780E7}" sibTransId="{795D6F29-405D-4E94-B1B0-E7CA069548FD}"/>
    <dgm:cxn modelId="{08F7265E-8D4C-D349-9C6B-B5CA6019DD41}" type="presOf" srcId="{B1869905-F425-4D5E-88D2-3B9F55F3868F}" destId="{39C1D786-98F4-4A72-B9E5-94D14D6CF941}" srcOrd="1" destOrd="0" presId="urn:microsoft.com/office/officeart/2005/8/layout/list1"/>
    <dgm:cxn modelId="{5419D507-2AB8-7448-9E82-45458D735CF7}" type="presOf" srcId="{94E01ED3-85AC-475F-9648-5231C9F272EC}" destId="{54119A9E-31AB-4E65-807F-899FD43BDC0E}" srcOrd="1" destOrd="0" presId="urn:microsoft.com/office/officeart/2005/8/layout/list1"/>
    <dgm:cxn modelId="{84CA5E25-AE94-2343-A3A7-DF826C70A4CA}" type="presParOf" srcId="{82A4725A-4E39-4A9C-B33C-67F36B3343DF}" destId="{F06CF86A-F3B5-4794-A029-AB8B7EB93E21}" srcOrd="0" destOrd="0" presId="urn:microsoft.com/office/officeart/2005/8/layout/list1"/>
    <dgm:cxn modelId="{472FAA1B-88AE-EB46-97CD-F4AA0A1A5BE5}" type="presParOf" srcId="{F06CF86A-F3B5-4794-A029-AB8B7EB93E21}" destId="{507D7CF6-4D42-4F73-AFD1-390A9E8055DC}" srcOrd="0" destOrd="0" presId="urn:microsoft.com/office/officeart/2005/8/layout/list1"/>
    <dgm:cxn modelId="{91D83D59-7A59-6844-9CD9-57ED26011675}" type="presParOf" srcId="{F06CF86A-F3B5-4794-A029-AB8B7EB93E21}" destId="{39C1D786-98F4-4A72-B9E5-94D14D6CF941}" srcOrd="1" destOrd="0" presId="urn:microsoft.com/office/officeart/2005/8/layout/list1"/>
    <dgm:cxn modelId="{83ADE367-519D-5240-AC26-FAF1E078B2E9}" type="presParOf" srcId="{82A4725A-4E39-4A9C-B33C-67F36B3343DF}" destId="{2FDB559A-B346-406E-9FEB-004740101047}" srcOrd="1" destOrd="0" presId="urn:microsoft.com/office/officeart/2005/8/layout/list1"/>
    <dgm:cxn modelId="{3E7324A7-5973-054F-AE6F-95A9A78BA0D5}" type="presParOf" srcId="{82A4725A-4E39-4A9C-B33C-67F36B3343DF}" destId="{C1CEDD1F-ACA4-40E0-8EA7-4B016A2B8A7C}" srcOrd="2" destOrd="0" presId="urn:microsoft.com/office/officeart/2005/8/layout/list1"/>
    <dgm:cxn modelId="{AFB18D63-5E28-C14D-8742-5025C6ED4B44}" type="presParOf" srcId="{82A4725A-4E39-4A9C-B33C-67F36B3343DF}" destId="{95DCC737-CEDE-46A0-91D0-8DC0F41ED0DF}" srcOrd="3" destOrd="0" presId="urn:microsoft.com/office/officeart/2005/8/layout/list1"/>
    <dgm:cxn modelId="{9D501C87-EA1A-2843-84E7-FED177C6317E}" type="presParOf" srcId="{82A4725A-4E39-4A9C-B33C-67F36B3343DF}" destId="{401F5D95-03AD-47F6-879D-4A43928C2E94}" srcOrd="4" destOrd="0" presId="urn:microsoft.com/office/officeart/2005/8/layout/list1"/>
    <dgm:cxn modelId="{973B7E77-A7E1-4F41-8C0D-EB625065B327}" type="presParOf" srcId="{401F5D95-03AD-47F6-879D-4A43928C2E94}" destId="{C973DFDF-B44B-4E49-8FB6-6674E189DA33}" srcOrd="0" destOrd="0" presId="urn:microsoft.com/office/officeart/2005/8/layout/list1"/>
    <dgm:cxn modelId="{CD8D1E8F-65AC-6A45-8E52-AA10922B43B5}" type="presParOf" srcId="{401F5D95-03AD-47F6-879D-4A43928C2E94}" destId="{4093A3EE-C534-4690-8EAD-FA6C61EB342F}" srcOrd="1" destOrd="0" presId="urn:microsoft.com/office/officeart/2005/8/layout/list1"/>
    <dgm:cxn modelId="{C42A5D41-5311-7648-9593-3D62AFBB01F5}" type="presParOf" srcId="{82A4725A-4E39-4A9C-B33C-67F36B3343DF}" destId="{58F4AC48-DA26-4CC1-BD8C-6D07ABB7C7C4}" srcOrd="5" destOrd="0" presId="urn:microsoft.com/office/officeart/2005/8/layout/list1"/>
    <dgm:cxn modelId="{FEFC75A3-5E12-974B-B9A8-05D5ECB578CA}" type="presParOf" srcId="{82A4725A-4E39-4A9C-B33C-67F36B3343DF}" destId="{C84C5B8E-F526-4E0D-A005-7122C362989C}" srcOrd="6" destOrd="0" presId="urn:microsoft.com/office/officeart/2005/8/layout/list1"/>
    <dgm:cxn modelId="{1DF56D3E-D6EB-A34C-BA5B-0A2E8D5E516F}" type="presParOf" srcId="{82A4725A-4E39-4A9C-B33C-67F36B3343DF}" destId="{D07DEA26-7808-4770-8810-320D66D219A7}" srcOrd="7" destOrd="0" presId="urn:microsoft.com/office/officeart/2005/8/layout/list1"/>
    <dgm:cxn modelId="{BEDBFE12-7ADA-3F4F-B4C0-82E444623BBC}" type="presParOf" srcId="{82A4725A-4E39-4A9C-B33C-67F36B3343DF}" destId="{9B777D97-6BD3-4EF6-9B62-C9E56BB2F9C8}" srcOrd="8" destOrd="0" presId="urn:microsoft.com/office/officeart/2005/8/layout/list1"/>
    <dgm:cxn modelId="{3814114D-B5F6-6A4B-8093-93D7D3312EAC}" type="presParOf" srcId="{9B777D97-6BD3-4EF6-9B62-C9E56BB2F9C8}" destId="{62BC8838-414D-40EC-B95E-044A58BBB9FA}" srcOrd="0" destOrd="0" presId="urn:microsoft.com/office/officeart/2005/8/layout/list1"/>
    <dgm:cxn modelId="{B102DE72-E41E-CE4F-B3B4-43C050CD0225}" type="presParOf" srcId="{9B777D97-6BD3-4EF6-9B62-C9E56BB2F9C8}" destId="{7774B3A7-33DA-45E6-9369-77D5EC38E0F8}" srcOrd="1" destOrd="0" presId="urn:microsoft.com/office/officeart/2005/8/layout/list1"/>
    <dgm:cxn modelId="{3C17AB79-1366-264B-82A3-E159DA82FC6E}" type="presParOf" srcId="{82A4725A-4E39-4A9C-B33C-67F36B3343DF}" destId="{3D3FE129-92CB-4337-9D50-8AFF0513F2BA}" srcOrd="9" destOrd="0" presId="urn:microsoft.com/office/officeart/2005/8/layout/list1"/>
    <dgm:cxn modelId="{B822ECF4-FB06-1C43-B007-2C47A050CF75}" type="presParOf" srcId="{82A4725A-4E39-4A9C-B33C-67F36B3343DF}" destId="{F3BF2B47-BA22-47A7-849A-D400BBEFC047}" srcOrd="10" destOrd="0" presId="urn:microsoft.com/office/officeart/2005/8/layout/list1"/>
    <dgm:cxn modelId="{277F51A3-0399-E149-9496-89AC474C2FB8}" type="presParOf" srcId="{82A4725A-4E39-4A9C-B33C-67F36B3343DF}" destId="{43816F72-C8CC-4E2F-9ADF-90B9676A6DBC}" srcOrd="11" destOrd="0" presId="urn:microsoft.com/office/officeart/2005/8/layout/list1"/>
    <dgm:cxn modelId="{AE42ACA2-FEBD-BC40-B725-EA4ABB2C4566}" type="presParOf" srcId="{82A4725A-4E39-4A9C-B33C-67F36B3343DF}" destId="{EA3D6C14-133A-4752-BFC9-5837209915CA}" srcOrd="12" destOrd="0" presId="urn:microsoft.com/office/officeart/2005/8/layout/list1"/>
    <dgm:cxn modelId="{AD81FEDB-AB23-E641-A12C-957A02EBA234}" type="presParOf" srcId="{EA3D6C14-133A-4752-BFC9-5837209915CA}" destId="{B14C0301-982B-44F4-BCCE-0DAF6D60F9D3}" srcOrd="0" destOrd="0" presId="urn:microsoft.com/office/officeart/2005/8/layout/list1"/>
    <dgm:cxn modelId="{66A6B7B8-6487-054C-A50E-F89FC0BDB177}" type="presParOf" srcId="{EA3D6C14-133A-4752-BFC9-5837209915CA}" destId="{88243942-B644-4057-BF24-3DDD1D6D0B75}" srcOrd="1" destOrd="0" presId="urn:microsoft.com/office/officeart/2005/8/layout/list1"/>
    <dgm:cxn modelId="{3B050420-CFD3-864A-B305-0512D48349FE}" type="presParOf" srcId="{82A4725A-4E39-4A9C-B33C-67F36B3343DF}" destId="{AAABD1BC-959A-478D-A652-BDF736DCB28A}" srcOrd="13" destOrd="0" presId="urn:microsoft.com/office/officeart/2005/8/layout/list1"/>
    <dgm:cxn modelId="{BDF51E0E-01C2-414F-93CF-1CF82E58D629}" type="presParOf" srcId="{82A4725A-4E39-4A9C-B33C-67F36B3343DF}" destId="{2BF21F26-8C55-496F-B1D4-C50DE5E2C847}" srcOrd="14" destOrd="0" presId="urn:microsoft.com/office/officeart/2005/8/layout/list1"/>
    <dgm:cxn modelId="{7904863A-BA2E-F144-9920-A65B4A77E6EB}" type="presParOf" srcId="{82A4725A-4E39-4A9C-B33C-67F36B3343DF}" destId="{686F7F08-E8BE-45DE-B59B-491D8698C7D0}" srcOrd="15" destOrd="0" presId="urn:microsoft.com/office/officeart/2005/8/layout/list1"/>
    <dgm:cxn modelId="{1CEFAC2D-3DD0-3946-BDE5-68B8AD2B540B}" type="presParOf" srcId="{82A4725A-4E39-4A9C-B33C-67F36B3343DF}" destId="{59F31549-E9D1-4975-A793-9AE2CDE7284F}" srcOrd="16" destOrd="0" presId="urn:microsoft.com/office/officeart/2005/8/layout/list1"/>
    <dgm:cxn modelId="{80AB66B3-7B6B-9A41-BE75-E7B62677923B}" type="presParOf" srcId="{59F31549-E9D1-4975-A793-9AE2CDE7284F}" destId="{9AEB626A-B2C3-4B66-89BB-EF1863CAA52A}" srcOrd="0" destOrd="0" presId="urn:microsoft.com/office/officeart/2005/8/layout/list1"/>
    <dgm:cxn modelId="{0A596EEE-804E-2B49-9B51-7BBBF1DF2F16}" type="presParOf" srcId="{59F31549-E9D1-4975-A793-9AE2CDE7284F}" destId="{54119A9E-31AB-4E65-807F-899FD43BDC0E}" srcOrd="1" destOrd="0" presId="urn:microsoft.com/office/officeart/2005/8/layout/list1"/>
    <dgm:cxn modelId="{D6BA7217-2C0B-CA4F-80AF-12206A943176}" type="presParOf" srcId="{82A4725A-4E39-4A9C-B33C-67F36B3343DF}" destId="{DAA01E30-A297-4AC9-A71E-7E2517E1A0BF}" srcOrd="17" destOrd="0" presId="urn:microsoft.com/office/officeart/2005/8/layout/list1"/>
    <dgm:cxn modelId="{62FEA3CF-3909-5547-BEA9-7DD7FA450A37}" type="presParOf" srcId="{82A4725A-4E39-4A9C-B33C-67F36B3343DF}" destId="{5CB5BD64-52A2-4C91-A324-57467F1C08FB}" srcOrd="18"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D05C51E1-7A87-40FF-A8AF-769B618A415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98D45EDC-6315-454C-BADE-2A9C87D6BE80}">
      <dgm:prSet phldrT="[Text]"/>
      <dgm:spPr/>
      <dgm:t>
        <a:bodyPr/>
        <a:lstStyle/>
        <a:p>
          <a:r>
            <a:rPr lang="en-GB" dirty="0" smtClean="0"/>
            <a:t>Strategic planning &amp; operational oversight</a:t>
          </a:r>
          <a:endParaRPr lang="en-GB" dirty="0"/>
        </a:p>
      </dgm:t>
    </dgm:pt>
    <dgm:pt modelId="{DB81DC79-DD84-4E35-99FD-CBCEDCFF9E9C}" type="parTrans" cxnId="{3B69F0F7-1E56-4EB2-AE80-186210FC4E94}">
      <dgm:prSet/>
      <dgm:spPr/>
      <dgm:t>
        <a:bodyPr/>
        <a:lstStyle/>
        <a:p>
          <a:endParaRPr lang="en-GB"/>
        </a:p>
      </dgm:t>
    </dgm:pt>
    <dgm:pt modelId="{A5100F03-F506-453D-8C81-9C4200A0ADEA}" type="sibTrans" cxnId="{3B69F0F7-1E56-4EB2-AE80-186210FC4E94}">
      <dgm:prSet/>
      <dgm:spPr/>
      <dgm:t>
        <a:bodyPr/>
        <a:lstStyle/>
        <a:p>
          <a:endParaRPr lang="en-GB"/>
        </a:p>
      </dgm:t>
    </dgm:pt>
    <dgm:pt modelId="{B9A543E4-52EB-4EA7-8B32-605E8BCF3221}">
      <dgm:prSet phldrT="[Text]"/>
      <dgm:spPr/>
      <dgm:t>
        <a:bodyPr/>
        <a:lstStyle/>
        <a:p>
          <a:r>
            <a:rPr lang="en-GB" dirty="0" smtClean="0"/>
            <a:t>Audit, performance management and QA</a:t>
          </a:r>
          <a:endParaRPr lang="en-GB" dirty="0"/>
        </a:p>
      </dgm:t>
    </dgm:pt>
    <dgm:pt modelId="{9313C69C-B098-487F-9004-EC3999992BBD}" type="parTrans" cxnId="{D7642976-CADB-4F7F-9C52-E43D23CF7839}">
      <dgm:prSet/>
      <dgm:spPr/>
      <dgm:t>
        <a:bodyPr/>
        <a:lstStyle/>
        <a:p>
          <a:endParaRPr lang="en-GB"/>
        </a:p>
      </dgm:t>
    </dgm:pt>
    <dgm:pt modelId="{15CB653E-EBCA-4AA6-9147-153C51500273}" type="sibTrans" cxnId="{D7642976-CADB-4F7F-9C52-E43D23CF7839}">
      <dgm:prSet/>
      <dgm:spPr/>
      <dgm:t>
        <a:bodyPr/>
        <a:lstStyle/>
        <a:p>
          <a:endParaRPr lang="en-GB"/>
        </a:p>
      </dgm:t>
    </dgm:pt>
    <dgm:pt modelId="{FE123795-3988-4195-8AFD-F359817C7AF9}">
      <dgm:prSet phldrT="[Text]"/>
      <dgm:spPr/>
      <dgm:t>
        <a:bodyPr/>
        <a:lstStyle/>
        <a:p>
          <a:r>
            <a:rPr lang="en-GB" dirty="0" smtClean="0"/>
            <a:t>A strong developmental/improvement agenda</a:t>
          </a:r>
          <a:endParaRPr lang="en-GB" dirty="0"/>
        </a:p>
      </dgm:t>
    </dgm:pt>
    <dgm:pt modelId="{8196FF3F-07A5-4910-A85E-BB9F794A2A50}" type="parTrans" cxnId="{D32E1D5D-BFAE-4E6E-A460-99967417E35A}">
      <dgm:prSet/>
      <dgm:spPr/>
      <dgm:t>
        <a:bodyPr/>
        <a:lstStyle/>
        <a:p>
          <a:endParaRPr lang="en-GB"/>
        </a:p>
      </dgm:t>
    </dgm:pt>
    <dgm:pt modelId="{E68C76D1-AABE-47C7-B0DF-13256F40BED6}" type="sibTrans" cxnId="{D32E1D5D-BFAE-4E6E-A460-99967417E35A}">
      <dgm:prSet/>
      <dgm:spPr/>
      <dgm:t>
        <a:bodyPr/>
        <a:lstStyle/>
        <a:p>
          <a:endParaRPr lang="en-GB"/>
        </a:p>
      </dgm:t>
    </dgm:pt>
    <dgm:pt modelId="{F5F2C089-EA1C-4C8F-93FF-9B238102B547}">
      <dgm:prSet/>
      <dgm:spPr/>
      <dgm:t>
        <a:bodyPr/>
        <a:lstStyle/>
        <a:p>
          <a:r>
            <a:rPr lang="en-GB" dirty="0" smtClean="0"/>
            <a:t>Boundary management, cross agency</a:t>
          </a:r>
          <a:endParaRPr lang="en-GB" dirty="0"/>
        </a:p>
      </dgm:t>
    </dgm:pt>
    <dgm:pt modelId="{7D9815E9-471B-43DE-B5FB-D7402F07FA82}" type="parTrans" cxnId="{FD9E7432-2D18-4015-B1CA-3B33E7BAFFA7}">
      <dgm:prSet/>
      <dgm:spPr/>
      <dgm:t>
        <a:bodyPr/>
        <a:lstStyle/>
        <a:p>
          <a:endParaRPr lang="en-GB"/>
        </a:p>
      </dgm:t>
    </dgm:pt>
    <dgm:pt modelId="{F9A757E0-B0A9-4244-8A7C-5A4C98ED71C2}" type="sibTrans" cxnId="{FD9E7432-2D18-4015-B1CA-3B33E7BAFFA7}">
      <dgm:prSet/>
      <dgm:spPr/>
      <dgm:t>
        <a:bodyPr/>
        <a:lstStyle/>
        <a:p>
          <a:endParaRPr lang="en-GB"/>
        </a:p>
      </dgm:t>
    </dgm:pt>
    <dgm:pt modelId="{56986B13-7B42-4F69-B8C5-987DC9819BF0}" type="pres">
      <dgm:prSet presAssocID="{D05C51E1-7A87-40FF-A8AF-769B618A415F}" presName="linear" presStyleCnt="0">
        <dgm:presLayoutVars>
          <dgm:dir/>
          <dgm:animLvl val="lvl"/>
          <dgm:resizeHandles val="exact"/>
        </dgm:presLayoutVars>
      </dgm:prSet>
      <dgm:spPr/>
      <dgm:t>
        <a:bodyPr/>
        <a:lstStyle/>
        <a:p>
          <a:endParaRPr lang="en-GB"/>
        </a:p>
      </dgm:t>
    </dgm:pt>
    <dgm:pt modelId="{90E018DD-1F20-4BB7-A959-B3E3EAA1CAAD}" type="pres">
      <dgm:prSet presAssocID="{98D45EDC-6315-454C-BADE-2A9C87D6BE80}" presName="parentLin" presStyleCnt="0"/>
      <dgm:spPr/>
    </dgm:pt>
    <dgm:pt modelId="{834DF89A-39A8-4880-AB73-D5DCD6A93A32}" type="pres">
      <dgm:prSet presAssocID="{98D45EDC-6315-454C-BADE-2A9C87D6BE80}" presName="parentLeftMargin" presStyleLbl="node1" presStyleIdx="0" presStyleCnt="4"/>
      <dgm:spPr/>
      <dgm:t>
        <a:bodyPr/>
        <a:lstStyle/>
        <a:p>
          <a:endParaRPr lang="en-GB"/>
        </a:p>
      </dgm:t>
    </dgm:pt>
    <dgm:pt modelId="{41B349F1-92F9-4BF2-ABA9-7159411896A8}" type="pres">
      <dgm:prSet presAssocID="{98D45EDC-6315-454C-BADE-2A9C87D6BE80}" presName="parentText" presStyleLbl="node1" presStyleIdx="0" presStyleCnt="4" custScaleX="99861">
        <dgm:presLayoutVars>
          <dgm:chMax val="0"/>
          <dgm:bulletEnabled val="1"/>
        </dgm:presLayoutVars>
      </dgm:prSet>
      <dgm:spPr/>
      <dgm:t>
        <a:bodyPr/>
        <a:lstStyle/>
        <a:p>
          <a:endParaRPr lang="en-GB"/>
        </a:p>
      </dgm:t>
    </dgm:pt>
    <dgm:pt modelId="{851F7E0E-0803-4AF0-833B-27CBA50EECA2}" type="pres">
      <dgm:prSet presAssocID="{98D45EDC-6315-454C-BADE-2A9C87D6BE80}" presName="negativeSpace" presStyleCnt="0"/>
      <dgm:spPr/>
    </dgm:pt>
    <dgm:pt modelId="{AA4EB6BE-5C1C-4154-AE7F-A0A8B321560A}" type="pres">
      <dgm:prSet presAssocID="{98D45EDC-6315-454C-BADE-2A9C87D6BE80}" presName="childText" presStyleLbl="conFgAcc1" presStyleIdx="0" presStyleCnt="4">
        <dgm:presLayoutVars>
          <dgm:bulletEnabled val="1"/>
        </dgm:presLayoutVars>
      </dgm:prSet>
      <dgm:spPr/>
      <dgm:t>
        <a:bodyPr/>
        <a:lstStyle/>
        <a:p>
          <a:endParaRPr lang="en-GB"/>
        </a:p>
      </dgm:t>
    </dgm:pt>
    <dgm:pt modelId="{72640E75-EB7F-4270-A888-CEFB57B3FCCA}" type="pres">
      <dgm:prSet presAssocID="{A5100F03-F506-453D-8C81-9C4200A0ADEA}" presName="spaceBetweenRectangles" presStyleCnt="0"/>
      <dgm:spPr/>
    </dgm:pt>
    <dgm:pt modelId="{BFA57E9F-81E7-47D6-8B42-555A56739F42}" type="pres">
      <dgm:prSet presAssocID="{B9A543E4-52EB-4EA7-8B32-605E8BCF3221}" presName="parentLin" presStyleCnt="0"/>
      <dgm:spPr/>
    </dgm:pt>
    <dgm:pt modelId="{E586CF31-4DD8-4965-9D00-FAB3AE3A5197}" type="pres">
      <dgm:prSet presAssocID="{B9A543E4-52EB-4EA7-8B32-605E8BCF3221}" presName="parentLeftMargin" presStyleLbl="node1" presStyleIdx="0" presStyleCnt="4"/>
      <dgm:spPr/>
      <dgm:t>
        <a:bodyPr/>
        <a:lstStyle/>
        <a:p>
          <a:endParaRPr lang="en-GB"/>
        </a:p>
      </dgm:t>
    </dgm:pt>
    <dgm:pt modelId="{EA321CD0-114C-4A13-9402-DEC1DCA4B697}" type="pres">
      <dgm:prSet presAssocID="{B9A543E4-52EB-4EA7-8B32-605E8BCF3221}" presName="parentText" presStyleLbl="node1" presStyleIdx="1" presStyleCnt="4" custScaleX="100651">
        <dgm:presLayoutVars>
          <dgm:chMax val="0"/>
          <dgm:bulletEnabled val="1"/>
        </dgm:presLayoutVars>
      </dgm:prSet>
      <dgm:spPr/>
      <dgm:t>
        <a:bodyPr/>
        <a:lstStyle/>
        <a:p>
          <a:endParaRPr lang="en-GB"/>
        </a:p>
      </dgm:t>
    </dgm:pt>
    <dgm:pt modelId="{ECA6CE1B-E753-45DC-851A-7FF8FC83B075}" type="pres">
      <dgm:prSet presAssocID="{B9A543E4-52EB-4EA7-8B32-605E8BCF3221}" presName="negativeSpace" presStyleCnt="0"/>
      <dgm:spPr/>
    </dgm:pt>
    <dgm:pt modelId="{F8B3B4BB-A0CC-4965-B05A-2FCA2AE232C6}" type="pres">
      <dgm:prSet presAssocID="{B9A543E4-52EB-4EA7-8B32-605E8BCF3221}" presName="childText" presStyleLbl="conFgAcc1" presStyleIdx="1" presStyleCnt="4">
        <dgm:presLayoutVars>
          <dgm:bulletEnabled val="1"/>
        </dgm:presLayoutVars>
      </dgm:prSet>
      <dgm:spPr/>
    </dgm:pt>
    <dgm:pt modelId="{ED790570-4CB5-482F-A948-C84FF1438AEF}" type="pres">
      <dgm:prSet presAssocID="{15CB653E-EBCA-4AA6-9147-153C51500273}" presName="spaceBetweenRectangles" presStyleCnt="0"/>
      <dgm:spPr/>
    </dgm:pt>
    <dgm:pt modelId="{7C7BCE9C-CD08-4041-A3AF-79184F8B287E}" type="pres">
      <dgm:prSet presAssocID="{FE123795-3988-4195-8AFD-F359817C7AF9}" presName="parentLin" presStyleCnt="0"/>
      <dgm:spPr/>
    </dgm:pt>
    <dgm:pt modelId="{951B6818-E14F-4B53-B2B8-8142EF5F6025}" type="pres">
      <dgm:prSet presAssocID="{FE123795-3988-4195-8AFD-F359817C7AF9}" presName="parentLeftMargin" presStyleLbl="node1" presStyleIdx="1" presStyleCnt="4"/>
      <dgm:spPr/>
      <dgm:t>
        <a:bodyPr/>
        <a:lstStyle/>
        <a:p>
          <a:endParaRPr lang="en-GB"/>
        </a:p>
      </dgm:t>
    </dgm:pt>
    <dgm:pt modelId="{ACCC7C09-AD7C-4CE8-A4FB-CC0BA9BBDA58}" type="pres">
      <dgm:prSet presAssocID="{FE123795-3988-4195-8AFD-F359817C7AF9}" presName="parentText" presStyleLbl="node1" presStyleIdx="2" presStyleCnt="4">
        <dgm:presLayoutVars>
          <dgm:chMax val="0"/>
          <dgm:bulletEnabled val="1"/>
        </dgm:presLayoutVars>
      </dgm:prSet>
      <dgm:spPr/>
      <dgm:t>
        <a:bodyPr/>
        <a:lstStyle/>
        <a:p>
          <a:endParaRPr lang="en-GB"/>
        </a:p>
      </dgm:t>
    </dgm:pt>
    <dgm:pt modelId="{A26681C7-6564-4A8C-8517-88F4562C328F}" type="pres">
      <dgm:prSet presAssocID="{FE123795-3988-4195-8AFD-F359817C7AF9}" presName="negativeSpace" presStyleCnt="0"/>
      <dgm:spPr/>
    </dgm:pt>
    <dgm:pt modelId="{6B6223E4-4BC7-45D8-AEBD-AF5E60D156EA}" type="pres">
      <dgm:prSet presAssocID="{FE123795-3988-4195-8AFD-F359817C7AF9}" presName="childText" presStyleLbl="conFgAcc1" presStyleIdx="2" presStyleCnt="4">
        <dgm:presLayoutVars>
          <dgm:bulletEnabled val="1"/>
        </dgm:presLayoutVars>
      </dgm:prSet>
      <dgm:spPr/>
    </dgm:pt>
    <dgm:pt modelId="{A950E1F4-EDDF-42D7-A0CD-28CAD1E16D82}" type="pres">
      <dgm:prSet presAssocID="{E68C76D1-AABE-47C7-B0DF-13256F40BED6}" presName="spaceBetweenRectangles" presStyleCnt="0"/>
      <dgm:spPr/>
    </dgm:pt>
    <dgm:pt modelId="{3ECE9F2F-ADA2-4020-9EF2-2E1D45F63548}" type="pres">
      <dgm:prSet presAssocID="{F5F2C089-EA1C-4C8F-93FF-9B238102B547}" presName="parentLin" presStyleCnt="0"/>
      <dgm:spPr/>
    </dgm:pt>
    <dgm:pt modelId="{9728C4F6-D6AB-409E-AB6D-7670DC06A01D}" type="pres">
      <dgm:prSet presAssocID="{F5F2C089-EA1C-4C8F-93FF-9B238102B547}" presName="parentLeftMargin" presStyleLbl="node1" presStyleIdx="2" presStyleCnt="4"/>
      <dgm:spPr/>
      <dgm:t>
        <a:bodyPr/>
        <a:lstStyle/>
        <a:p>
          <a:endParaRPr lang="en-GB"/>
        </a:p>
      </dgm:t>
    </dgm:pt>
    <dgm:pt modelId="{3C92415A-3E60-4B6D-8046-E5D29B652716}" type="pres">
      <dgm:prSet presAssocID="{F5F2C089-EA1C-4C8F-93FF-9B238102B547}" presName="parentText" presStyleLbl="node1" presStyleIdx="3" presStyleCnt="4">
        <dgm:presLayoutVars>
          <dgm:chMax val="0"/>
          <dgm:bulletEnabled val="1"/>
        </dgm:presLayoutVars>
      </dgm:prSet>
      <dgm:spPr/>
      <dgm:t>
        <a:bodyPr/>
        <a:lstStyle/>
        <a:p>
          <a:endParaRPr lang="en-GB"/>
        </a:p>
      </dgm:t>
    </dgm:pt>
    <dgm:pt modelId="{A7962157-C3AB-47D0-A2F3-340FD049E4A4}" type="pres">
      <dgm:prSet presAssocID="{F5F2C089-EA1C-4C8F-93FF-9B238102B547}" presName="negativeSpace" presStyleCnt="0"/>
      <dgm:spPr/>
    </dgm:pt>
    <dgm:pt modelId="{DC842EBC-43E0-4EA5-86C7-29E72CE314A9}" type="pres">
      <dgm:prSet presAssocID="{F5F2C089-EA1C-4C8F-93FF-9B238102B547}" presName="childText" presStyleLbl="conFgAcc1" presStyleIdx="3" presStyleCnt="4">
        <dgm:presLayoutVars>
          <dgm:bulletEnabled val="1"/>
        </dgm:presLayoutVars>
      </dgm:prSet>
      <dgm:spPr/>
    </dgm:pt>
  </dgm:ptLst>
  <dgm:cxnLst>
    <dgm:cxn modelId="{38AAEAEC-2FDE-5142-97E6-74258BB792AC}" type="presOf" srcId="{FE123795-3988-4195-8AFD-F359817C7AF9}" destId="{951B6818-E14F-4B53-B2B8-8142EF5F6025}" srcOrd="0" destOrd="0" presId="urn:microsoft.com/office/officeart/2005/8/layout/list1"/>
    <dgm:cxn modelId="{D7642976-CADB-4F7F-9C52-E43D23CF7839}" srcId="{D05C51E1-7A87-40FF-A8AF-769B618A415F}" destId="{B9A543E4-52EB-4EA7-8B32-605E8BCF3221}" srcOrd="1" destOrd="0" parTransId="{9313C69C-B098-487F-9004-EC3999992BBD}" sibTransId="{15CB653E-EBCA-4AA6-9147-153C51500273}"/>
    <dgm:cxn modelId="{B00451C0-7148-C443-93FB-0D8A06A4E3C8}" type="presOf" srcId="{B9A543E4-52EB-4EA7-8B32-605E8BCF3221}" destId="{EA321CD0-114C-4A13-9402-DEC1DCA4B697}" srcOrd="1" destOrd="0" presId="urn:microsoft.com/office/officeart/2005/8/layout/list1"/>
    <dgm:cxn modelId="{3B69F0F7-1E56-4EB2-AE80-186210FC4E94}" srcId="{D05C51E1-7A87-40FF-A8AF-769B618A415F}" destId="{98D45EDC-6315-454C-BADE-2A9C87D6BE80}" srcOrd="0" destOrd="0" parTransId="{DB81DC79-DD84-4E35-99FD-CBCEDCFF9E9C}" sibTransId="{A5100F03-F506-453D-8C81-9C4200A0ADEA}"/>
    <dgm:cxn modelId="{79D2EC0F-5AD6-8748-896B-883FFC1155EB}" type="presOf" srcId="{98D45EDC-6315-454C-BADE-2A9C87D6BE80}" destId="{834DF89A-39A8-4880-AB73-D5DCD6A93A32}" srcOrd="0" destOrd="0" presId="urn:microsoft.com/office/officeart/2005/8/layout/list1"/>
    <dgm:cxn modelId="{FD9E7432-2D18-4015-B1CA-3B33E7BAFFA7}" srcId="{D05C51E1-7A87-40FF-A8AF-769B618A415F}" destId="{F5F2C089-EA1C-4C8F-93FF-9B238102B547}" srcOrd="3" destOrd="0" parTransId="{7D9815E9-471B-43DE-B5FB-D7402F07FA82}" sibTransId="{F9A757E0-B0A9-4244-8A7C-5A4C98ED71C2}"/>
    <dgm:cxn modelId="{959346A1-0A56-FC44-BBE2-E55FCB6A33AD}" type="presOf" srcId="{FE123795-3988-4195-8AFD-F359817C7AF9}" destId="{ACCC7C09-AD7C-4CE8-A4FB-CC0BA9BBDA58}" srcOrd="1" destOrd="0" presId="urn:microsoft.com/office/officeart/2005/8/layout/list1"/>
    <dgm:cxn modelId="{A20A8909-514B-6A48-A3E7-01CDE7BC289A}" type="presOf" srcId="{D05C51E1-7A87-40FF-A8AF-769B618A415F}" destId="{56986B13-7B42-4F69-B8C5-987DC9819BF0}" srcOrd="0" destOrd="0" presId="urn:microsoft.com/office/officeart/2005/8/layout/list1"/>
    <dgm:cxn modelId="{B3CD13CF-1CD1-B34B-94A7-96B5D4A6551F}" type="presOf" srcId="{F5F2C089-EA1C-4C8F-93FF-9B238102B547}" destId="{3C92415A-3E60-4B6D-8046-E5D29B652716}" srcOrd="1" destOrd="0" presId="urn:microsoft.com/office/officeart/2005/8/layout/list1"/>
    <dgm:cxn modelId="{379AB90B-897C-BB44-A68F-58ED3FD2005F}" type="presOf" srcId="{B9A543E4-52EB-4EA7-8B32-605E8BCF3221}" destId="{E586CF31-4DD8-4965-9D00-FAB3AE3A5197}" srcOrd="0" destOrd="0" presId="urn:microsoft.com/office/officeart/2005/8/layout/list1"/>
    <dgm:cxn modelId="{E84EAC49-0F6D-5F40-9804-EA6FD7B798B0}" type="presOf" srcId="{F5F2C089-EA1C-4C8F-93FF-9B238102B547}" destId="{9728C4F6-D6AB-409E-AB6D-7670DC06A01D}" srcOrd="0" destOrd="0" presId="urn:microsoft.com/office/officeart/2005/8/layout/list1"/>
    <dgm:cxn modelId="{FA38677C-4E6D-BC42-95BB-162B2A312E58}" type="presOf" srcId="{98D45EDC-6315-454C-BADE-2A9C87D6BE80}" destId="{41B349F1-92F9-4BF2-ABA9-7159411896A8}" srcOrd="1" destOrd="0" presId="urn:microsoft.com/office/officeart/2005/8/layout/list1"/>
    <dgm:cxn modelId="{D32E1D5D-BFAE-4E6E-A460-99967417E35A}" srcId="{D05C51E1-7A87-40FF-A8AF-769B618A415F}" destId="{FE123795-3988-4195-8AFD-F359817C7AF9}" srcOrd="2" destOrd="0" parTransId="{8196FF3F-07A5-4910-A85E-BB9F794A2A50}" sibTransId="{E68C76D1-AABE-47C7-B0DF-13256F40BED6}"/>
    <dgm:cxn modelId="{7AA38917-8FFF-BF49-9BDB-41F15BE9800F}" type="presParOf" srcId="{56986B13-7B42-4F69-B8C5-987DC9819BF0}" destId="{90E018DD-1F20-4BB7-A959-B3E3EAA1CAAD}" srcOrd="0" destOrd="0" presId="urn:microsoft.com/office/officeart/2005/8/layout/list1"/>
    <dgm:cxn modelId="{B13359C3-2B6B-8C4E-BDAB-C225C5FDB417}" type="presParOf" srcId="{90E018DD-1F20-4BB7-A959-B3E3EAA1CAAD}" destId="{834DF89A-39A8-4880-AB73-D5DCD6A93A32}" srcOrd="0" destOrd="0" presId="urn:microsoft.com/office/officeart/2005/8/layout/list1"/>
    <dgm:cxn modelId="{DFDFC0E6-8189-8343-823D-B299BAD05A1A}" type="presParOf" srcId="{90E018DD-1F20-4BB7-A959-B3E3EAA1CAAD}" destId="{41B349F1-92F9-4BF2-ABA9-7159411896A8}" srcOrd="1" destOrd="0" presId="urn:microsoft.com/office/officeart/2005/8/layout/list1"/>
    <dgm:cxn modelId="{03758E67-C484-4D40-8B87-1CE01ABADF62}" type="presParOf" srcId="{56986B13-7B42-4F69-B8C5-987DC9819BF0}" destId="{851F7E0E-0803-4AF0-833B-27CBA50EECA2}" srcOrd="1" destOrd="0" presId="urn:microsoft.com/office/officeart/2005/8/layout/list1"/>
    <dgm:cxn modelId="{7A4E6D50-C585-864F-AEFF-4FE6CFB7EBFD}" type="presParOf" srcId="{56986B13-7B42-4F69-B8C5-987DC9819BF0}" destId="{AA4EB6BE-5C1C-4154-AE7F-A0A8B321560A}" srcOrd="2" destOrd="0" presId="urn:microsoft.com/office/officeart/2005/8/layout/list1"/>
    <dgm:cxn modelId="{95535866-E6A0-2847-BF70-305BAD4F602C}" type="presParOf" srcId="{56986B13-7B42-4F69-B8C5-987DC9819BF0}" destId="{72640E75-EB7F-4270-A888-CEFB57B3FCCA}" srcOrd="3" destOrd="0" presId="urn:microsoft.com/office/officeart/2005/8/layout/list1"/>
    <dgm:cxn modelId="{1A3E5861-B6C0-3F46-877D-7382C5C68E37}" type="presParOf" srcId="{56986B13-7B42-4F69-B8C5-987DC9819BF0}" destId="{BFA57E9F-81E7-47D6-8B42-555A56739F42}" srcOrd="4" destOrd="0" presId="urn:microsoft.com/office/officeart/2005/8/layout/list1"/>
    <dgm:cxn modelId="{322277E4-7A52-4840-86F2-315912B2A8FA}" type="presParOf" srcId="{BFA57E9F-81E7-47D6-8B42-555A56739F42}" destId="{E586CF31-4DD8-4965-9D00-FAB3AE3A5197}" srcOrd="0" destOrd="0" presId="urn:microsoft.com/office/officeart/2005/8/layout/list1"/>
    <dgm:cxn modelId="{4A1277C6-D095-9C4D-93CD-BDF41C3988FA}" type="presParOf" srcId="{BFA57E9F-81E7-47D6-8B42-555A56739F42}" destId="{EA321CD0-114C-4A13-9402-DEC1DCA4B697}" srcOrd="1" destOrd="0" presId="urn:microsoft.com/office/officeart/2005/8/layout/list1"/>
    <dgm:cxn modelId="{8BE25B70-4D83-B749-A36E-65CC3CD0538B}" type="presParOf" srcId="{56986B13-7B42-4F69-B8C5-987DC9819BF0}" destId="{ECA6CE1B-E753-45DC-851A-7FF8FC83B075}" srcOrd="5" destOrd="0" presId="urn:microsoft.com/office/officeart/2005/8/layout/list1"/>
    <dgm:cxn modelId="{45215DCC-0CD2-0542-8E1F-DA7DCD9DE869}" type="presParOf" srcId="{56986B13-7B42-4F69-B8C5-987DC9819BF0}" destId="{F8B3B4BB-A0CC-4965-B05A-2FCA2AE232C6}" srcOrd="6" destOrd="0" presId="urn:microsoft.com/office/officeart/2005/8/layout/list1"/>
    <dgm:cxn modelId="{8C4CC144-A3A6-E347-B5A0-88DAB2A9AB17}" type="presParOf" srcId="{56986B13-7B42-4F69-B8C5-987DC9819BF0}" destId="{ED790570-4CB5-482F-A948-C84FF1438AEF}" srcOrd="7" destOrd="0" presId="urn:microsoft.com/office/officeart/2005/8/layout/list1"/>
    <dgm:cxn modelId="{CF8B6B4D-F641-C347-89EB-23A6628143F5}" type="presParOf" srcId="{56986B13-7B42-4F69-B8C5-987DC9819BF0}" destId="{7C7BCE9C-CD08-4041-A3AF-79184F8B287E}" srcOrd="8" destOrd="0" presId="urn:microsoft.com/office/officeart/2005/8/layout/list1"/>
    <dgm:cxn modelId="{645B86F4-0208-3B43-BA81-C1034AA2CE14}" type="presParOf" srcId="{7C7BCE9C-CD08-4041-A3AF-79184F8B287E}" destId="{951B6818-E14F-4B53-B2B8-8142EF5F6025}" srcOrd="0" destOrd="0" presId="urn:microsoft.com/office/officeart/2005/8/layout/list1"/>
    <dgm:cxn modelId="{B79C8B8F-36B3-7847-8000-64B026B22404}" type="presParOf" srcId="{7C7BCE9C-CD08-4041-A3AF-79184F8B287E}" destId="{ACCC7C09-AD7C-4CE8-A4FB-CC0BA9BBDA58}" srcOrd="1" destOrd="0" presId="urn:microsoft.com/office/officeart/2005/8/layout/list1"/>
    <dgm:cxn modelId="{8DEA9706-BEB9-014D-9E83-9B8A12D88D72}" type="presParOf" srcId="{56986B13-7B42-4F69-B8C5-987DC9819BF0}" destId="{A26681C7-6564-4A8C-8517-88F4562C328F}" srcOrd="9" destOrd="0" presId="urn:microsoft.com/office/officeart/2005/8/layout/list1"/>
    <dgm:cxn modelId="{CF6555F1-494A-1E40-9674-E3E5336BC9D2}" type="presParOf" srcId="{56986B13-7B42-4F69-B8C5-987DC9819BF0}" destId="{6B6223E4-4BC7-45D8-AEBD-AF5E60D156EA}" srcOrd="10" destOrd="0" presId="urn:microsoft.com/office/officeart/2005/8/layout/list1"/>
    <dgm:cxn modelId="{A3FA9ADC-6A86-3A41-BD99-0F747D0E7EF8}" type="presParOf" srcId="{56986B13-7B42-4F69-B8C5-987DC9819BF0}" destId="{A950E1F4-EDDF-42D7-A0CD-28CAD1E16D82}" srcOrd="11" destOrd="0" presId="urn:microsoft.com/office/officeart/2005/8/layout/list1"/>
    <dgm:cxn modelId="{488BB6CA-D87A-7744-B0C8-2383E720506E}" type="presParOf" srcId="{56986B13-7B42-4F69-B8C5-987DC9819BF0}" destId="{3ECE9F2F-ADA2-4020-9EF2-2E1D45F63548}" srcOrd="12" destOrd="0" presId="urn:microsoft.com/office/officeart/2005/8/layout/list1"/>
    <dgm:cxn modelId="{ACF4D6B0-8376-C745-B6C2-0EBC3B408AD2}" type="presParOf" srcId="{3ECE9F2F-ADA2-4020-9EF2-2E1D45F63548}" destId="{9728C4F6-D6AB-409E-AB6D-7670DC06A01D}" srcOrd="0" destOrd="0" presId="urn:microsoft.com/office/officeart/2005/8/layout/list1"/>
    <dgm:cxn modelId="{D159F6F1-24C8-9D45-ADEF-B027E59AFD27}" type="presParOf" srcId="{3ECE9F2F-ADA2-4020-9EF2-2E1D45F63548}" destId="{3C92415A-3E60-4B6D-8046-E5D29B652716}" srcOrd="1" destOrd="0" presId="urn:microsoft.com/office/officeart/2005/8/layout/list1"/>
    <dgm:cxn modelId="{BAEF44E3-1928-D845-B295-07834B397014}" type="presParOf" srcId="{56986B13-7B42-4F69-B8C5-987DC9819BF0}" destId="{A7962157-C3AB-47D0-A2F3-340FD049E4A4}" srcOrd="13" destOrd="0" presId="urn:microsoft.com/office/officeart/2005/8/layout/list1"/>
    <dgm:cxn modelId="{8B37A626-B593-1040-903B-A872640B3621}" type="presParOf" srcId="{56986B13-7B42-4F69-B8C5-987DC9819BF0}" destId="{DC842EBC-43E0-4EA5-86C7-29E72CE314A9}" srcOrd="1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9371C495-C227-412B-9184-1909423FA60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A8D2BB5E-F678-4CE8-B374-965E209D341B}">
      <dgm:prSet phldrT="[Text]"/>
      <dgm:spPr/>
      <dgm:t>
        <a:bodyPr/>
        <a:lstStyle/>
        <a:p>
          <a:r>
            <a:rPr lang="en-GB" dirty="0" smtClean="0"/>
            <a:t>Standards for board performance</a:t>
          </a:r>
          <a:endParaRPr lang="en-GB" dirty="0"/>
        </a:p>
      </dgm:t>
    </dgm:pt>
    <dgm:pt modelId="{863D1275-2DD6-43AD-AC96-E60B3C7511AE}" type="parTrans" cxnId="{A1CB893E-3385-4883-A9B8-CC3D8E1E9674}">
      <dgm:prSet/>
      <dgm:spPr/>
      <dgm:t>
        <a:bodyPr/>
        <a:lstStyle/>
        <a:p>
          <a:endParaRPr lang="en-GB"/>
        </a:p>
      </dgm:t>
    </dgm:pt>
    <dgm:pt modelId="{A44D5450-771A-419F-B96B-5EBB953141E1}" type="sibTrans" cxnId="{A1CB893E-3385-4883-A9B8-CC3D8E1E9674}">
      <dgm:prSet/>
      <dgm:spPr/>
      <dgm:t>
        <a:bodyPr/>
        <a:lstStyle/>
        <a:p>
          <a:endParaRPr lang="en-GB"/>
        </a:p>
      </dgm:t>
    </dgm:pt>
    <dgm:pt modelId="{C1B9AA5F-39B9-45A3-8396-CC3BABEE23DD}">
      <dgm:prSet phldrT="[Text]"/>
      <dgm:spPr/>
      <dgm:t>
        <a:bodyPr/>
        <a:lstStyle/>
        <a:p>
          <a:r>
            <a:rPr lang="en-GB" dirty="0" smtClean="0"/>
            <a:t>Clarity about decision-making authority</a:t>
          </a:r>
          <a:endParaRPr lang="en-GB" dirty="0"/>
        </a:p>
      </dgm:t>
    </dgm:pt>
    <dgm:pt modelId="{8CA67E90-2C13-48E4-8F4C-7C81C5717E82}" type="parTrans" cxnId="{BAA7B668-C28B-4F47-A8F5-B623977ED49E}">
      <dgm:prSet/>
      <dgm:spPr/>
      <dgm:t>
        <a:bodyPr/>
        <a:lstStyle/>
        <a:p>
          <a:endParaRPr lang="en-GB"/>
        </a:p>
      </dgm:t>
    </dgm:pt>
    <dgm:pt modelId="{309C3AA2-CA5C-4E35-8219-262397BADA50}" type="sibTrans" cxnId="{BAA7B668-C28B-4F47-A8F5-B623977ED49E}">
      <dgm:prSet/>
      <dgm:spPr/>
      <dgm:t>
        <a:bodyPr/>
        <a:lstStyle/>
        <a:p>
          <a:endParaRPr lang="en-GB"/>
        </a:p>
      </dgm:t>
    </dgm:pt>
    <dgm:pt modelId="{E04F4B22-0C99-4F54-AD5C-76B128802406}">
      <dgm:prSet/>
      <dgm:spPr/>
      <dgm:t>
        <a:bodyPr/>
        <a:lstStyle/>
        <a:p>
          <a:r>
            <a:rPr lang="en-GB" smtClean="0"/>
            <a:t>Links with other partnerships</a:t>
          </a:r>
          <a:endParaRPr lang="en-GB" dirty="0"/>
        </a:p>
      </dgm:t>
    </dgm:pt>
    <dgm:pt modelId="{DB7456AE-B7C2-4D71-8AFD-AB301964C2EE}" type="parTrans" cxnId="{CD5C1371-6D0C-4ADC-8166-83EECE5B2F38}">
      <dgm:prSet/>
      <dgm:spPr/>
    </dgm:pt>
    <dgm:pt modelId="{844DC4BF-304E-4957-A3D0-C2729FEC9EB9}" type="sibTrans" cxnId="{CD5C1371-6D0C-4ADC-8166-83EECE5B2F38}">
      <dgm:prSet/>
      <dgm:spPr/>
    </dgm:pt>
    <dgm:pt modelId="{6CEAC184-CCDC-4CE3-99C3-24E38179549B}">
      <dgm:prSet/>
      <dgm:spPr/>
      <dgm:t>
        <a:bodyPr/>
        <a:lstStyle/>
        <a:p>
          <a:r>
            <a:rPr lang="en-GB" dirty="0" smtClean="0"/>
            <a:t>Clarity about accountabilities owed</a:t>
          </a:r>
          <a:endParaRPr lang="en-GB" dirty="0"/>
        </a:p>
      </dgm:t>
    </dgm:pt>
    <dgm:pt modelId="{FA4A75E7-41B1-4957-B861-AF7AA966C0F4}" type="parTrans" cxnId="{4DCF4B2A-3A81-40D8-95D6-4C461A92B294}">
      <dgm:prSet/>
      <dgm:spPr/>
      <dgm:t>
        <a:bodyPr/>
        <a:lstStyle/>
        <a:p>
          <a:endParaRPr lang="en-GB"/>
        </a:p>
      </dgm:t>
    </dgm:pt>
    <dgm:pt modelId="{9B0240A7-F3F9-46E5-96A0-687A0D73BA8B}" type="sibTrans" cxnId="{4DCF4B2A-3A81-40D8-95D6-4C461A92B294}">
      <dgm:prSet/>
      <dgm:spPr/>
      <dgm:t>
        <a:bodyPr/>
        <a:lstStyle/>
        <a:p>
          <a:endParaRPr lang="en-GB"/>
        </a:p>
      </dgm:t>
    </dgm:pt>
    <dgm:pt modelId="{AD91679B-119A-4F74-A26A-E63059452592}">
      <dgm:prSet/>
      <dgm:spPr/>
      <dgm:t>
        <a:bodyPr/>
        <a:lstStyle/>
        <a:p>
          <a:r>
            <a:rPr lang="en-GB" dirty="0" smtClean="0"/>
            <a:t>Explicit mechanisms for empowerment</a:t>
          </a:r>
          <a:endParaRPr lang="en-GB" dirty="0"/>
        </a:p>
      </dgm:t>
    </dgm:pt>
    <dgm:pt modelId="{AF2B848B-4498-4030-BF94-D8BB5ABFAFDC}" type="parTrans" cxnId="{349D2EE9-E1C6-497B-846C-4CDA7B6EFEFC}">
      <dgm:prSet/>
      <dgm:spPr/>
    </dgm:pt>
    <dgm:pt modelId="{21731C16-4505-46B7-AE0C-52570E707F3E}" type="sibTrans" cxnId="{349D2EE9-E1C6-497B-846C-4CDA7B6EFEFC}">
      <dgm:prSet/>
      <dgm:spPr/>
    </dgm:pt>
    <dgm:pt modelId="{9AAEAA61-5604-4335-AA01-17724772B5EC}">
      <dgm:prSet/>
      <dgm:spPr/>
      <dgm:t>
        <a:bodyPr/>
        <a:lstStyle/>
        <a:p>
          <a:r>
            <a:rPr lang="en-GB" dirty="0" smtClean="0"/>
            <a:t>Mechanisms for representation &amp; redress</a:t>
          </a:r>
          <a:endParaRPr lang="en-GB" dirty="0"/>
        </a:p>
      </dgm:t>
    </dgm:pt>
    <dgm:pt modelId="{95A9BB7D-37CA-44DA-A322-CD95ED49ADA0}" type="parTrans" cxnId="{694EBAF5-50B5-4368-9D61-AACA1A9F9957}">
      <dgm:prSet/>
      <dgm:spPr/>
    </dgm:pt>
    <dgm:pt modelId="{8D87BA28-589F-4F90-B7D0-4F62588B0662}" type="sibTrans" cxnId="{694EBAF5-50B5-4368-9D61-AACA1A9F9957}">
      <dgm:prSet/>
      <dgm:spPr/>
    </dgm:pt>
    <dgm:pt modelId="{361C121E-0B7B-4027-82E5-582F29CEA787}" type="pres">
      <dgm:prSet presAssocID="{9371C495-C227-412B-9184-1909423FA600}" presName="linear" presStyleCnt="0">
        <dgm:presLayoutVars>
          <dgm:dir/>
          <dgm:animLvl val="lvl"/>
          <dgm:resizeHandles val="exact"/>
        </dgm:presLayoutVars>
      </dgm:prSet>
      <dgm:spPr/>
      <dgm:t>
        <a:bodyPr/>
        <a:lstStyle/>
        <a:p>
          <a:endParaRPr lang="en-GB"/>
        </a:p>
      </dgm:t>
    </dgm:pt>
    <dgm:pt modelId="{F238375B-E3F5-478B-B8F4-B4FDD90BDB55}" type="pres">
      <dgm:prSet presAssocID="{A8D2BB5E-F678-4CE8-B374-965E209D341B}" presName="parentLin" presStyleCnt="0"/>
      <dgm:spPr/>
    </dgm:pt>
    <dgm:pt modelId="{2C81B225-CB67-438D-AD16-3DF3F199FE86}" type="pres">
      <dgm:prSet presAssocID="{A8D2BB5E-F678-4CE8-B374-965E209D341B}" presName="parentLeftMargin" presStyleLbl="node1" presStyleIdx="0" presStyleCnt="6"/>
      <dgm:spPr/>
      <dgm:t>
        <a:bodyPr/>
        <a:lstStyle/>
        <a:p>
          <a:endParaRPr lang="en-GB"/>
        </a:p>
      </dgm:t>
    </dgm:pt>
    <dgm:pt modelId="{11ED0EC4-FDB5-41A6-A24D-7C30D368F737}" type="pres">
      <dgm:prSet presAssocID="{A8D2BB5E-F678-4CE8-B374-965E209D341B}" presName="parentText" presStyleLbl="node1" presStyleIdx="0" presStyleCnt="6">
        <dgm:presLayoutVars>
          <dgm:chMax val="0"/>
          <dgm:bulletEnabled val="1"/>
        </dgm:presLayoutVars>
      </dgm:prSet>
      <dgm:spPr/>
      <dgm:t>
        <a:bodyPr/>
        <a:lstStyle/>
        <a:p>
          <a:endParaRPr lang="en-GB"/>
        </a:p>
      </dgm:t>
    </dgm:pt>
    <dgm:pt modelId="{0E252D2E-6150-421F-97D1-188F46ECDDF5}" type="pres">
      <dgm:prSet presAssocID="{A8D2BB5E-F678-4CE8-B374-965E209D341B}" presName="negativeSpace" presStyleCnt="0"/>
      <dgm:spPr/>
    </dgm:pt>
    <dgm:pt modelId="{7E6C4CBE-483F-4512-AF33-46A9AEB2027A}" type="pres">
      <dgm:prSet presAssocID="{A8D2BB5E-F678-4CE8-B374-965E209D341B}" presName="childText" presStyleLbl="conFgAcc1" presStyleIdx="0" presStyleCnt="6">
        <dgm:presLayoutVars>
          <dgm:bulletEnabled val="1"/>
        </dgm:presLayoutVars>
      </dgm:prSet>
      <dgm:spPr/>
    </dgm:pt>
    <dgm:pt modelId="{F0144726-39D6-4812-9032-B7D5A309DBB4}" type="pres">
      <dgm:prSet presAssocID="{A44D5450-771A-419F-B96B-5EBB953141E1}" presName="spaceBetweenRectangles" presStyleCnt="0"/>
      <dgm:spPr/>
    </dgm:pt>
    <dgm:pt modelId="{38BF5999-A545-4DCA-BA86-AE622D83CA0A}" type="pres">
      <dgm:prSet presAssocID="{C1B9AA5F-39B9-45A3-8396-CC3BABEE23DD}" presName="parentLin" presStyleCnt="0"/>
      <dgm:spPr/>
    </dgm:pt>
    <dgm:pt modelId="{EFBEDFCD-E319-4828-8E41-9030371F7BAC}" type="pres">
      <dgm:prSet presAssocID="{C1B9AA5F-39B9-45A3-8396-CC3BABEE23DD}" presName="parentLeftMargin" presStyleLbl="node1" presStyleIdx="0" presStyleCnt="6"/>
      <dgm:spPr/>
      <dgm:t>
        <a:bodyPr/>
        <a:lstStyle/>
        <a:p>
          <a:endParaRPr lang="en-GB"/>
        </a:p>
      </dgm:t>
    </dgm:pt>
    <dgm:pt modelId="{CB6AC7F6-2FAF-4D86-AAAA-5B2872724E47}" type="pres">
      <dgm:prSet presAssocID="{C1B9AA5F-39B9-45A3-8396-CC3BABEE23DD}" presName="parentText" presStyleLbl="node1" presStyleIdx="1" presStyleCnt="6">
        <dgm:presLayoutVars>
          <dgm:chMax val="0"/>
          <dgm:bulletEnabled val="1"/>
        </dgm:presLayoutVars>
      </dgm:prSet>
      <dgm:spPr/>
      <dgm:t>
        <a:bodyPr/>
        <a:lstStyle/>
        <a:p>
          <a:endParaRPr lang="en-GB"/>
        </a:p>
      </dgm:t>
    </dgm:pt>
    <dgm:pt modelId="{E7A65942-9743-4BED-858E-EB6B873A7207}" type="pres">
      <dgm:prSet presAssocID="{C1B9AA5F-39B9-45A3-8396-CC3BABEE23DD}" presName="negativeSpace" presStyleCnt="0"/>
      <dgm:spPr/>
    </dgm:pt>
    <dgm:pt modelId="{025C3172-7F5A-4BA3-95AA-9C85FA96CD01}" type="pres">
      <dgm:prSet presAssocID="{C1B9AA5F-39B9-45A3-8396-CC3BABEE23DD}" presName="childText" presStyleLbl="conFgAcc1" presStyleIdx="1" presStyleCnt="6">
        <dgm:presLayoutVars>
          <dgm:bulletEnabled val="1"/>
        </dgm:presLayoutVars>
      </dgm:prSet>
      <dgm:spPr/>
    </dgm:pt>
    <dgm:pt modelId="{9CF052BB-1A21-4F84-8454-777F3C4AA54B}" type="pres">
      <dgm:prSet presAssocID="{309C3AA2-CA5C-4E35-8219-262397BADA50}" presName="spaceBetweenRectangles" presStyleCnt="0"/>
      <dgm:spPr/>
    </dgm:pt>
    <dgm:pt modelId="{4306E836-503B-4E50-97FC-B17F0901DB92}" type="pres">
      <dgm:prSet presAssocID="{6CEAC184-CCDC-4CE3-99C3-24E38179549B}" presName="parentLin" presStyleCnt="0"/>
      <dgm:spPr/>
    </dgm:pt>
    <dgm:pt modelId="{7F3AB91E-A736-4181-B093-13F76DF0A5AF}" type="pres">
      <dgm:prSet presAssocID="{6CEAC184-CCDC-4CE3-99C3-24E38179549B}" presName="parentLeftMargin" presStyleLbl="node1" presStyleIdx="1" presStyleCnt="6"/>
      <dgm:spPr/>
      <dgm:t>
        <a:bodyPr/>
        <a:lstStyle/>
        <a:p>
          <a:endParaRPr lang="en-GB"/>
        </a:p>
      </dgm:t>
    </dgm:pt>
    <dgm:pt modelId="{357A0B45-3C38-41D2-89E8-ADFDBC56AAFC}" type="pres">
      <dgm:prSet presAssocID="{6CEAC184-CCDC-4CE3-99C3-24E38179549B}" presName="parentText" presStyleLbl="node1" presStyleIdx="2" presStyleCnt="6">
        <dgm:presLayoutVars>
          <dgm:chMax val="0"/>
          <dgm:bulletEnabled val="1"/>
        </dgm:presLayoutVars>
      </dgm:prSet>
      <dgm:spPr/>
      <dgm:t>
        <a:bodyPr/>
        <a:lstStyle/>
        <a:p>
          <a:endParaRPr lang="en-GB"/>
        </a:p>
      </dgm:t>
    </dgm:pt>
    <dgm:pt modelId="{B36C752B-4A19-40C9-8A68-8AA85790F6B9}" type="pres">
      <dgm:prSet presAssocID="{6CEAC184-CCDC-4CE3-99C3-24E38179549B}" presName="negativeSpace" presStyleCnt="0"/>
      <dgm:spPr/>
    </dgm:pt>
    <dgm:pt modelId="{86C0ADF6-692A-4DCF-B930-E533CAA8781F}" type="pres">
      <dgm:prSet presAssocID="{6CEAC184-CCDC-4CE3-99C3-24E38179549B}" presName="childText" presStyleLbl="conFgAcc1" presStyleIdx="2" presStyleCnt="6">
        <dgm:presLayoutVars>
          <dgm:bulletEnabled val="1"/>
        </dgm:presLayoutVars>
      </dgm:prSet>
      <dgm:spPr/>
    </dgm:pt>
    <dgm:pt modelId="{E58985F8-16E7-4F8C-8CF6-6709D0A7E0CF}" type="pres">
      <dgm:prSet presAssocID="{9B0240A7-F3F9-46E5-96A0-687A0D73BA8B}" presName="spaceBetweenRectangles" presStyleCnt="0"/>
      <dgm:spPr/>
    </dgm:pt>
    <dgm:pt modelId="{C2A916E5-8307-41F5-9D36-09325A7F791C}" type="pres">
      <dgm:prSet presAssocID="{E04F4B22-0C99-4F54-AD5C-76B128802406}" presName="parentLin" presStyleCnt="0"/>
      <dgm:spPr/>
    </dgm:pt>
    <dgm:pt modelId="{74743613-82D4-4085-B3B3-9C1E4827FA1C}" type="pres">
      <dgm:prSet presAssocID="{E04F4B22-0C99-4F54-AD5C-76B128802406}" presName="parentLeftMargin" presStyleLbl="node1" presStyleIdx="2" presStyleCnt="6"/>
      <dgm:spPr/>
      <dgm:t>
        <a:bodyPr/>
        <a:lstStyle/>
        <a:p>
          <a:endParaRPr lang="en-GB"/>
        </a:p>
      </dgm:t>
    </dgm:pt>
    <dgm:pt modelId="{724988BB-5D67-4159-B738-9B00271D2CE6}" type="pres">
      <dgm:prSet presAssocID="{E04F4B22-0C99-4F54-AD5C-76B128802406}" presName="parentText" presStyleLbl="node1" presStyleIdx="3" presStyleCnt="6">
        <dgm:presLayoutVars>
          <dgm:chMax val="0"/>
          <dgm:bulletEnabled val="1"/>
        </dgm:presLayoutVars>
      </dgm:prSet>
      <dgm:spPr/>
      <dgm:t>
        <a:bodyPr/>
        <a:lstStyle/>
        <a:p>
          <a:endParaRPr lang="en-GB"/>
        </a:p>
      </dgm:t>
    </dgm:pt>
    <dgm:pt modelId="{0094BCB1-4DDD-408C-93D7-D281E9703153}" type="pres">
      <dgm:prSet presAssocID="{E04F4B22-0C99-4F54-AD5C-76B128802406}" presName="negativeSpace" presStyleCnt="0"/>
      <dgm:spPr/>
    </dgm:pt>
    <dgm:pt modelId="{1B5B51DF-A75A-41A6-8967-F3495D0CD7BB}" type="pres">
      <dgm:prSet presAssocID="{E04F4B22-0C99-4F54-AD5C-76B128802406}" presName="childText" presStyleLbl="conFgAcc1" presStyleIdx="3" presStyleCnt="6">
        <dgm:presLayoutVars>
          <dgm:bulletEnabled val="1"/>
        </dgm:presLayoutVars>
      </dgm:prSet>
      <dgm:spPr/>
    </dgm:pt>
    <dgm:pt modelId="{7150FB2F-8D41-446F-BED8-DD93D41FED17}" type="pres">
      <dgm:prSet presAssocID="{844DC4BF-304E-4957-A3D0-C2729FEC9EB9}" presName="spaceBetweenRectangles" presStyleCnt="0"/>
      <dgm:spPr/>
    </dgm:pt>
    <dgm:pt modelId="{2E7A59C0-D706-4729-83EE-22046EDFA4AA}" type="pres">
      <dgm:prSet presAssocID="{AD91679B-119A-4F74-A26A-E63059452592}" presName="parentLin" presStyleCnt="0"/>
      <dgm:spPr/>
    </dgm:pt>
    <dgm:pt modelId="{94AFC839-50E1-4D9A-8497-335A9DF008A1}" type="pres">
      <dgm:prSet presAssocID="{AD91679B-119A-4F74-A26A-E63059452592}" presName="parentLeftMargin" presStyleLbl="node1" presStyleIdx="3" presStyleCnt="6"/>
      <dgm:spPr/>
      <dgm:t>
        <a:bodyPr/>
        <a:lstStyle/>
        <a:p>
          <a:endParaRPr lang="en-GB"/>
        </a:p>
      </dgm:t>
    </dgm:pt>
    <dgm:pt modelId="{C607050A-179F-48FE-9F07-F598614D31D4}" type="pres">
      <dgm:prSet presAssocID="{AD91679B-119A-4F74-A26A-E63059452592}" presName="parentText" presStyleLbl="node1" presStyleIdx="4" presStyleCnt="6">
        <dgm:presLayoutVars>
          <dgm:chMax val="0"/>
          <dgm:bulletEnabled val="1"/>
        </dgm:presLayoutVars>
      </dgm:prSet>
      <dgm:spPr/>
      <dgm:t>
        <a:bodyPr/>
        <a:lstStyle/>
        <a:p>
          <a:endParaRPr lang="en-GB"/>
        </a:p>
      </dgm:t>
    </dgm:pt>
    <dgm:pt modelId="{BA4C1E33-36B4-4711-B5EB-793957184430}" type="pres">
      <dgm:prSet presAssocID="{AD91679B-119A-4F74-A26A-E63059452592}" presName="negativeSpace" presStyleCnt="0"/>
      <dgm:spPr/>
    </dgm:pt>
    <dgm:pt modelId="{5C6EEB30-EA96-4051-9206-67F5897F1A53}" type="pres">
      <dgm:prSet presAssocID="{AD91679B-119A-4F74-A26A-E63059452592}" presName="childText" presStyleLbl="conFgAcc1" presStyleIdx="4" presStyleCnt="6">
        <dgm:presLayoutVars>
          <dgm:bulletEnabled val="1"/>
        </dgm:presLayoutVars>
      </dgm:prSet>
      <dgm:spPr/>
    </dgm:pt>
    <dgm:pt modelId="{51DF8B80-019A-448D-BB73-C51E4E6FB493}" type="pres">
      <dgm:prSet presAssocID="{21731C16-4505-46B7-AE0C-52570E707F3E}" presName="spaceBetweenRectangles" presStyleCnt="0"/>
      <dgm:spPr/>
    </dgm:pt>
    <dgm:pt modelId="{C0AC4430-5630-4824-A67C-C1DF105B6B7F}" type="pres">
      <dgm:prSet presAssocID="{9AAEAA61-5604-4335-AA01-17724772B5EC}" presName="parentLin" presStyleCnt="0"/>
      <dgm:spPr/>
    </dgm:pt>
    <dgm:pt modelId="{6FA3C514-05C3-4DB9-B826-F868FE9875C0}" type="pres">
      <dgm:prSet presAssocID="{9AAEAA61-5604-4335-AA01-17724772B5EC}" presName="parentLeftMargin" presStyleLbl="node1" presStyleIdx="4" presStyleCnt="6"/>
      <dgm:spPr/>
      <dgm:t>
        <a:bodyPr/>
        <a:lstStyle/>
        <a:p>
          <a:endParaRPr lang="en-GB"/>
        </a:p>
      </dgm:t>
    </dgm:pt>
    <dgm:pt modelId="{3A386DF6-3105-4B3E-B6BE-CD830307936F}" type="pres">
      <dgm:prSet presAssocID="{9AAEAA61-5604-4335-AA01-17724772B5EC}" presName="parentText" presStyleLbl="node1" presStyleIdx="5" presStyleCnt="6">
        <dgm:presLayoutVars>
          <dgm:chMax val="0"/>
          <dgm:bulletEnabled val="1"/>
        </dgm:presLayoutVars>
      </dgm:prSet>
      <dgm:spPr/>
      <dgm:t>
        <a:bodyPr/>
        <a:lstStyle/>
        <a:p>
          <a:endParaRPr lang="en-GB"/>
        </a:p>
      </dgm:t>
    </dgm:pt>
    <dgm:pt modelId="{774E3479-6CE8-47C7-93D8-437A7FC7AF5C}" type="pres">
      <dgm:prSet presAssocID="{9AAEAA61-5604-4335-AA01-17724772B5EC}" presName="negativeSpace" presStyleCnt="0"/>
      <dgm:spPr/>
    </dgm:pt>
    <dgm:pt modelId="{BACD90CD-E902-4837-8F8D-84CCAD853B89}" type="pres">
      <dgm:prSet presAssocID="{9AAEAA61-5604-4335-AA01-17724772B5EC}" presName="childText" presStyleLbl="conFgAcc1" presStyleIdx="5" presStyleCnt="6">
        <dgm:presLayoutVars>
          <dgm:bulletEnabled val="1"/>
        </dgm:presLayoutVars>
      </dgm:prSet>
      <dgm:spPr/>
    </dgm:pt>
  </dgm:ptLst>
  <dgm:cxnLst>
    <dgm:cxn modelId="{ACF37877-53FC-1E45-8471-943CABA54536}" type="presOf" srcId="{AD91679B-119A-4F74-A26A-E63059452592}" destId="{C607050A-179F-48FE-9F07-F598614D31D4}" srcOrd="1" destOrd="0" presId="urn:microsoft.com/office/officeart/2005/8/layout/list1"/>
    <dgm:cxn modelId="{FAE290E0-FD09-7B45-8DA9-D277C4B378ED}" type="presOf" srcId="{E04F4B22-0C99-4F54-AD5C-76B128802406}" destId="{74743613-82D4-4085-B3B3-9C1E4827FA1C}" srcOrd="0" destOrd="0" presId="urn:microsoft.com/office/officeart/2005/8/layout/list1"/>
    <dgm:cxn modelId="{694EBAF5-50B5-4368-9D61-AACA1A9F9957}" srcId="{9371C495-C227-412B-9184-1909423FA600}" destId="{9AAEAA61-5604-4335-AA01-17724772B5EC}" srcOrd="5" destOrd="0" parTransId="{95A9BB7D-37CA-44DA-A322-CD95ED49ADA0}" sibTransId="{8D87BA28-589F-4F90-B7D0-4F62588B0662}"/>
    <dgm:cxn modelId="{63FB6454-93F1-9346-B59A-1EB46F03770E}" type="presOf" srcId="{6CEAC184-CCDC-4CE3-99C3-24E38179549B}" destId="{357A0B45-3C38-41D2-89E8-ADFDBC56AAFC}" srcOrd="1" destOrd="0" presId="urn:microsoft.com/office/officeart/2005/8/layout/list1"/>
    <dgm:cxn modelId="{349D2EE9-E1C6-497B-846C-4CDA7B6EFEFC}" srcId="{9371C495-C227-412B-9184-1909423FA600}" destId="{AD91679B-119A-4F74-A26A-E63059452592}" srcOrd="4" destOrd="0" parTransId="{AF2B848B-4498-4030-BF94-D8BB5ABFAFDC}" sibTransId="{21731C16-4505-46B7-AE0C-52570E707F3E}"/>
    <dgm:cxn modelId="{6070EDB6-77B9-1249-8181-93E27D21AE97}" type="presOf" srcId="{AD91679B-119A-4F74-A26A-E63059452592}" destId="{94AFC839-50E1-4D9A-8497-335A9DF008A1}" srcOrd="0" destOrd="0" presId="urn:microsoft.com/office/officeart/2005/8/layout/list1"/>
    <dgm:cxn modelId="{EACB8BB1-6575-6840-8AAC-55149CA873EA}" type="presOf" srcId="{9AAEAA61-5604-4335-AA01-17724772B5EC}" destId="{6FA3C514-05C3-4DB9-B826-F868FE9875C0}" srcOrd="0" destOrd="0" presId="urn:microsoft.com/office/officeart/2005/8/layout/list1"/>
    <dgm:cxn modelId="{CD5C1371-6D0C-4ADC-8166-83EECE5B2F38}" srcId="{9371C495-C227-412B-9184-1909423FA600}" destId="{E04F4B22-0C99-4F54-AD5C-76B128802406}" srcOrd="3" destOrd="0" parTransId="{DB7456AE-B7C2-4D71-8AFD-AB301964C2EE}" sibTransId="{844DC4BF-304E-4957-A3D0-C2729FEC9EB9}"/>
    <dgm:cxn modelId="{4A83B396-431D-924B-BD57-8FB425178C57}" type="presOf" srcId="{C1B9AA5F-39B9-45A3-8396-CC3BABEE23DD}" destId="{EFBEDFCD-E319-4828-8E41-9030371F7BAC}" srcOrd="0" destOrd="0" presId="urn:microsoft.com/office/officeart/2005/8/layout/list1"/>
    <dgm:cxn modelId="{62984C4B-D074-5F41-A72D-9F3F55D429D0}" type="presOf" srcId="{9AAEAA61-5604-4335-AA01-17724772B5EC}" destId="{3A386DF6-3105-4B3E-B6BE-CD830307936F}" srcOrd="1" destOrd="0" presId="urn:microsoft.com/office/officeart/2005/8/layout/list1"/>
    <dgm:cxn modelId="{B24CB635-7C5C-BC41-97E4-C81E94BFCE82}" type="presOf" srcId="{6CEAC184-CCDC-4CE3-99C3-24E38179549B}" destId="{7F3AB91E-A736-4181-B093-13F76DF0A5AF}" srcOrd="0" destOrd="0" presId="urn:microsoft.com/office/officeart/2005/8/layout/list1"/>
    <dgm:cxn modelId="{4DCF4B2A-3A81-40D8-95D6-4C461A92B294}" srcId="{9371C495-C227-412B-9184-1909423FA600}" destId="{6CEAC184-CCDC-4CE3-99C3-24E38179549B}" srcOrd="2" destOrd="0" parTransId="{FA4A75E7-41B1-4957-B861-AF7AA966C0F4}" sibTransId="{9B0240A7-F3F9-46E5-96A0-687A0D73BA8B}"/>
    <dgm:cxn modelId="{BAA7B668-C28B-4F47-A8F5-B623977ED49E}" srcId="{9371C495-C227-412B-9184-1909423FA600}" destId="{C1B9AA5F-39B9-45A3-8396-CC3BABEE23DD}" srcOrd="1" destOrd="0" parTransId="{8CA67E90-2C13-48E4-8F4C-7C81C5717E82}" sibTransId="{309C3AA2-CA5C-4E35-8219-262397BADA50}"/>
    <dgm:cxn modelId="{0A5F51F8-A58C-FB4F-98E1-6EF8F58C372A}" type="presOf" srcId="{9371C495-C227-412B-9184-1909423FA600}" destId="{361C121E-0B7B-4027-82E5-582F29CEA787}" srcOrd="0" destOrd="0" presId="urn:microsoft.com/office/officeart/2005/8/layout/list1"/>
    <dgm:cxn modelId="{847FD0FF-A007-FB4D-81EB-70C388B6CCF9}" type="presOf" srcId="{C1B9AA5F-39B9-45A3-8396-CC3BABEE23DD}" destId="{CB6AC7F6-2FAF-4D86-AAAA-5B2872724E47}" srcOrd="1" destOrd="0" presId="urn:microsoft.com/office/officeart/2005/8/layout/list1"/>
    <dgm:cxn modelId="{02280ED4-F63D-4944-A2CB-24A3E38D41AD}" type="presOf" srcId="{A8D2BB5E-F678-4CE8-B374-965E209D341B}" destId="{11ED0EC4-FDB5-41A6-A24D-7C30D368F737}" srcOrd="1" destOrd="0" presId="urn:microsoft.com/office/officeart/2005/8/layout/list1"/>
    <dgm:cxn modelId="{38EB085B-D032-F340-8DFC-03AC53A0A0BD}" type="presOf" srcId="{A8D2BB5E-F678-4CE8-B374-965E209D341B}" destId="{2C81B225-CB67-438D-AD16-3DF3F199FE86}" srcOrd="0" destOrd="0" presId="urn:microsoft.com/office/officeart/2005/8/layout/list1"/>
    <dgm:cxn modelId="{A1CB893E-3385-4883-A9B8-CC3D8E1E9674}" srcId="{9371C495-C227-412B-9184-1909423FA600}" destId="{A8D2BB5E-F678-4CE8-B374-965E209D341B}" srcOrd="0" destOrd="0" parTransId="{863D1275-2DD6-43AD-AC96-E60B3C7511AE}" sibTransId="{A44D5450-771A-419F-B96B-5EBB953141E1}"/>
    <dgm:cxn modelId="{D6B97E03-5B86-1F48-8ED0-52D9A20F66FF}" type="presOf" srcId="{E04F4B22-0C99-4F54-AD5C-76B128802406}" destId="{724988BB-5D67-4159-B738-9B00271D2CE6}" srcOrd="1" destOrd="0" presId="urn:microsoft.com/office/officeart/2005/8/layout/list1"/>
    <dgm:cxn modelId="{9F85B4A9-7F2E-CB4D-8DF0-642D4F98AD16}" type="presParOf" srcId="{361C121E-0B7B-4027-82E5-582F29CEA787}" destId="{F238375B-E3F5-478B-B8F4-B4FDD90BDB55}" srcOrd="0" destOrd="0" presId="urn:microsoft.com/office/officeart/2005/8/layout/list1"/>
    <dgm:cxn modelId="{51B01A76-CD6A-F146-A11E-55E1A936DD0F}" type="presParOf" srcId="{F238375B-E3F5-478B-B8F4-B4FDD90BDB55}" destId="{2C81B225-CB67-438D-AD16-3DF3F199FE86}" srcOrd="0" destOrd="0" presId="urn:microsoft.com/office/officeart/2005/8/layout/list1"/>
    <dgm:cxn modelId="{D237BBA8-0BDC-DC4D-AB35-00FE52111730}" type="presParOf" srcId="{F238375B-E3F5-478B-B8F4-B4FDD90BDB55}" destId="{11ED0EC4-FDB5-41A6-A24D-7C30D368F737}" srcOrd="1" destOrd="0" presId="urn:microsoft.com/office/officeart/2005/8/layout/list1"/>
    <dgm:cxn modelId="{69606A4F-7CFE-0041-95EE-3DE6DBE32ECE}" type="presParOf" srcId="{361C121E-0B7B-4027-82E5-582F29CEA787}" destId="{0E252D2E-6150-421F-97D1-188F46ECDDF5}" srcOrd="1" destOrd="0" presId="urn:microsoft.com/office/officeart/2005/8/layout/list1"/>
    <dgm:cxn modelId="{9408529B-182E-1A44-A97B-D8839C62E9E1}" type="presParOf" srcId="{361C121E-0B7B-4027-82E5-582F29CEA787}" destId="{7E6C4CBE-483F-4512-AF33-46A9AEB2027A}" srcOrd="2" destOrd="0" presId="urn:microsoft.com/office/officeart/2005/8/layout/list1"/>
    <dgm:cxn modelId="{548E25D7-57BB-9E49-A096-5565BB4EDF5F}" type="presParOf" srcId="{361C121E-0B7B-4027-82E5-582F29CEA787}" destId="{F0144726-39D6-4812-9032-B7D5A309DBB4}" srcOrd="3" destOrd="0" presId="urn:microsoft.com/office/officeart/2005/8/layout/list1"/>
    <dgm:cxn modelId="{255096AD-52F5-8144-A406-52AF5AD40197}" type="presParOf" srcId="{361C121E-0B7B-4027-82E5-582F29CEA787}" destId="{38BF5999-A545-4DCA-BA86-AE622D83CA0A}" srcOrd="4" destOrd="0" presId="urn:microsoft.com/office/officeart/2005/8/layout/list1"/>
    <dgm:cxn modelId="{29DB5094-B13E-AF45-B782-33C58AEA1E14}" type="presParOf" srcId="{38BF5999-A545-4DCA-BA86-AE622D83CA0A}" destId="{EFBEDFCD-E319-4828-8E41-9030371F7BAC}" srcOrd="0" destOrd="0" presId="urn:microsoft.com/office/officeart/2005/8/layout/list1"/>
    <dgm:cxn modelId="{F4F60980-3938-F844-9D41-FDB02C9CB9B1}" type="presParOf" srcId="{38BF5999-A545-4DCA-BA86-AE622D83CA0A}" destId="{CB6AC7F6-2FAF-4D86-AAAA-5B2872724E47}" srcOrd="1" destOrd="0" presId="urn:microsoft.com/office/officeart/2005/8/layout/list1"/>
    <dgm:cxn modelId="{AB1AA1EC-925E-864A-B2A6-1DBB6CF064FF}" type="presParOf" srcId="{361C121E-0B7B-4027-82E5-582F29CEA787}" destId="{E7A65942-9743-4BED-858E-EB6B873A7207}" srcOrd="5" destOrd="0" presId="urn:microsoft.com/office/officeart/2005/8/layout/list1"/>
    <dgm:cxn modelId="{E9B773B0-8A02-104E-A8E0-3636790868D0}" type="presParOf" srcId="{361C121E-0B7B-4027-82E5-582F29CEA787}" destId="{025C3172-7F5A-4BA3-95AA-9C85FA96CD01}" srcOrd="6" destOrd="0" presId="urn:microsoft.com/office/officeart/2005/8/layout/list1"/>
    <dgm:cxn modelId="{C5C75C70-EFA3-9D49-BE77-2A5476F8B005}" type="presParOf" srcId="{361C121E-0B7B-4027-82E5-582F29CEA787}" destId="{9CF052BB-1A21-4F84-8454-777F3C4AA54B}" srcOrd="7" destOrd="0" presId="urn:microsoft.com/office/officeart/2005/8/layout/list1"/>
    <dgm:cxn modelId="{32AC8C00-5746-CF45-BBAF-738E151D48B0}" type="presParOf" srcId="{361C121E-0B7B-4027-82E5-582F29CEA787}" destId="{4306E836-503B-4E50-97FC-B17F0901DB92}" srcOrd="8" destOrd="0" presId="urn:microsoft.com/office/officeart/2005/8/layout/list1"/>
    <dgm:cxn modelId="{F9D3B006-427A-1C41-9C1B-0E9CA5BBD5AC}" type="presParOf" srcId="{4306E836-503B-4E50-97FC-B17F0901DB92}" destId="{7F3AB91E-A736-4181-B093-13F76DF0A5AF}" srcOrd="0" destOrd="0" presId="urn:microsoft.com/office/officeart/2005/8/layout/list1"/>
    <dgm:cxn modelId="{DA7D9991-2676-D94A-BC3D-9A8EDF4783B5}" type="presParOf" srcId="{4306E836-503B-4E50-97FC-B17F0901DB92}" destId="{357A0B45-3C38-41D2-89E8-ADFDBC56AAFC}" srcOrd="1" destOrd="0" presId="urn:microsoft.com/office/officeart/2005/8/layout/list1"/>
    <dgm:cxn modelId="{C5335E47-7E83-1C45-B5E5-8999C3449300}" type="presParOf" srcId="{361C121E-0B7B-4027-82E5-582F29CEA787}" destId="{B36C752B-4A19-40C9-8A68-8AA85790F6B9}" srcOrd="9" destOrd="0" presId="urn:microsoft.com/office/officeart/2005/8/layout/list1"/>
    <dgm:cxn modelId="{21E46CCC-47FB-A64C-9212-EC1D2449AFBF}" type="presParOf" srcId="{361C121E-0B7B-4027-82E5-582F29CEA787}" destId="{86C0ADF6-692A-4DCF-B930-E533CAA8781F}" srcOrd="10" destOrd="0" presId="urn:microsoft.com/office/officeart/2005/8/layout/list1"/>
    <dgm:cxn modelId="{3695A861-52AE-D442-BC7E-50D05A4C17AA}" type="presParOf" srcId="{361C121E-0B7B-4027-82E5-582F29CEA787}" destId="{E58985F8-16E7-4F8C-8CF6-6709D0A7E0CF}" srcOrd="11" destOrd="0" presId="urn:microsoft.com/office/officeart/2005/8/layout/list1"/>
    <dgm:cxn modelId="{A6B71798-F427-1142-AFAD-27373BC5AF53}" type="presParOf" srcId="{361C121E-0B7B-4027-82E5-582F29CEA787}" destId="{C2A916E5-8307-41F5-9D36-09325A7F791C}" srcOrd="12" destOrd="0" presId="urn:microsoft.com/office/officeart/2005/8/layout/list1"/>
    <dgm:cxn modelId="{E6E7BBDE-5122-A94A-AE66-70BAB975A8A1}" type="presParOf" srcId="{C2A916E5-8307-41F5-9D36-09325A7F791C}" destId="{74743613-82D4-4085-B3B3-9C1E4827FA1C}" srcOrd="0" destOrd="0" presId="urn:microsoft.com/office/officeart/2005/8/layout/list1"/>
    <dgm:cxn modelId="{3E36037E-2E5D-EA40-B13B-CA9874FC4DDC}" type="presParOf" srcId="{C2A916E5-8307-41F5-9D36-09325A7F791C}" destId="{724988BB-5D67-4159-B738-9B00271D2CE6}" srcOrd="1" destOrd="0" presId="urn:microsoft.com/office/officeart/2005/8/layout/list1"/>
    <dgm:cxn modelId="{8E159931-F444-FD46-A0BC-77BC3C4396F0}" type="presParOf" srcId="{361C121E-0B7B-4027-82E5-582F29CEA787}" destId="{0094BCB1-4DDD-408C-93D7-D281E9703153}" srcOrd="13" destOrd="0" presId="urn:microsoft.com/office/officeart/2005/8/layout/list1"/>
    <dgm:cxn modelId="{5BAF8951-D66A-C34A-994F-B093E0E8F2F4}" type="presParOf" srcId="{361C121E-0B7B-4027-82E5-582F29CEA787}" destId="{1B5B51DF-A75A-41A6-8967-F3495D0CD7BB}" srcOrd="14" destOrd="0" presId="urn:microsoft.com/office/officeart/2005/8/layout/list1"/>
    <dgm:cxn modelId="{2AC77162-5D3A-3D40-ABE1-634D0187653F}" type="presParOf" srcId="{361C121E-0B7B-4027-82E5-582F29CEA787}" destId="{7150FB2F-8D41-446F-BED8-DD93D41FED17}" srcOrd="15" destOrd="0" presId="urn:microsoft.com/office/officeart/2005/8/layout/list1"/>
    <dgm:cxn modelId="{55203052-3933-4D4A-B2C1-5C5C2EFB33EA}" type="presParOf" srcId="{361C121E-0B7B-4027-82E5-582F29CEA787}" destId="{2E7A59C0-D706-4729-83EE-22046EDFA4AA}" srcOrd="16" destOrd="0" presId="urn:microsoft.com/office/officeart/2005/8/layout/list1"/>
    <dgm:cxn modelId="{3A2F00B9-7BFE-4142-9D54-1435D6A9198B}" type="presParOf" srcId="{2E7A59C0-D706-4729-83EE-22046EDFA4AA}" destId="{94AFC839-50E1-4D9A-8497-335A9DF008A1}" srcOrd="0" destOrd="0" presId="urn:microsoft.com/office/officeart/2005/8/layout/list1"/>
    <dgm:cxn modelId="{4C9CEA38-4F01-D948-A9A9-D3F807B07878}" type="presParOf" srcId="{2E7A59C0-D706-4729-83EE-22046EDFA4AA}" destId="{C607050A-179F-48FE-9F07-F598614D31D4}" srcOrd="1" destOrd="0" presId="urn:microsoft.com/office/officeart/2005/8/layout/list1"/>
    <dgm:cxn modelId="{B2B0E179-E80B-9B40-84D7-B0DC0EEC1261}" type="presParOf" srcId="{361C121E-0B7B-4027-82E5-582F29CEA787}" destId="{BA4C1E33-36B4-4711-B5EB-793957184430}" srcOrd="17" destOrd="0" presId="urn:microsoft.com/office/officeart/2005/8/layout/list1"/>
    <dgm:cxn modelId="{E275002C-02CD-9F43-A25A-12A184C84AC8}" type="presParOf" srcId="{361C121E-0B7B-4027-82E5-582F29CEA787}" destId="{5C6EEB30-EA96-4051-9206-67F5897F1A53}" srcOrd="18" destOrd="0" presId="urn:microsoft.com/office/officeart/2005/8/layout/list1"/>
    <dgm:cxn modelId="{6C8C5B8C-112F-3D45-8740-588019767BE1}" type="presParOf" srcId="{361C121E-0B7B-4027-82E5-582F29CEA787}" destId="{51DF8B80-019A-448D-BB73-C51E4E6FB493}" srcOrd="19" destOrd="0" presId="urn:microsoft.com/office/officeart/2005/8/layout/list1"/>
    <dgm:cxn modelId="{A6250909-6D56-1846-8BEA-17FD64925067}" type="presParOf" srcId="{361C121E-0B7B-4027-82E5-582F29CEA787}" destId="{C0AC4430-5630-4824-A67C-C1DF105B6B7F}" srcOrd="20" destOrd="0" presId="urn:microsoft.com/office/officeart/2005/8/layout/list1"/>
    <dgm:cxn modelId="{86CEA57A-4274-FB42-B90A-4BC21DBBDD9A}" type="presParOf" srcId="{C0AC4430-5630-4824-A67C-C1DF105B6B7F}" destId="{6FA3C514-05C3-4DB9-B826-F868FE9875C0}" srcOrd="0" destOrd="0" presId="urn:microsoft.com/office/officeart/2005/8/layout/list1"/>
    <dgm:cxn modelId="{8E9F84E9-BE40-9442-940F-8F66A3ADA3FC}" type="presParOf" srcId="{C0AC4430-5630-4824-A67C-C1DF105B6B7F}" destId="{3A386DF6-3105-4B3E-B6BE-CD830307936F}" srcOrd="1" destOrd="0" presId="urn:microsoft.com/office/officeart/2005/8/layout/list1"/>
    <dgm:cxn modelId="{9EAAC1F7-433F-C24F-B91C-2AC13851F799}" type="presParOf" srcId="{361C121E-0B7B-4027-82E5-582F29CEA787}" destId="{774E3479-6CE8-47C7-93D8-437A7FC7AF5C}" srcOrd="21" destOrd="0" presId="urn:microsoft.com/office/officeart/2005/8/layout/list1"/>
    <dgm:cxn modelId="{CF0D42E1-2002-E74F-BE8B-81744B31AD8F}" type="presParOf" srcId="{361C121E-0B7B-4027-82E5-582F29CEA787}" destId="{BACD90CD-E902-4837-8F8D-84CCAD853B89}"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75D68EB-C368-4109-84A1-BBCFD06D2DF9}"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en-GB"/>
        </a:p>
      </dgm:t>
    </dgm:pt>
    <dgm:pt modelId="{09303054-3892-4EF4-9C48-3FF708D882B3}">
      <dgm:prSet phldrT="[Text]"/>
      <dgm:spPr/>
      <dgm:t>
        <a:bodyPr/>
        <a:lstStyle/>
        <a:p>
          <a:r>
            <a:rPr lang="en-GB" dirty="0" smtClean="0"/>
            <a:t>SAB</a:t>
          </a:r>
          <a:endParaRPr lang="en-GB" dirty="0"/>
        </a:p>
      </dgm:t>
    </dgm:pt>
    <dgm:pt modelId="{89300CCB-97A8-47AE-80AE-9CE4FB04EE35}" type="parTrans" cxnId="{35E33A2B-7FB2-4770-B6F4-494933B29842}">
      <dgm:prSet/>
      <dgm:spPr/>
      <dgm:t>
        <a:bodyPr/>
        <a:lstStyle/>
        <a:p>
          <a:endParaRPr lang="en-GB"/>
        </a:p>
      </dgm:t>
    </dgm:pt>
    <dgm:pt modelId="{960A8C6B-0B34-48C3-A95E-4340DEBC38AD}" type="sibTrans" cxnId="{35E33A2B-7FB2-4770-B6F4-494933B29842}">
      <dgm:prSet/>
      <dgm:spPr/>
      <dgm:t>
        <a:bodyPr/>
        <a:lstStyle/>
        <a:p>
          <a:endParaRPr lang="en-GB"/>
        </a:p>
      </dgm:t>
    </dgm:pt>
    <dgm:pt modelId="{478E57A9-E21E-419C-8D24-A4ABE0529B6A}">
      <dgm:prSet phldrT="[Text]"/>
      <dgm:spPr/>
      <dgm:t>
        <a:bodyPr/>
        <a:lstStyle/>
        <a:p>
          <a:r>
            <a:rPr lang="en-GB" dirty="0" smtClean="0"/>
            <a:t>1. Purpose and mission</a:t>
          </a:r>
          <a:endParaRPr lang="en-GB" dirty="0"/>
        </a:p>
      </dgm:t>
    </dgm:pt>
    <dgm:pt modelId="{15143C72-9E31-4DC0-AC2F-573A6788C883}" type="parTrans" cxnId="{59123E00-9674-493B-AB2C-F0626125AB03}">
      <dgm:prSet/>
      <dgm:spPr/>
      <dgm:t>
        <a:bodyPr/>
        <a:lstStyle/>
        <a:p>
          <a:endParaRPr lang="en-GB"/>
        </a:p>
      </dgm:t>
    </dgm:pt>
    <dgm:pt modelId="{C1C8302E-4586-418C-825D-76175639C70F}" type="sibTrans" cxnId="{59123E00-9674-493B-AB2C-F0626125AB03}">
      <dgm:prSet/>
      <dgm:spPr/>
      <dgm:t>
        <a:bodyPr/>
        <a:lstStyle/>
        <a:p>
          <a:endParaRPr lang="en-GB"/>
        </a:p>
      </dgm:t>
    </dgm:pt>
    <dgm:pt modelId="{E17DFD77-9D6C-41D6-8F3E-9251085D93F5}">
      <dgm:prSet phldrT="[Text]"/>
      <dgm:spPr/>
      <dgm:t>
        <a:bodyPr/>
        <a:lstStyle/>
        <a:p>
          <a:r>
            <a:rPr lang="en-GB" dirty="0" smtClean="0"/>
            <a:t>2. Definition and scope of their activity</a:t>
          </a:r>
          <a:endParaRPr lang="en-GB" dirty="0"/>
        </a:p>
      </dgm:t>
    </dgm:pt>
    <dgm:pt modelId="{9C55CC90-74DC-4202-B38B-3B410019BC17}" type="parTrans" cxnId="{47AA0940-40F2-45E5-8840-12AF9D9CAB2F}">
      <dgm:prSet/>
      <dgm:spPr/>
      <dgm:t>
        <a:bodyPr/>
        <a:lstStyle/>
        <a:p>
          <a:endParaRPr lang="en-GB"/>
        </a:p>
      </dgm:t>
    </dgm:pt>
    <dgm:pt modelId="{AAE649F5-D6E7-41EE-AC54-CB3CE98A85E7}" type="sibTrans" cxnId="{47AA0940-40F2-45E5-8840-12AF9D9CAB2F}">
      <dgm:prSet/>
      <dgm:spPr/>
      <dgm:t>
        <a:bodyPr/>
        <a:lstStyle/>
        <a:p>
          <a:endParaRPr lang="en-GB"/>
        </a:p>
      </dgm:t>
    </dgm:pt>
    <dgm:pt modelId="{97A49826-445A-4909-BAE0-B98F26423AF3}">
      <dgm:prSet phldrT="[Text]"/>
      <dgm:spPr/>
      <dgm:t>
        <a:bodyPr/>
        <a:lstStyle/>
        <a:p>
          <a:r>
            <a:rPr lang="en-GB" dirty="0" smtClean="0"/>
            <a:t>3. Structures and membership patterns</a:t>
          </a:r>
          <a:endParaRPr lang="en-GB" dirty="0"/>
        </a:p>
      </dgm:t>
    </dgm:pt>
    <dgm:pt modelId="{AAEB6FAC-406B-4548-B854-1970235C586C}" type="parTrans" cxnId="{DAF7B341-B3A9-4CAF-B047-41B781A101BE}">
      <dgm:prSet/>
      <dgm:spPr/>
      <dgm:t>
        <a:bodyPr/>
        <a:lstStyle/>
        <a:p>
          <a:endParaRPr lang="en-GB"/>
        </a:p>
      </dgm:t>
    </dgm:pt>
    <dgm:pt modelId="{5FA6CA14-A197-41C0-A509-D017CF1302DE}" type="sibTrans" cxnId="{DAF7B341-B3A9-4CAF-B047-41B781A101BE}">
      <dgm:prSet/>
      <dgm:spPr/>
      <dgm:t>
        <a:bodyPr/>
        <a:lstStyle/>
        <a:p>
          <a:endParaRPr lang="en-GB"/>
        </a:p>
      </dgm:t>
    </dgm:pt>
    <dgm:pt modelId="{F89CD9CB-A16F-400F-B6B4-F6C169DD46EA}">
      <dgm:prSet/>
      <dgm:spPr/>
      <dgm:t>
        <a:bodyPr/>
        <a:lstStyle/>
        <a:p>
          <a:r>
            <a:rPr lang="en-GB" dirty="0" smtClean="0"/>
            <a:t>4. Key functions</a:t>
          </a:r>
          <a:endParaRPr lang="en-GB" dirty="0"/>
        </a:p>
      </dgm:t>
    </dgm:pt>
    <dgm:pt modelId="{FBE9A342-1513-495F-B12C-A76B66C0C2DF}" type="parTrans" cxnId="{27123F28-8733-405E-A1CC-99DC95F91AF6}">
      <dgm:prSet/>
      <dgm:spPr/>
      <dgm:t>
        <a:bodyPr/>
        <a:lstStyle/>
        <a:p>
          <a:endParaRPr lang="en-GB"/>
        </a:p>
      </dgm:t>
    </dgm:pt>
    <dgm:pt modelId="{61380C40-D81C-4A56-ADA8-811A4BADAF79}" type="sibTrans" cxnId="{27123F28-8733-405E-A1CC-99DC95F91AF6}">
      <dgm:prSet/>
      <dgm:spPr/>
      <dgm:t>
        <a:bodyPr/>
        <a:lstStyle/>
        <a:p>
          <a:endParaRPr lang="en-GB"/>
        </a:p>
      </dgm:t>
    </dgm:pt>
    <dgm:pt modelId="{52D1D496-C91E-4322-B114-04B5187AB888}">
      <dgm:prSet/>
      <dgm:spPr/>
      <dgm:t>
        <a:bodyPr/>
        <a:lstStyle/>
        <a:p>
          <a:r>
            <a:rPr lang="en-GB" dirty="0" smtClean="0"/>
            <a:t>5. Rules of engagement</a:t>
          </a:r>
          <a:endParaRPr lang="en-GB" dirty="0"/>
        </a:p>
      </dgm:t>
    </dgm:pt>
    <dgm:pt modelId="{660BF1C7-1AC0-451B-9CB6-0B6953BE3379}" type="parTrans" cxnId="{BCD36747-26E1-4405-8DAA-45FF1317020B}">
      <dgm:prSet/>
      <dgm:spPr/>
      <dgm:t>
        <a:bodyPr/>
        <a:lstStyle/>
        <a:p>
          <a:endParaRPr lang="en-GB"/>
        </a:p>
      </dgm:t>
    </dgm:pt>
    <dgm:pt modelId="{1537874F-CBDF-48A8-8B7C-5D4D3E093751}" type="sibTrans" cxnId="{BCD36747-26E1-4405-8DAA-45FF1317020B}">
      <dgm:prSet/>
      <dgm:spPr/>
      <dgm:t>
        <a:bodyPr/>
        <a:lstStyle/>
        <a:p>
          <a:endParaRPr lang="en-GB"/>
        </a:p>
      </dgm:t>
    </dgm:pt>
    <dgm:pt modelId="{46F8DCD0-E4C4-4E5E-94E1-61294F7592E7}">
      <dgm:prSet/>
      <dgm:spPr/>
      <dgm:t>
        <a:bodyPr/>
        <a:lstStyle/>
        <a:p>
          <a:r>
            <a:rPr lang="en-GB" dirty="0" smtClean="0"/>
            <a:t>6. Accountabilities</a:t>
          </a:r>
          <a:endParaRPr lang="en-GB" dirty="0"/>
        </a:p>
      </dgm:t>
    </dgm:pt>
    <dgm:pt modelId="{829D85AA-0A68-4FCA-B8D4-5CD657B22D01}" type="parTrans" cxnId="{529C8694-F6C9-4F0D-8C1C-C74E67D8BB47}">
      <dgm:prSet/>
      <dgm:spPr/>
      <dgm:t>
        <a:bodyPr/>
        <a:lstStyle/>
        <a:p>
          <a:endParaRPr lang="en-GB"/>
        </a:p>
      </dgm:t>
    </dgm:pt>
    <dgm:pt modelId="{ED78610E-86FE-4A74-87E6-F51CBDD0A179}" type="sibTrans" cxnId="{529C8694-F6C9-4F0D-8C1C-C74E67D8BB47}">
      <dgm:prSet/>
      <dgm:spPr/>
      <dgm:t>
        <a:bodyPr/>
        <a:lstStyle/>
        <a:p>
          <a:endParaRPr lang="en-GB"/>
        </a:p>
      </dgm:t>
    </dgm:pt>
    <dgm:pt modelId="{D3A41FF3-8473-42C9-AB68-C4B1084E380D}" type="pres">
      <dgm:prSet presAssocID="{775D68EB-C368-4109-84A1-BBCFD06D2DF9}" presName="cycle" presStyleCnt="0">
        <dgm:presLayoutVars>
          <dgm:chMax val="1"/>
          <dgm:dir/>
          <dgm:animLvl val="ctr"/>
          <dgm:resizeHandles val="exact"/>
        </dgm:presLayoutVars>
      </dgm:prSet>
      <dgm:spPr/>
      <dgm:t>
        <a:bodyPr/>
        <a:lstStyle/>
        <a:p>
          <a:endParaRPr lang="en-GB"/>
        </a:p>
      </dgm:t>
    </dgm:pt>
    <dgm:pt modelId="{0A0DEBE1-196B-4346-BB9A-35523AC7D133}" type="pres">
      <dgm:prSet presAssocID="{09303054-3892-4EF4-9C48-3FF708D882B3}" presName="centerShape" presStyleLbl="node0" presStyleIdx="0" presStyleCnt="1"/>
      <dgm:spPr/>
      <dgm:t>
        <a:bodyPr/>
        <a:lstStyle/>
        <a:p>
          <a:endParaRPr lang="en-GB"/>
        </a:p>
      </dgm:t>
    </dgm:pt>
    <dgm:pt modelId="{1B345BAF-A2DE-4A39-B830-0142BD3A7AE0}" type="pres">
      <dgm:prSet presAssocID="{15143C72-9E31-4DC0-AC2F-573A6788C883}" presName="parTrans" presStyleLbl="bgSibTrans2D1" presStyleIdx="0" presStyleCnt="6"/>
      <dgm:spPr/>
      <dgm:t>
        <a:bodyPr/>
        <a:lstStyle/>
        <a:p>
          <a:endParaRPr lang="en-GB"/>
        </a:p>
      </dgm:t>
    </dgm:pt>
    <dgm:pt modelId="{880D1432-5AD2-45B5-A033-C71762CE2DF6}" type="pres">
      <dgm:prSet presAssocID="{478E57A9-E21E-419C-8D24-A4ABE0529B6A}" presName="node" presStyleLbl="node1" presStyleIdx="0" presStyleCnt="6">
        <dgm:presLayoutVars>
          <dgm:bulletEnabled val="1"/>
        </dgm:presLayoutVars>
      </dgm:prSet>
      <dgm:spPr/>
      <dgm:t>
        <a:bodyPr/>
        <a:lstStyle/>
        <a:p>
          <a:endParaRPr lang="en-GB"/>
        </a:p>
      </dgm:t>
    </dgm:pt>
    <dgm:pt modelId="{41004A03-ACCB-41AC-A3CA-AA5A90BBD8D9}" type="pres">
      <dgm:prSet presAssocID="{9C55CC90-74DC-4202-B38B-3B410019BC17}" presName="parTrans" presStyleLbl="bgSibTrans2D1" presStyleIdx="1" presStyleCnt="6"/>
      <dgm:spPr/>
      <dgm:t>
        <a:bodyPr/>
        <a:lstStyle/>
        <a:p>
          <a:endParaRPr lang="en-GB"/>
        </a:p>
      </dgm:t>
    </dgm:pt>
    <dgm:pt modelId="{A657FB03-0BB8-4382-9C43-8CD721E41070}" type="pres">
      <dgm:prSet presAssocID="{E17DFD77-9D6C-41D6-8F3E-9251085D93F5}" presName="node" presStyleLbl="node1" presStyleIdx="1" presStyleCnt="6">
        <dgm:presLayoutVars>
          <dgm:bulletEnabled val="1"/>
        </dgm:presLayoutVars>
      </dgm:prSet>
      <dgm:spPr/>
      <dgm:t>
        <a:bodyPr/>
        <a:lstStyle/>
        <a:p>
          <a:endParaRPr lang="en-GB"/>
        </a:p>
      </dgm:t>
    </dgm:pt>
    <dgm:pt modelId="{0EDD316A-D872-4F15-8D39-B74539C130CF}" type="pres">
      <dgm:prSet presAssocID="{AAEB6FAC-406B-4548-B854-1970235C586C}" presName="parTrans" presStyleLbl="bgSibTrans2D1" presStyleIdx="2" presStyleCnt="6"/>
      <dgm:spPr/>
      <dgm:t>
        <a:bodyPr/>
        <a:lstStyle/>
        <a:p>
          <a:endParaRPr lang="en-GB"/>
        </a:p>
      </dgm:t>
    </dgm:pt>
    <dgm:pt modelId="{4A8B60F5-8AFB-4D36-A36F-2D303B93D031}" type="pres">
      <dgm:prSet presAssocID="{97A49826-445A-4909-BAE0-B98F26423AF3}" presName="node" presStyleLbl="node1" presStyleIdx="2" presStyleCnt="6">
        <dgm:presLayoutVars>
          <dgm:bulletEnabled val="1"/>
        </dgm:presLayoutVars>
      </dgm:prSet>
      <dgm:spPr/>
      <dgm:t>
        <a:bodyPr/>
        <a:lstStyle/>
        <a:p>
          <a:endParaRPr lang="en-GB"/>
        </a:p>
      </dgm:t>
    </dgm:pt>
    <dgm:pt modelId="{8A12967C-9EFB-4E44-9F99-EAFBA4FD0404}" type="pres">
      <dgm:prSet presAssocID="{FBE9A342-1513-495F-B12C-A76B66C0C2DF}" presName="parTrans" presStyleLbl="bgSibTrans2D1" presStyleIdx="3" presStyleCnt="6"/>
      <dgm:spPr/>
      <dgm:t>
        <a:bodyPr/>
        <a:lstStyle/>
        <a:p>
          <a:endParaRPr lang="en-GB"/>
        </a:p>
      </dgm:t>
    </dgm:pt>
    <dgm:pt modelId="{6219E1B4-6759-4131-87D7-D5120AB08F89}" type="pres">
      <dgm:prSet presAssocID="{F89CD9CB-A16F-400F-B6B4-F6C169DD46EA}" presName="node" presStyleLbl="node1" presStyleIdx="3" presStyleCnt="6">
        <dgm:presLayoutVars>
          <dgm:bulletEnabled val="1"/>
        </dgm:presLayoutVars>
      </dgm:prSet>
      <dgm:spPr/>
      <dgm:t>
        <a:bodyPr/>
        <a:lstStyle/>
        <a:p>
          <a:endParaRPr lang="en-GB"/>
        </a:p>
      </dgm:t>
    </dgm:pt>
    <dgm:pt modelId="{8A93EEED-AA08-4AEB-9104-3E2DA77C2F19}" type="pres">
      <dgm:prSet presAssocID="{660BF1C7-1AC0-451B-9CB6-0B6953BE3379}" presName="parTrans" presStyleLbl="bgSibTrans2D1" presStyleIdx="4" presStyleCnt="6"/>
      <dgm:spPr/>
      <dgm:t>
        <a:bodyPr/>
        <a:lstStyle/>
        <a:p>
          <a:endParaRPr lang="en-GB"/>
        </a:p>
      </dgm:t>
    </dgm:pt>
    <dgm:pt modelId="{B2497CD5-9827-44C3-A363-E01713176694}" type="pres">
      <dgm:prSet presAssocID="{52D1D496-C91E-4322-B114-04B5187AB888}" presName="node" presStyleLbl="node1" presStyleIdx="4" presStyleCnt="6">
        <dgm:presLayoutVars>
          <dgm:bulletEnabled val="1"/>
        </dgm:presLayoutVars>
      </dgm:prSet>
      <dgm:spPr/>
      <dgm:t>
        <a:bodyPr/>
        <a:lstStyle/>
        <a:p>
          <a:endParaRPr lang="en-GB"/>
        </a:p>
      </dgm:t>
    </dgm:pt>
    <dgm:pt modelId="{9242DF84-E901-415D-9E90-77C8B5780CA9}" type="pres">
      <dgm:prSet presAssocID="{829D85AA-0A68-4FCA-B8D4-5CD657B22D01}" presName="parTrans" presStyleLbl="bgSibTrans2D1" presStyleIdx="5" presStyleCnt="6"/>
      <dgm:spPr/>
      <dgm:t>
        <a:bodyPr/>
        <a:lstStyle/>
        <a:p>
          <a:endParaRPr lang="en-GB"/>
        </a:p>
      </dgm:t>
    </dgm:pt>
    <dgm:pt modelId="{5D467280-9FC1-45B8-A542-E170E21DE0B2}" type="pres">
      <dgm:prSet presAssocID="{46F8DCD0-E4C4-4E5E-94E1-61294F7592E7}" presName="node" presStyleLbl="node1" presStyleIdx="5" presStyleCnt="6" custScaleX="116876">
        <dgm:presLayoutVars>
          <dgm:bulletEnabled val="1"/>
        </dgm:presLayoutVars>
      </dgm:prSet>
      <dgm:spPr/>
      <dgm:t>
        <a:bodyPr/>
        <a:lstStyle/>
        <a:p>
          <a:endParaRPr lang="en-GB"/>
        </a:p>
      </dgm:t>
    </dgm:pt>
  </dgm:ptLst>
  <dgm:cxnLst>
    <dgm:cxn modelId="{A6546F0B-AE2C-064D-8DFD-82B96925188A}" type="presOf" srcId="{09303054-3892-4EF4-9C48-3FF708D882B3}" destId="{0A0DEBE1-196B-4346-BB9A-35523AC7D133}" srcOrd="0" destOrd="0" presId="urn:microsoft.com/office/officeart/2005/8/layout/radial4"/>
    <dgm:cxn modelId="{23385812-A78E-1643-8E43-A93576C00638}" type="presOf" srcId="{9C55CC90-74DC-4202-B38B-3B410019BC17}" destId="{41004A03-ACCB-41AC-A3CA-AA5A90BBD8D9}" srcOrd="0" destOrd="0" presId="urn:microsoft.com/office/officeart/2005/8/layout/radial4"/>
    <dgm:cxn modelId="{59123E00-9674-493B-AB2C-F0626125AB03}" srcId="{09303054-3892-4EF4-9C48-3FF708D882B3}" destId="{478E57A9-E21E-419C-8D24-A4ABE0529B6A}" srcOrd="0" destOrd="0" parTransId="{15143C72-9E31-4DC0-AC2F-573A6788C883}" sibTransId="{C1C8302E-4586-418C-825D-76175639C70F}"/>
    <dgm:cxn modelId="{BB3C32D0-278E-584E-B529-A84BD436C3A4}" type="presOf" srcId="{829D85AA-0A68-4FCA-B8D4-5CD657B22D01}" destId="{9242DF84-E901-415D-9E90-77C8B5780CA9}" srcOrd="0" destOrd="0" presId="urn:microsoft.com/office/officeart/2005/8/layout/radial4"/>
    <dgm:cxn modelId="{AAE87957-EFDD-444E-A4F2-410ED8AE7503}" type="presOf" srcId="{15143C72-9E31-4DC0-AC2F-573A6788C883}" destId="{1B345BAF-A2DE-4A39-B830-0142BD3A7AE0}" srcOrd="0" destOrd="0" presId="urn:microsoft.com/office/officeart/2005/8/layout/radial4"/>
    <dgm:cxn modelId="{90172199-2659-1940-894D-FFAB6283C1DF}" type="presOf" srcId="{46F8DCD0-E4C4-4E5E-94E1-61294F7592E7}" destId="{5D467280-9FC1-45B8-A542-E170E21DE0B2}" srcOrd="0" destOrd="0" presId="urn:microsoft.com/office/officeart/2005/8/layout/radial4"/>
    <dgm:cxn modelId="{27123F28-8733-405E-A1CC-99DC95F91AF6}" srcId="{09303054-3892-4EF4-9C48-3FF708D882B3}" destId="{F89CD9CB-A16F-400F-B6B4-F6C169DD46EA}" srcOrd="3" destOrd="0" parTransId="{FBE9A342-1513-495F-B12C-A76B66C0C2DF}" sibTransId="{61380C40-D81C-4A56-ADA8-811A4BADAF79}"/>
    <dgm:cxn modelId="{529C8694-F6C9-4F0D-8C1C-C74E67D8BB47}" srcId="{09303054-3892-4EF4-9C48-3FF708D882B3}" destId="{46F8DCD0-E4C4-4E5E-94E1-61294F7592E7}" srcOrd="5" destOrd="0" parTransId="{829D85AA-0A68-4FCA-B8D4-5CD657B22D01}" sibTransId="{ED78610E-86FE-4A74-87E6-F51CBDD0A179}"/>
    <dgm:cxn modelId="{0F4C3C2A-A6C4-DB4C-A6E1-3385758685B0}" type="presOf" srcId="{F89CD9CB-A16F-400F-B6B4-F6C169DD46EA}" destId="{6219E1B4-6759-4131-87D7-D5120AB08F89}" srcOrd="0" destOrd="0" presId="urn:microsoft.com/office/officeart/2005/8/layout/radial4"/>
    <dgm:cxn modelId="{BCD36747-26E1-4405-8DAA-45FF1317020B}" srcId="{09303054-3892-4EF4-9C48-3FF708D882B3}" destId="{52D1D496-C91E-4322-B114-04B5187AB888}" srcOrd="4" destOrd="0" parTransId="{660BF1C7-1AC0-451B-9CB6-0B6953BE3379}" sibTransId="{1537874F-CBDF-48A8-8B7C-5D4D3E093751}"/>
    <dgm:cxn modelId="{35E33A2B-7FB2-4770-B6F4-494933B29842}" srcId="{775D68EB-C368-4109-84A1-BBCFD06D2DF9}" destId="{09303054-3892-4EF4-9C48-3FF708D882B3}" srcOrd="0" destOrd="0" parTransId="{89300CCB-97A8-47AE-80AE-9CE4FB04EE35}" sibTransId="{960A8C6B-0B34-48C3-A95E-4340DEBC38AD}"/>
    <dgm:cxn modelId="{AF231F63-B9C7-864C-AE89-49AA27BCABC6}" type="presOf" srcId="{E17DFD77-9D6C-41D6-8F3E-9251085D93F5}" destId="{A657FB03-0BB8-4382-9C43-8CD721E41070}" srcOrd="0" destOrd="0" presId="urn:microsoft.com/office/officeart/2005/8/layout/radial4"/>
    <dgm:cxn modelId="{252AF350-D69A-0247-9729-6E8707D208AB}" type="presOf" srcId="{775D68EB-C368-4109-84A1-BBCFD06D2DF9}" destId="{D3A41FF3-8473-42C9-AB68-C4B1084E380D}" srcOrd="0" destOrd="0" presId="urn:microsoft.com/office/officeart/2005/8/layout/radial4"/>
    <dgm:cxn modelId="{DAF7B341-B3A9-4CAF-B047-41B781A101BE}" srcId="{09303054-3892-4EF4-9C48-3FF708D882B3}" destId="{97A49826-445A-4909-BAE0-B98F26423AF3}" srcOrd="2" destOrd="0" parTransId="{AAEB6FAC-406B-4548-B854-1970235C586C}" sibTransId="{5FA6CA14-A197-41C0-A509-D017CF1302DE}"/>
    <dgm:cxn modelId="{0A114EEF-92E7-2D4D-A6C8-6337F5205A12}" type="presOf" srcId="{AAEB6FAC-406B-4548-B854-1970235C586C}" destId="{0EDD316A-D872-4F15-8D39-B74539C130CF}" srcOrd="0" destOrd="0" presId="urn:microsoft.com/office/officeart/2005/8/layout/radial4"/>
    <dgm:cxn modelId="{47AA0940-40F2-45E5-8840-12AF9D9CAB2F}" srcId="{09303054-3892-4EF4-9C48-3FF708D882B3}" destId="{E17DFD77-9D6C-41D6-8F3E-9251085D93F5}" srcOrd="1" destOrd="0" parTransId="{9C55CC90-74DC-4202-B38B-3B410019BC17}" sibTransId="{AAE649F5-D6E7-41EE-AC54-CB3CE98A85E7}"/>
    <dgm:cxn modelId="{4040C374-688E-8343-8F06-C19888509948}" type="presOf" srcId="{FBE9A342-1513-495F-B12C-A76B66C0C2DF}" destId="{8A12967C-9EFB-4E44-9F99-EAFBA4FD0404}" srcOrd="0" destOrd="0" presId="urn:microsoft.com/office/officeart/2005/8/layout/radial4"/>
    <dgm:cxn modelId="{52B21E78-19BA-DF4D-83E6-07D2FC6D92C2}" type="presOf" srcId="{97A49826-445A-4909-BAE0-B98F26423AF3}" destId="{4A8B60F5-8AFB-4D36-A36F-2D303B93D031}" srcOrd="0" destOrd="0" presId="urn:microsoft.com/office/officeart/2005/8/layout/radial4"/>
    <dgm:cxn modelId="{93D6A1F9-5B6E-8443-A085-A78A91FD9325}" type="presOf" srcId="{478E57A9-E21E-419C-8D24-A4ABE0529B6A}" destId="{880D1432-5AD2-45B5-A033-C71762CE2DF6}" srcOrd="0" destOrd="0" presId="urn:microsoft.com/office/officeart/2005/8/layout/radial4"/>
    <dgm:cxn modelId="{E85AA63D-C246-054A-A1FE-7D570ECC76EF}" type="presOf" srcId="{52D1D496-C91E-4322-B114-04B5187AB888}" destId="{B2497CD5-9827-44C3-A363-E01713176694}" srcOrd="0" destOrd="0" presId="urn:microsoft.com/office/officeart/2005/8/layout/radial4"/>
    <dgm:cxn modelId="{32555D9E-CBDB-354D-BC10-DA996F3CC31B}" type="presOf" srcId="{660BF1C7-1AC0-451B-9CB6-0B6953BE3379}" destId="{8A93EEED-AA08-4AEB-9104-3E2DA77C2F19}" srcOrd="0" destOrd="0" presId="urn:microsoft.com/office/officeart/2005/8/layout/radial4"/>
    <dgm:cxn modelId="{C240A7DC-4E35-D946-8E75-7E0A6AB7DA69}" type="presParOf" srcId="{D3A41FF3-8473-42C9-AB68-C4B1084E380D}" destId="{0A0DEBE1-196B-4346-BB9A-35523AC7D133}" srcOrd="0" destOrd="0" presId="urn:microsoft.com/office/officeart/2005/8/layout/radial4"/>
    <dgm:cxn modelId="{0E849812-1834-FD4B-95BF-76447C90E55C}" type="presParOf" srcId="{D3A41FF3-8473-42C9-AB68-C4B1084E380D}" destId="{1B345BAF-A2DE-4A39-B830-0142BD3A7AE0}" srcOrd="1" destOrd="0" presId="urn:microsoft.com/office/officeart/2005/8/layout/radial4"/>
    <dgm:cxn modelId="{67D2AFA3-B08C-C349-A960-2D19FCE81798}" type="presParOf" srcId="{D3A41FF3-8473-42C9-AB68-C4B1084E380D}" destId="{880D1432-5AD2-45B5-A033-C71762CE2DF6}" srcOrd="2" destOrd="0" presId="urn:microsoft.com/office/officeart/2005/8/layout/radial4"/>
    <dgm:cxn modelId="{B30A9576-72F2-7644-8C6A-250C5DFA8813}" type="presParOf" srcId="{D3A41FF3-8473-42C9-AB68-C4B1084E380D}" destId="{41004A03-ACCB-41AC-A3CA-AA5A90BBD8D9}" srcOrd="3" destOrd="0" presId="urn:microsoft.com/office/officeart/2005/8/layout/radial4"/>
    <dgm:cxn modelId="{697F762E-9697-324A-A7AE-7EA2C1F8FD4E}" type="presParOf" srcId="{D3A41FF3-8473-42C9-AB68-C4B1084E380D}" destId="{A657FB03-0BB8-4382-9C43-8CD721E41070}" srcOrd="4" destOrd="0" presId="urn:microsoft.com/office/officeart/2005/8/layout/radial4"/>
    <dgm:cxn modelId="{3F06111E-0DAF-604B-9C8C-CD5C251969F7}" type="presParOf" srcId="{D3A41FF3-8473-42C9-AB68-C4B1084E380D}" destId="{0EDD316A-D872-4F15-8D39-B74539C130CF}" srcOrd="5" destOrd="0" presId="urn:microsoft.com/office/officeart/2005/8/layout/radial4"/>
    <dgm:cxn modelId="{016C89F4-8CDD-B94A-AEC6-CFC4412D7D36}" type="presParOf" srcId="{D3A41FF3-8473-42C9-AB68-C4B1084E380D}" destId="{4A8B60F5-8AFB-4D36-A36F-2D303B93D031}" srcOrd="6" destOrd="0" presId="urn:microsoft.com/office/officeart/2005/8/layout/radial4"/>
    <dgm:cxn modelId="{AED3D0E0-9310-6242-A395-AB1A82AE1AE7}" type="presParOf" srcId="{D3A41FF3-8473-42C9-AB68-C4B1084E380D}" destId="{8A12967C-9EFB-4E44-9F99-EAFBA4FD0404}" srcOrd="7" destOrd="0" presId="urn:microsoft.com/office/officeart/2005/8/layout/radial4"/>
    <dgm:cxn modelId="{24D8503A-3E82-994E-AA74-11CDC4D536E2}" type="presParOf" srcId="{D3A41FF3-8473-42C9-AB68-C4B1084E380D}" destId="{6219E1B4-6759-4131-87D7-D5120AB08F89}" srcOrd="8" destOrd="0" presId="urn:microsoft.com/office/officeart/2005/8/layout/radial4"/>
    <dgm:cxn modelId="{F969ABDE-E588-D94E-B50B-79A098A6434C}" type="presParOf" srcId="{D3A41FF3-8473-42C9-AB68-C4B1084E380D}" destId="{8A93EEED-AA08-4AEB-9104-3E2DA77C2F19}" srcOrd="9" destOrd="0" presId="urn:microsoft.com/office/officeart/2005/8/layout/radial4"/>
    <dgm:cxn modelId="{2BC5EC36-AF83-7947-8B40-40B297C49BD8}" type="presParOf" srcId="{D3A41FF3-8473-42C9-AB68-C4B1084E380D}" destId="{B2497CD5-9827-44C3-A363-E01713176694}" srcOrd="10" destOrd="0" presId="urn:microsoft.com/office/officeart/2005/8/layout/radial4"/>
    <dgm:cxn modelId="{D62FF937-793D-684D-91D4-BC93C55C7099}" type="presParOf" srcId="{D3A41FF3-8473-42C9-AB68-C4B1084E380D}" destId="{9242DF84-E901-415D-9E90-77C8B5780CA9}" srcOrd="11" destOrd="0" presId="urn:microsoft.com/office/officeart/2005/8/layout/radial4"/>
    <dgm:cxn modelId="{1808B014-479C-A84A-A740-2C020C92F419}" type="presParOf" srcId="{D3A41FF3-8473-42C9-AB68-C4B1084E380D}" destId="{5D467280-9FC1-45B8-A542-E170E21DE0B2}" srcOrd="12" destOrd="0" presId="urn:microsoft.com/office/officeart/2005/8/layout/radial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BC024F69-7527-4376-8FC4-FE161F77A345}"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GB"/>
        </a:p>
      </dgm:t>
    </dgm:pt>
    <dgm:pt modelId="{0C0605B8-EB45-4611-906E-0607F888BCDC}">
      <dgm:prSet phldrT="[Text]"/>
      <dgm:spPr/>
      <dgm:t>
        <a:bodyPr/>
        <a:lstStyle/>
        <a:p>
          <a:r>
            <a:rPr lang="en-GB" dirty="0" smtClean="0"/>
            <a:t>Strategic leadership</a:t>
          </a:r>
          <a:endParaRPr lang="en-GB" dirty="0"/>
        </a:p>
      </dgm:t>
    </dgm:pt>
    <dgm:pt modelId="{24FA4719-50A1-4913-A649-D68893D2753E}" type="parTrans" cxnId="{B82E32A7-048C-43D1-AE2B-474424ED664C}">
      <dgm:prSet/>
      <dgm:spPr/>
      <dgm:t>
        <a:bodyPr/>
        <a:lstStyle/>
        <a:p>
          <a:endParaRPr lang="en-GB"/>
        </a:p>
      </dgm:t>
    </dgm:pt>
    <dgm:pt modelId="{F266C749-8C32-4DB9-870C-ED497D9CA86B}" type="sibTrans" cxnId="{B82E32A7-048C-43D1-AE2B-474424ED664C}">
      <dgm:prSet/>
      <dgm:spPr/>
      <dgm:t>
        <a:bodyPr/>
        <a:lstStyle/>
        <a:p>
          <a:endParaRPr lang="en-GB"/>
        </a:p>
      </dgm:t>
    </dgm:pt>
    <dgm:pt modelId="{52FF51A6-0052-4A3E-BDC9-C87CE618BC83}">
      <dgm:prSet phldrT="[Text]"/>
      <dgm:spPr/>
      <dgm:t>
        <a:bodyPr/>
        <a:lstStyle/>
        <a:p>
          <a:r>
            <a:rPr lang="en-GB" dirty="0" smtClean="0"/>
            <a:t>Operational quality</a:t>
          </a:r>
          <a:endParaRPr lang="en-GB" dirty="0"/>
        </a:p>
      </dgm:t>
    </dgm:pt>
    <dgm:pt modelId="{39D5E60B-9B72-4AEA-953B-5D19B58B16F5}" type="parTrans" cxnId="{87183D01-1616-4BF7-B6A4-E801FB55C104}">
      <dgm:prSet/>
      <dgm:spPr/>
      <dgm:t>
        <a:bodyPr/>
        <a:lstStyle/>
        <a:p>
          <a:endParaRPr lang="en-GB"/>
        </a:p>
      </dgm:t>
    </dgm:pt>
    <dgm:pt modelId="{F99D70B9-FCEC-42B8-906D-1EE9B62A96ED}" type="sibTrans" cxnId="{87183D01-1616-4BF7-B6A4-E801FB55C104}">
      <dgm:prSet/>
      <dgm:spPr/>
      <dgm:t>
        <a:bodyPr/>
        <a:lstStyle/>
        <a:p>
          <a:endParaRPr lang="en-GB"/>
        </a:p>
      </dgm:t>
    </dgm:pt>
    <dgm:pt modelId="{814BBED7-A006-469C-BE55-5A001F1A21FC}" type="pres">
      <dgm:prSet presAssocID="{BC024F69-7527-4376-8FC4-FE161F77A345}" presName="compositeShape" presStyleCnt="0">
        <dgm:presLayoutVars>
          <dgm:chMax val="2"/>
          <dgm:dir/>
          <dgm:resizeHandles val="exact"/>
        </dgm:presLayoutVars>
      </dgm:prSet>
      <dgm:spPr/>
      <dgm:t>
        <a:bodyPr/>
        <a:lstStyle/>
        <a:p>
          <a:endParaRPr lang="en-GB"/>
        </a:p>
      </dgm:t>
    </dgm:pt>
    <dgm:pt modelId="{41A71372-4CF0-4672-B42A-44348EEFF4B8}" type="pres">
      <dgm:prSet presAssocID="{BC024F69-7527-4376-8FC4-FE161F77A345}" presName="divider" presStyleLbl="fgShp" presStyleIdx="0" presStyleCnt="1"/>
      <dgm:spPr/>
    </dgm:pt>
    <dgm:pt modelId="{21E9C14A-A6E7-4C53-816C-27B69BB74671}" type="pres">
      <dgm:prSet presAssocID="{0C0605B8-EB45-4611-906E-0607F888BCDC}" presName="downArrow" presStyleLbl="node1" presStyleIdx="0" presStyleCnt="2"/>
      <dgm:spPr/>
    </dgm:pt>
    <dgm:pt modelId="{1E49F09D-2AC2-4085-9DB1-FE3094E6D3BE}" type="pres">
      <dgm:prSet presAssocID="{0C0605B8-EB45-4611-906E-0607F888BCDC}" presName="downArrowText" presStyleLbl="revTx" presStyleIdx="0" presStyleCnt="2">
        <dgm:presLayoutVars>
          <dgm:bulletEnabled val="1"/>
        </dgm:presLayoutVars>
      </dgm:prSet>
      <dgm:spPr/>
      <dgm:t>
        <a:bodyPr/>
        <a:lstStyle/>
        <a:p>
          <a:endParaRPr lang="en-GB"/>
        </a:p>
      </dgm:t>
    </dgm:pt>
    <dgm:pt modelId="{198EFB14-5BC0-4FDB-8391-02A78C1CEDEF}" type="pres">
      <dgm:prSet presAssocID="{52FF51A6-0052-4A3E-BDC9-C87CE618BC83}" presName="upArrow" presStyleLbl="node1" presStyleIdx="1" presStyleCnt="2"/>
      <dgm:spPr/>
    </dgm:pt>
    <dgm:pt modelId="{875C4AE5-E31F-4E98-B6A2-F3189E414EDE}" type="pres">
      <dgm:prSet presAssocID="{52FF51A6-0052-4A3E-BDC9-C87CE618BC83}" presName="upArrowText" presStyleLbl="revTx" presStyleIdx="1" presStyleCnt="2">
        <dgm:presLayoutVars>
          <dgm:bulletEnabled val="1"/>
        </dgm:presLayoutVars>
      </dgm:prSet>
      <dgm:spPr/>
      <dgm:t>
        <a:bodyPr/>
        <a:lstStyle/>
        <a:p>
          <a:endParaRPr lang="en-GB"/>
        </a:p>
      </dgm:t>
    </dgm:pt>
  </dgm:ptLst>
  <dgm:cxnLst>
    <dgm:cxn modelId="{1A572104-4B21-8248-9DB8-DE82C68EEF32}" type="presOf" srcId="{0C0605B8-EB45-4611-906E-0607F888BCDC}" destId="{1E49F09D-2AC2-4085-9DB1-FE3094E6D3BE}" srcOrd="0" destOrd="0" presId="urn:microsoft.com/office/officeart/2005/8/layout/arrow3"/>
    <dgm:cxn modelId="{35B5A8C9-2B92-D046-BAE7-DC4CFD78C758}" type="presOf" srcId="{52FF51A6-0052-4A3E-BDC9-C87CE618BC83}" destId="{875C4AE5-E31F-4E98-B6A2-F3189E414EDE}" srcOrd="0" destOrd="0" presId="urn:microsoft.com/office/officeart/2005/8/layout/arrow3"/>
    <dgm:cxn modelId="{87183D01-1616-4BF7-B6A4-E801FB55C104}" srcId="{BC024F69-7527-4376-8FC4-FE161F77A345}" destId="{52FF51A6-0052-4A3E-BDC9-C87CE618BC83}" srcOrd="1" destOrd="0" parTransId="{39D5E60B-9B72-4AEA-953B-5D19B58B16F5}" sibTransId="{F99D70B9-FCEC-42B8-906D-1EE9B62A96ED}"/>
    <dgm:cxn modelId="{A88B6D21-A7F7-D04A-817F-3668FB67CC26}" type="presOf" srcId="{BC024F69-7527-4376-8FC4-FE161F77A345}" destId="{814BBED7-A006-469C-BE55-5A001F1A21FC}" srcOrd="0" destOrd="0" presId="urn:microsoft.com/office/officeart/2005/8/layout/arrow3"/>
    <dgm:cxn modelId="{B82E32A7-048C-43D1-AE2B-474424ED664C}" srcId="{BC024F69-7527-4376-8FC4-FE161F77A345}" destId="{0C0605B8-EB45-4611-906E-0607F888BCDC}" srcOrd="0" destOrd="0" parTransId="{24FA4719-50A1-4913-A649-D68893D2753E}" sibTransId="{F266C749-8C32-4DB9-870C-ED497D9CA86B}"/>
    <dgm:cxn modelId="{6FE75365-F32A-8A4F-A04B-913573EF41D4}" type="presParOf" srcId="{814BBED7-A006-469C-BE55-5A001F1A21FC}" destId="{41A71372-4CF0-4672-B42A-44348EEFF4B8}" srcOrd="0" destOrd="0" presId="urn:microsoft.com/office/officeart/2005/8/layout/arrow3"/>
    <dgm:cxn modelId="{0B335D90-CDA6-E949-A01E-BA74EA71B8F5}" type="presParOf" srcId="{814BBED7-A006-469C-BE55-5A001F1A21FC}" destId="{21E9C14A-A6E7-4C53-816C-27B69BB74671}" srcOrd="1" destOrd="0" presId="urn:microsoft.com/office/officeart/2005/8/layout/arrow3"/>
    <dgm:cxn modelId="{F1B9B0FE-9D39-7D40-B596-328E5FA998EF}" type="presParOf" srcId="{814BBED7-A006-469C-BE55-5A001F1A21FC}" destId="{1E49F09D-2AC2-4085-9DB1-FE3094E6D3BE}" srcOrd="2" destOrd="0" presId="urn:microsoft.com/office/officeart/2005/8/layout/arrow3"/>
    <dgm:cxn modelId="{ED017312-926B-D54E-8232-F220D93EAF82}" type="presParOf" srcId="{814BBED7-A006-469C-BE55-5A001F1A21FC}" destId="{198EFB14-5BC0-4FDB-8391-02A78C1CEDEF}" srcOrd="3" destOrd="0" presId="urn:microsoft.com/office/officeart/2005/8/layout/arrow3"/>
    <dgm:cxn modelId="{FA2DD05F-24D8-5D4C-9E30-3790428A5A3A}" type="presParOf" srcId="{814BBED7-A006-469C-BE55-5A001F1A21FC}" destId="{875C4AE5-E31F-4E98-B6A2-F3189E414EDE}"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2D8F5A13-4681-45BC-9093-F2791D7DD5DF}"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GB"/>
        </a:p>
      </dgm:t>
    </dgm:pt>
    <dgm:pt modelId="{8395EA75-CDDC-4E7B-BFD2-F2E701395EF8}">
      <dgm:prSet phldrT="[Text]" custT="1"/>
      <dgm:spPr>
        <a:solidFill>
          <a:schemeClr val="accent1">
            <a:lumMod val="20000"/>
            <a:lumOff val="80000"/>
          </a:schemeClr>
        </a:solidFill>
      </dgm:spPr>
      <dgm:t>
        <a:bodyPr/>
        <a:lstStyle/>
        <a:p>
          <a:r>
            <a:rPr lang="en-GB" sz="1800" dirty="0">
              <a:solidFill>
                <a:sysClr val="windowText" lastClr="000000"/>
              </a:solidFill>
            </a:rPr>
            <a:t>Recognition of diversity; commitment to equality and fair access</a:t>
          </a:r>
        </a:p>
      </dgm:t>
    </dgm:pt>
    <dgm:pt modelId="{26DB4DC7-7C6F-4EDC-AAC3-EEF7A1FBC55D}" type="parTrans" cxnId="{245268E4-2A43-4817-AE59-7DAA73777AE4}">
      <dgm:prSet/>
      <dgm:spPr/>
      <dgm:t>
        <a:bodyPr/>
        <a:lstStyle/>
        <a:p>
          <a:endParaRPr lang="en-GB"/>
        </a:p>
      </dgm:t>
    </dgm:pt>
    <dgm:pt modelId="{3DF54DAD-4018-4AB6-A95F-EA263F70ED38}" type="sibTrans" cxnId="{245268E4-2A43-4817-AE59-7DAA73777AE4}">
      <dgm:prSet/>
      <dgm:spPr/>
      <dgm:t>
        <a:bodyPr/>
        <a:lstStyle/>
        <a:p>
          <a:endParaRPr lang="en-GB"/>
        </a:p>
      </dgm:t>
    </dgm:pt>
    <dgm:pt modelId="{CCC3DE76-D4F9-4233-9CAA-61C6A0E01BC8}">
      <dgm:prSet phldrT="[Text]" custT="1"/>
      <dgm:spPr>
        <a:solidFill>
          <a:schemeClr val="accent1">
            <a:lumMod val="20000"/>
            <a:lumOff val="80000"/>
          </a:schemeClr>
        </a:solidFill>
      </dgm:spPr>
      <dgm:t>
        <a:bodyPr/>
        <a:lstStyle/>
        <a:p>
          <a:r>
            <a:rPr lang="en-GB" sz="1800" dirty="0">
              <a:solidFill>
                <a:sysClr val="windowText" lastClr="000000"/>
              </a:solidFill>
            </a:rPr>
            <a:t>Recognition of and respect for human rights and dignity</a:t>
          </a:r>
        </a:p>
      </dgm:t>
    </dgm:pt>
    <dgm:pt modelId="{BD51B466-EEAC-49F1-B36D-F0045C9CB5B3}" type="parTrans" cxnId="{C1E7D9AB-43B2-4378-A2C1-61DD0377A911}">
      <dgm:prSet/>
      <dgm:spPr/>
      <dgm:t>
        <a:bodyPr/>
        <a:lstStyle/>
        <a:p>
          <a:endParaRPr lang="en-GB"/>
        </a:p>
      </dgm:t>
    </dgm:pt>
    <dgm:pt modelId="{6157AD7A-5F0B-48C5-B351-A107DFD6BB97}" type="sibTrans" cxnId="{C1E7D9AB-43B2-4378-A2C1-61DD0377A911}">
      <dgm:prSet/>
      <dgm:spPr/>
      <dgm:t>
        <a:bodyPr/>
        <a:lstStyle/>
        <a:p>
          <a:endParaRPr lang="en-GB"/>
        </a:p>
      </dgm:t>
    </dgm:pt>
    <dgm:pt modelId="{64FD48E7-223B-433F-8A31-B5C08932B371}">
      <dgm:prSet phldrT="[Text]" custT="1"/>
      <dgm:spPr>
        <a:solidFill>
          <a:schemeClr val="accent1">
            <a:lumMod val="20000"/>
            <a:lumOff val="80000"/>
          </a:schemeClr>
        </a:solidFill>
      </dgm:spPr>
      <dgm:t>
        <a:bodyPr/>
        <a:lstStyle/>
        <a:p>
          <a:r>
            <a:rPr lang="en-GB" sz="1800" dirty="0">
              <a:solidFill>
                <a:sysClr val="windowText" lastClr="000000"/>
              </a:solidFill>
            </a:rPr>
            <a:t>Proportionality in containing risk</a:t>
          </a:r>
        </a:p>
      </dgm:t>
    </dgm:pt>
    <dgm:pt modelId="{CD693442-D5A7-4812-A99E-3FA7791A614E}" type="parTrans" cxnId="{D6EC288D-80F1-421D-A587-03CA28A266E1}">
      <dgm:prSet/>
      <dgm:spPr/>
      <dgm:t>
        <a:bodyPr/>
        <a:lstStyle/>
        <a:p>
          <a:endParaRPr lang="en-GB"/>
        </a:p>
      </dgm:t>
    </dgm:pt>
    <dgm:pt modelId="{7366CD03-3843-4204-9CB2-F9930AC4F273}" type="sibTrans" cxnId="{D6EC288D-80F1-421D-A587-03CA28A266E1}">
      <dgm:prSet/>
      <dgm:spPr/>
      <dgm:t>
        <a:bodyPr/>
        <a:lstStyle/>
        <a:p>
          <a:endParaRPr lang="en-GB"/>
        </a:p>
      </dgm:t>
    </dgm:pt>
    <dgm:pt modelId="{45A79AD8-8CFE-4B81-8747-E5B44B9227C4}">
      <dgm:prSet custT="1"/>
      <dgm:spPr>
        <a:solidFill>
          <a:schemeClr val="accent1">
            <a:lumMod val="20000"/>
            <a:lumOff val="80000"/>
          </a:schemeClr>
        </a:solidFill>
      </dgm:spPr>
      <dgm:t>
        <a:bodyPr/>
        <a:lstStyle/>
        <a:p>
          <a:r>
            <a:rPr lang="en-GB" sz="1800" dirty="0">
              <a:solidFill>
                <a:sysClr val="windowText" lastClr="000000"/>
              </a:solidFill>
            </a:rPr>
            <a:t>Promotion of </a:t>
          </a:r>
          <a:r>
            <a:rPr lang="en-GB" sz="1800" dirty="0" smtClean="0">
              <a:solidFill>
                <a:sysClr val="windowText" lastClr="000000"/>
              </a:solidFill>
            </a:rPr>
            <a:t>independence </a:t>
          </a:r>
          <a:r>
            <a:rPr lang="en-GB" sz="1800" dirty="0">
              <a:solidFill>
                <a:sysClr val="windowText" lastClr="000000"/>
              </a:solidFill>
            </a:rPr>
            <a:t>and autonomy, choice and control</a:t>
          </a:r>
        </a:p>
      </dgm:t>
    </dgm:pt>
    <dgm:pt modelId="{A2986AA8-FF6F-4BF0-90E5-2ED8C976EBEC}" type="parTrans" cxnId="{5303E6E4-618B-47C8-95C4-2BE7CB1BF509}">
      <dgm:prSet/>
      <dgm:spPr/>
      <dgm:t>
        <a:bodyPr/>
        <a:lstStyle/>
        <a:p>
          <a:endParaRPr lang="en-GB"/>
        </a:p>
      </dgm:t>
    </dgm:pt>
    <dgm:pt modelId="{BA81609C-DF98-4A31-A6A4-B955D714A857}" type="sibTrans" cxnId="{5303E6E4-618B-47C8-95C4-2BE7CB1BF509}">
      <dgm:prSet/>
      <dgm:spPr/>
      <dgm:t>
        <a:bodyPr/>
        <a:lstStyle/>
        <a:p>
          <a:endParaRPr lang="en-GB"/>
        </a:p>
      </dgm:t>
    </dgm:pt>
    <dgm:pt modelId="{BB35417B-8FD5-44A2-B7C2-B339C2A1593C}">
      <dgm:prSet custT="1"/>
      <dgm:spPr>
        <a:solidFill>
          <a:schemeClr val="accent1">
            <a:lumMod val="20000"/>
            <a:lumOff val="80000"/>
          </a:schemeClr>
        </a:solidFill>
      </dgm:spPr>
      <dgm:t>
        <a:bodyPr/>
        <a:lstStyle/>
        <a:p>
          <a:r>
            <a:rPr lang="en-GB" sz="1800" dirty="0">
              <a:solidFill>
                <a:sysClr val="windowText" lastClr="000000"/>
              </a:solidFill>
            </a:rPr>
            <a:t>Commitment to empowerment</a:t>
          </a:r>
        </a:p>
      </dgm:t>
    </dgm:pt>
    <dgm:pt modelId="{4D5E621E-8011-4B18-AD9E-CE2AD7D4CC99}" type="parTrans" cxnId="{564B02BC-16D9-4ED2-BBFC-77A6419C9B43}">
      <dgm:prSet/>
      <dgm:spPr/>
      <dgm:t>
        <a:bodyPr/>
        <a:lstStyle/>
        <a:p>
          <a:endParaRPr lang="en-GB"/>
        </a:p>
      </dgm:t>
    </dgm:pt>
    <dgm:pt modelId="{41728C94-DB64-4A7D-B73B-7C1B91538963}" type="sibTrans" cxnId="{564B02BC-16D9-4ED2-BBFC-77A6419C9B43}">
      <dgm:prSet/>
      <dgm:spPr/>
      <dgm:t>
        <a:bodyPr/>
        <a:lstStyle/>
        <a:p>
          <a:endParaRPr lang="en-GB"/>
        </a:p>
      </dgm:t>
    </dgm:pt>
    <dgm:pt modelId="{EE39393B-A2D5-4A8A-A27D-7AE29479BF82}">
      <dgm:prSet custT="1"/>
      <dgm:spPr>
        <a:solidFill>
          <a:schemeClr val="accent1">
            <a:lumMod val="20000"/>
            <a:lumOff val="80000"/>
          </a:schemeClr>
        </a:solidFill>
      </dgm:spPr>
      <dgm:t>
        <a:bodyPr/>
        <a:lstStyle/>
        <a:p>
          <a:r>
            <a:rPr lang="en-GB" sz="1800" dirty="0">
              <a:solidFill>
                <a:sysClr val="windowText" lastClr="000000"/>
              </a:solidFill>
            </a:rPr>
            <a:t>Capacity to make decisions, or best interests interventions</a:t>
          </a:r>
        </a:p>
      </dgm:t>
    </dgm:pt>
    <dgm:pt modelId="{75237ECE-C373-4563-9C9C-253C8BCEAB24}" type="parTrans" cxnId="{1A44CDE8-B828-4F3F-8FDF-D952A24B045A}">
      <dgm:prSet/>
      <dgm:spPr/>
      <dgm:t>
        <a:bodyPr/>
        <a:lstStyle/>
        <a:p>
          <a:endParaRPr lang="en-GB"/>
        </a:p>
      </dgm:t>
    </dgm:pt>
    <dgm:pt modelId="{EEC41F8A-81A9-45D8-9A57-4B35BFD15DEE}" type="sibTrans" cxnId="{1A44CDE8-B828-4F3F-8FDF-D952A24B045A}">
      <dgm:prSet/>
      <dgm:spPr/>
      <dgm:t>
        <a:bodyPr/>
        <a:lstStyle/>
        <a:p>
          <a:endParaRPr lang="en-GB"/>
        </a:p>
      </dgm:t>
    </dgm:pt>
    <dgm:pt modelId="{4101214E-5435-475D-BC6E-DF5879A94E6B}">
      <dgm:prSet custT="1"/>
      <dgm:spPr>
        <a:solidFill>
          <a:schemeClr val="accent1">
            <a:lumMod val="20000"/>
            <a:lumOff val="80000"/>
          </a:schemeClr>
        </a:solidFill>
      </dgm:spPr>
      <dgm:t>
        <a:bodyPr/>
        <a:lstStyle/>
        <a:p>
          <a:r>
            <a:rPr lang="en-GB" sz="1800" dirty="0">
              <a:solidFill>
                <a:sysClr val="windowText" lastClr="000000"/>
              </a:solidFill>
            </a:rPr>
            <a:t>Confidentiality</a:t>
          </a:r>
        </a:p>
      </dgm:t>
    </dgm:pt>
    <dgm:pt modelId="{2569F762-A09E-4787-97CC-CFE91AA55CCC}" type="parTrans" cxnId="{835A5D67-9889-48DE-A0BA-89F4C40292BD}">
      <dgm:prSet/>
      <dgm:spPr/>
      <dgm:t>
        <a:bodyPr/>
        <a:lstStyle/>
        <a:p>
          <a:endParaRPr lang="en-GB"/>
        </a:p>
      </dgm:t>
    </dgm:pt>
    <dgm:pt modelId="{D2961887-6469-4AF8-8ACC-5E5C8B0164E8}" type="sibTrans" cxnId="{835A5D67-9889-48DE-A0BA-89F4C40292BD}">
      <dgm:prSet/>
      <dgm:spPr/>
      <dgm:t>
        <a:bodyPr/>
        <a:lstStyle/>
        <a:p>
          <a:endParaRPr lang="en-GB"/>
        </a:p>
      </dgm:t>
    </dgm:pt>
    <dgm:pt modelId="{DC5D2E57-5FB8-494B-AEFC-7C31C3B5A0F4}">
      <dgm:prSet custT="1"/>
      <dgm:spPr>
        <a:solidFill>
          <a:schemeClr val="accent1">
            <a:lumMod val="20000"/>
            <a:lumOff val="80000"/>
          </a:schemeClr>
        </a:solidFill>
      </dgm:spPr>
      <dgm:t>
        <a:bodyPr/>
        <a:lstStyle/>
        <a:p>
          <a:r>
            <a:rPr lang="en-GB" sz="1800" dirty="0">
              <a:solidFill>
                <a:sysClr val="windowText" lastClr="000000"/>
              </a:solidFill>
            </a:rPr>
            <a:t>Duty of care - a right to protection</a:t>
          </a:r>
        </a:p>
      </dgm:t>
    </dgm:pt>
    <dgm:pt modelId="{5B7899F0-1712-428B-A7C8-CF9C53079585}" type="parTrans" cxnId="{4D756CD5-6E87-4831-8257-724AF26EB4C2}">
      <dgm:prSet/>
      <dgm:spPr/>
      <dgm:t>
        <a:bodyPr/>
        <a:lstStyle/>
        <a:p>
          <a:endParaRPr lang="en-GB"/>
        </a:p>
      </dgm:t>
    </dgm:pt>
    <dgm:pt modelId="{91CC97B5-8D0B-466F-8034-107AA4BC7460}" type="sibTrans" cxnId="{4D756CD5-6E87-4831-8257-724AF26EB4C2}">
      <dgm:prSet/>
      <dgm:spPr/>
      <dgm:t>
        <a:bodyPr/>
        <a:lstStyle/>
        <a:p>
          <a:endParaRPr lang="en-GB"/>
        </a:p>
      </dgm:t>
    </dgm:pt>
    <dgm:pt modelId="{7960D537-A6C3-4BC6-8366-0F3CBDE14379}">
      <dgm:prSet custT="1"/>
      <dgm:spPr>
        <a:solidFill>
          <a:schemeClr val="accent1">
            <a:lumMod val="20000"/>
            <a:lumOff val="80000"/>
          </a:schemeClr>
        </a:solidFill>
      </dgm:spPr>
      <dgm:t>
        <a:bodyPr/>
        <a:lstStyle/>
        <a:p>
          <a:r>
            <a:rPr lang="en-GB" sz="1800" dirty="0">
              <a:solidFill>
                <a:sysClr val="windowText" lastClr="000000"/>
              </a:solidFill>
            </a:rPr>
            <a:t>Commitment to participation</a:t>
          </a:r>
        </a:p>
      </dgm:t>
    </dgm:pt>
    <dgm:pt modelId="{8DC7BD3F-C20C-496B-BF0D-71B92D094CA0}" type="parTrans" cxnId="{BD75A381-48FE-4AAD-9AB6-10B8B072F518}">
      <dgm:prSet/>
      <dgm:spPr/>
      <dgm:t>
        <a:bodyPr/>
        <a:lstStyle/>
        <a:p>
          <a:endParaRPr lang="en-GB"/>
        </a:p>
      </dgm:t>
    </dgm:pt>
    <dgm:pt modelId="{C55A7513-7764-41D0-83B5-90722924D0A6}" type="sibTrans" cxnId="{BD75A381-48FE-4AAD-9AB6-10B8B072F518}">
      <dgm:prSet/>
      <dgm:spPr/>
      <dgm:t>
        <a:bodyPr/>
        <a:lstStyle/>
        <a:p>
          <a:endParaRPr lang="en-GB"/>
        </a:p>
      </dgm:t>
    </dgm:pt>
    <dgm:pt modelId="{8E750DBD-6ED8-4855-A30B-E4BC42AD8959}" type="pres">
      <dgm:prSet presAssocID="{2D8F5A13-4681-45BC-9093-F2791D7DD5DF}" presName="linear" presStyleCnt="0">
        <dgm:presLayoutVars>
          <dgm:dir/>
          <dgm:animLvl val="lvl"/>
          <dgm:resizeHandles val="exact"/>
        </dgm:presLayoutVars>
      </dgm:prSet>
      <dgm:spPr/>
      <dgm:t>
        <a:bodyPr/>
        <a:lstStyle/>
        <a:p>
          <a:endParaRPr lang="en-GB"/>
        </a:p>
      </dgm:t>
    </dgm:pt>
    <dgm:pt modelId="{810CD72B-AF6A-40F3-9F4E-9C8161976792}" type="pres">
      <dgm:prSet presAssocID="{8395EA75-CDDC-4E7B-BFD2-F2E701395EF8}" presName="parentLin" presStyleCnt="0"/>
      <dgm:spPr/>
    </dgm:pt>
    <dgm:pt modelId="{DDE8D0B0-A4B6-435A-A185-66D55136C9BB}" type="pres">
      <dgm:prSet presAssocID="{8395EA75-CDDC-4E7B-BFD2-F2E701395EF8}" presName="parentLeftMargin" presStyleLbl="node1" presStyleIdx="0" presStyleCnt="9"/>
      <dgm:spPr/>
      <dgm:t>
        <a:bodyPr/>
        <a:lstStyle/>
        <a:p>
          <a:endParaRPr lang="en-GB"/>
        </a:p>
      </dgm:t>
    </dgm:pt>
    <dgm:pt modelId="{39549611-AF3F-4BA8-9A8E-3B82C551D241}" type="pres">
      <dgm:prSet presAssocID="{8395EA75-CDDC-4E7B-BFD2-F2E701395EF8}" presName="parentText" presStyleLbl="node1" presStyleIdx="0" presStyleCnt="9">
        <dgm:presLayoutVars>
          <dgm:chMax val="0"/>
          <dgm:bulletEnabled val="1"/>
        </dgm:presLayoutVars>
      </dgm:prSet>
      <dgm:spPr/>
      <dgm:t>
        <a:bodyPr/>
        <a:lstStyle/>
        <a:p>
          <a:endParaRPr lang="en-GB"/>
        </a:p>
      </dgm:t>
    </dgm:pt>
    <dgm:pt modelId="{F7FCDA84-A5A8-418E-BEAB-9AFF69A78408}" type="pres">
      <dgm:prSet presAssocID="{8395EA75-CDDC-4E7B-BFD2-F2E701395EF8}" presName="negativeSpace" presStyleCnt="0"/>
      <dgm:spPr/>
    </dgm:pt>
    <dgm:pt modelId="{D391293A-A6A5-48C4-AA03-DE3920830D94}" type="pres">
      <dgm:prSet presAssocID="{8395EA75-CDDC-4E7B-BFD2-F2E701395EF8}" presName="childText" presStyleLbl="conFgAcc1" presStyleIdx="0" presStyleCnt="9">
        <dgm:presLayoutVars>
          <dgm:bulletEnabled val="1"/>
        </dgm:presLayoutVars>
      </dgm:prSet>
      <dgm:spPr/>
    </dgm:pt>
    <dgm:pt modelId="{F04F47A3-6BA9-43C7-BFA3-6B91C1246778}" type="pres">
      <dgm:prSet presAssocID="{3DF54DAD-4018-4AB6-A95F-EA263F70ED38}" presName="spaceBetweenRectangles" presStyleCnt="0"/>
      <dgm:spPr/>
    </dgm:pt>
    <dgm:pt modelId="{BA9A7317-B1BA-4DB4-8A92-6E9B35C169C1}" type="pres">
      <dgm:prSet presAssocID="{CCC3DE76-D4F9-4233-9CAA-61C6A0E01BC8}" presName="parentLin" presStyleCnt="0"/>
      <dgm:spPr/>
    </dgm:pt>
    <dgm:pt modelId="{5B220EF5-A5CD-43F2-BE3D-EB2DD6303EA8}" type="pres">
      <dgm:prSet presAssocID="{CCC3DE76-D4F9-4233-9CAA-61C6A0E01BC8}" presName="parentLeftMargin" presStyleLbl="node1" presStyleIdx="0" presStyleCnt="9"/>
      <dgm:spPr/>
      <dgm:t>
        <a:bodyPr/>
        <a:lstStyle/>
        <a:p>
          <a:endParaRPr lang="en-GB"/>
        </a:p>
      </dgm:t>
    </dgm:pt>
    <dgm:pt modelId="{7F05F344-F134-4099-ADA7-DE386F34CA14}" type="pres">
      <dgm:prSet presAssocID="{CCC3DE76-D4F9-4233-9CAA-61C6A0E01BC8}" presName="parentText" presStyleLbl="node1" presStyleIdx="1" presStyleCnt="9">
        <dgm:presLayoutVars>
          <dgm:chMax val="0"/>
          <dgm:bulletEnabled val="1"/>
        </dgm:presLayoutVars>
      </dgm:prSet>
      <dgm:spPr/>
      <dgm:t>
        <a:bodyPr/>
        <a:lstStyle/>
        <a:p>
          <a:endParaRPr lang="en-GB"/>
        </a:p>
      </dgm:t>
    </dgm:pt>
    <dgm:pt modelId="{4B9315BE-68C4-4E00-8CC7-707BE5526751}" type="pres">
      <dgm:prSet presAssocID="{CCC3DE76-D4F9-4233-9CAA-61C6A0E01BC8}" presName="negativeSpace" presStyleCnt="0"/>
      <dgm:spPr/>
    </dgm:pt>
    <dgm:pt modelId="{9BD349DC-D328-483A-9161-7395F5C72C5D}" type="pres">
      <dgm:prSet presAssocID="{CCC3DE76-D4F9-4233-9CAA-61C6A0E01BC8}" presName="childText" presStyleLbl="conFgAcc1" presStyleIdx="1" presStyleCnt="9" custLinFactY="-13161" custLinFactNeighborX="-482" custLinFactNeighborY="-100000">
        <dgm:presLayoutVars>
          <dgm:bulletEnabled val="1"/>
        </dgm:presLayoutVars>
      </dgm:prSet>
      <dgm:spPr/>
    </dgm:pt>
    <dgm:pt modelId="{5E248DB8-F8E1-44EA-B047-EABF53BFFC93}" type="pres">
      <dgm:prSet presAssocID="{6157AD7A-5F0B-48C5-B351-A107DFD6BB97}" presName="spaceBetweenRectangles" presStyleCnt="0"/>
      <dgm:spPr/>
    </dgm:pt>
    <dgm:pt modelId="{A2DAD035-8DA4-420E-AB93-B4246032524B}" type="pres">
      <dgm:prSet presAssocID="{45A79AD8-8CFE-4B81-8747-E5B44B9227C4}" presName="parentLin" presStyleCnt="0"/>
      <dgm:spPr/>
    </dgm:pt>
    <dgm:pt modelId="{71B5475A-3523-4C7F-A973-B70802318731}" type="pres">
      <dgm:prSet presAssocID="{45A79AD8-8CFE-4B81-8747-E5B44B9227C4}" presName="parentLeftMargin" presStyleLbl="node1" presStyleIdx="1" presStyleCnt="9"/>
      <dgm:spPr/>
      <dgm:t>
        <a:bodyPr/>
        <a:lstStyle/>
        <a:p>
          <a:endParaRPr lang="en-GB"/>
        </a:p>
      </dgm:t>
    </dgm:pt>
    <dgm:pt modelId="{DA2273C5-471F-4AFF-ABCE-2552A50C59B2}" type="pres">
      <dgm:prSet presAssocID="{45A79AD8-8CFE-4B81-8747-E5B44B9227C4}" presName="parentText" presStyleLbl="node1" presStyleIdx="2" presStyleCnt="9">
        <dgm:presLayoutVars>
          <dgm:chMax val="0"/>
          <dgm:bulletEnabled val="1"/>
        </dgm:presLayoutVars>
      </dgm:prSet>
      <dgm:spPr/>
      <dgm:t>
        <a:bodyPr/>
        <a:lstStyle/>
        <a:p>
          <a:endParaRPr lang="en-GB"/>
        </a:p>
      </dgm:t>
    </dgm:pt>
    <dgm:pt modelId="{7810049E-0830-4564-B751-7421F7040F3B}" type="pres">
      <dgm:prSet presAssocID="{45A79AD8-8CFE-4B81-8747-E5B44B9227C4}" presName="negativeSpace" presStyleCnt="0"/>
      <dgm:spPr/>
    </dgm:pt>
    <dgm:pt modelId="{4C07DD3F-C75A-4BDD-BE10-59584159D420}" type="pres">
      <dgm:prSet presAssocID="{45A79AD8-8CFE-4B81-8747-E5B44B9227C4}" presName="childText" presStyleLbl="conFgAcc1" presStyleIdx="2" presStyleCnt="9">
        <dgm:presLayoutVars>
          <dgm:bulletEnabled val="1"/>
        </dgm:presLayoutVars>
      </dgm:prSet>
      <dgm:spPr/>
    </dgm:pt>
    <dgm:pt modelId="{8FA481F4-BA07-4CD8-9121-38F5BE09E622}" type="pres">
      <dgm:prSet presAssocID="{BA81609C-DF98-4A31-A6A4-B955D714A857}" presName="spaceBetweenRectangles" presStyleCnt="0"/>
      <dgm:spPr/>
    </dgm:pt>
    <dgm:pt modelId="{1ACDDAB5-F0BB-43AC-8A3B-71E1BE133B23}" type="pres">
      <dgm:prSet presAssocID="{BB35417B-8FD5-44A2-B7C2-B339C2A1593C}" presName="parentLin" presStyleCnt="0"/>
      <dgm:spPr/>
    </dgm:pt>
    <dgm:pt modelId="{FB815239-F99C-40DA-B1F9-08BD78A4FBB3}" type="pres">
      <dgm:prSet presAssocID="{BB35417B-8FD5-44A2-B7C2-B339C2A1593C}" presName="parentLeftMargin" presStyleLbl="node1" presStyleIdx="2" presStyleCnt="9"/>
      <dgm:spPr/>
      <dgm:t>
        <a:bodyPr/>
        <a:lstStyle/>
        <a:p>
          <a:endParaRPr lang="en-GB"/>
        </a:p>
      </dgm:t>
    </dgm:pt>
    <dgm:pt modelId="{3A8EBEAB-9287-496F-8463-FA810093284E}" type="pres">
      <dgm:prSet presAssocID="{BB35417B-8FD5-44A2-B7C2-B339C2A1593C}" presName="parentText" presStyleLbl="node1" presStyleIdx="3" presStyleCnt="9">
        <dgm:presLayoutVars>
          <dgm:chMax val="0"/>
          <dgm:bulletEnabled val="1"/>
        </dgm:presLayoutVars>
      </dgm:prSet>
      <dgm:spPr/>
      <dgm:t>
        <a:bodyPr/>
        <a:lstStyle/>
        <a:p>
          <a:endParaRPr lang="en-GB"/>
        </a:p>
      </dgm:t>
    </dgm:pt>
    <dgm:pt modelId="{76E43D91-9939-4321-B33B-0A285D7BDC85}" type="pres">
      <dgm:prSet presAssocID="{BB35417B-8FD5-44A2-B7C2-B339C2A1593C}" presName="negativeSpace" presStyleCnt="0"/>
      <dgm:spPr/>
    </dgm:pt>
    <dgm:pt modelId="{771EDB87-4EC5-489B-9B2D-A6D9C89DADA7}" type="pres">
      <dgm:prSet presAssocID="{BB35417B-8FD5-44A2-B7C2-B339C2A1593C}" presName="childText" presStyleLbl="conFgAcc1" presStyleIdx="3" presStyleCnt="9">
        <dgm:presLayoutVars>
          <dgm:bulletEnabled val="1"/>
        </dgm:presLayoutVars>
      </dgm:prSet>
      <dgm:spPr/>
    </dgm:pt>
    <dgm:pt modelId="{02BA53CD-1610-44FB-AC9F-0637750BF450}" type="pres">
      <dgm:prSet presAssocID="{41728C94-DB64-4A7D-B73B-7C1B91538963}" presName="spaceBetweenRectangles" presStyleCnt="0"/>
      <dgm:spPr/>
    </dgm:pt>
    <dgm:pt modelId="{8B6F5D7F-A6E8-419E-9424-5C532F2312E7}" type="pres">
      <dgm:prSet presAssocID="{EE39393B-A2D5-4A8A-A27D-7AE29479BF82}" presName="parentLin" presStyleCnt="0"/>
      <dgm:spPr/>
    </dgm:pt>
    <dgm:pt modelId="{591B7395-B7A1-431F-AFBD-56FC14FF826A}" type="pres">
      <dgm:prSet presAssocID="{EE39393B-A2D5-4A8A-A27D-7AE29479BF82}" presName="parentLeftMargin" presStyleLbl="node1" presStyleIdx="3" presStyleCnt="9"/>
      <dgm:spPr/>
      <dgm:t>
        <a:bodyPr/>
        <a:lstStyle/>
        <a:p>
          <a:endParaRPr lang="en-GB"/>
        </a:p>
      </dgm:t>
    </dgm:pt>
    <dgm:pt modelId="{67825D15-65ED-4294-B43F-F60FCA0C9C4F}" type="pres">
      <dgm:prSet presAssocID="{EE39393B-A2D5-4A8A-A27D-7AE29479BF82}" presName="parentText" presStyleLbl="node1" presStyleIdx="4" presStyleCnt="9">
        <dgm:presLayoutVars>
          <dgm:chMax val="0"/>
          <dgm:bulletEnabled val="1"/>
        </dgm:presLayoutVars>
      </dgm:prSet>
      <dgm:spPr/>
      <dgm:t>
        <a:bodyPr/>
        <a:lstStyle/>
        <a:p>
          <a:endParaRPr lang="en-GB"/>
        </a:p>
      </dgm:t>
    </dgm:pt>
    <dgm:pt modelId="{312975F6-00BC-4E50-BD1A-6AA5ABF48D42}" type="pres">
      <dgm:prSet presAssocID="{EE39393B-A2D5-4A8A-A27D-7AE29479BF82}" presName="negativeSpace" presStyleCnt="0"/>
      <dgm:spPr/>
    </dgm:pt>
    <dgm:pt modelId="{9FB7FD10-2CE1-4E67-A5E9-A1B896A822ED}" type="pres">
      <dgm:prSet presAssocID="{EE39393B-A2D5-4A8A-A27D-7AE29479BF82}" presName="childText" presStyleLbl="conFgAcc1" presStyleIdx="4" presStyleCnt="9">
        <dgm:presLayoutVars>
          <dgm:bulletEnabled val="1"/>
        </dgm:presLayoutVars>
      </dgm:prSet>
      <dgm:spPr/>
    </dgm:pt>
    <dgm:pt modelId="{20A17A0B-8651-4F0A-9CFD-D5D4F8E81D27}" type="pres">
      <dgm:prSet presAssocID="{EEC41F8A-81A9-45D8-9A57-4B35BFD15DEE}" presName="spaceBetweenRectangles" presStyleCnt="0"/>
      <dgm:spPr/>
    </dgm:pt>
    <dgm:pt modelId="{C96EAAD6-7FB1-45CC-A07F-943267A26D91}" type="pres">
      <dgm:prSet presAssocID="{64FD48E7-223B-433F-8A31-B5C08932B371}" presName="parentLin" presStyleCnt="0"/>
      <dgm:spPr/>
    </dgm:pt>
    <dgm:pt modelId="{4E8A645B-84BD-4F6A-8C6A-5B3F6EE14952}" type="pres">
      <dgm:prSet presAssocID="{64FD48E7-223B-433F-8A31-B5C08932B371}" presName="parentLeftMargin" presStyleLbl="node1" presStyleIdx="4" presStyleCnt="9"/>
      <dgm:spPr/>
      <dgm:t>
        <a:bodyPr/>
        <a:lstStyle/>
        <a:p>
          <a:endParaRPr lang="en-GB"/>
        </a:p>
      </dgm:t>
    </dgm:pt>
    <dgm:pt modelId="{16DF00EC-7743-4A88-8F85-AB5DB5C105C7}" type="pres">
      <dgm:prSet presAssocID="{64FD48E7-223B-433F-8A31-B5C08932B371}" presName="parentText" presStyleLbl="node1" presStyleIdx="5" presStyleCnt="9">
        <dgm:presLayoutVars>
          <dgm:chMax val="0"/>
          <dgm:bulletEnabled val="1"/>
        </dgm:presLayoutVars>
      </dgm:prSet>
      <dgm:spPr/>
      <dgm:t>
        <a:bodyPr/>
        <a:lstStyle/>
        <a:p>
          <a:endParaRPr lang="en-GB"/>
        </a:p>
      </dgm:t>
    </dgm:pt>
    <dgm:pt modelId="{ADA7D1A8-10CD-4954-9E90-7432EC13761D}" type="pres">
      <dgm:prSet presAssocID="{64FD48E7-223B-433F-8A31-B5C08932B371}" presName="negativeSpace" presStyleCnt="0"/>
      <dgm:spPr/>
    </dgm:pt>
    <dgm:pt modelId="{5889C6B7-700B-4A85-BC56-F436ACC70FC3}" type="pres">
      <dgm:prSet presAssocID="{64FD48E7-223B-433F-8A31-B5C08932B371}" presName="childText" presStyleLbl="conFgAcc1" presStyleIdx="5" presStyleCnt="9">
        <dgm:presLayoutVars>
          <dgm:bulletEnabled val="1"/>
        </dgm:presLayoutVars>
      </dgm:prSet>
      <dgm:spPr/>
    </dgm:pt>
    <dgm:pt modelId="{7DDDD5B5-55D9-4840-BB36-2188C18E726C}" type="pres">
      <dgm:prSet presAssocID="{7366CD03-3843-4204-9CB2-F9930AC4F273}" presName="spaceBetweenRectangles" presStyleCnt="0"/>
      <dgm:spPr/>
    </dgm:pt>
    <dgm:pt modelId="{6590CBC0-740B-41AB-9B23-2BBB5716864B}" type="pres">
      <dgm:prSet presAssocID="{4101214E-5435-475D-BC6E-DF5879A94E6B}" presName="parentLin" presStyleCnt="0"/>
      <dgm:spPr/>
    </dgm:pt>
    <dgm:pt modelId="{DFBEE141-0A27-4514-AE49-94787605BA38}" type="pres">
      <dgm:prSet presAssocID="{4101214E-5435-475D-BC6E-DF5879A94E6B}" presName="parentLeftMargin" presStyleLbl="node1" presStyleIdx="5" presStyleCnt="9"/>
      <dgm:spPr/>
      <dgm:t>
        <a:bodyPr/>
        <a:lstStyle/>
        <a:p>
          <a:endParaRPr lang="en-GB"/>
        </a:p>
      </dgm:t>
    </dgm:pt>
    <dgm:pt modelId="{D557E392-D35F-442B-B5A1-A5A69A92DA63}" type="pres">
      <dgm:prSet presAssocID="{4101214E-5435-475D-BC6E-DF5879A94E6B}" presName="parentText" presStyleLbl="node1" presStyleIdx="6" presStyleCnt="9">
        <dgm:presLayoutVars>
          <dgm:chMax val="0"/>
          <dgm:bulletEnabled val="1"/>
        </dgm:presLayoutVars>
      </dgm:prSet>
      <dgm:spPr/>
      <dgm:t>
        <a:bodyPr/>
        <a:lstStyle/>
        <a:p>
          <a:endParaRPr lang="en-GB"/>
        </a:p>
      </dgm:t>
    </dgm:pt>
    <dgm:pt modelId="{2098EA41-F484-42B1-B946-EBB9615F1B74}" type="pres">
      <dgm:prSet presAssocID="{4101214E-5435-475D-BC6E-DF5879A94E6B}" presName="negativeSpace" presStyleCnt="0"/>
      <dgm:spPr/>
    </dgm:pt>
    <dgm:pt modelId="{A9F82BB5-8CDE-4444-8F71-E6085BC9765A}" type="pres">
      <dgm:prSet presAssocID="{4101214E-5435-475D-BC6E-DF5879A94E6B}" presName="childText" presStyleLbl="conFgAcc1" presStyleIdx="6" presStyleCnt="9">
        <dgm:presLayoutVars>
          <dgm:bulletEnabled val="1"/>
        </dgm:presLayoutVars>
      </dgm:prSet>
      <dgm:spPr/>
    </dgm:pt>
    <dgm:pt modelId="{5C55D15E-B3D7-4793-8D7E-AB5F700E650E}" type="pres">
      <dgm:prSet presAssocID="{D2961887-6469-4AF8-8ACC-5E5C8B0164E8}" presName="spaceBetweenRectangles" presStyleCnt="0"/>
      <dgm:spPr/>
    </dgm:pt>
    <dgm:pt modelId="{A4C64646-B0CA-4623-BAF7-7B67636E0E02}" type="pres">
      <dgm:prSet presAssocID="{DC5D2E57-5FB8-494B-AEFC-7C31C3B5A0F4}" presName="parentLin" presStyleCnt="0"/>
      <dgm:spPr/>
    </dgm:pt>
    <dgm:pt modelId="{1A1823DB-572F-4EFA-8B98-E801B31C3CB6}" type="pres">
      <dgm:prSet presAssocID="{DC5D2E57-5FB8-494B-AEFC-7C31C3B5A0F4}" presName="parentLeftMargin" presStyleLbl="node1" presStyleIdx="6" presStyleCnt="9"/>
      <dgm:spPr/>
      <dgm:t>
        <a:bodyPr/>
        <a:lstStyle/>
        <a:p>
          <a:endParaRPr lang="en-GB"/>
        </a:p>
      </dgm:t>
    </dgm:pt>
    <dgm:pt modelId="{A95FDCBA-0CC9-41E9-A39F-CBE71C0F95FF}" type="pres">
      <dgm:prSet presAssocID="{DC5D2E57-5FB8-494B-AEFC-7C31C3B5A0F4}" presName="parentText" presStyleLbl="node1" presStyleIdx="7" presStyleCnt="9">
        <dgm:presLayoutVars>
          <dgm:chMax val="0"/>
          <dgm:bulletEnabled val="1"/>
        </dgm:presLayoutVars>
      </dgm:prSet>
      <dgm:spPr/>
      <dgm:t>
        <a:bodyPr/>
        <a:lstStyle/>
        <a:p>
          <a:endParaRPr lang="en-GB"/>
        </a:p>
      </dgm:t>
    </dgm:pt>
    <dgm:pt modelId="{8B27DE4C-E83B-4949-976B-EF5DDEC3053E}" type="pres">
      <dgm:prSet presAssocID="{DC5D2E57-5FB8-494B-AEFC-7C31C3B5A0F4}" presName="negativeSpace" presStyleCnt="0"/>
      <dgm:spPr/>
    </dgm:pt>
    <dgm:pt modelId="{D2585CC1-47B1-460B-9C99-C33879F53228}" type="pres">
      <dgm:prSet presAssocID="{DC5D2E57-5FB8-494B-AEFC-7C31C3B5A0F4}" presName="childText" presStyleLbl="conFgAcc1" presStyleIdx="7" presStyleCnt="9">
        <dgm:presLayoutVars>
          <dgm:bulletEnabled val="1"/>
        </dgm:presLayoutVars>
      </dgm:prSet>
      <dgm:spPr/>
    </dgm:pt>
    <dgm:pt modelId="{0AAB395C-7803-4074-9B81-CDCFA779635A}" type="pres">
      <dgm:prSet presAssocID="{91CC97B5-8D0B-466F-8034-107AA4BC7460}" presName="spaceBetweenRectangles" presStyleCnt="0"/>
      <dgm:spPr/>
    </dgm:pt>
    <dgm:pt modelId="{D0A7A0AD-AF61-4892-9DC9-BDEA417E0DED}" type="pres">
      <dgm:prSet presAssocID="{7960D537-A6C3-4BC6-8366-0F3CBDE14379}" presName="parentLin" presStyleCnt="0"/>
      <dgm:spPr/>
    </dgm:pt>
    <dgm:pt modelId="{B4C3CFEB-D0C8-4BA9-A49F-064F49E92F71}" type="pres">
      <dgm:prSet presAssocID="{7960D537-A6C3-4BC6-8366-0F3CBDE14379}" presName="parentLeftMargin" presStyleLbl="node1" presStyleIdx="7" presStyleCnt="9"/>
      <dgm:spPr/>
      <dgm:t>
        <a:bodyPr/>
        <a:lstStyle/>
        <a:p>
          <a:endParaRPr lang="en-GB"/>
        </a:p>
      </dgm:t>
    </dgm:pt>
    <dgm:pt modelId="{CAEFF807-0925-4C43-9F40-C3252B0C88FC}" type="pres">
      <dgm:prSet presAssocID="{7960D537-A6C3-4BC6-8366-0F3CBDE14379}" presName="parentText" presStyleLbl="node1" presStyleIdx="8" presStyleCnt="9">
        <dgm:presLayoutVars>
          <dgm:chMax val="0"/>
          <dgm:bulletEnabled val="1"/>
        </dgm:presLayoutVars>
      </dgm:prSet>
      <dgm:spPr/>
      <dgm:t>
        <a:bodyPr/>
        <a:lstStyle/>
        <a:p>
          <a:endParaRPr lang="en-GB"/>
        </a:p>
      </dgm:t>
    </dgm:pt>
    <dgm:pt modelId="{4FF41426-B3EA-4589-B25E-40F1AC741F85}" type="pres">
      <dgm:prSet presAssocID="{7960D537-A6C3-4BC6-8366-0F3CBDE14379}" presName="negativeSpace" presStyleCnt="0"/>
      <dgm:spPr/>
    </dgm:pt>
    <dgm:pt modelId="{F66ECA6B-CFDE-4641-ACEB-42A39D8369C4}" type="pres">
      <dgm:prSet presAssocID="{7960D537-A6C3-4BC6-8366-0F3CBDE14379}" presName="childText" presStyleLbl="conFgAcc1" presStyleIdx="8" presStyleCnt="9">
        <dgm:presLayoutVars>
          <dgm:bulletEnabled val="1"/>
        </dgm:presLayoutVars>
      </dgm:prSet>
      <dgm:spPr/>
    </dgm:pt>
  </dgm:ptLst>
  <dgm:cxnLst>
    <dgm:cxn modelId="{5303E6E4-618B-47C8-95C4-2BE7CB1BF509}" srcId="{2D8F5A13-4681-45BC-9093-F2791D7DD5DF}" destId="{45A79AD8-8CFE-4B81-8747-E5B44B9227C4}" srcOrd="2" destOrd="0" parTransId="{A2986AA8-FF6F-4BF0-90E5-2ED8C976EBEC}" sibTransId="{BA81609C-DF98-4A31-A6A4-B955D714A857}"/>
    <dgm:cxn modelId="{DF342E00-2ADC-6849-892C-4F26AFFED776}" type="presOf" srcId="{CCC3DE76-D4F9-4233-9CAA-61C6A0E01BC8}" destId="{7F05F344-F134-4099-ADA7-DE386F34CA14}" srcOrd="1" destOrd="0" presId="urn:microsoft.com/office/officeart/2005/8/layout/list1"/>
    <dgm:cxn modelId="{8FB52627-FDAA-0F48-BE83-E22E51090EE2}" type="presOf" srcId="{64FD48E7-223B-433F-8A31-B5C08932B371}" destId="{4E8A645B-84BD-4F6A-8C6A-5B3F6EE14952}" srcOrd="0" destOrd="0" presId="urn:microsoft.com/office/officeart/2005/8/layout/list1"/>
    <dgm:cxn modelId="{835A5D67-9889-48DE-A0BA-89F4C40292BD}" srcId="{2D8F5A13-4681-45BC-9093-F2791D7DD5DF}" destId="{4101214E-5435-475D-BC6E-DF5879A94E6B}" srcOrd="6" destOrd="0" parTransId="{2569F762-A09E-4787-97CC-CFE91AA55CCC}" sibTransId="{D2961887-6469-4AF8-8ACC-5E5C8B0164E8}"/>
    <dgm:cxn modelId="{FD0D8A47-A219-A746-8DD0-F9D01AFF6BD0}" type="presOf" srcId="{8395EA75-CDDC-4E7B-BFD2-F2E701395EF8}" destId="{39549611-AF3F-4BA8-9A8E-3B82C551D241}" srcOrd="1" destOrd="0" presId="urn:microsoft.com/office/officeart/2005/8/layout/list1"/>
    <dgm:cxn modelId="{0389B0F9-9EA9-9B43-B68F-A999F2C6F780}" type="presOf" srcId="{64FD48E7-223B-433F-8A31-B5C08932B371}" destId="{16DF00EC-7743-4A88-8F85-AB5DB5C105C7}" srcOrd="1" destOrd="0" presId="urn:microsoft.com/office/officeart/2005/8/layout/list1"/>
    <dgm:cxn modelId="{EA37EF38-75B9-9142-A094-C2E558281DF5}" type="presOf" srcId="{4101214E-5435-475D-BC6E-DF5879A94E6B}" destId="{D557E392-D35F-442B-B5A1-A5A69A92DA63}" srcOrd="1" destOrd="0" presId="urn:microsoft.com/office/officeart/2005/8/layout/list1"/>
    <dgm:cxn modelId="{35807F32-662C-3F42-A9EE-15874CC6DE34}" type="presOf" srcId="{2D8F5A13-4681-45BC-9093-F2791D7DD5DF}" destId="{8E750DBD-6ED8-4855-A30B-E4BC42AD8959}" srcOrd="0" destOrd="0" presId="urn:microsoft.com/office/officeart/2005/8/layout/list1"/>
    <dgm:cxn modelId="{0613E04D-2121-4947-85C2-2EB214D89E84}" type="presOf" srcId="{DC5D2E57-5FB8-494B-AEFC-7C31C3B5A0F4}" destId="{1A1823DB-572F-4EFA-8B98-E801B31C3CB6}" srcOrd="0" destOrd="0" presId="urn:microsoft.com/office/officeart/2005/8/layout/list1"/>
    <dgm:cxn modelId="{564B02BC-16D9-4ED2-BBFC-77A6419C9B43}" srcId="{2D8F5A13-4681-45BC-9093-F2791D7DD5DF}" destId="{BB35417B-8FD5-44A2-B7C2-B339C2A1593C}" srcOrd="3" destOrd="0" parTransId="{4D5E621E-8011-4B18-AD9E-CE2AD7D4CC99}" sibTransId="{41728C94-DB64-4A7D-B73B-7C1B91538963}"/>
    <dgm:cxn modelId="{1A44CDE8-B828-4F3F-8FDF-D952A24B045A}" srcId="{2D8F5A13-4681-45BC-9093-F2791D7DD5DF}" destId="{EE39393B-A2D5-4A8A-A27D-7AE29479BF82}" srcOrd="4" destOrd="0" parTransId="{75237ECE-C373-4563-9C9C-253C8BCEAB24}" sibTransId="{EEC41F8A-81A9-45D8-9A57-4B35BFD15DEE}"/>
    <dgm:cxn modelId="{3BDA3F31-7E28-3043-B27E-BB2E85BC3789}" type="presOf" srcId="{EE39393B-A2D5-4A8A-A27D-7AE29479BF82}" destId="{67825D15-65ED-4294-B43F-F60FCA0C9C4F}" srcOrd="1" destOrd="0" presId="urn:microsoft.com/office/officeart/2005/8/layout/list1"/>
    <dgm:cxn modelId="{9E655C18-E131-4F4F-A92B-43E620A55A26}" type="presOf" srcId="{7960D537-A6C3-4BC6-8366-0F3CBDE14379}" destId="{CAEFF807-0925-4C43-9F40-C3252B0C88FC}" srcOrd="1" destOrd="0" presId="urn:microsoft.com/office/officeart/2005/8/layout/list1"/>
    <dgm:cxn modelId="{C1E7D9AB-43B2-4378-A2C1-61DD0377A911}" srcId="{2D8F5A13-4681-45BC-9093-F2791D7DD5DF}" destId="{CCC3DE76-D4F9-4233-9CAA-61C6A0E01BC8}" srcOrd="1" destOrd="0" parTransId="{BD51B466-EEAC-49F1-B36D-F0045C9CB5B3}" sibTransId="{6157AD7A-5F0B-48C5-B351-A107DFD6BB97}"/>
    <dgm:cxn modelId="{C71430DC-E1ED-5B4C-838C-033577A60AF7}" type="presOf" srcId="{DC5D2E57-5FB8-494B-AEFC-7C31C3B5A0F4}" destId="{A95FDCBA-0CC9-41E9-A39F-CBE71C0F95FF}" srcOrd="1" destOrd="0" presId="urn:microsoft.com/office/officeart/2005/8/layout/list1"/>
    <dgm:cxn modelId="{245268E4-2A43-4817-AE59-7DAA73777AE4}" srcId="{2D8F5A13-4681-45BC-9093-F2791D7DD5DF}" destId="{8395EA75-CDDC-4E7B-BFD2-F2E701395EF8}" srcOrd="0" destOrd="0" parTransId="{26DB4DC7-7C6F-4EDC-AAC3-EEF7A1FBC55D}" sibTransId="{3DF54DAD-4018-4AB6-A95F-EA263F70ED38}"/>
    <dgm:cxn modelId="{9106BF10-BC6F-4E47-A266-1C472F6012E3}" type="presOf" srcId="{BB35417B-8FD5-44A2-B7C2-B339C2A1593C}" destId="{3A8EBEAB-9287-496F-8463-FA810093284E}" srcOrd="1" destOrd="0" presId="urn:microsoft.com/office/officeart/2005/8/layout/list1"/>
    <dgm:cxn modelId="{6F21099D-9AD4-D243-9EBF-7FC886260C8F}" type="presOf" srcId="{45A79AD8-8CFE-4B81-8747-E5B44B9227C4}" destId="{DA2273C5-471F-4AFF-ABCE-2552A50C59B2}" srcOrd="1" destOrd="0" presId="urn:microsoft.com/office/officeart/2005/8/layout/list1"/>
    <dgm:cxn modelId="{D6EC288D-80F1-421D-A587-03CA28A266E1}" srcId="{2D8F5A13-4681-45BC-9093-F2791D7DD5DF}" destId="{64FD48E7-223B-433F-8A31-B5C08932B371}" srcOrd="5" destOrd="0" parTransId="{CD693442-D5A7-4812-A99E-3FA7791A614E}" sibTransId="{7366CD03-3843-4204-9CB2-F9930AC4F273}"/>
    <dgm:cxn modelId="{BD75A381-48FE-4AAD-9AB6-10B8B072F518}" srcId="{2D8F5A13-4681-45BC-9093-F2791D7DD5DF}" destId="{7960D537-A6C3-4BC6-8366-0F3CBDE14379}" srcOrd="8" destOrd="0" parTransId="{8DC7BD3F-C20C-496B-BF0D-71B92D094CA0}" sibTransId="{C55A7513-7764-41D0-83B5-90722924D0A6}"/>
    <dgm:cxn modelId="{CF34BEC1-E302-E245-B690-E4AE7E7494DE}" type="presOf" srcId="{EE39393B-A2D5-4A8A-A27D-7AE29479BF82}" destId="{591B7395-B7A1-431F-AFBD-56FC14FF826A}" srcOrd="0" destOrd="0" presId="urn:microsoft.com/office/officeart/2005/8/layout/list1"/>
    <dgm:cxn modelId="{C4EB8E1A-ECAB-1A4B-AAFC-4784D4E11769}" type="presOf" srcId="{8395EA75-CDDC-4E7B-BFD2-F2E701395EF8}" destId="{DDE8D0B0-A4B6-435A-A185-66D55136C9BB}" srcOrd="0" destOrd="0" presId="urn:microsoft.com/office/officeart/2005/8/layout/list1"/>
    <dgm:cxn modelId="{F6E47BA5-E6EC-8D44-BE64-7E23CE7D1B3C}" type="presOf" srcId="{45A79AD8-8CFE-4B81-8747-E5B44B9227C4}" destId="{71B5475A-3523-4C7F-A973-B70802318731}" srcOrd="0" destOrd="0" presId="urn:microsoft.com/office/officeart/2005/8/layout/list1"/>
    <dgm:cxn modelId="{A0177E28-A41F-3948-986C-ABD36A0A5332}" type="presOf" srcId="{CCC3DE76-D4F9-4233-9CAA-61C6A0E01BC8}" destId="{5B220EF5-A5CD-43F2-BE3D-EB2DD6303EA8}" srcOrd="0" destOrd="0" presId="urn:microsoft.com/office/officeart/2005/8/layout/list1"/>
    <dgm:cxn modelId="{1042C69E-E16C-8E4D-8688-72637EA984ED}" type="presOf" srcId="{BB35417B-8FD5-44A2-B7C2-B339C2A1593C}" destId="{FB815239-F99C-40DA-B1F9-08BD78A4FBB3}" srcOrd="0" destOrd="0" presId="urn:microsoft.com/office/officeart/2005/8/layout/list1"/>
    <dgm:cxn modelId="{3CC70537-0BDB-6240-AAA1-C517913D3FBA}" type="presOf" srcId="{7960D537-A6C3-4BC6-8366-0F3CBDE14379}" destId="{B4C3CFEB-D0C8-4BA9-A49F-064F49E92F71}" srcOrd="0" destOrd="0" presId="urn:microsoft.com/office/officeart/2005/8/layout/list1"/>
    <dgm:cxn modelId="{009436BA-B4A4-4E42-81C9-9FDA0125A0E4}" type="presOf" srcId="{4101214E-5435-475D-BC6E-DF5879A94E6B}" destId="{DFBEE141-0A27-4514-AE49-94787605BA38}" srcOrd="0" destOrd="0" presId="urn:microsoft.com/office/officeart/2005/8/layout/list1"/>
    <dgm:cxn modelId="{4D756CD5-6E87-4831-8257-724AF26EB4C2}" srcId="{2D8F5A13-4681-45BC-9093-F2791D7DD5DF}" destId="{DC5D2E57-5FB8-494B-AEFC-7C31C3B5A0F4}" srcOrd="7" destOrd="0" parTransId="{5B7899F0-1712-428B-A7C8-CF9C53079585}" sibTransId="{91CC97B5-8D0B-466F-8034-107AA4BC7460}"/>
    <dgm:cxn modelId="{26F5BE3D-3266-FE46-A3C5-D30D77403176}" type="presParOf" srcId="{8E750DBD-6ED8-4855-A30B-E4BC42AD8959}" destId="{810CD72B-AF6A-40F3-9F4E-9C8161976792}" srcOrd="0" destOrd="0" presId="urn:microsoft.com/office/officeart/2005/8/layout/list1"/>
    <dgm:cxn modelId="{1A2F3A6C-0566-FA47-BF9A-8BD48D92395C}" type="presParOf" srcId="{810CD72B-AF6A-40F3-9F4E-9C8161976792}" destId="{DDE8D0B0-A4B6-435A-A185-66D55136C9BB}" srcOrd="0" destOrd="0" presId="urn:microsoft.com/office/officeart/2005/8/layout/list1"/>
    <dgm:cxn modelId="{38A08A6C-6E77-8A48-8DFA-C45DB1DDDEE5}" type="presParOf" srcId="{810CD72B-AF6A-40F3-9F4E-9C8161976792}" destId="{39549611-AF3F-4BA8-9A8E-3B82C551D241}" srcOrd="1" destOrd="0" presId="urn:microsoft.com/office/officeart/2005/8/layout/list1"/>
    <dgm:cxn modelId="{709D605E-4372-F042-A04D-76052C63A8D8}" type="presParOf" srcId="{8E750DBD-6ED8-4855-A30B-E4BC42AD8959}" destId="{F7FCDA84-A5A8-418E-BEAB-9AFF69A78408}" srcOrd="1" destOrd="0" presId="urn:microsoft.com/office/officeart/2005/8/layout/list1"/>
    <dgm:cxn modelId="{5FF35991-7ECB-A74A-B196-42876523F76F}" type="presParOf" srcId="{8E750DBD-6ED8-4855-A30B-E4BC42AD8959}" destId="{D391293A-A6A5-48C4-AA03-DE3920830D94}" srcOrd="2" destOrd="0" presId="urn:microsoft.com/office/officeart/2005/8/layout/list1"/>
    <dgm:cxn modelId="{0E2F92BD-AF05-9C4B-AF04-8D903FE0FE0D}" type="presParOf" srcId="{8E750DBD-6ED8-4855-A30B-E4BC42AD8959}" destId="{F04F47A3-6BA9-43C7-BFA3-6B91C1246778}" srcOrd="3" destOrd="0" presId="urn:microsoft.com/office/officeart/2005/8/layout/list1"/>
    <dgm:cxn modelId="{1DA46F4B-CD1F-C84A-9E53-C21910B083EB}" type="presParOf" srcId="{8E750DBD-6ED8-4855-A30B-E4BC42AD8959}" destId="{BA9A7317-B1BA-4DB4-8A92-6E9B35C169C1}" srcOrd="4" destOrd="0" presId="urn:microsoft.com/office/officeart/2005/8/layout/list1"/>
    <dgm:cxn modelId="{2FF281A1-B60C-C741-B6B6-9BA9EBC00F2C}" type="presParOf" srcId="{BA9A7317-B1BA-4DB4-8A92-6E9B35C169C1}" destId="{5B220EF5-A5CD-43F2-BE3D-EB2DD6303EA8}" srcOrd="0" destOrd="0" presId="urn:microsoft.com/office/officeart/2005/8/layout/list1"/>
    <dgm:cxn modelId="{DE83BB75-34F4-0944-AC0F-5E1FDAE74682}" type="presParOf" srcId="{BA9A7317-B1BA-4DB4-8A92-6E9B35C169C1}" destId="{7F05F344-F134-4099-ADA7-DE386F34CA14}" srcOrd="1" destOrd="0" presId="urn:microsoft.com/office/officeart/2005/8/layout/list1"/>
    <dgm:cxn modelId="{AE4D179F-EAD1-8D47-A87A-8E826C8DABB4}" type="presParOf" srcId="{8E750DBD-6ED8-4855-A30B-E4BC42AD8959}" destId="{4B9315BE-68C4-4E00-8CC7-707BE5526751}" srcOrd="5" destOrd="0" presId="urn:microsoft.com/office/officeart/2005/8/layout/list1"/>
    <dgm:cxn modelId="{F7B2727B-8047-1B46-BDFB-83D82E49F542}" type="presParOf" srcId="{8E750DBD-6ED8-4855-A30B-E4BC42AD8959}" destId="{9BD349DC-D328-483A-9161-7395F5C72C5D}" srcOrd="6" destOrd="0" presId="urn:microsoft.com/office/officeart/2005/8/layout/list1"/>
    <dgm:cxn modelId="{3FBF35B3-EA13-1C42-AB4C-33AB5A039610}" type="presParOf" srcId="{8E750DBD-6ED8-4855-A30B-E4BC42AD8959}" destId="{5E248DB8-F8E1-44EA-B047-EABF53BFFC93}" srcOrd="7" destOrd="0" presId="urn:microsoft.com/office/officeart/2005/8/layout/list1"/>
    <dgm:cxn modelId="{4AA6B95E-AD1D-DB41-87E7-6B4AF7443C30}" type="presParOf" srcId="{8E750DBD-6ED8-4855-A30B-E4BC42AD8959}" destId="{A2DAD035-8DA4-420E-AB93-B4246032524B}" srcOrd="8" destOrd="0" presId="urn:microsoft.com/office/officeart/2005/8/layout/list1"/>
    <dgm:cxn modelId="{3F22AF76-26B3-3849-B045-C74804EA8365}" type="presParOf" srcId="{A2DAD035-8DA4-420E-AB93-B4246032524B}" destId="{71B5475A-3523-4C7F-A973-B70802318731}" srcOrd="0" destOrd="0" presId="urn:microsoft.com/office/officeart/2005/8/layout/list1"/>
    <dgm:cxn modelId="{5BF3D4A4-0653-AC4B-85E9-FD5194937F3E}" type="presParOf" srcId="{A2DAD035-8DA4-420E-AB93-B4246032524B}" destId="{DA2273C5-471F-4AFF-ABCE-2552A50C59B2}" srcOrd="1" destOrd="0" presId="urn:microsoft.com/office/officeart/2005/8/layout/list1"/>
    <dgm:cxn modelId="{8FBB5A86-162D-4747-B9AD-57BE399B60DE}" type="presParOf" srcId="{8E750DBD-6ED8-4855-A30B-E4BC42AD8959}" destId="{7810049E-0830-4564-B751-7421F7040F3B}" srcOrd="9" destOrd="0" presId="urn:microsoft.com/office/officeart/2005/8/layout/list1"/>
    <dgm:cxn modelId="{192A1D2C-60F4-C642-84D3-B9FB69EC05C4}" type="presParOf" srcId="{8E750DBD-6ED8-4855-A30B-E4BC42AD8959}" destId="{4C07DD3F-C75A-4BDD-BE10-59584159D420}" srcOrd="10" destOrd="0" presId="urn:microsoft.com/office/officeart/2005/8/layout/list1"/>
    <dgm:cxn modelId="{23609311-062E-274F-B4C0-F33C23077D39}" type="presParOf" srcId="{8E750DBD-6ED8-4855-A30B-E4BC42AD8959}" destId="{8FA481F4-BA07-4CD8-9121-38F5BE09E622}" srcOrd="11" destOrd="0" presId="urn:microsoft.com/office/officeart/2005/8/layout/list1"/>
    <dgm:cxn modelId="{D2030245-AE70-0541-8067-5DC5CA890508}" type="presParOf" srcId="{8E750DBD-6ED8-4855-A30B-E4BC42AD8959}" destId="{1ACDDAB5-F0BB-43AC-8A3B-71E1BE133B23}" srcOrd="12" destOrd="0" presId="urn:microsoft.com/office/officeart/2005/8/layout/list1"/>
    <dgm:cxn modelId="{42DBE358-D1D3-A442-ABB5-4BFEA25F6079}" type="presParOf" srcId="{1ACDDAB5-F0BB-43AC-8A3B-71E1BE133B23}" destId="{FB815239-F99C-40DA-B1F9-08BD78A4FBB3}" srcOrd="0" destOrd="0" presId="urn:microsoft.com/office/officeart/2005/8/layout/list1"/>
    <dgm:cxn modelId="{F22FB4D5-2B92-FF4F-93D8-89B767E2D323}" type="presParOf" srcId="{1ACDDAB5-F0BB-43AC-8A3B-71E1BE133B23}" destId="{3A8EBEAB-9287-496F-8463-FA810093284E}" srcOrd="1" destOrd="0" presId="urn:microsoft.com/office/officeart/2005/8/layout/list1"/>
    <dgm:cxn modelId="{92CBA20F-3409-0C4E-83E9-6EB81D1677FA}" type="presParOf" srcId="{8E750DBD-6ED8-4855-A30B-E4BC42AD8959}" destId="{76E43D91-9939-4321-B33B-0A285D7BDC85}" srcOrd="13" destOrd="0" presId="urn:microsoft.com/office/officeart/2005/8/layout/list1"/>
    <dgm:cxn modelId="{EF9AEB40-2A32-FA4C-A8FC-508711DF86C3}" type="presParOf" srcId="{8E750DBD-6ED8-4855-A30B-E4BC42AD8959}" destId="{771EDB87-4EC5-489B-9B2D-A6D9C89DADA7}" srcOrd="14" destOrd="0" presId="urn:microsoft.com/office/officeart/2005/8/layout/list1"/>
    <dgm:cxn modelId="{FB361F12-8798-A544-85F8-F07391C1A82D}" type="presParOf" srcId="{8E750DBD-6ED8-4855-A30B-E4BC42AD8959}" destId="{02BA53CD-1610-44FB-AC9F-0637750BF450}" srcOrd="15" destOrd="0" presId="urn:microsoft.com/office/officeart/2005/8/layout/list1"/>
    <dgm:cxn modelId="{96CFDD9B-C9E2-0B48-B14B-DE4C0259BEBA}" type="presParOf" srcId="{8E750DBD-6ED8-4855-A30B-E4BC42AD8959}" destId="{8B6F5D7F-A6E8-419E-9424-5C532F2312E7}" srcOrd="16" destOrd="0" presId="urn:microsoft.com/office/officeart/2005/8/layout/list1"/>
    <dgm:cxn modelId="{40AD9226-EC05-F442-BFF0-B5950052278E}" type="presParOf" srcId="{8B6F5D7F-A6E8-419E-9424-5C532F2312E7}" destId="{591B7395-B7A1-431F-AFBD-56FC14FF826A}" srcOrd="0" destOrd="0" presId="urn:microsoft.com/office/officeart/2005/8/layout/list1"/>
    <dgm:cxn modelId="{3D1ED766-7BB1-6C44-B36C-2BE736B344CE}" type="presParOf" srcId="{8B6F5D7F-A6E8-419E-9424-5C532F2312E7}" destId="{67825D15-65ED-4294-B43F-F60FCA0C9C4F}" srcOrd="1" destOrd="0" presId="urn:microsoft.com/office/officeart/2005/8/layout/list1"/>
    <dgm:cxn modelId="{064AD0FC-2237-E448-AF8D-BE5CA465C602}" type="presParOf" srcId="{8E750DBD-6ED8-4855-A30B-E4BC42AD8959}" destId="{312975F6-00BC-4E50-BD1A-6AA5ABF48D42}" srcOrd="17" destOrd="0" presId="urn:microsoft.com/office/officeart/2005/8/layout/list1"/>
    <dgm:cxn modelId="{0E50F0A1-A4E7-1848-8D9E-0095530813D1}" type="presParOf" srcId="{8E750DBD-6ED8-4855-A30B-E4BC42AD8959}" destId="{9FB7FD10-2CE1-4E67-A5E9-A1B896A822ED}" srcOrd="18" destOrd="0" presId="urn:microsoft.com/office/officeart/2005/8/layout/list1"/>
    <dgm:cxn modelId="{E6B6ACA8-821D-984E-948E-25AF79AAE885}" type="presParOf" srcId="{8E750DBD-6ED8-4855-A30B-E4BC42AD8959}" destId="{20A17A0B-8651-4F0A-9CFD-D5D4F8E81D27}" srcOrd="19" destOrd="0" presId="urn:microsoft.com/office/officeart/2005/8/layout/list1"/>
    <dgm:cxn modelId="{26EE8E63-681D-DF45-97CB-7B577E9373A4}" type="presParOf" srcId="{8E750DBD-6ED8-4855-A30B-E4BC42AD8959}" destId="{C96EAAD6-7FB1-45CC-A07F-943267A26D91}" srcOrd="20" destOrd="0" presId="urn:microsoft.com/office/officeart/2005/8/layout/list1"/>
    <dgm:cxn modelId="{99023F77-5E7F-0E47-9EE7-C8E83EBA5C39}" type="presParOf" srcId="{C96EAAD6-7FB1-45CC-A07F-943267A26D91}" destId="{4E8A645B-84BD-4F6A-8C6A-5B3F6EE14952}" srcOrd="0" destOrd="0" presId="urn:microsoft.com/office/officeart/2005/8/layout/list1"/>
    <dgm:cxn modelId="{5FC245FA-57B2-4F42-BCED-C3D962F27707}" type="presParOf" srcId="{C96EAAD6-7FB1-45CC-A07F-943267A26D91}" destId="{16DF00EC-7743-4A88-8F85-AB5DB5C105C7}" srcOrd="1" destOrd="0" presId="urn:microsoft.com/office/officeart/2005/8/layout/list1"/>
    <dgm:cxn modelId="{F154EE9F-DFB0-2B4B-8131-9EF333D9E2D2}" type="presParOf" srcId="{8E750DBD-6ED8-4855-A30B-E4BC42AD8959}" destId="{ADA7D1A8-10CD-4954-9E90-7432EC13761D}" srcOrd="21" destOrd="0" presId="urn:microsoft.com/office/officeart/2005/8/layout/list1"/>
    <dgm:cxn modelId="{0DEA1FC2-357B-4D44-B3CB-F005B98CBB16}" type="presParOf" srcId="{8E750DBD-6ED8-4855-A30B-E4BC42AD8959}" destId="{5889C6B7-700B-4A85-BC56-F436ACC70FC3}" srcOrd="22" destOrd="0" presId="urn:microsoft.com/office/officeart/2005/8/layout/list1"/>
    <dgm:cxn modelId="{8A444A19-E7A1-7143-A620-52F384912FCC}" type="presParOf" srcId="{8E750DBD-6ED8-4855-A30B-E4BC42AD8959}" destId="{7DDDD5B5-55D9-4840-BB36-2188C18E726C}" srcOrd="23" destOrd="0" presId="urn:microsoft.com/office/officeart/2005/8/layout/list1"/>
    <dgm:cxn modelId="{64A9BDFB-6E1E-CD4B-925E-3328973C8F99}" type="presParOf" srcId="{8E750DBD-6ED8-4855-A30B-E4BC42AD8959}" destId="{6590CBC0-740B-41AB-9B23-2BBB5716864B}" srcOrd="24" destOrd="0" presId="urn:microsoft.com/office/officeart/2005/8/layout/list1"/>
    <dgm:cxn modelId="{2C2AAC04-C942-A040-97F3-021064444C35}" type="presParOf" srcId="{6590CBC0-740B-41AB-9B23-2BBB5716864B}" destId="{DFBEE141-0A27-4514-AE49-94787605BA38}" srcOrd="0" destOrd="0" presId="urn:microsoft.com/office/officeart/2005/8/layout/list1"/>
    <dgm:cxn modelId="{4015EFB6-004C-E74A-8AC3-9B8A6CA490C2}" type="presParOf" srcId="{6590CBC0-740B-41AB-9B23-2BBB5716864B}" destId="{D557E392-D35F-442B-B5A1-A5A69A92DA63}" srcOrd="1" destOrd="0" presId="urn:microsoft.com/office/officeart/2005/8/layout/list1"/>
    <dgm:cxn modelId="{E3A8DD98-EA36-1544-9347-79A46BD51587}" type="presParOf" srcId="{8E750DBD-6ED8-4855-A30B-E4BC42AD8959}" destId="{2098EA41-F484-42B1-B946-EBB9615F1B74}" srcOrd="25" destOrd="0" presId="urn:microsoft.com/office/officeart/2005/8/layout/list1"/>
    <dgm:cxn modelId="{6A746E54-D19B-A541-B506-235E6A6DE3BD}" type="presParOf" srcId="{8E750DBD-6ED8-4855-A30B-E4BC42AD8959}" destId="{A9F82BB5-8CDE-4444-8F71-E6085BC9765A}" srcOrd="26" destOrd="0" presId="urn:microsoft.com/office/officeart/2005/8/layout/list1"/>
    <dgm:cxn modelId="{FB7AF652-9937-854D-9D20-00CE19880307}" type="presParOf" srcId="{8E750DBD-6ED8-4855-A30B-E4BC42AD8959}" destId="{5C55D15E-B3D7-4793-8D7E-AB5F700E650E}" srcOrd="27" destOrd="0" presId="urn:microsoft.com/office/officeart/2005/8/layout/list1"/>
    <dgm:cxn modelId="{D8296453-EBB1-4942-B786-72DFEAC5149B}" type="presParOf" srcId="{8E750DBD-6ED8-4855-A30B-E4BC42AD8959}" destId="{A4C64646-B0CA-4623-BAF7-7B67636E0E02}" srcOrd="28" destOrd="0" presId="urn:microsoft.com/office/officeart/2005/8/layout/list1"/>
    <dgm:cxn modelId="{180C6A65-573A-BD45-8371-1A836CFD2BEE}" type="presParOf" srcId="{A4C64646-B0CA-4623-BAF7-7B67636E0E02}" destId="{1A1823DB-572F-4EFA-8B98-E801B31C3CB6}" srcOrd="0" destOrd="0" presId="urn:microsoft.com/office/officeart/2005/8/layout/list1"/>
    <dgm:cxn modelId="{BA10AE4E-F0CE-1F4D-A1C4-A5F4F68A1440}" type="presParOf" srcId="{A4C64646-B0CA-4623-BAF7-7B67636E0E02}" destId="{A95FDCBA-0CC9-41E9-A39F-CBE71C0F95FF}" srcOrd="1" destOrd="0" presId="urn:microsoft.com/office/officeart/2005/8/layout/list1"/>
    <dgm:cxn modelId="{C4E2FF42-9416-7243-A379-FEB0F28D5C97}" type="presParOf" srcId="{8E750DBD-6ED8-4855-A30B-E4BC42AD8959}" destId="{8B27DE4C-E83B-4949-976B-EF5DDEC3053E}" srcOrd="29" destOrd="0" presId="urn:microsoft.com/office/officeart/2005/8/layout/list1"/>
    <dgm:cxn modelId="{3E2076F3-6D14-1F47-9AB4-A677557DADF2}" type="presParOf" srcId="{8E750DBD-6ED8-4855-A30B-E4BC42AD8959}" destId="{D2585CC1-47B1-460B-9C99-C33879F53228}" srcOrd="30" destOrd="0" presId="urn:microsoft.com/office/officeart/2005/8/layout/list1"/>
    <dgm:cxn modelId="{F16A1347-BF97-F942-9CD3-F7619EE66C75}" type="presParOf" srcId="{8E750DBD-6ED8-4855-A30B-E4BC42AD8959}" destId="{0AAB395C-7803-4074-9B81-CDCFA779635A}" srcOrd="31" destOrd="0" presId="urn:microsoft.com/office/officeart/2005/8/layout/list1"/>
    <dgm:cxn modelId="{60025A09-7860-BE49-AF03-65DB2D616BF6}" type="presParOf" srcId="{8E750DBD-6ED8-4855-A30B-E4BC42AD8959}" destId="{D0A7A0AD-AF61-4892-9DC9-BDEA417E0DED}" srcOrd="32" destOrd="0" presId="urn:microsoft.com/office/officeart/2005/8/layout/list1"/>
    <dgm:cxn modelId="{A4B06C82-6C44-894E-B641-2057F980B7E1}" type="presParOf" srcId="{D0A7A0AD-AF61-4892-9DC9-BDEA417E0DED}" destId="{B4C3CFEB-D0C8-4BA9-A49F-064F49E92F71}" srcOrd="0" destOrd="0" presId="urn:microsoft.com/office/officeart/2005/8/layout/list1"/>
    <dgm:cxn modelId="{269120A7-A7FA-CE4C-90A8-B74E2D70ACEE}" type="presParOf" srcId="{D0A7A0AD-AF61-4892-9DC9-BDEA417E0DED}" destId="{CAEFF807-0925-4C43-9F40-C3252B0C88FC}" srcOrd="1" destOrd="0" presId="urn:microsoft.com/office/officeart/2005/8/layout/list1"/>
    <dgm:cxn modelId="{C98C6AF4-8622-C444-BB04-53EDA1CC0965}" type="presParOf" srcId="{8E750DBD-6ED8-4855-A30B-E4BC42AD8959}" destId="{4FF41426-B3EA-4589-B25E-40F1AC741F85}" srcOrd="33" destOrd="0" presId="urn:microsoft.com/office/officeart/2005/8/layout/list1"/>
    <dgm:cxn modelId="{E0BA7B57-B39D-1F44-A342-5DF3C4283587}" type="presParOf" srcId="{8E750DBD-6ED8-4855-A30B-E4BC42AD8959}" destId="{F66ECA6B-CFDE-4641-ACEB-42A39D8369C4}" srcOrd="34"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0164B0D1-8047-40CE-98DC-8940CAE392DF}" type="doc">
      <dgm:prSet loTypeId="urn:microsoft.com/office/officeart/2005/8/layout/pyramid2" loCatId="pyramid" qsTypeId="urn:microsoft.com/office/officeart/2005/8/quickstyle/simple1" qsCatId="simple" csTypeId="urn:microsoft.com/office/officeart/2005/8/colors/accent1_2" csCatId="accent1" phldr="1"/>
      <dgm:spPr/>
    </dgm:pt>
    <dgm:pt modelId="{E161345A-C831-483F-ABB6-60CD872A4875}">
      <dgm:prSet phldrT="[Text]"/>
      <dgm:spPr/>
      <dgm:t>
        <a:bodyPr/>
        <a:lstStyle/>
        <a:p>
          <a:r>
            <a:rPr lang="en-GB" dirty="0" smtClean="0"/>
            <a:t>Users of services</a:t>
          </a:r>
          <a:endParaRPr lang="en-GB" dirty="0"/>
        </a:p>
      </dgm:t>
    </dgm:pt>
    <dgm:pt modelId="{2809ADAB-0CC9-4A44-8AA1-37998EE0A28A}" type="parTrans" cxnId="{EC3375DD-05E6-48AB-8D8A-80CE3006111D}">
      <dgm:prSet/>
      <dgm:spPr/>
      <dgm:t>
        <a:bodyPr/>
        <a:lstStyle/>
        <a:p>
          <a:endParaRPr lang="en-GB"/>
        </a:p>
      </dgm:t>
    </dgm:pt>
    <dgm:pt modelId="{01C1B520-1D74-400E-BB90-EF0D2A9441CA}" type="sibTrans" cxnId="{EC3375DD-05E6-48AB-8D8A-80CE3006111D}">
      <dgm:prSet/>
      <dgm:spPr/>
      <dgm:t>
        <a:bodyPr/>
        <a:lstStyle/>
        <a:p>
          <a:endParaRPr lang="en-GB"/>
        </a:p>
      </dgm:t>
    </dgm:pt>
    <dgm:pt modelId="{193021B2-9EC1-446A-8B84-34F08F397C04}">
      <dgm:prSet phldrT="[Text]"/>
      <dgm:spPr/>
      <dgm:t>
        <a:bodyPr/>
        <a:lstStyle/>
        <a:p>
          <a:r>
            <a:rPr lang="en-GB" dirty="0" smtClean="0"/>
            <a:t>Vulnerable adults</a:t>
          </a:r>
          <a:endParaRPr lang="en-GB" dirty="0"/>
        </a:p>
      </dgm:t>
    </dgm:pt>
    <dgm:pt modelId="{FE034F9E-BDB0-461E-9E80-C54460BE2763}" type="parTrans" cxnId="{678508FB-8A05-48ED-8925-98B3BB8B0B38}">
      <dgm:prSet/>
      <dgm:spPr/>
      <dgm:t>
        <a:bodyPr/>
        <a:lstStyle/>
        <a:p>
          <a:endParaRPr lang="en-GB"/>
        </a:p>
      </dgm:t>
    </dgm:pt>
    <dgm:pt modelId="{0B49752E-14AB-4D44-A219-54595F1AD87E}" type="sibTrans" cxnId="{678508FB-8A05-48ED-8925-98B3BB8B0B38}">
      <dgm:prSet/>
      <dgm:spPr/>
      <dgm:t>
        <a:bodyPr/>
        <a:lstStyle/>
        <a:p>
          <a:endParaRPr lang="en-GB"/>
        </a:p>
      </dgm:t>
    </dgm:pt>
    <dgm:pt modelId="{0A7A3588-DE4A-4735-8DBA-7079F0910570}">
      <dgm:prSet phldrT="[Text]"/>
      <dgm:spPr/>
      <dgm:t>
        <a:bodyPr/>
        <a:lstStyle/>
        <a:p>
          <a:r>
            <a:rPr lang="en-GB" dirty="0" smtClean="0"/>
            <a:t>Community population</a:t>
          </a:r>
          <a:endParaRPr lang="en-GB" dirty="0"/>
        </a:p>
      </dgm:t>
    </dgm:pt>
    <dgm:pt modelId="{3F1398DE-618D-4D20-AB26-B47848F80587}" type="parTrans" cxnId="{A86200EA-B6AB-4336-9203-D40A047CD1F2}">
      <dgm:prSet/>
      <dgm:spPr/>
      <dgm:t>
        <a:bodyPr/>
        <a:lstStyle/>
        <a:p>
          <a:endParaRPr lang="en-GB"/>
        </a:p>
      </dgm:t>
    </dgm:pt>
    <dgm:pt modelId="{56920EA4-F126-4446-AC12-3960ED5D01CF}" type="sibTrans" cxnId="{A86200EA-B6AB-4336-9203-D40A047CD1F2}">
      <dgm:prSet/>
      <dgm:spPr/>
      <dgm:t>
        <a:bodyPr/>
        <a:lstStyle/>
        <a:p>
          <a:endParaRPr lang="en-GB"/>
        </a:p>
      </dgm:t>
    </dgm:pt>
    <dgm:pt modelId="{25E65D7B-DFBA-44C2-ACA6-3E21369FF2E4}" type="pres">
      <dgm:prSet presAssocID="{0164B0D1-8047-40CE-98DC-8940CAE392DF}" presName="compositeShape" presStyleCnt="0">
        <dgm:presLayoutVars>
          <dgm:dir/>
          <dgm:resizeHandles/>
        </dgm:presLayoutVars>
      </dgm:prSet>
      <dgm:spPr/>
    </dgm:pt>
    <dgm:pt modelId="{00EE6363-CB14-403C-8474-93B04F393232}" type="pres">
      <dgm:prSet presAssocID="{0164B0D1-8047-40CE-98DC-8940CAE392DF}" presName="pyramid" presStyleLbl="node1" presStyleIdx="0" presStyleCnt="1"/>
      <dgm:spPr/>
    </dgm:pt>
    <dgm:pt modelId="{307DE2CC-2AF2-4DD0-ACB7-60D4649488F4}" type="pres">
      <dgm:prSet presAssocID="{0164B0D1-8047-40CE-98DC-8940CAE392DF}" presName="theList" presStyleCnt="0"/>
      <dgm:spPr/>
    </dgm:pt>
    <dgm:pt modelId="{EC4AD0E1-D60A-4132-8582-9B6D67DE98FA}" type="pres">
      <dgm:prSet presAssocID="{E161345A-C831-483F-ABB6-60CD872A4875}" presName="aNode" presStyleLbl="fgAcc1" presStyleIdx="0" presStyleCnt="3">
        <dgm:presLayoutVars>
          <dgm:bulletEnabled val="1"/>
        </dgm:presLayoutVars>
      </dgm:prSet>
      <dgm:spPr/>
      <dgm:t>
        <a:bodyPr/>
        <a:lstStyle/>
        <a:p>
          <a:endParaRPr lang="en-GB"/>
        </a:p>
      </dgm:t>
    </dgm:pt>
    <dgm:pt modelId="{0E39173D-E6E7-4811-83DF-1019F3383C2F}" type="pres">
      <dgm:prSet presAssocID="{E161345A-C831-483F-ABB6-60CD872A4875}" presName="aSpace" presStyleCnt="0"/>
      <dgm:spPr/>
    </dgm:pt>
    <dgm:pt modelId="{AD3E6C20-A072-4787-B13F-BC87778215FA}" type="pres">
      <dgm:prSet presAssocID="{193021B2-9EC1-446A-8B84-34F08F397C04}" presName="aNode" presStyleLbl="fgAcc1" presStyleIdx="1" presStyleCnt="3">
        <dgm:presLayoutVars>
          <dgm:bulletEnabled val="1"/>
        </dgm:presLayoutVars>
      </dgm:prSet>
      <dgm:spPr/>
      <dgm:t>
        <a:bodyPr/>
        <a:lstStyle/>
        <a:p>
          <a:endParaRPr lang="en-GB"/>
        </a:p>
      </dgm:t>
    </dgm:pt>
    <dgm:pt modelId="{32D86D30-FAC6-43D5-B19E-67035D9E1DC0}" type="pres">
      <dgm:prSet presAssocID="{193021B2-9EC1-446A-8B84-34F08F397C04}" presName="aSpace" presStyleCnt="0"/>
      <dgm:spPr/>
    </dgm:pt>
    <dgm:pt modelId="{311BECF8-2B74-4947-9E6D-E2EE878D9FCF}" type="pres">
      <dgm:prSet presAssocID="{0A7A3588-DE4A-4735-8DBA-7079F0910570}" presName="aNode" presStyleLbl="fgAcc1" presStyleIdx="2" presStyleCnt="3">
        <dgm:presLayoutVars>
          <dgm:bulletEnabled val="1"/>
        </dgm:presLayoutVars>
      </dgm:prSet>
      <dgm:spPr/>
      <dgm:t>
        <a:bodyPr/>
        <a:lstStyle/>
        <a:p>
          <a:endParaRPr lang="en-GB"/>
        </a:p>
      </dgm:t>
    </dgm:pt>
    <dgm:pt modelId="{D86916E2-11B3-4CC9-9B74-F450DB4BB286}" type="pres">
      <dgm:prSet presAssocID="{0A7A3588-DE4A-4735-8DBA-7079F0910570}" presName="aSpace" presStyleCnt="0"/>
      <dgm:spPr/>
    </dgm:pt>
  </dgm:ptLst>
  <dgm:cxnLst>
    <dgm:cxn modelId="{E2D56A71-75F7-BA4F-8A09-C4F4CC54E702}" type="presOf" srcId="{0A7A3588-DE4A-4735-8DBA-7079F0910570}" destId="{311BECF8-2B74-4947-9E6D-E2EE878D9FCF}" srcOrd="0" destOrd="0" presId="urn:microsoft.com/office/officeart/2005/8/layout/pyramid2"/>
    <dgm:cxn modelId="{EC3375DD-05E6-48AB-8D8A-80CE3006111D}" srcId="{0164B0D1-8047-40CE-98DC-8940CAE392DF}" destId="{E161345A-C831-483F-ABB6-60CD872A4875}" srcOrd="0" destOrd="0" parTransId="{2809ADAB-0CC9-4A44-8AA1-37998EE0A28A}" sibTransId="{01C1B520-1D74-400E-BB90-EF0D2A9441CA}"/>
    <dgm:cxn modelId="{BC97809E-0F46-EC40-911E-F288CB4FD1D2}" type="presOf" srcId="{0164B0D1-8047-40CE-98DC-8940CAE392DF}" destId="{25E65D7B-DFBA-44C2-ACA6-3E21369FF2E4}" srcOrd="0" destOrd="0" presId="urn:microsoft.com/office/officeart/2005/8/layout/pyramid2"/>
    <dgm:cxn modelId="{A86200EA-B6AB-4336-9203-D40A047CD1F2}" srcId="{0164B0D1-8047-40CE-98DC-8940CAE392DF}" destId="{0A7A3588-DE4A-4735-8DBA-7079F0910570}" srcOrd="2" destOrd="0" parTransId="{3F1398DE-618D-4D20-AB26-B47848F80587}" sibTransId="{56920EA4-F126-4446-AC12-3960ED5D01CF}"/>
    <dgm:cxn modelId="{4E242621-A0FC-F34B-9E5D-A76B6835F48B}" type="presOf" srcId="{E161345A-C831-483F-ABB6-60CD872A4875}" destId="{EC4AD0E1-D60A-4132-8582-9B6D67DE98FA}" srcOrd="0" destOrd="0" presId="urn:microsoft.com/office/officeart/2005/8/layout/pyramid2"/>
    <dgm:cxn modelId="{EB6B12C1-83BE-5B4A-8BA7-CE792E3633FD}" type="presOf" srcId="{193021B2-9EC1-446A-8B84-34F08F397C04}" destId="{AD3E6C20-A072-4787-B13F-BC87778215FA}" srcOrd="0" destOrd="0" presId="urn:microsoft.com/office/officeart/2005/8/layout/pyramid2"/>
    <dgm:cxn modelId="{678508FB-8A05-48ED-8925-98B3BB8B0B38}" srcId="{0164B0D1-8047-40CE-98DC-8940CAE392DF}" destId="{193021B2-9EC1-446A-8B84-34F08F397C04}" srcOrd="1" destOrd="0" parTransId="{FE034F9E-BDB0-461E-9E80-C54460BE2763}" sibTransId="{0B49752E-14AB-4D44-A219-54595F1AD87E}"/>
    <dgm:cxn modelId="{B41497AA-B973-9F4A-A2FB-140F941867C4}" type="presParOf" srcId="{25E65D7B-DFBA-44C2-ACA6-3E21369FF2E4}" destId="{00EE6363-CB14-403C-8474-93B04F393232}" srcOrd="0" destOrd="0" presId="urn:microsoft.com/office/officeart/2005/8/layout/pyramid2"/>
    <dgm:cxn modelId="{AA1C9AD9-4F82-FB4A-AC4E-3510DF9BDA81}" type="presParOf" srcId="{25E65D7B-DFBA-44C2-ACA6-3E21369FF2E4}" destId="{307DE2CC-2AF2-4DD0-ACB7-60D4649488F4}" srcOrd="1" destOrd="0" presId="urn:microsoft.com/office/officeart/2005/8/layout/pyramid2"/>
    <dgm:cxn modelId="{6CB3A340-EFE3-EF4B-B679-8A11CEF5AD4C}" type="presParOf" srcId="{307DE2CC-2AF2-4DD0-ACB7-60D4649488F4}" destId="{EC4AD0E1-D60A-4132-8582-9B6D67DE98FA}" srcOrd="0" destOrd="0" presId="urn:microsoft.com/office/officeart/2005/8/layout/pyramid2"/>
    <dgm:cxn modelId="{89289098-1145-454D-A6A7-C816B3B3774B}" type="presParOf" srcId="{307DE2CC-2AF2-4DD0-ACB7-60D4649488F4}" destId="{0E39173D-E6E7-4811-83DF-1019F3383C2F}" srcOrd="1" destOrd="0" presId="urn:microsoft.com/office/officeart/2005/8/layout/pyramid2"/>
    <dgm:cxn modelId="{E0DACB96-338F-6047-B6EE-DD22BFDA9ED5}" type="presParOf" srcId="{307DE2CC-2AF2-4DD0-ACB7-60D4649488F4}" destId="{AD3E6C20-A072-4787-B13F-BC87778215FA}" srcOrd="2" destOrd="0" presId="urn:microsoft.com/office/officeart/2005/8/layout/pyramid2"/>
    <dgm:cxn modelId="{BACF6AFA-AC71-EC47-894E-E975C7A9E73C}" type="presParOf" srcId="{307DE2CC-2AF2-4DD0-ACB7-60D4649488F4}" destId="{32D86D30-FAC6-43D5-B19E-67035D9E1DC0}" srcOrd="3" destOrd="0" presId="urn:microsoft.com/office/officeart/2005/8/layout/pyramid2"/>
    <dgm:cxn modelId="{FBADFD20-767D-F044-939B-208B9279FE9A}" type="presParOf" srcId="{307DE2CC-2AF2-4DD0-ACB7-60D4649488F4}" destId="{311BECF8-2B74-4947-9E6D-E2EE878D9FCF}" srcOrd="4" destOrd="0" presId="urn:microsoft.com/office/officeart/2005/8/layout/pyramid2"/>
    <dgm:cxn modelId="{CCDA68DC-D924-944C-8FA5-3391518AF4A8}" type="presParOf" srcId="{307DE2CC-2AF2-4DD0-ACB7-60D4649488F4}" destId="{D86916E2-11B3-4CC9-9B74-F450DB4BB286}"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A243CD2B-E6BF-4E3C-83C4-1DEFFA40FB20}"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GB"/>
        </a:p>
      </dgm:t>
    </dgm:pt>
    <dgm:pt modelId="{B7E5C64C-6FC6-4416-A29C-C1CCAC42C96B}">
      <dgm:prSet phldrT="[Text]"/>
      <dgm:spPr/>
      <dgm:t>
        <a:bodyPr/>
        <a:lstStyle/>
        <a:p>
          <a:r>
            <a:rPr lang="en-GB" dirty="0"/>
            <a:t>Preventive work</a:t>
          </a:r>
        </a:p>
      </dgm:t>
    </dgm:pt>
    <dgm:pt modelId="{E40DEB43-6EEC-4C2C-84E2-2A6011A9F72E}" type="parTrans" cxnId="{5DC2E630-C125-4FBD-A4A0-A41BC0E31A6C}">
      <dgm:prSet/>
      <dgm:spPr/>
      <dgm:t>
        <a:bodyPr/>
        <a:lstStyle/>
        <a:p>
          <a:endParaRPr lang="en-GB"/>
        </a:p>
      </dgm:t>
    </dgm:pt>
    <dgm:pt modelId="{6252772D-4B7F-4CD8-A963-97B45E2FB627}" type="sibTrans" cxnId="{5DC2E630-C125-4FBD-A4A0-A41BC0E31A6C}">
      <dgm:prSet/>
      <dgm:spPr/>
      <dgm:t>
        <a:bodyPr/>
        <a:lstStyle/>
        <a:p>
          <a:endParaRPr lang="en-GB"/>
        </a:p>
      </dgm:t>
    </dgm:pt>
    <dgm:pt modelId="{23CBB7E5-423E-4AD1-8483-F1AD3FEA58F4}">
      <dgm:prSet phldrT="[Text]"/>
      <dgm:spPr/>
      <dgm:t>
        <a:bodyPr/>
        <a:lstStyle/>
        <a:p>
          <a:r>
            <a:rPr lang="en-GB"/>
            <a:t>Reactive work</a:t>
          </a:r>
        </a:p>
      </dgm:t>
    </dgm:pt>
    <dgm:pt modelId="{DEB1C195-0F27-491E-804B-B6706BE50C48}" type="parTrans" cxnId="{1CDBCA96-354C-4C6C-ACAB-7D7B5060E06F}">
      <dgm:prSet/>
      <dgm:spPr/>
      <dgm:t>
        <a:bodyPr/>
        <a:lstStyle/>
        <a:p>
          <a:endParaRPr lang="en-GB"/>
        </a:p>
      </dgm:t>
    </dgm:pt>
    <dgm:pt modelId="{1E6C456A-9E85-4979-AAC1-309DE62FD0FE}" type="sibTrans" cxnId="{1CDBCA96-354C-4C6C-ACAB-7D7B5060E06F}">
      <dgm:prSet/>
      <dgm:spPr/>
      <dgm:t>
        <a:bodyPr/>
        <a:lstStyle/>
        <a:p>
          <a:endParaRPr lang="en-GB"/>
        </a:p>
      </dgm:t>
    </dgm:pt>
    <dgm:pt modelId="{9D4015BF-53C0-44EA-8C21-7CEF73A1FA32}" type="pres">
      <dgm:prSet presAssocID="{A243CD2B-E6BF-4E3C-83C4-1DEFFA40FB20}" presName="compositeShape" presStyleCnt="0">
        <dgm:presLayoutVars>
          <dgm:chMax val="2"/>
          <dgm:dir/>
          <dgm:resizeHandles val="exact"/>
        </dgm:presLayoutVars>
      </dgm:prSet>
      <dgm:spPr/>
      <dgm:t>
        <a:bodyPr/>
        <a:lstStyle/>
        <a:p>
          <a:endParaRPr lang="en-GB"/>
        </a:p>
      </dgm:t>
    </dgm:pt>
    <dgm:pt modelId="{22FAA297-96FD-45DF-BFC6-0DF640EF316E}" type="pres">
      <dgm:prSet presAssocID="{A243CD2B-E6BF-4E3C-83C4-1DEFFA40FB20}" presName="divider" presStyleLbl="fgShp" presStyleIdx="0" presStyleCnt="1"/>
      <dgm:spPr/>
    </dgm:pt>
    <dgm:pt modelId="{BE78675B-0899-473F-868E-2ACFC39F4588}" type="pres">
      <dgm:prSet presAssocID="{B7E5C64C-6FC6-4416-A29C-C1CCAC42C96B}" presName="downArrow" presStyleLbl="node1" presStyleIdx="0" presStyleCnt="2"/>
      <dgm:spPr>
        <a:solidFill>
          <a:schemeClr val="accent1"/>
        </a:solidFill>
      </dgm:spPr>
    </dgm:pt>
    <dgm:pt modelId="{98334321-8298-4DE1-9EEA-636139F3A109}" type="pres">
      <dgm:prSet presAssocID="{B7E5C64C-6FC6-4416-A29C-C1CCAC42C96B}" presName="downArrowText" presStyleLbl="revTx" presStyleIdx="0" presStyleCnt="2">
        <dgm:presLayoutVars>
          <dgm:bulletEnabled val="1"/>
        </dgm:presLayoutVars>
      </dgm:prSet>
      <dgm:spPr/>
      <dgm:t>
        <a:bodyPr/>
        <a:lstStyle/>
        <a:p>
          <a:endParaRPr lang="en-GB"/>
        </a:p>
      </dgm:t>
    </dgm:pt>
    <dgm:pt modelId="{BF0716A4-ABD0-41E8-B49F-6E78FB5E8049}" type="pres">
      <dgm:prSet presAssocID="{23CBB7E5-423E-4AD1-8483-F1AD3FEA58F4}" presName="upArrow" presStyleLbl="node1" presStyleIdx="1" presStyleCnt="2"/>
      <dgm:spPr>
        <a:solidFill>
          <a:schemeClr val="accent1"/>
        </a:solidFill>
      </dgm:spPr>
    </dgm:pt>
    <dgm:pt modelId="{B35FAD28-E499-4A3A-B8DA-0D6D7F69DBCD}" type="pres">
      <dgm:prSet presAssocID="{23CBB7E5-423E-4AD1-8483-F1AD3FEA58F4}" presName="upArrowText" presStyleLbl="revTx" presStyleIdx="1" presStyleCnt="2">
        <dgm:presLayoutVars>
          <dgm:bulletEnabled val="1"/>
        </dgm:presLayoutVars>
      </dgm:prSet>
      <dgm:spPr/>
      <dgm:t>
        <a:bodyPr/>
        <a:lstStyle/>
        <a:p>
          <a:endParaRPr lang="en-GB"/>
        </a:p>
      </dgm:t>
    </dgm:pt>
  </dgm:ptLst>
  <dgm:cxnLst>
    <dgm:cxn modelId="{5DC2E630-C125-4FBD-A4A0-A41BC0E31A6C}" srcId="{A243CD2B-E6BF-4E3C-83C4-1DEFFA40FB20}" destId="{B7E5C64C-6FC6-4416-A29C-C1CCAC42C96B}" srcOrd="0" destOrd="0" parTransId="{E40DEB43-6EEC-4C2C-84E2-2A6011A9F72E}" sibTransId="{6252772D-4B7F-4CD8-A963-97B45E2FB627}"/>
    <dgm:cxn modelId="{FB754D37-2408-1140-8E07-6127F721E0E1}" type="presOf" srcId="{23CBB7E5-423E-4AD1-8483-F1AD3FEA58F4}" destId="{B35FAD28-E499-4A3A-B8DA-0D6D7F69DBCD}" srcOrd="0" destOrd="0" presId="urn:microsoft.com/office/officeart/2005/8/layout/arrow3"/>
    <dgm:cxn modelId="{DE2A1367-9D6B-F34B-B854-95F5E5520919}" type="presOf" srcId="{A243CD2B-E6BF-4E3C-83C4-1DEFFA40FB20}" destId="{9D4015BF-53C0-44EA-8C21-7CEF73A1FA32}" srcOrd="0" destOrd="0" presId="urn:microsoft.com/office/officeart/2005/8/layout/arrow3"/>
    <dgm:cxn modelId="{1CDBCA96-354C-4C6C-ACAB-7D7B5060E06F}" srcId="{A243CD2B-E6BF-4E3C-83C4-1DEFFA40FB20}" destId="{23CBB7E5-423E-4AD1-8483-F1AD3FEA58F4}" srcOrd="1" destOrd="0" parTransId="{DEB1C195-0F27-491E-804B-B6706BE50C48}" sibTransId="{1E6C456A-9E85-4979-AAC1-309DE62FD0FE}"/>
    <dgm:cxn modelId="{732ED2D9-2ADD-E74D-8797-6FFB49226C1C}" type="presOf" srcId="{B7E5C64C-6FC6-4416-A29C-C1CCAC42C96B}" destId="{98334321-8298-4DE1-9EEA-636139F3A109}" srcOrd="0" destOrd="0" presId="urn:microsoft.com/office/officeart/2005/8/layout/arrow3"/>
    <dgm:cxn modelId="{94AC99F3-99A1-F349-B3E9-90360888553B}" type="presParOf" srcId="{9D4015BF-53C0-44EA-8C21-7CEF73A1FA32}" destId="{22FAA297-96FD-45DF-BFC6-0DF640EF316E}" srcOrd="0" destOrd="0" presId="urn:microsoft.com/office/officeart/2005/8/layout/arrow3"/>
    <dgm:cxn modelId="{BBA68286-1FEA-5340-889E-C0AFFC06E061}" type="presParOf" srcId="{9D4015BF-53C0-44EA-8C21-7CEF73A1FA32}" destId="{BE78675B-0899-473F-868E-2ACFC39F4588}" srcOrd="1" destOrd="0" presId="urn:microsoft.com/office/officeart/2005/8/layout/arrow3"/>
    <dgm:cxn modelId="{00CF704F-D304-EB4E-BBB9-81767FB5E3C0}" type="presParOf" srcId="{9D4015BF-53C0-44EA-8C21-7CEF73A1FA32}" destId="{98334321-8298-4DE1-9EEA-636139F3A109}" srcOrd="2" destOrd="0" presId="urn:microsoft.com/office/officeart/2005/8/layout/arrow3"/>
    <dgm:cxn modelId="{0595A0AE-321C-5243-B0B3-439EF54BF6BE}" type="presParOf" srcId="{9D4015BF-53C0-44EA-8C21-7CEF73A1FA32}" destId="{BF0716A4-ABD0-41E8-B49F-6E78FB5E8049}" srcOrd="3" destOrd="0" presId="urn:microsoft.com/office/officeart/2005/8/layout/arrow3"/>
    <dgm:cxn modelId="{F1145112-84A4-9948-9CF9-002B66D805AF}" type="presParOf" srcId="{9D4015BF-53C0-44EA-8C21-7CEF73A1FA32}" destId="{B35FAD28-E499-4A3A-B8DA-0D6D7F69DBCD}" srcOrd="4" destOrd="0" presId="urn:microsoft.com/office/officeart/2005/8/layout/arrow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A243CD2B-E6BF-4E3C-83C4-1DEFFA40FB20}" type="doc">
      <dgm:prSet loTypeId="urn:microsoft.com/office/officeart/2005/8/layout/arrow3" loCatId="relationship" qsTypeId="urn:microsoft.com/office/officeart/2005/8/quickstyle/simple1" qsCatId="simple" csTypeId="urn:microsoft.com/office/officeart/2005/8/colors/accent1_2" csCatId="accent1" phldr="1"/>
      <dgm:spPr/>
      <dgm:t>
        <a:bodyPr/>
        <a:lstStyle/>
        <a:p>
          <a:endParaRPr lang="en-GB"/>
        </a:p>
      </dgm:t>
    </dgm:pt>
    <dgm:pt modelId="{B7E5C64C-6FC6-4416-A29C-C1CCAC42C96B}">
      <dgm:prSet phldrT="[Text]"/>
      <dgm:spPr/>
      <dgm:t>
        <a:bodyPr/>
        <a:lstStyle/>
        <a:p>
          <a:r>
            <a:rPr lang="en-GB"/>
            <a:t>Individual</a:t>
          </a:r>
          <a:r>
            <a:rPr lang="en-GB" baseline="0"/>
            <a:t> focus</a:t>
          </a:r>
          <a:endParaRPr lang="en-GB"/>
        </a:p>
      </dgm:t>
    </dgm:pt>
    <dgm:pt modelId="{E40DEB43-6EEC-4C2C-84E2-2A6011A9F72E}" type="parTrans" cxnId="{5DC2E630-C125-4FBD-A4A0-A41BC0E31A6C}">
      <dgm:prSet/>
      <dgm:spPr/>
      <dgm:t>
        <a:bodyPr/>
        <a:lstStyle/>
        <a:p>
          <a:endParaRPr lang="en-GB"/>
        </a:p>
      </dgm:t>
    </dgm:pt>
    <dgm:pt modelId="{6252772D-4B7F-4CD8-A963-97B45E2FB627}" type="sibTrans" cxnId="{5DC2E630-C125-4FBD-A4A0-A41BC0E31A6C}">
      <dgm:prSet/>
      <dgm:spPr/>
      <dgm:t>
        <a:bodyPr/>
        <a:lstStyle/>
        <a:p>
          <a:endParaRPr lang="en-GB"/>
        </a:p>
      </dgm:t>
    </dgm:pt>
    <dgm:pt modelId="{23CBB7E5-423E-4AD1-8483-F1AD3FEA58F4}">
      <dgm:prSet phldrT="[Text]"/>
      <dgm:spPr/>
      <dgm:t>
        <a:bodyPr/>
        <a:lstStyle/>
        <a:p>
          <a:r>
            <a:rPr lang="en-GB"/>
            <a:t>Whole community focus</a:t>
          </a:r>
        </a:p>
      </dgm:t>
    </dgm:pt>
    <dgm:pt modelId="{DEB1C195-0F27-491E-804B-B6706BE50C48}" type="parTrans" cxnId="{1CDBCA96-354C-4C6C-ACAB-7D7B5060E06F}">
      <dgm:prSet/>
      <dgm:spPr/>
      <dgm:t>
        <a:bodyPr/>
        <a:lstStyle/>
        <a:p>
          <a:endParaRPr lang="en-GB"/>
        </a:p>
      </dgm:t>
    </dgm:pt>
    <dgm:pt modelId="{1E6C456A-9E85-4979-AAC1-309DE62FD0FE}" type="sibTrans" cxnId="{1CDBCA96-354C-4C6C-ACAB-7D7B5060E06F}">
      <dgm:prSet/>
      <dgm:spPr/>
      <dgm:t>
        <a:bodyPr/>
        <a:lstStyle/>
        <a:p>
          <a:endParaRPr lang="en-GB"/>
        </a:p>
      </dgm:t>
    </dgm:pt>
    <dgm:pt modelId="{9D4015BF-53C0-44EA-8C21-7CEF73A1FA32}" type="pres">
      <dgm:prSet presAssocID="{A243CD2B-E6BF-4E3C-83C4-1DEFFA40FB20}" presName="compositeShape" presStyleCnt="0">
        <dgm:presLayoutVars>
          <dgm:chMax val="2"/>
          <dgm:dir/>
          <dgm:resizeHandles val="exact"/>
        </dgm:presLayoutVars>
      </dgm:prSet>
      <dgm:spPr/>
      <dgm:t>
        <a:bodyPr/>
        <a:lstStyle/>
        <a:p>
          <a:endParaRPr lang="en-GB"/>
        </a:p>
      </dgm:t>
    </dgm:pt>
    <dgm:pt modelId="{22FAA297-96FD-45DF-BFC6-0DF640EF316E}" type="pres">
      <dgm:prSet presAssocID="{A243CD2B-E6BF-4E3C-83C4-1DEFFA40FB20}" presName="divider" presStyleLbl="fgShp" presStyleIdx="0" presStyleCnt="1"/>
      <dgm:spPr/>
    </dgm:pt>
    <dgm:pt modelId="{BE78675B-0899-473F-868E-2ACFC39F4588}" type="pres">
      <dgm:prSet presAssocID="{B7E5C64C-6FC6-4416-A29C-C1CCAC42C96B}" presName="downArrow" presStyleLbl="node1" presStyleIdx="0" presStyleCnt="2"/>
      <dgm:spPr/>
    </dgm:pt>
    <dgm:pt modelId="{98334321-8298-4DE1-9EEA-636139F3A109}" type="pres">
      <dgm:prSet presAssocID="{B7E5C64C-6FC6-4416-A29C-C1CCAC42C96B}" presName="downArrowText" presStyleLbl="revTx" presStyleIdx="0" presStyleCnt="2">
        <dgm:presLayoutVars>
          <dgm:bulletEnabled val="1"/>
        </dgm:presLayoutVars>
      </dgm:prSet>
      <dgm:spPr/>
      <dgm:t>
        <a:bodyPr/>
        <a:lstStyle/>
        <a:p>
          <a:endParaRPr lang="en-GB"/>
        </a:p>
      </dgm:t>
    </dgm:pt>
    <dgm:pt modelId="{BF0716A4-ABD0-41E8-B49F-6E78FB5E8049}" type="pres">
      <dgm:prSet presAssocID="{23CBB7E5-423E-4AD1-8483-F1AD3FEA58F4}" presName="upArrow" presStyleLbl="node1" presStyleIdx="1" presStyleCnt="2"/>
      <dgm:spPr/>
    </dgm:pt>
    <dgm:pt modelId="{B35FAD28-E499-4A3A-B8DA-0D6D7F69DBCD}" type="pres">
      <dgm:prSet presAssocID="{23CBB7E5-423E-4AD1-8483-F1AD3FEA58F4}" presName="upArrowText" presStyleLbl="revTx" presStyleIdx="1" presStyleCnt="2">
        <dgm:presLayoutVars>
          <dgm:bulletEnabled val="1"/>
        </dgm:presLayoutVars>
      </dgm:prSet>
      <dgm:spPr/>
      <dgm:t>
        <a:bodyPr/>
        <a:lstStyle/>
        <a:p>
          <a:endParaRPr lang="en-GB"/>
        </a:p>
      </dgm:t>
    </dgm:pt>
  </dgm:ptLst>
  <dgm:cxnLst>
    <dgm:cxn modelId="{5DC2E630-C125-4FBD-A4A0-A41BC0E31A6C}" srcId="{A243CD2B-E6BF-4E3C-83C4-1DEFFA40FB20}" destId="{B7E5C64C-6FC6-4416-A29C-C1CCAC42C96B}" srcOrd="0" destOrd="0" parTransId="{E40DEB43-6EEC-4C2C-84E2-2A6011A9F72E}" sibTransId="{6252772D-4B7F-4CD8-A963-97B45E2FB627}"/>
    <dgm:cxn modelId="{1CDBCA96-354C-4C6C-ACAB-7D7B5060E06F}" srcId="{A243CD2B-E6BF-4E3C-83C4-1DEFFA40FB20}" destId="{23CBB7E5-423E-4AD1-8483-F1AD3FEA58F4}" srcOrd="1" destOrd="0" parTransId="{DEB1C195-0F27-491E-804B-B6706BE50C48}" sibTransId="{1E6C456A-9E85-4979-AAC1-309DE62FD0FE}"/>
    <dgm:cxn modelId="{D33AF05F-A09D-7740-A545-F48F7E3CFEC3}" type="presOf" srcId="{B7E5C64C-6FC6-4416-A29C-C1CCAC42C96B}" destId="{98334321-8298-4DE1-9EEA-636139F3A109}" srcOrd="0" destOrd="0" presId="urn:microsoft.com/office/officeart/2005/8/layout/arrow3"/>
    <dgm:cxn modelId="{282D67C4-FE81-8B4E-84FB-548A1B1849FF}" type="presOf" srcId="{A243CD2B-E6BF-4E3C-83C4-1DEFFA40FB20}" destId="{9D4015BF-53C0-44EA-8C21-7CEF73A1FA32}" srcOrd="0" destOrd="0" presId="urn:microsoft.com/office/officeart/2005/8/layout/arrow3"/>
    <dgm:cxn modelId="{DB6D8475-6B83-5E4A-BF67-CC69B538DC8A}" type="presOf" srcId="{23CBB7E5-423E-4AD1-8483-F1AD3FEA58F4}" destId="{B35FAD28-E499-4A3A-B8DA-0D6D7F69DBCD}" srcOrd="0" destOrd="0" presId="urn:microsoft.com/office/officeart/2005/8/layout/arrow3"/>
    <dgm:cxn modelId="{3A07787B-5B8B-5943-87C8-B6A45A902A16}" type="presParOf" srcId="{9D4015BF-53C0-44EA-8C21-7CEF73A1FA32}" destId="{22FAA297-96FD-45DF-BFC6-0DF640EF316E}" srcOrd="0" destOrd="0" presId="urn:microsoft.com/office/officeart/2005/8/layout/arrow3"/>
    <dgm:cxn modelId="{B286A0AD-6E31-0A4B-9BD9-D10069777B7A}" type="presParOf" srcId="{9D4015BF-53C0-44EA-8C21-7CEF73A1FA32}" destId="{BE78675B-0899-473F-868E-2ACFC39F4588}" srcOrd="1" destOrd="0" presId="urn:microsoft.com/office/officeart/2005/8/layout/arrow3"/>
    <dgm:cxn modelId="{B01214A7-6D48-3F4D-9C31-012DF36EA46A}" type="presParOf" srcId="{9D4015BF-53C0-44EA-8C21-7CEF73A1FA32}" destId="{98334321-8298-4DE1-9EEA-636139F3A109}" srcOrd="2" destOrd="0" presId="urn:microsoft.com/office/officeart/2005/8/layout/arrow3"/>
    <dgm:cxn modelId="{C4952626-9B20-B64B-B0DB-69CD6084EAE6}" type="presParOf" srcId="{9D4015BF-53C0-44EA-8C21-7CEF73A1FA32}" destId="{BF0716A4-ABD0-41E8-B49F-6E78FB5E8049}" srcOrd="3" destOrd="0" presId="urn:microsoft.com/office/officeart/2005/8/layout/arrow3"/>
    <dgm:cxn modelId="{60435878-A346-6D41-B783-55487A96FF9D}" type="presParOf" srcId="{9D4015BF-53C0-44EA-8C21-7CEF73A1FA32}" destId="{B35FAD28-E499-4A3A-B8DA-0D6D7F69DBCD}" srcOrd="4" destOrd="0" presId="urn:microsoft.com/office/officeart/2005/8/layout/arrow3"/>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785077-238D-4960-8B2D-86487F6D6CCA}">
      <dsp:nvSpPr>
        <dsp:cNvPr id="0" name=""/>
        <dsp:cNvSpPr/>
      </dsp:nvSpPr>
      <dsp:spPr>
        <a:xfrm>
          <a:off x="0" y="114290"/>
          <a:ext cx="8229600" cy="1232881"/>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GB" sz="2500" kern="1200" dirty="0" smtClean="0"/>
            <a:t>To identify good practice in the governance of adult safeguarding through review of Safeguarding Adults Boards</a:t>
          </a:r>
          <a:endParaRPr lang="en-GB" sz="2500" kern="1200" dirty="0"/>
        </a:p>
      </dsp:txBody>
      <dsp:txXfrm>
        <a:off x="60184" y="174474"/>
        <a:ext cx="8109232" cy="1112513"/>
      </dsp:txXfrm>
    </dsp:sp>
    <dsp:sp modelId="{7280A457-57F8-41BA-B599-27991FA06650}">
      <dsp:nvSpPr>
        <dsp:cNvPr id="0" name=""/>
        <dsp:cNvSpPr/>
      </dsp:nvSpPr>
      <dsp:spPr>
        <a:xfrm>
          <a:off x="0" y="1347172"/>
          <a:ext cx="8229600" cy="1656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1750" rIns="177800" bIns="31750" numCol="1" spcCol="1270" anchor="t" anchorCtr="0">
          <a:noAutofit/>
        </a:bodyPr>
        <a:lstStyle/>
        <a:p>
          <a:pPr marL="228600" lvl="1" indent="-228600" algn="l" defTabSz="889000">
            <a:lnSpc>
              <a:spcPct val="90000"/>
            </a:lnSpc>
            <a:spcBef>
              <a:spcPct val="0"/>
            </a:spcBef>
            <a:spcAft>
              <a:spcPct val="20000"/>
            </a:spcAft>
            <a:buChar char="••"/>
          </a:pPr>
          <a:r>
            <a:rPr lang="en-GB" sz="2000" kern="1200" dirty="0" smtClean="0"/>
            <a:t>Governance: how an organisation or activity is directed and controlled; how responsibility and accountability are exercised</a:t>
          </a:r>
          <a:endParaRPr lang="en-GB" sz="2000" kern="1200" dirty="0"/>
        </a:p>
        <a:p>
          <a:pPr marL="457200" lvl="2" indent="-228600" algn="l" defTabSz="889000">
            <a:lnSpc>
              <a:spcPct val="90000"/>
            </a:lnSpc>
            <a:spcBef>
              <a:spcPct val="0"/>
            </a:spcBef>
            <a:spcAft>
              <a:spcPct val="20000"/>
            </a:spcAft>
            <a:buChar char="••"/>
          </a:pPr>
          <a:r>
            <a:rPr lang="en-GB" sz="2000" kern="1200" dirty="0" smtClean="0"/>
            <a:t>Structures and coordinating mechanisms</a:t>
          </a:r>
          <a:endParaRPr lang="en-GB" sz="2000" kern="1200" dirty="0"/>
        </a:p>
        <a:p>
          <a:pPr marL="457200" lvl="2" indent="-228600" algn="l" defTabSz="889000">
            <a:lnSpc>
              <a:spcPct val="90000"/>
            </a:lnSpc>
            <a:spcBef>
              <a:spcPct val="0"/>
            </a:spcBef>
            <a:spcAft>
              <a:spcPct val="20000"/>
            </a:spcAft>
            <a:buChar char="••"/>
          </a:pPr>
          <a:r>
            <a:rPr lang="en-GB" sz="2000" kern="1200" dirty="0" smtClean="0"/>
            <a:t>Management, power and authority</a:t>
          </a:r>
          <a:endParaRPr lang="en-GB" sz="2000" kern="1200" dirty="0"/>
        </a:p>
        <a:p>
          <a:pPr marL="457200" lvl="2" indent="-228600" algn="l" defTabSz="889000">
            <a:lnSpc>
              <a:spcPct val="90000"/>
            </a:lnSpc>
            <a:spcBef>
              <a:spcPct val="0"/>
            </a:spcBef>
            <a:spcAft>
              <a:spcPct val="20000"/>
            </a:spcAft>
            <a:buChar char="••"/>
          </a:pPr>
          <a:r>
            <a:rPr lang="en-GB" sz="2000" kern="1200" dirty="0" smtClean="0"/>
            <a:t>Frameworks and boundaries for decision-making</a:t>
          </a:r>
          <a:endParaRPr lang="en-GB" sz="2000" kern="1200" dirty="0"/>
        </a:p>
      </dsp:txBody>
      <dsp:txXfrm>
        <a:off x="0" y="1347172"/>
        <a:ext cx="8229600" cy="1656000"/>
      </dsp:txXfrm>
    </dsp:sp>
    <dsp:sp modelId="{4F8B37B2-BB3F-4F85-85E1-4779CBD38261}">
      <dsp:nvSpPr>
        <dsp:cNvPr id="0" name=""/>
        <dsp:cNvSpPr/>
      </dsp:nvSpPr>
      <dsp:spPr>
        <a:xfrm>
          <a:off x="0" y="3003172"/>
          <a:ext cx="8229600" cy="9945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5250" tIns="95250" rIns="95250" bIns="95250" numCol="1" spcCol="1270" anchor="ctr" anchorCtr="0">
          <a:noAutofit/>
        </a:bodyPr>
        <a:lstStyle/>
        <a:p>
          <a:pPr lvl="0" algn="l" defTabSz="1111250">
            <a:lnSpc>
              <a:spcPct val="90000"/>
            </a:lnSpc>
            <a:spcBef>
              <a:spcPct val="0"/>
            </a:spcBef>
            <a:spcAft>
              <a:spcPct val="35000"/>
            </a:spcAft>
          </a:pPr>
          <a:r>
            <a:rPr lang="en-GB" sz="2500" kern="1200" dirty="0" smtClean="0"/>
            <a:t>To identify ways in which boards practise empowerment</a:t>
          </a:r>
          <a:endParaRPr lang="en-GB" sz="2500" kern="1200" dirty="0"/>
        </a:p>
      </dsp:txBody>
      <dsp:txXfrm>
        <a:off x="48547" y="3051719"/>
        <a:ext cx="8132506" cy="897406"/>
      </dsp:txXfrm>
    </dsp:sp>
    <dsp:sp modelId="{F0403A0E-BF2C-4A3B-8EE5-6A8366CDE785}">
      <dsp:nvSpPr>
        <dsp:cNvPr id="0" name=""/>
        <dsp:cNvSpPr/>
      </dsp:nvSpPr>
      <dsp:spPr>
        <a:xfrm>
          <a:off x="0" y="3997672"/>
          <a:ext cx="8229600" cy="414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261290" tIns="31750" rIns="177800" bIns="31750" numCol="1" spcCol="1270" anchor="t" anchorCtr="0">
          <a:noAutofit/>
        </a:bodyPr>
        <a:lstStyle/>
        <a:p>
          <a:pPr marL="228600" lvl="1" indent="-228600" algn="l" defTabSz="889000">
            <a:lnSpc>
              <a:spcPct val="90000"/>
            </a:lnSpc>
            <a:spcBef>
              <a:spcPct val="0"/>
            </a:spcBef>
            <a:spcAft>
              <a:spcPct val="20000"/>
            </a:spcAft>
            <a:buChar char="••"/>
          </a:pPr>
          <a:endParaRPr lang="en-GB" sz="2000" kern="1200" dirty="0"/>
        </a:p>
      </dsp:txBody>
      <dsp:txXfrm>
        <a:off x="0" y="3997672"/>
        <a:ext cx="8229600" cy="414000"/>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14F980F-F15C-4852-9AC9-2A859193A2B1}">
      <dsp:nvSpPr>
        <dsp:cNvPr id="0" name=""/>
        <dsp:cNvSpPr/>
      </dsp:nvSpPr>
      <dsp:spPr>
        <a:xfrm>
          <a:off x="1851818" y="0"/>
          <a:ext cx="4525963" cy="4525963"/>
        </a:xfrm>
        <a:prstGeom prst="quadArrow">
          <a:avLst>
            <a:gd name="adj1" fmla="val 2000"/>
            <a:gd name="adj2" fmla="val 4000"/>
            <a:gd name="adj3" fmla="val 5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02AA8DCC-F3A7-48CB-B942-F2D9045D13DD}">
      <dsp:nvSpPr>
        <dsp:cNvPr id="0" name=""/>
        <dsp:cNvSpPr/>
      </dsp:nvSpPr>
      <dsp:spPr>
        <a:xfrm>
          <a:off x="2146006" y="294187"/>
          <a:ext cx="1810385" cy="1810385"/>
        </a:xfrm>
        <a:prstGeom prst="roundRect">
          <a:avLst/>
        </a:prstGeom>
        <a:solidFill>
          <a:schemeClr val="accent1">
            <a:hueOff val="0"/>
            <a:satOff val="0"/>
            <a:lumOff val="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a:solidFill>
                <a:sysClr val="windowText" lastClr="000000"/>
              </a:solidFill>
            </a:rPr>
            <a:t>Community awareness raising</a:t>
          </a:r>
        </a:p>
      </dsp:txBody>
      <dsp:txXfrm>
        <a:off x="2234382" y="382563"/>
        <a:ext cx="1633633" cy="1633633"/>
      </dsp:txXfrm>
    </dsp:sp>
    <dsp:sp modelId="{39AFC504-E278-4E14-A396-C0BAF136AC3B}">
      <dsp:nvSpPr>
        <dsp:cNvPr id="0" name=""/>
        <dsp:cNvSpPr/>
      </dsp:nvSpPr>
      <dsp:spPr>
        <a:xfrm>
          <a:off x="4273208" y="294187"/>
          <a:ext cx="1810385" cy="1810385"/>
        </a:xfrm>
        <a:prstGeom prst="roundRect">
          <a:avLst/>
        </a:prstGeom>
        <a:solidFill>
          <a:schemeClr val="accent1">
            <a:hueOff val="0"/>
            <a:satOff val="0"/>
            <a:lumOff val="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dirty="0">
              <a:solidFill>
                <a:sysClr val="windowText" lastClr="000000"/>
              </a:solidFill>
            </a:rPr>
            <a:t>Specific initiatives to address identified harm to groups </a:t>
          </a:r>
        </a:p>
      </dsp:txBody>
      <dsp:txXfrm>
        <a:off x="4361584" y="382563"/>
        <a:ext cx="1633633" cy="1633633"/>
      </dsp:txXfrm>
    </dsp:sp>
    <dsp:sp modelId="{79A20AB5-B04C-456B-AB55-C7782AC0BCFA}">
      <dsp:nvSpPr>
        <dsp:cNvPr id="0" name=""/>
        <dsp:cNvSpPr/>
      </dsp:nvSpPr>
      <dsp:spPr>
        <a:xfrm>
          <a:off x="2146006" y="2421390"/>
          <a:ext cx="1810385" cy="1810385"/>
        </a:xfrm>
        <a:prstGeom prst="roundRect">
          <a:avLst/>
        </a:prstGeom>
        <a:solidFill>
          <a:schemeClr val="accent1">
            <a:hueOff val="0"/>
            <a:satOff val="0"/>
            <a:lumOff val="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a:solidFill>
                <a:sysClr val="windowText" lastClr="000000"/>
              </a:solidFill>
            </a:rPr>
            <a:t>Education/risk management initiatives</a:t>
          </a:r>
        </a:p>
      </dsp:txBody>
      <dsp:txXfrm>
        <a:off x="2234382" y="2509766"/>
        <a:ext cx="1633633" cy="1633633"/>
      </dsp:txXfrm>
    </dsp:sp>
    <dsp:sp modelId="{3C8FB5EC-6655-42D4-A1C9-177D8E05C797}">
      <dsp:nvSpPr>
        <dsp:cNvPr id="0" name=""/>
        <dsp:cNvSpPr/>
      </dsp:nvSpPr>
      <dsp:spPr>
        <a:xfrm>
          <a:off x="4273208" y="2421390"/>
          <a:ext cx="1810385" cy="1810385"/>
        </a:xfrm>
        <a:prstGeom prst="roundRect">
          <a:avLst/>
        </a:prstGeom>
        <a:solidFill>
          <a:schemeClr val="accent1">
            <a:hueOff val="0"/>
            <a:satOff val="0"/>
            <a:lumOff val="0"/>
            <a:alpha val="5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en-GB" sz="1800" kern="1200">
              <a:solidFill>
                <a:sysClr val="windowText" lastClr="000000"/>
              </a:solidFill>
            </a:rPr>
            <a:t>Investigation and protection planning</a:t>
          </a:r>
        </a:p>
      </dsp:txBody>
      <dsp:txXfrm>
        <a:off x="4361584" y="2509766"/>
        <a:ext cx="1633633" cy="1633633"/>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ECC61CD-017A-4305-9D3C-5D681F9BC72D}">
      <dsp:nvSpPr>
        <dsp:cNvPr id="0" name=""/>
        <dsp:cNvSpPr/>
      </dsp:nvSpPr>
      <dsp:spPr>
        <a:xfrm>
          <a:off x="0" y="344181"/>
          <a:ext cx="8229600" cy="504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E274F8-46A5-4A22-9A32-53A9D301E617}">
      <dsp:nvSpPr>
        <dsp:cNvPr id="0" name=""/>
        <dsp:cNvSpPr/>
      </dsp:nvSpPr>
      <dsp:spPr>
        <a:xfrm>
          <a:off x="391790" y="48981"/>
          <a:ext cx="7835792" cy="590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GB" sz="2000" kern="1200" dirty="0" smtClean="0"/>
            <a:t>Wide variety in size: 10 – 30+</a:t>
          </a:r>
          <a:endParaRPr lang="en-GB" sz="2000" kern="1200" dirty="0"/>
        </a:p>
      </dsp:txBody>
      <dsp:txXfrm>
        <a:off x="420611" y="77802"/>
        <a:ext cx="7778150" cy="532758"/>
      </dsp:txXfrm>
    </dsp:sp>
    <dsp:sp modelId="{3BCB0517-56CE-48A2-8ADC-62AE214959C0}">
      <dsp:nvSpPr>
        <dsp:cNvPr id="0" name=""/>
        <dsp:cNvSpPr/>
      </dsp:nvSpPr>
      <dsp:spPr>
        <a:xfrm>
          <a:off x="0" y="1251381"/>
          <a:ext cx="8229600" cy="504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E4AD762-6EBD-4F23-8587-359962EECFD3}">
      <dsp:nvSpPr>
        <dsp:cNvPr id="0" name=""/>
        <dsp:cNvSpPr/>
      </dsp:nvSpPr>
      <dsp:spPr>
        <a:xfrm>
          <a:off x="391790" y="956181"/>
          <a:ext cx="7835792" cy="590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GB" sz="2000" kern="1200" dirty="0" smtClean="0"/>
            <a:t>Tensions between seniority and inclusion</a:t>
          </a:r>
          <a:endParaRPr lang="en-GB" sz="2000" kern="1200" dirty="0"/>
        </a:p>
      </dsp:txBody>
      <dsp:txXfrm>
        <a:off x="420611" y="985002"/>
        <a:ext cx="7778150" cy="532758"/>
      </dsp:txXfrm>
    </dsp:sp>
    <dsp:sp modelId="{6647932F-A4C0-4148-9784-A2DCE98417AC}">
      <dsp:nvSpPr>
        <dsp:cNvPr id="0" name=""/>
        <dsp:cNvSpPr/>
      </dsp:nvSpPr>
      <dsp:spPr>
        <a:xfrm>
          <a:off x="0" y="2158581"/>
          <a:ext cx="8229600" cy="504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3F6F27-56A5-4FB4-B3CB-B51F0DA4A76F}">
      <dsp:nvSpPr>
        <dsp:cNvPr id="0" name=""/>
        <dsp:cNvSpPr/>
      </dsp:nvSpPr>
      <dsp:spPr>
        <a:xfrm>
          <a:off x="391790" y="1863381"/>
          <a:ext cx="7835792" cy="590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GB" sz="2000" kern="1200" dirty="0" smtClean="0"/>
            <a:t>Trend for restructuring and multi-layering</a:t>
          </a:r>
          <a:endParaRPr lang="en-GB" sz="2000" kern="1200" dirty="0"/>
        </a:p>
      </dsp:txBody>
      <dsp:txXfrm>
        <a:off x="420611" y="1892202"/>
        <a:ext cx="7778150" cy="532758"/>
      </dsp:txXfrm>
    </dsp:sp>
    <dsp:sp modelId="{552058CE-7EBD-4883-A7CA-041EC2C7793F}">
      <dsp:nvSpPr>
        <dsp:cNvPr id="0" name=""/>
        <dsp:cNvSpPr/>
      </dsp:nvSpPr>
      <dsp:spPr>
        <a:xfrm>
          <a:off x="0" y="3065781"/>
          <a:ext cx="8229600" cy="504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EDFFE89-6F51-4B0B-882A-45DA552EEF98}">
      <dsp:nvSpPr>
        <dsp:cNvPr id="0" name=""/>
        <dsp:cNvSpPr/>
      </dsp:nvSpPr>
      <dsp:spPr>
        <a:xfrm>
          <a:off x="400228" y="2770581"/>
          <a:ext cx="7826662" cy="590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GB" sz="2000" kern="1200" dirty="0" smtClean="0"/>
            <a:t>Sub-groups</a:t>
          </a:r>
          <a:r>
            <a:rPr lang="en-GB" sz="2000" kern="1200" baseline="0" dirty="0" smtClean="0"/>
            <a:t> for operational efficiency: training; policies/procedures; QA</a:t>
          </a:r>
          <a:endParaRPr lang="en-GB" sz="2000" kern="1200" dirty="0"/>
        </a:p>
      </dsp:txBody>
      <dsp:txXfrm>
        <a:off x="429049" y="2799402"/>
        <a:ext cx="7769020" cy="532758"/>
      </dsp:txXfrm>
    </dsp:sp>
    <dsp:sp modelId="{FFF686F7-073A-455F-BC55-4C35E3B6D92F}">
      <dsp:nvSpPr>
        <dsp:cNvPr id="0" name=""/>
        <dsp:cNvSpPr/>
      </dsp:nvSpPr>
      <dsp:spPr>
        <a:xfrm>
          <a:off x="0" y="3972981"/>
          <a:ext cx="8229600" cy="504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4F6CFA8-45A9-4492-91D3-8C205F6BCE2B}">
      <dsp:nvSpPr>
        <dsp:cNvPr id="0" name=""/>
        <dsp:cNvSpPr/>
      </dsp:nvSpPr>
      <dsp:spPr>
        <a:xfrm>
          <a:off x="391790" y="3677781"/>
          <a:ext cx="7835792" cy="5904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889000">
            <a:lnSpc>
              <a:spcPct val="90000"/>
            </a:lnSpc>
            <a:spcBef>
              <a:spcPct val="0"/>
            </a:spcBef>
            <a:spcAft>
              <a:spcPct val="35000"/>
            </a:spcAft>
          </a:pPr>
          <a:r>
            <a:rPr lang="en-GB" sz="2000" kern="1200" dirty="0" smtClean="0"/>
            <a:t>Specification of commitment and contribution is common</a:t>
          </a:r>
          <a:endParaRPr lang="en-GB" sz="2000" kern="1200" dirty="0"/>
        </a:p>
      </dsp:txBody>
      <dsp:txXfrm>
        <a:off x="420611" y="3706602"/>
        <a:ext cx="7778150" cy="53275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55D884C-5BF4-4CFF-84EB-9CAF386248AC}">
      <dsp:nvSpPr>
        <dsp:cNvPr id="0" name=""/>
        <dsp:cNvSpPr/>
      </dsp:nvSpPr>
      <dsp:spPr>
        <a:xfrm>
          <a:off x="0" y="651261"/>
          <a:ext cx="8229600" cy="554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A86523-F841-4FF4-AE70-B82D230DEF03}">
      <dsp:nvSpPr>
        <dsp:cNvPr id="0" name=""/>
        <dsp:cNvSpPr/>
      </dsp:nvSpPr>
      <dsp:spPr>
        <a:xfrm>
          <a:off x="411480" y="326541"/>
          <a:ext cx="5760720" cy="649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977900">
            <a:lnSpc>
              <a:spcPct val="90000"/>
            </a:lnSpc>
            <a:spcBef>
              <a:spcPct val="0"/>
            </a:spcBef>
            <a:spcAft>
              <a:spcPct val="35000"/>
            </a:spcAft>
          </a:pPr>
          <a:r>
            <a:rPr lang="en-GB" sz="2200" kern="1200" dirty="0" smtClean="0"/>
            <a:t>The nature of the mandate </a:t>
          </a:r>
          <a:endParaRPr lang="en-GB" sz="2200" kern="1200" dirty="0"/>
        </a:p>
      </dsp:txBody>
      <dsp:txXfrm>
        <a:off x="443183" y="358244"/>
        <a:ext cx="5697314" cy="586034"/>
      </dsp:txXfrm>
    </dsp:sp>
    <dsp:sp modelId="{C2F7B3B7-E239-4082-BDDD-3CCA6A51DF09}">
      <dsp:nvSpPr>
        <dsp:cNvPr id="0" name=""/>
        <dsp:cNvSpPr/>
      </dsp:nvSpPr>
      <dsp:spPr>
        <a:xfrm>
          <a:off x="0" y="1649181"/>
          <a:ext cx="8229600" cy="554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86D0F15-C293-4A45-A920-26538E834AEA}">
      <dsp:nvSpPr>
        <dsp:cNvPr id="0" name=""/>
        <dsp:cNvSpPr/>
      </dsp:nvSpPr>
      <dsp:spPr>
        <a:xfrm>
          <a:off x="411480" y="1324461"/>
          <a:ext cx="5760720" cy="649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977900">
            <a:lnSpc>
              <a:spcPct val="90000"/>
            </a:lnSpc>
            <a:spcBef>
              <a:spcPct val="0"/>
            </a:spcBef>
            <a:spcAft>
              <a:spcPct val="35000"/>
            </a:spcAft>
          </a:pPr>
          <a:r>
            <a:rPr lang="en-GB" sz="2200" kern="1200" dirty="0" smtClean="0"/>
            <a:t>The multi –agency involvement </a:t>
          </a:r>
          <a:endParaRPr lang="en-GB" sz="2200" kern="1200" dirty="0"/>
        </a:p>
      </dsp:txBody>
      <dsp:txXfrm>
        <a:off x="443183" y="1356164"/>
        <a:ext cx="5697314" cy="586034"/>
      </dsp:txXfrm>
    </dsp:sp>
    <dsp:sp modelId="{60561229-7120-4749-ADB2-5C1129BAABD4}">
      <dsp:nvSpPr>
        <dsp:cNvPr id="0" name=""/>
        <dsp:cNvSpPr/>
      </dsp:nvSpPr>
      <dsp:spPr>
        <a:xfrm>
          <a:off x="0" y="2647101"/>
          <a:ext cx="8229600" cy="554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A150B6B-DA44-410F-9406-02D733A2360C}">
      <dsp:nvSpPr>
        <dsp:cNvPr id="0" name=""/>
        <dsp:cNvSpPr/>
      </dsp:nvSpPr>
      <dsp:spPr>
        <a:xfrm>
          <a:off x="411480" y="2322381"/>
          <a:ext cx="5760720" cy="649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977900">
            <a:lnSpc>
              <a:spcPct val="90000"/>
            </a:lnSpc>
            <a:spcBef>
              <a:spcPct val="0"/>
            </a:spcBef>
            <a:spcAft>
              <a:spcPct val="35000"/>
            </a:spcAft>
          </a:pPr>
          <a:r>
            <a:rPr lang="en-GB" sz="2200" kern="1200" dirty="0" smtClean="0"/>
            <a:t>The diversity of accountability routes</a:t>
          </a:r>
          <a:endParaRPr lang="en-GB" sz="2200" kern="1200" dirty="0"/>
        </a:p>
      </dsp:txBody>
      <dsp:txXfrm>
        <a:off x="443183" y="2354084"/>
        <a:ext cx="5697314" cy="586034"/>
      </dsp:txXfrm>
    </dsp:sp>
    <dsp:sp modelId="{406ABF4F-0A2B-4716-BCCD-635F8F74C607}">
      <dsp:nvSpPr>
        <dsp:cNvPr id="0" name=""/>
        <dsp:cNvSpPr/>
      </dsp:nvSpPr>
      <dsp:spPr>
        <a:xfrm>
          <a:off x="0" y="3645021"/>
          <a:ext cx="8229600" cy="5544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42835B-83A3-4CC9-9F67-136F8B7F8644}">
      <dsp:nvSpPr>
        <dsp:cNvPr id="0" name=""/>
        <dsp:cNvSpPr/>
      </dsp:nvSpPr>
      <dsp:spPr>
        <a:xfrm>
          <a:off x="411480" y="3320301"/>
          <a:ext cx="5760720" cy="64944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7742" tIns="0" rIns="217742" bIns="0" numCol="1" spcCol="1270" anchor="ctr" anchorCtr="0">
          <a:noAutofit/>
        </a:bodyPr>
        <a:lstStyle/>
        <a:p>
          <a:pPr lvl="0" algn="l" defTabSz="977900">
            <a:lnSpc>
              <a:spcPct val="90000"/>
            </a:lnSpc>
            <a:spcBef>
              <a:spcPct val="0"/>
            </a:spcBef>
            <a:spcAft>
              <a:spcPct val="35000"/>
            </a:spcAft>
          </a:pPr>
          <a:r>
            <a:rPr lang="en-GB" sz="2200" kern="1200" dirty="0" smtClean="0"/>
            <a:t>Debates about the nature &amp; scope of the task</a:t>
          </a:r>
          <a:endParaRPr lang="en-GB" sz="2200" kern="1200" dirty="0"/>
        </a:p>
      </dsp:txBody>
      <dsp:txXfrm>
        <a:off x="443183" y="3352004"/>
        <a:ext cx="5697314" cy="586034"/>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E1F2AA-1441-4B58-9194-BE64DF47BCE6}">
      <dsp:nvSpPr>
        <dsp:cNvPr id="0" name=""/>
        <dsp:cNvSpPr/>
      </dsp:nvSpPr>
      <dsp:spPr>
        <a:xfrm rot="5400000">
          <a:off x="5460585" y="-1980649"/>
          <a:ext cx="695690" cy="483488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GB" sz="2400" kern="1200" dirty="0" smtClean="0"/>
            <a:t>Database searches:</a:t>
          </a:r>
          <a:endParaRPr lang="en-GB" sz="2400" kern="1200" dirty="0"/>
        </a:p>
        <a:p>
          <a:pPr marL="228600" lvl="1" indent="-228600" algn="l" defTabSz="1066800">
            <a:lnSpc>
              <a:spcPct val="90000"/>
            </a:lnSpc>
            <a:spcBef>
              <a:spcPct val="0"/>
            </a:spcBef>
            <a:spcAft>
              <a:spcPct val="15000"/>
            </a:spcAft>
            <a:buChar char="••"/>
          </a:pPr>
          <a:r>
            <a:rPr lang="en-GB" sz="2400" kern="1200" dirty="0" smtClean="0"/>
            <a:t>3163 sources/48 included</a:t>
          </a:r>
          <a:endParaRPr lang="en-GB" sz="2400" kern="1200" dirty="0"/>
        </a:p>
      </dsp:txBody>
      <dsp:txXfrm rot="-5400000">
        <a:off x="3390986" y="122911"/>
        <a:ext cx="4800928" cy="627768"/>
      </dsp:txXfrm>
    </dsp:sp>
    <dsp:sp modelId="{CBEE6D81-A2EC-4557-814A-8525B6D8E496}">
      <dsp:nvSpPr>
        <dsp:cNvPr id="0" name=""/>
        <dsp:cNvSpPr/>
      </dsp:nvSpPr>
      <dsp:spPr>
        <a:xfrm>
          <a:off x="291" y="1988"/>
          <a:ext cx="3390693" cy="8696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l" defTabSz="1422400">
            <a:lnSpc>
              <a:spcPct val="90000"/>
            </a:lnSpc>
            <a:spcBef>
              <a:spcPct val="0"/>
            </a:spcBef>
            <a:spcAft>
              <a:spcPct val="35000"/>
            </a:spcAft>
          </a:pPr>
          <a:r>
            <a:rPr lang="en-GB" sz="3200" kern="1200" dirty="0" smtClean="0"/>
            <a:t>1. Literature</a:t>
          </a:r>
          <a:endParaRPr lang="en-GB" sz="3200" kern="1200" dirty="0"/>
        </a:p>
      </dsp:txBody>
      <dsp:txXfrm>
        <a:off x="42742" y="44439"/>
        <a:ext cx="3305791" cy="784710"/>
      </dsp:txXfrm>
    </dsp:sp>
    <dsp:sp modelId="{DF737177-2AAB-43FA-A1D0-AB67F41787DA}">
      <dsp:nvSpPr>
        <dsp:cNvPr id="0" name=""/>
        <dsp:cNvSpPr/>
      </dsp:nvSpPr>
      <dsp:spPr>
        <a:xfrm rot="5400000">
          <a:off x="5471706" y="-1059841"/>
          <a:ext cx="695690" cy="481945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GB" sz="2400" kern="1200" dirty="0" smtClean="0"/>
            <a:t>London/Manchester</a:t>
          </a:r>
          <a:endParaRPr lang="en-GB" sz="2400" kern="1200" dirty="0"/>
        </a:p>
        <a:p>
          <a:pPr marL="228600" lvl="1" indent="-228600" algn="l" defTabSz="1066800">
            <a:lnSpc>
              <a:spcPct val="90000"/>
            </a:lnSpc>
            <a:spcBef>
              <a:spcPct val="0"/>
            </a:spcBef>
            <a:spcAft>
              <a:spcPct val="15000"/>
            </a:spcAft>
            <a:buChar char="••"/>
          </a:pPr>
          <a:r>
            <a:rPr lang="en-GB" sz="2400" kern="1200" dirty="0" smtClean="0"/>
            <a:t>31/44 attendees</a:t>
          </a:r>
          <a:endParaRPr lang="en-GB" sz="2400" kern="1200" dirty="0"/>
        </a:p>
      </dsp:txBody>
      <dsp:txXfrm rot="-5400000">
        <a:off x="3409822" y="1036004"/>
        <a:ext cx="4785498" cy="627768"/>
      </dsp:txXfrm>
    </dsp:sp>
    <dsp:sp modelId="{0ADB23CC-8676-4D12-8889-1E95AECFFAE4}">
      <dsp:nvSpPr>
        <dsp:cNvPr id="0" name=""/>
        <dsp:cNvSpPr/>
      </dsp:nvSpPr>
      <dsp:spPr>
        <a:xfrm>
          <a:off x="291" y="915082"/>
          <a:ext cx="3409529" cy="8696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l" defTabSz="1422400">
            <a:lnSpc>
              <a:spcPct val="90000"/>
            </a:lnSpc>
            <a:spcBef>
              <a:spcPct val="0"/>
            </a:spcBef>
            <a:spcAft>
              <a:spcPct val="35000"/>
            </a:spcAft>
          </a:pPr>
          <a:r>
            <a:rPr lang="en-GB" sz="3200" kern="1200" dirty="0" smtClean="0"/>
            <a:t>2. Workshops</a:t>
          </a:r>
          <a:endParaRPr lang="en-GB" sz="3200" kern="1200" dirty="0"/>
        </a:p>
      </dsp:txBody>
      <dsp:txXfrm>
        <a:off x="42742" y="957533"/>
        <a:ext cx="3324627" cy="784710"/>
      </dsp:txXfrm>
    </dsp:sp>
    <dsp:sp modelId="{727E8707-0A06-4326-AD42-252C15B0E277}">
      <dsp:nvSpPr>
        <dsp:cNvPr id="0" name=""/>
        <dsp:cNvSpPr/>
      </dsp:nvSpPr>
      <dsp:spPr>
        <a:xfrm rot="5400000">
          <a:off x="5461183" y="-154463"/>
          <a:ext cx="695690" cy="483488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GB" sz="2400" kern="1200" dirty="0" smtClean="0"/>
            <a:t>Individual overview (5)</a:t>
          </a:r>
          <a:endParaRPr lang="en-GB" sz="2400" kern="1200" dirty="0"/>
        </a:p>
        <a:p>
          <a:pPr marL="228600" lvl="1" indent="-228600" algn="l" defTabSz="1066800">
            <a:lnSpc>
              <a:spcPct val="90000"/>
            </a:lnSpc>
            <a:spcBef>
              <a:spcPct val="0"/>
            </a:spcBef>
            <a:spcAft>
              <a:spcPct val="15000"/>
            </a:spcAft>
            <a:buChar char="••"/>
          </a:pPr>
          <a:r>
            <a:rPr lang="en-GB" sz="2400" kern="1200" dirty="0" smtClean="0"/>
            <a:t>Practitioner focus group (1)</a:t>
          </a:r>
          <a:endParaRPr lang="en-GB" sz="2400" kern="1200" dirty="0"/>
        </a:p>
      </dsp:txBody>
      <dsp:txXfrm rot="-5400000">
        <a:off x="3391584" y="1949097"/>
        <a:ext cx="4800928" cy="627768"/>
      </dsp:txXfrm>
    </dsp:sp>
    <dsp:sp modelId="{32FF6A40-BB8B-422F-9948-8B1D8E623FBD}">
      <dsp:nvSpPr>
        <dsp:cNvPr id="0" name=""/>
        <dsp:cNvSpPr/>
      </dsp:nvSpPr>
      <dsp:spPr>
        <a:xfrm>
          <a:off x="291" y="1828175"/>
          <a:ext cx="3391291" cy="8696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l" defTabSz="1422400">
            <a:lnSpc>
              <a:spcPct val="90000"/>
            </a:lnSpc>
            <a:spcBef>
              <a:spcPct val="0"/>
            </a:spcBef>
            <a:spcAft>
              <a:spcPct val="35000"/>
            </a:spcAft>
          </a:pPr>
          <a:r>
            <a:rPr lang="en-GB" sz="3200" kern="1200" dirty="0" smtClean="0"/>
            <a:t>3. Key informants</a:t>
          </a:r>
          <a:endParaRPr lang="en-GB" sz="3200" kern="1200" dirty="0"/>
        </a:p>
      </dsp:txBody>
      <dsp:txXfrm>
        <a:off x="42742" y="1870626"/>
        <a:ext cx="3306389" cy="784710"/>
      </dsp:txXfrm>
    </dsp:sp>
    <dsp:sp modelId="{51753339-06B4-47D4-97B4-7E5D80D52258}">
      <dsp:nvSpPr>
        <dsp:cNvPr id="0" name=""/>
        <dsp:cNvSpPr/>
      </dsp:nvSpPr>
      <dsp:spPr>
        <a:xfrm rot="5400000">
          <a:off x="5471733" y="766344"/>
          <a:ext cx="695690" cy="481945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GB" sz="2400" kern="1200" dirty="0" smtClean="0"/>
            <a:t>Boards, chairing &amp; governance</a:t>
          </a:r>
          <a:endParaRPr lang="en-GB" sz="2400" kern="1200" dirty="0"/>
        </a:p>
        <a:p>
          <a:pPr marL="228600" lvl="1" indent="-228600" algn="l" defTabSz="1066800">
            <a:lnSpc>
              <a:spcPct val="90000"/>
            </a:lnSpc>
            <a:spcBef>
              <a:spcPct val="0"/>
            </a:spcBef>
            <a:spcAft>
              <a:spcPct val="15000"/>
            </a:spcAft>
            <a:buChar char="••"/>
          </a:pPr>
          <a:r>
            <a:rPr lang="en-GB" sz="2400" kern="1200" dirty="0" smtClean="0"/>
            <a:t>Participation of users and carers</a:t>
          </a:r>
          <a:endParaRPr lang="en-GB" sz="2400" kern="1200" dirty="0"/>
        </a:p>
      </dsp:txBody>
      <dsp:txXfrm rot="-5400000">
        <a:off x="3409849" y="2862190"/>
        <a:ext cx="4785498" cy="627768"/>
      </dsp:txXfrm>
    </dsp:sp>
    <dsp:sp modelId="{091C961C-F4C8-4325-A13C-F9D9FFC166CB}">
      <dsp:nvSpPr>
        <dsp:cNvPr id="0" name=""/>
        <dsp:cNvSpPr/>
      </dsp:nvSpPr>
      <dsp:spPr>
        <a:xfrm>
          <a:off x="291" y="2741268"/>
          <a:ext cx="3409556" cy="8696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l" defTabSz="1422400">
            <a:lnSpc>
              <a:spcPct val="90000"/>
            </a:lnSpc>
            <a:spcBef>
              <a:spcPct val="0"/>
            </a:spcBef>
            <a:spcAft>
              <a:spcPct val="35000"/>
            </a:spcAft>
          </a:pPr>
          <a:r>
            <a:rPr lang="en-GB" sz="3200" kern="1200" dirty="0" smtClean="0"/>
            <a:t>4. Regional  project work </a:t>
          </a:r>
          <a:endParaRPr lang="en-GB" sz="3200" kern="1200" dirty="0"/>
        </a:p>
      </dsp:txBody>
      <dsp:txXfrm>
        <a:off x="42742" y="2783719"/>
        <a:ext cx="3324654" cy="784710"/>
      </dsp:txXfrm>
    </dsp:sp>
    <dsp:sp modelId="{3A4078A0-8399-4CA5-B2ED-713FDF7B67F4}">
      <dsp:nvSpPr>
        <dsp:cNvPr id="0" name=""/>
        <dsp:cNvSpPr/>
      </dsp:nvSpPr>
      <dsp:spPr>
        <a:xfrm rot="5400000">
          <a:off x="5461183" y="1671722"/>
          <a:ext cx="695690" cy="4834889"/>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1066800">
            <a:lnSpc>
              <a:spcPct val="90000"/>
            </a:lnSpc>
            <a:spcBef>
              <a:spcPct val="0"/>
            </a:spcBef>
            <a:spcAft>
              <a:spcPct val="15000"/>
            </a:spcAft>
            <a:buChar char="••"/>
          </a:pPr>
          <a:r>
            <a:rPr lang="en-GB" sz="2400" kern="1200" dirty="0" smtClean="0"/>
            <a:t>47 authorities, 203 documents</a:t>
          </a:r>
          <a:endParaRPr lang="en-GB" sz="2400" kern="1200" dirty="0"/>
        </a:p>
        <a:p>
          <a:pPr marL="228600" lvl="1" indent="-228600" algn="l" defTabSz="1066800">
            <a:lnSpc>
              <a:spcPct val="90000"/>
            </a:lnSpc>
            <a:spcBef>
              <a:spcPct val="0"/>
            </a:spcBef>
            <a:spcAft>
              <a:spcPct val="15000"/>
            </a:spcAft>
            <a:buChar char="••"/>
          </a:pPr>
          <a:r>
            <a:rPr lang="en-GB" sz="2400" kern="1200" dirty="0" smtClean="0"/>
            <a:t>Submissions, websites, CQC </a:t>
          </a:r>
          <a:endParaRPr lang="en-GB" sz="2400" kern="1200" dirty="0"/>
        </a:p>
      </dsp:txBody>
      <dsp:txXfrm rot="-5400000">
        <a:off x="3391584" y="3775283"/>
        <a:ext cx="4800928" cy="627768"/>
      </dsp:txXfrm>
    </dsp:sp>
    <dsp:sp modelId="{6EB933D2-4EF6-420B-A62A-4CA0BAD4109A}">
      <dsp:nvSpPr>
        <dsp:cNvPr id="0" name=""/>
        <dsp:cNvSpPr/>
      </dsp:nvSpPr>
      <dsp:spPr>
        <a:xfrm>
          <a:off x="291" y="3654361"/>
          <a:ext cx="3391291" cy="86961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lvl="0" algn="l" defTabSz="1422400">
            <a:lnSpc>
              <a:spcPct val="90000"/>
            </a:lnSpc>
            <a:spcBef>
              <a:spcPct val="0"/>
            </a:spcBef>
            <a:spcAft>
              <a:spcPct val="35000"/>
            </a:spcAft>
          </a:pPr>
          <a:r>
            <a:rPr lang="en-GB" sz="3200" kern="1200" dirty="0" smtClean="0"/>
            <a:t>5. Survey of SAB documents</a:t>
          </a:r>
          <a:endParaRPr lang="en-GB" sz="3200" kern="1200" dirty="0"/>
        </a:p>
      </dsp:txBody>
      <dsp:txXfrm>
        <a:off x="42742" y="3696812"/>
        <a:ext cx="3306389" cy="784710"/>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A0DEBE1-196B-4346-BB9A-35523AC7D133}">
      <dsp:nvSpPr>
        <dsp:cNvPr id="0" name=""/>
        <dsp:cNvSpPr/>
      </dsp:nvSpPr>
      <dsp:spPr>
        <a:xfrm>
          <a:off x="3035850" y="2487136"/>
          <a:ext cx="2037549" cy="2037549"/>
        </a:xfrm>
        <a:prstGeom prst="ellips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1275" tIns="41275" rIns="41275" bIns="41275" numCol="1" spcCol="1270" anchor="ctr" anchorCtr="0">
          <a:noAutofit/>
        </a:bodyPr>
        <a:lstStyle/>
        <a:p>
          <a:pPr lvl="0" algn="ctr" defTabSz="2889250">
            <a:lnSpc>
              <a:spcPct val="90000"/>
            </a:lnSpc>
            <a:spcBef>
              <a:spcPct val="0"/>
            </a:spcBef>
            <a:spcAft>
              <a:spcPct val="35000"/>
            </a:spcAft>
          </a:pPr>
          <a:r>
            <a:rPr lang="en-GB" sz="6500" kern="1200" dirty="0" smtClean="0"/>
            <a:t>SAB</a:t>
          </a:r>
          <a:endParaRPr lang="en-GB" sz="6500" kern="1200" dirty="0"/>
        </a:p>
      </dsp:txBody>
      <dsp:txXfrm>
        <a:off x="3334242" y="2785528"/>
        <a:ext cx="1440765" cy="1440765"/>
      </dsp:txXfrm>
    </dsp:sp>
    <dsp:sp modelId="{1B345BAF-A2DE-4A39-B830-0142BD3A7AE0}">
      <dsp:nvSpPr>
        <dsp:cNvPr id="0" name=""/>
        <dsp:cNvSpPr/>
      </dsp:nvSpPr>
      <dsp:spPr>
        <a:xfrm rot="10800000">
          <a:off x="969509" y="3215560"/>
          <a:ext cx="1952692" cy="5807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880D1432-5AD2-45B5-A033-C71762CE2DF6}">
      <dsp:nvSpPr>
        <dsp:cNvPr id="0" name=""/>
        <dsp:cNvSpPr/>
      </dsp:nvSpPr>
      <dsp:spPr>
        <a:xfrm>
          <a:off x="256366" y="2935397"/>
          <a:ext cx="1426284" cy="11410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GB" sz="1800" kern="1200" dirty="0" smtClean="0"/>
            <a:t>1. Purpose and mission</a:t>
          </a:r>
          <a:endParaRPr lang="en-GB" sz="1800" kern="1200" dirty="0"/>
        </a:p>
      </dsp:txBody>
      <dsp:txXfrm>
        <a:off x="289786" y="2968817"/>
        <a:ext cx="1359444" cy="1074187"/>
      </dsp:txXfrm>
    </dsp:sp>
    <dsp:sp modelId="{41004A03-ACCB-41AC-A3CA-AA5A90BBD8D9}">
      <dsp:nvSpPr>
        <dsp:cNvPr id="0" name=""/>
        <dsp:cNvSpPr/>
      </dsp:nvSpPr>
      <dsp:spPr>
        <a:xfrm rot="12960000">
          <a:off x="1372248" y="1976056"/>
          <a:ext cx="1952692" cy="5807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657FB03-0BB8-4382-9C43-8CD721E41070}">
      <dsp:nvSpPr>
        <dsp:cNvPr id="0" name=""/>
        <dsp:cNvSpPr/>
      </dsp:nvSpPr>
      <dsp:spPr>
        <a:xfrm>
          <a:off x="845571" y="1122011"/>
          <a:ext cx="1426284" cy="11410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GB" sz="1800" kern="1200" dirty="0" smtClean="0"/>
            <a:t>2. Definition and scope of their activity</a:t>
          </a:r>
          <a:endParaRPr lang="en-GB" sz="1800" kern="1200" dirty="0"/>
        </a:p>
      </dsp:txBody>
      <dsp:txXfrm>
        <a:off x="878991" y="1155431"/>
        <a:ext cx="1359444" cy="1074187"/>
      </dsp:txXfrm>
    </dsp:sp>
    <dsp:sp modelId="{0EDD316A-D872-4F15-8D39-B74539C130CF}">
      <dsp:nvSpPr>
        <dsp:cNvPr id="0" name=""/>
        <dsp:cNvSpPr/>
      </dsp:nvSpPr>
      <dsp:spPr>
        <a:xfrm rot="15120000">
          <a:off x="2426633" y="1210000"/>
          <a:ext cx="1952692" cy="5807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4A8B60F5-8AFB-4D36-A36F-2D303B93D031}">
      <dsp:nvSpPr>
        <dsp:cNvPr id="0" name=""/>
        <dsp:cNvSpPr/>
      </dsp:nvSpPr>
      <dsp:spPr>
        <a:xfrm>
          <a:off x="2388129" y="1277"/>
          <a:ext cx="1426284" cy="11410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GB" sz="1800" kern="1200" dirty="0" smtClean="0"/>
            <a:t>3. Structures and membership patterns</a:t>
          </a:r>
          <a:endParaRPr lang="en-GB" sz="1800" kern="1200" dirty="0"/>
        </a:p>
      </dsp:txBody>
      <dsp:txXfrm>
        <a:off x="2421549" y="34697"/>
        <a:ext cx="1359444" cy="1074187"/>
      </dsp:txXfrm>
    </dsp:sp>
    <dsp:sp modelId="{8A12967C-9EFB-4E44-9F99-EAFBA4FD0404}">
      <dsp:nvSpPr>
        <dsp:cNvPr id="0" name=""/>
        <dsp:cNvSpPr/>
      </dsp:nvSpPr>
      <dsp:spPr>
        <a:xfrm rot="17280000">
          <a:off x="3729924" y="1210000"/>
          <a:ext cx="1952692" cy="5807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6219E1B4-6759-4131-87D7-D5120AB08F89}">
      <dsp:nvSpPr>
        <dsp:cNvPr id="0" name=""/>
        <dsp:cNvSpPr/>
      </dsp:nvSpPr>
      <dsp:spPr>
        <a:xfrm>
          <a:off x="4294836" y="1277"/>
          <a:ext cx="1426284" cy="11410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GB" sz="1800" kern="1200" dirty="0" smtClean="0"/>
            <a:t>4. Key functions</a:t>
          </a:r>
          <a:endParaRPr lang="en-GB" sz="1800" kern="1200" dirty="0"/>
        </a:p>
      </dsp:txBody>
      <dsp:txXfrm>
        <a:off x="4328256" y="34697"/>
        <a:ext cx="1359444" cy="1074187"/>
      </dsp:txXfrm>
    </dsp:sp>
    <dsp:sp modelId="{8A93EEED-AA08-4AEB-9104-3E2DA77C2F19}">
      <dsp:nvSpPr>
        <dsp:cNvPr id="0" name=""/>
        <dsp:cNvSpPr/>
      </dsp:nvSpPr>
      <dsp:spPr>
        <a:xfrm rot="19440000">
          <a:off x="4784309" y="1976056"/>
          <a:ext cx="1952692" cy="5807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2497CD5-9827-44C3-A363-E01713176694}">
      <dsp:nvSpPr>
        <dsp:cNvPr id="0" name=""/>
        <dsp:cNvSpPr/>
      </dsp:nvSpPr>
      <dsp:spPr>
        <a:xfrm>
          <a:off x="5837393" y="1122011"/>
          <a:ext cx="1426284" cy="11410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GB" sz="1800" kern="1200" dirty="0" smtClean="0"/>
            <a:t>5. Rules of engagement</a:t>
          </a:r>
          <a:endParaRPr lang="en-GB" sz="1800" kern="1200" dirty="0"/>
        </a:p>
      </dsp:txBody>
      <dsp:txXfrm>
        <a:off x="5870813" y="1155431"/>
        <a:ext cx="1359444" cy="1074187"/>
      </dsp:txXfrm>
    </dsp:sp>
    <dsp:sp modelId="{9242DF84-E901-415D-9E90-77C8B5780CA9}">
      <dsp:nvSpPr>
        <dsp:cNvPr id="0" name=""/>
        <dsp:cNvSpPr/>
      </dsp:nvSpPr>
      <dsp:spPr>
        <a:xfrm>
          <a:off x="5187048" y="3215560"/>
          <a:ext cx="1952692" cy="580701"/>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5D467280-9FC1-45B8-A542-E170E21DE0B2}">
      <dsp:nvSpPr>
        <dsp:cNvPr id="0" name=""/>
        <dsp:cNvSpPr/>
      </dsp:nvSpPr>
      <dsp:spPr>
        <a:xfrm>
          <a:off x="6306248" y="2935397"/>
          <a:ext cx="1666984" cy="1141027"/>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4290" tIns="34290" rIns="34290" bIns="34290" numCol="1" spcCol="1270" anchor="ctr" anchorCtr="0">
          <a:noAutofit/>
        </a:bodyPr>
        <a:lstStyle/>
        <a:p>
          <a:pPr lvl="0" algn="ctr" defTabSz="800100">
            <a:lnSpc>
              <a:spcPct val="90000"/>
            </a:lnSpc>
            <a:spcBef>
              <a:spcPct val="0"/>
            </a:spcBef>
            <a:spcAft>
              <a:spcPct val="35000"/>
            </a:spcAft>
          </a:pPr>
          <a:r>
            <a:rPr lang="en-GB" sz="1800" kern="1200" dirty="0" smtClean="0"/>
            <a:t>6. Accountabilities</a:t>
          </a:r>
          <a:endParaRPr lang="en-GB" sz="1800" kern="1200" dirty="0"/>
        </a:p>
      </dsp:txBody>
      <dsp:txXfrm>
        <a:off x="6339668" y="2968817"/>
        <a:ext cx="1600144" cy="1074187"/>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1A71372-4CF0-4672-B42A-44348EEFF4B8}">
      <dsp:nvSpPr>
        <dsp:cNvPr id="0" name=""/>
        <dsp:cNvSpPr/>
      </dsp:nvSpPr>
      <dsp:spPr>
        <a:xfrm rot="21300000">
          <a:off x="15126" y="1469717"/>
          <a:ext cx="4898937" cy="561002"/>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1E9C14A-A6E7-4C53-816C-27B69BB74671}">
      <dsp:nvSpPr>
        <dsp:cNvPr id="0" name=""/>
        <dsp:cNvSpPr/>
      </dsp:nvSpPr>
      <dsp:spPr>
        <a:xfrm>
          <a:off x="591502" y="175021"/>
          <a:ext cx="1478757" cy="1400175"/>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1E49F09D-2AC2-4085-9DB1-FE3094E6D3BE}">
      <dsp:nvSpPr>
        <dsp:cNvPr id="0" name=""/>
        <dsp:cNvSpPr/>
      </dsp:nvSpPr>
      <dsp:spPr>
        <a:xfrm>
          <a:off x="2612470" y="0"/>
          <a:ext cx="1577340" cy="14701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GB" sz="2000" kern="1200" dirty="0" smtClean="0"/>
            <a:t>Strategic leadership</a:t>
          </a:r>
          <a:endParaRPr lang="en-GB" sz="2000" kern="1200" dirty="0"/>
        </a:p>
      </dsp:txBody>
      <dsp:txXfrm>
        <a:off x="2612470" y="0"/>
        <a:ext cx="1577340" cy="1470183"/>
      </dsp:txXfrm>
    </dsp:sp>
    <dsp:sp modelId="{198EFB14-5BC0-4FDB-8391-02A78C1CEDEF}">
      <dsp:nvSpPr>
        <dsp:cNvPr id="0" name=""/>
        <dsp:cNvSpPr/>
      </dsp:nvSpPr>
      <dsp:spPr>
        <a:xfrm>
          <a:off x="2858930" y="1925240"/>
          <a:ext cx="1478757" cy="1400175"/>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75C4AE5-E31F-4E98-B6A2-F3189E414EDE}">
      <dsp:nvSpPr>
        <dsp:cNvPr id="0" name=""/>
        <dsp:cNvSpPr/>
      </dsp:nvSpPr>
      <dsp:spPr>
        <a:xfrm>
          <a:off x="739378" y="2030254"/>
          <a:ext cx="1577340" cy="147018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142240" rIns="142240" bIns="142240" numCol="1" spcCol="1270" anchor="ctr" anchorCtr="0">
          <a:noAutofit/>
        </a:bodyPr>
        <a:lstStyle/>
        <a:p>
          <a:pPr lvl="0" algn="ctr" defTabSz="889000">
            <a:lnSpc>
              <a:spcPct val="90000"/>
            </a:lnSpc>
            <a:spcBef>
              <a:spcPct val="0"/>
            </a:spcBef>
            <a:spcAft>
              <a:spcPct val="35000"/>
            </a:spcAft>
          </a:pPr>
          <a:r>
            <a:rPr lang="en-GB" sz="2000" kern="1200" dirty="0" smtClean="0"/>
            <a:t>Operational quality</a:t>
          </a:r>
          <a:endParaRPr lang="en-GB" sz="2000" kern="1200" dirty="0"/>
        </a:p>
      </dsp:txBody>
      <dsp:txXfrm>
        <a:off x="739378" y="2030254"/>
        <a:ext cx="1577340" cy="1470183"/>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391293A-A6A5-48C4-AA03-DE3920830D94}">
      <dsp:nvSpPr>
        <dsp:cNvPr id="0" name=""/>
        <dsp:cNvSpPr/>
      </dsp:nvSpPr>
      <dsp:spPr>
        <a:xfrm>
          <a:off x="0" y="293601"/>
          <a:ext cx="9448799"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9549611-AF3F-4BA8-9A8E-3B82C551D241}">
      <dsp:nvSpPr>
        <dsp:cNvPr id="0" name=""/>
        <dsp:cNvSpPr/>
      </dsp:nvSpPr>
      <dsp:spPr>
        <a:xfrm>
          <a:off x="472440" y="101721"/>
          <a:ext cx="6614160" cy="383760"/>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0000" tIns="0" rIns="250000" bIns="0" numCol="1" spcCol="1270" anchor="ctr" anchorCtr="0">
          <a:noAutofit/>
        </a:bodyPr>
        <a:lstStyle/>
        <a:p>
          <a:pPr lvl="0" algn="l" defTabSz="800100">
            <a:lnSpc>
              <a:spcPct val="90000"/>
            </a:lnSpc>
            <a:spcBef>
              <a:spcPct val="0"/>
            </a:spcBef>
            <a:spcAft>
              <a:spcPct val="35000"/>
            </a:spcAft>
          </a:pPr>
          <a:r>
            <a:rPr lang="en-GB" sz="1800" kern="1200" dirty="0">
              <a:solidFill>
                <a:sysClr val="windowText" lastClr="000000"/>
              </a:solidFill>
            </a:rPr>
            <a:t>Recognition of diversity; commitment to equality and fair access</a:t>
          </a:r>
        </a:p>
      </dsp:txBody>
      <dsp:txXfrm>
        <a:off x="491174" y="120455"/>
        <a:ext cx="6576692" cy="346292"/>
      </dsp:txXfrm>
    </dsp:sp>
    <dsp:sp modelId="{9BD349DC-D328-483A-9161-7395F5C72C5D}">
      <dsp:nvSpPr>
        <dsp:cNvPr id="0" name=""/>
        <dsp:cNvSpPr/>
      </dsp:nvSpPr>
      <dsp:spPr>
        <a:xfrm>
          <a:off x="0" y="769966"/>
          <a:ext cx="9448799"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F05F344-F134-4099-ADA7-DE386F34CA14}">
      <dsp:nvSpPr>
        <dsp:cNvPr id="0" name=""/>
        <dsp:cNvSpPr/>
      </dsp:nvSpPr>
      <dsp:spPr>
        <a:xfrm>
          <a:off x="472440" y="691401"/>
          <a:ext cx="6614160" cy="383760"/>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0000" tIns="0" rIns="250000" bIns="0" numCol="1" spcCol="1270" anchor="ctr" anchorCtr="0">
          <a:noAutofit/>
        </a:bodyPr>
        <a:lstStyle/>
        <a:p>
          <a:pPr lvl="0" algn="l" defTabSz="800100">
            <a:lnSpc>
              <a:spcPct val="90000"/>
            </a:lnSpc>
            <a:spcBef>
              <a:spcPct val="0"/>
            </a:spcBef>
            <a:spcAft>
              <a:spcPct val="35000"/>
            </a:spcAft>
          </a:pPr>
          <a:r>
            <a:rPr lang="en-GB" sz="1800" kern="1200" dirty="0">
              <a:solidFill>
                <a:sysClr val="windowText" lastClr="000000"/>
              </a:solidFill>
            </a:rPr>
            <a:t>Recognition of and respect for human rights and dignity</a:t>
          </a:r>
        </a:p>
      </dsp:txBody>
      <dsp:txXfrm>
        <a:off x="491174" y="710135"/>
        <a:ext cx="6576692" cy="346292"/>
      </dsp:txXfrm>
    </dsp:sp>
    <dsp:sp modelId="{4C07DD3F-C75A-4BDD-BE10-59584159D420}">
      <dsp:nvSpPr>
        <dsp:cNvPr id="0" name=""/>
        <dsp:cNvSpPr/>
      </dsp:nvSpPr>
      <dsp:spPr>
        <a:xfrm>
          <a:off x="0" y="1472961"/>
          <a:ext cx="9448799"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A2273C5-471F-4AFF-ABCE-2552A50C59B2}">
      <dsp:nvSpPr>
        <dsp:cNvPr id="0" name=""/>
        <dsp:cNvSpPr/>
      </dsp:nvSpPr>
      <dsp:spPr>
        <a:xfrm>
          <a:off x="472440" y="1281081"/>
          <a:ext cx="6614160" cy="383760"/>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0000" tIns="0" rIns="250000" bIns="0" numCol="1" spcCol="1270" anchor="ctr" anchorCtr="0">
          <a:noAutofit/>
        </a:bodyPr>
        <a:lstStyle/>
        <a:p>
          <a:pPr lvl="0" algn="l" defTabSz="800100">
            <a:lnSpc>
              <a:spcPct val="90000"/>
            </a:lnSpc>
            <a:spcBef>
              <a:spcPct val="0"/>
            </a:spcBef>
            <a:spcAft>
              <a:spcPct val="35000"/>
            </a:spcAft>
          </a:pPr>
          <a:r>
            <a:rPr lang="en-GB" sz="1800" kern="1200" dirty="0">
              <a:solidFill>
                <a:sysClr val="windowText" lastClr="000000"/>
              </a:solidFill>
            </a:rPr>
            <a:t>Promotion of </a:t>
          </a:r>
          <a:r>
            <a:rPr lang="en-GB" sz="1800" kern="1200" dirty="0" smtClean="0">
              <a:solidFill>
                <a:sysClr val="windowText" lastClr="000000"/>
              </a:solidFill>
            </a:rPr>
            <a:t>independence </a:t>
          </a:r>
          <a:r>
            <a:rPr lang="en-GB" sz="1800" kern="1200" dirty="0">
              <a:solidFill>
                <a:sysClr val="windowText" lastClr="000000"/>
              </a:solidFill>
            </a:rPr>
            <a:t>and autonomy, choice and control</a:t>
          </a:r>
        </a:p>
      </dsp:txBody>
      <dsp:txXfrm>
        <a:off x="491174" y="1299815"/>
        <a:ext cx="6576692" cy="346292"/>
      </dsp:txXfrm>
    </dsp:sp>
    <dsp:sp modelId="{771EDB87-4EC5-489B-9B2D-A6D9C89DADA7}">
      <dsp:nvSpPr>
        <dsp:cNvPr id="0" name=""/>
        <dsp:cNvSpPr/>
      </dsp:nvSpPr>
      <dsp:spPr>
        <a:xfrm>
          <a:off x="0" y="2062641"/>
          <a:ext cx="9448799"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A8EBEAB-9287-496F-8463-FA810093284E}">
      <dsp:nvSpPr>
        <dsp:cNvPr id="0" name=""/>
        <dsp:cNvSpPr/>
      </dsp:nvSpPr>
      <dsp:spPr>
        <a:xfrm>
          <a:off x="472440" y="1870761"/>
          <a:ext cx="6614160" cy="383760"/>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0000" tIns="0" rIns="250000" bIns="0" numCol="1" spcCol="1270" anchor="ctr" anchorCtr="0">
          <a:noAutofit/>
        </a:bodyPr>
        <a:lstStyle/>
        <a:p>
          <a:pPr lvl="0" algn="l" defTabSz="800100">
            <a:lnSpc>
              <a:spcPct val="90000"/>
            </a:lnSpc>
            <a:spcBef>
              <a:spcPct val="0"/>
            </a:spcBef>
            <a:spcAft>
              <a:spcPct val="35000"/>
            </a:spcAft>
          </a:pPr>
          <a:r>
            <a:rPr lang="en-GB" sz="1800" kern="1200" dirty="0">
              <a:solidFill>
                <a:sysClr val="windowText" lastClr="000000"/>
              </a:solidFill>
            </a:rPr>
            <a:t>Commitment to empowerment</a:t>
          </a:r>
        </a:p>
      </dsp:txBody>
      <dsp:txXfrm>
        <a:off x="491174" y="1889495"/>
        <a:ext cx="6576692" cy="346292"/>
      </dsp:txXfrm>
    </dsp:sp>
    <dsp:sp modelId="{9FB7FD10-2CE1-4E67-A5E9-A1B896A822ED}">
      <dsp:nvSpPr>
        <dsp:cNvPr id="0" name=""/>
        <dsp:cNvSpPr/>
      </dsp:nvSpPr>
      <dsp:spPr>
        <a:xfrm>
          <a:off x="0" y="2652321"/>
          <a:ext cx="9448799"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7825D15-65ED-4294-B43F-F60FCA0C9C4F}">
      <dsp:nvSpPr>
        <dsp:cNvPr id="0" name=""/>
        <dsp:cNvSpPr/>
      </dsp:nvSpPr>
      <dsp:spPr>
        <a:xfrm>
          <a:off x="472440" y="2460441"/>
          <a:ext cx="6614160" cy="383760"/>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0000" tIns="0" rIns="250000" bIns="0" numCol="1" spcCol="1270" anchor="ctr" anchorCtr="0">
          <a:noAutofit/>
        </a:bodyPr>
        <a:lstStyle/>
        <a:p>
          <a:pPr lvl="0" algn="l" defTabSz="800100">
            <a:lnSpc>
              <a:spcPct val="90000"/>
            </a:lnSpc>
            <a:spcBef>
              <a:spcPct val="0"/>
            </a:spcBef>
            <a:spcAft>
              <a:spcPct val="35000"/>
            </a:spcAft>
          </a:pPr>
          <a:r>
            <a:rPr lang="en-GB" sz="1800" kern="1200" dirty="0">
              <a:solidFill>
                <a:sysClr val="windowText" lastClr="000000"/>
              </a:solidFill>
            </a:rPr>
            <a:t>Capacity to make decisions, or best interests interventions</a:t>
          </a:r>
        </a:p>
      </dsp:txBody>
      <dsp:txXfrm>
        <a:off x="491174" y="2479175"/>
        <a:ext cx="6576692" cy="346292"/>
      </dsp:txXfrm>
    </dsp:sp>
    <dsp:sp modelId="{5889C6B7-700B-4A85-BC56-F436ACC70FC3}">
      <dsp:nvSpPr>
        <dsp:cNvPr id="0" name=""/>
        <dsp:cNvSpPr/>
      </dsp:nvSpPr>
      <dsp:spPr>
        <a:xfrm>
          <a:off x="0" y="3242001"/>
          <a:ext cx="9448799"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6DF00EC-7743-4A88-8F85-AB5DB5C105C7}">
      <dsp:nvSpPr>
        <dsp:cNvPr id="0" name=""/>
        <dsp:cNvSpPr/>
      </dsp:nvSpPr>
      <dsp:spPr>
        <a:xfrm>
          <a:off x="472440" y="3050121"/>
          <a:ext cx="6614160" cy="383760"/>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0000" tIns="0" rIns="250000" bIns="0" numCol="1" spcCol="1270" anchor="ctr" anchorCtr="0">
          <a:noAutofit/>
        </a:bodyPr>
        <a:lstStyle/>
        <a:p>
          <a:pPr lvl="0" algn="l" defTabSz="800100">
            <a:lnSpc>
              <a:spcPct val="90000"/>
            </a:lnSpc>
            <a:spcBef>
              <a:spcPct val="0"/>
            </a:spcBef>
            <a:spcAft>
              <a:spcPct val="35000"/>
            </a:spcAft>
          </a:pPr>
          <a:r>
            <a:rPr lang="en-GB" sz="1800" kern="1200" dirty="0">
              <a:solidFill>
                <a:sysClr val="windowText" lastClr="000000"/>
              </a:solidFill>
            </a:rPr>
            <a:t>Proportionality in containing risk</a:t>
          </a:r>
        </a:p>
      </dsp:txBody>
      <dsp:txXfrm>
        <a:off x="491174" y="3068855"/>
        <a:ext cx="6576692" cy="346292"/>
      </dsp:txXfrm>
    </dsp:sp>
    <dsp:sp modelId="{A9F82BB5-8CDE-4444-8F71-E6085BC9765A}">
      <dsp:nvSpPr>
        <dsp:cNvPr id="0" name=""/>
        <dsp:cNvSpPr/>
      </dsp:nvSpPr>
      <dsp:spPr>
        <a:xfrm>
          <a:off x="0" y="3831681"/>
          <a:ext cx="9448799"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D557E392-D35F-442B-B5A1-A5A69A92DA63}">
      <dsp:nvSpPr>
        <dsp:cNvPr id="0" name=""/>
        <dsp:cNvSpPr/>
      </dsp:nvSpPr>
      <dsp:spPr>
        <a:xfrm>
          <a:off x="472440" y="3639801"/>
          <a:ext cx="6614160" cy="383760"/>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0000" tIns="0" rIns="250000" bIns="0" numCol="1" spcCol="1270" anchor="ctr" anchorCtr="0">
          <a:noAutofit/>
        </a:bodyPr>
        <a:lstStyle/>
        <a:p>
          <a:pPr lvl="0" algn="l" defTabSz="800100">
            <a:lnSpc>
              <a:spcPct val="90000"/>
            </a:lnSpc>
            <a:spcBef>
              <a:spcPct val="0"/>
            </a:spcBef>
            <a:spcAft>
              <a:spcPct val="35000"/>
            </a:spcAft>
          </a:pPr>
          <a:r>
            <a:rPr lang="en-GB" sz="1800" kern="1200" dirty="0">
              <a:solidFill>
                <a:sysClr val="windowText" lastClr="000000"/>
              </a:solidFill>
            </a:rPr>
            <a:t>Confidentiality</a:t>
          </a:r>
        </a:p>
      </dsp:txBody>
      <dsp:txXfrm>
        <a:off x="491174" y="3658535"/>
        <a:ext cx="6576692" cy="346292"/>
      </dsp:txXfrm>
    </dsp:sp>
    <dsp:sp modelId="{D2585CC1-47B1-460B-9C99-C33879F53228}">
      <dsp:nvSpPr>
        <dsp:cNvPr id="0" name=""/>
        <dsp:cNvSpPr/>
      </dsp:nvSpPr>
      <dsp:spPr>
        <a:xfrm>
          <a:off x="0" y="4421361"/>
          <a:ext cx="9448799"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95FDCBA-0CC9-41E9-A39F-CBE71C0F95FF}">
      <dsp:nvSpPr>
        <dsp:cNvPr id="0" name=""/>
        <dsp:cNvSpPr/>
      </dsp:nvSpPr>
      <dsp:spPr>
        <a:xfrm>
          <a:off x="472440" y="4229481"/>
          <a:ext cx="6614160" cy="383760"/>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0000" tIns="0" rIns="250000" bIns="0" numCol="1" spcCol="1270" anchor="ctr" anchorCtr="0">
          <a:noAutofit/>
        </a:bodyPr>
        <a:lstStyle/>
        <a:p>
          <a:pPr lvl="0" algn="l" defTabSz="800100">
            <a:lnSpc>
              <a:spcPct val="90000"/>
            </a:lnSpc>
            <a:spcBef>
              <a:spcPct val="0"/>
            </a:spcBef>
            <a:spcAft>
              <a:spcPct val="35000"/>
            </a:spcAft>
          </a:pPr>
          <a:r>
            <a:rPr lang="en-GB" sz="1800" kern="1200" dirty="0">
              <a:solidFill>
                <a:sysClr val="windowText" lastClr="000000"/>
              </a:solidFill>
            </a:rPr>
            <a:t>Duty of care - a right to protection</a:t>
          </a:r>
        </a:p>
      </dsp:txBody>
      <dsp:txXfrm>
        <a:off x="491174" y="4248215"/>
        <a:ext cx="6576692" cy="346292"/>
      </dsp:txXfrm>
    </dsp:sp>
    <dsp:sp modelId="{F66ECA6B-CFDE-4641-ACEB-42A39D8369C4}">
      <dsp:nvSpPr>
        <dsp:cNvPr id="0" name=""/>
        <dsp:cNvSpPr/>
      </dsp:nvSpPr>
      <dsp:spPr>
        <a:xfrm>
          <a:off x="0" y="5011041"/>
          <a:ext cx="9448799" cy="327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AEFF807-0925-4C43-9F40-C3252B0C88FC}">
      <dsp:nvSpPr>
        <dsp:cNvPr id="0" name=""/>
        <dsp:cNvSpPr/>
      </dsp:nvSpPr>
      <dsp:spPr>
        <a:xfrm>
          <a:off x="472440" y="4819161"/>
          <a:ext cx="6614160" cy="383760"/>
        </a:xfrm>
        <a:prstGeom prst="roundRect">
          <a:avLst/>
        </a:prstGeom>
        <a:solidFill>
          <a:schemeClr val="accent1">
            <a:lumMod val="20000"/>
            <a:lumOff val="8000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0000" tIns="0" rIns="250000" bIns="0" numCol="1" spcCol="1270" anchor="ctr" anchorCtr="0">
          <a:noAutofit/>
        </a:bodyPr>
        <a:lstStyle/>
        <a:p>
          <a:pPr lvl="0" algn="l" defTabSz="800100">
            <a:lnSpc>
              <a:spcPct val="90000"/>
            </a:lnSpc>
            <a:spcBef>
              <a:spcPct val="0"/>
            </a:spcBef>
            <a:spcAft>
              <a:spcPct val="35000"/>
            </a:spcAft>
          </a:pPr>
          <a:r>
            <a:rPr lang="en-GB" sz="1800" kern="1200" dirty="0">
              <a:solidFill>
                <a:sysClr val="windowText" lastClr="000000"/>
              </a:solidFill>
            </a:rPr>
            <a:t>Commitment to participation</a:t>
          </a:r>
        </a:p>
      </dsp:txBody>
      <dsp:txXfrm>
        <a:off x="491174" y="4837895"/>
        <a:ext cx="6576692" cy="346292"/>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EE6363-CB14-403C-8474-93B04F393232}">
      <dsp:nvSpPr>
        <dsp:cNvPr id="0" name=""/>
        <dsp:cNvSpPr/>
      </dsp:nvSpPr>
      <dsp:spPr>
        <a:xfrm>
          <a:off x="1512371" y="0"/>
          <a:ext cx="4525963" cy="4525963"/>
        </a:xfrm>
        <a:prstGeom prst="triangle">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C4AD0E1-D60A-4132-8582-9B6D67DE98FA}">
      <dsp:nvSpPr>
        <dsp:cNvPr id="0" name=""/>
        <dsp:cNvSpPr/>
      </dsp:nvSpPr>
      <dsp:spPr>
        <a:xfrm>
          <a:off x="3775352" y="455027"/>
          <a:ext cx="2941875" cy="107138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smtClean="0"/>
            <a:t>Users of services</a:t>
          </a:r>
          <a:endParaRPr lang="en-GB" sz="2700" kern="1200" dirty="0"/>
        </a:p>
      </dsp:txBody>
      <dsp:txXfrm>
        <a:off x="3827652" y="507327"/>
        <a:ext cx="2837275" cy="966780"/>
      </dsp:txXfrm>
    </dsp:sp>
    <dsp:sp modelId="{AD3E6C20-A072-4787-B13F-BC87778215FA}">
      <dsp:nvSpPr>
        <dsp:cNvPr id="0" name=""/>
        <dsp:cNvSpPr/>
      </dsp:nvSpPr>
      <dsp:spPr>
        <a:xfrm>
          <a:off x="3775352" y="1660330"/>
          <a:ext cx="2941875" cy="107138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smtClean="0"/>
            <a:t>Vulnerable adults</a:t>
          </a:r>
          <a:endParaRPr lang="en-GB" sz="2700" kern="1200" dirty="0"/>
        </a:p>
      </dsp:txBody>
      <dsp:txXfrm>
        <a:off x="3827652" y="1712630"/>
        <a:ext cx="2837275" cy="966780"/>
      </dsp:txXfrm>
    </dsp:sp>
    <dsp:sp modelId="{311BECF8-2B74-4947-9E6D-E2EE878D9FCF}">
      <dsp:nvSpPr>
        <dsp:cNvPr id="0" name=""/>
        <dsp:cNvSpPr/>
      </dsp:nvSpPr>
      <dsp:spPr>
        <a:xfrm>
          <a:off x="3775352" y="2865632"/>
          <a:ext cx="2941875" cy="1071380"/>
        </a:xfrm>
        <a:prstGeom prst="round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02870" tIns="102870" rIns="102870" bIns="102870" numCol="1" spcCol="1270" anchor="ctr" anchorCtr="0">
          <a:noAutofit/>
        </a:bodyPr>
        <a:lstStyle/>
        <a:p>
          <a:pPr lvl="0" algn="ctr" defTabSz="1200150">
            <a:lnSpc>
              <a:spcPct val="90000"/>
            </a:lnSpc>
            <a:spcBef>
              <a:spcPct val="0"/>
            </a:spcBef>
            <a:spcAft>
              <a:spcPct val="35000"/>
            </a:spcAft>
          </a:pPr>
          <a:r>
            <a:rPr lang="en-GB" sz="2700" kern="1200" dirty="0" smtClean="0"/>
            <a:t>Community population</a:t>
          </a:r>
          <a:endParaRPr lang="en-GB" sz="2700" kern="1200" dirty="0"/>
        </a:p>
      </dsp:txBody>
      <dsp:txXfrm>
        <a:off x="3827652" y="2917932"/>
        <a:ext cx="2837275" cy="966780"/>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FAA297-96FD-45DF-BFC6-0DF640EF316E}">
      <dsp:nvSpPr>
        <dsp:cNvPr id="0" name=""/>
        <dsp:cNvSpPr/>
      </dsp:nvSpPr>
      <dsp:spPr>
        <a:xfrm rot="21300000">
          <a:off x="12627" y="1289842"/>
          <a:ext cx="4089545" cy="468314"/>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78675B-0899-473F-868E-2ACFC39F4588}">
      <dsp:nvSpPr>
        <dsp:cNvPr id="0" name=""/>
        <dsp:cNvSpPr/>
      </dsp:nvSpPr>
      <dsp:spPr>
        <a:xfrm>
          <a:off x="493776" y="152399"/>
          <a:ext cx="1234440" cy="1219199"/>
        </a:xfrm>
        <a:prstGeom prst="downArrow">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334321-8298-4DE1-9EEA-636139F3A109}">
      <dsp:nvSpPr>
        <dsp:cNvPr id="0" name=""/>
        <dsp:cNvSpPr/>
      </dsp:nvSpPr>
      <dsp:spPr>
        <a:xfrm>
          <a:off x="2180843" y="0"/>
          <a:ext cx="1316736" cy="128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GB" sz="1900" kern="1200" dirty="0"/>
            <a:t>Preventive work</a:t>
          </a:r>
        </a:p>
      </dsp:txBody>
      <dsp:txXfrm>
        <a:off x="2180843" y="0"/>
        <a:ext cx="1316736" cy="1280159"/>
      </dsp:txXfrm>
    </dsp:sp>
    <dsp:sp modelId="{BF0716A4-ABD0-41E8-B49F-6E78FB5E8049}">
      <dsp:nvSpPr>
        <dsp:cNvPr id="0" name=""/>
        <dsp:cNvSpPr/>
      </dsp:nvSpPr>
      <dsp:spPr>
        <a:xfrm>
          <a:off x="2386584" y="1676399"/>
          <a:ext cx="1234440" cy="1219199"/>
        </a:xfrm>
        <a:prstGeom prst="upArrow">
          <a:avLst/>
        </a:prstGeom>
        <a:solidFill>
          <a:schemeClr val="accent1"/>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5FAD28-E499-4A3A-B8DA-0D6D7F69DBCD}">
      <dsp:nvSpPr>
        <dsp:cNvPr id="0" name=""/>
        <dsp:cNvSpPr/>
      </dsp:nvSpPr>
      <dsp:spPr>
        <a:xfrm>
          <a:off x="617220" y="1767839"/>
          <a:ext cx="1316736" cy="128015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5128" tIns="135128" rIns="135128" bIns="135128" numCol="1" spcCol="1270" anchor="ctr" anchorCtr="0">
          <a:noAutofit/>
        </a:bodyPr>
        <a:lstStyle/>
        <a:p>
          <a:pPr lvl="0" algn="ctr" defTabSz="844550">
            <a:lnSpc>
              <a:spcPct val="90000"/>
            </a:lnSpc>
            <a:spcBef>
              <a:spcPct val="0"/>
            </a:spcBef>
            <a:spcAft>
              <a:spcPct val="35000"/>
            </a:spcAft>
          </a:pPr>
          <a:r>
            <a:rPr lang="en-GB" sz="1900" kern="1200"/>
            <a:t>Reactive work</a:t>
          </a:r>
        </a:p>
      </dsp:txBody>
      <dsp:txXfrm>
        <a:off x="617220" y="1767839"/>
        <a:ext cx="1316736" cy="1280159"/>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FAA297-96FD-45DF-BFC6-0DF640EF316E}">
      <dsp:nvSpPr>
        <dsp:cNvPr id="0" name=""/>
        <dsp:cNvSpPr/>
      </dsp:nvSpPr>
      <dsp:spPr>
        <a:xfrm rot="21300000">
          <a:off x="12393" y="1408478"/>
          <a:ext cx="4013813" cy="459642"/>
        </a:xfrm>
        <a:prstGeom prst="mathMinus">
          <a:avLst/>
        </a:prstGeom>
        <a:solidFill>
          <a:schemeClr val="accent1">
            <a:tint val="60000"/>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E78675B-0899-473F-868E-2ACFC39F4588}">
      <dsp:nvSpPr>
        <dsp:cNvPr id="0" name=""/>
        <dsp:cNvSpPr/>
      </dsp:nvSpPr>
      <dsp:spPr>
        <a:xfrm>
          <a:off x="484632" y="163830"/>
          <a:ext cx="1211580" cy="1310640"/>
        </a:xfrm>
        <a:prstGeom prst="down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8334321-8298-4DE1-9EEA-636139F3A109}">
      <dsp:nvSpPr>
        <dsp:cNvPr id="0" name=""/>
        <dsp:cNvSpPr/>
      </dsp:nvSpPr>
      <dsp:spPr>
        <a:xfrm>
          <a:off x="2140458" y="0"/>
          <a:ext cx="1292352" cy="1376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GB" sz="1700" kern="1200"/>
            <a:t>Individual</a:t>
          </a:r>
          <a:r>
            <a:rPr lang="en-GB" sz="1700" kern="1200" baseline="0"/>
            <a:t> focus</a:t>
          </a:r>
          <a:endParaRPr lang="en-GB" sz="1700" kern="1200"/>
        </a:p>
      </dsp:txBody>
      <dsp:txXfrm>
        <a:off x="2140458" y="0"/>
        <a:ext cx="1292352" cy="1376172"/>
      </dsp:txXfrm>
    </dsp:sp>
    <dsp:sp modelId="{BF0716A4-ABD0-41E8-B49F-6E78FB5E8049}">
      <dsp:nvSpPr>
        <dsp:cNvPr id="0" name=""/>
        <dsp:cNvSpPr/>
      </dsp:nvSpPr>
      <dsp:spPr>
        <a:xfrm>
          <a:off x="2342387" y="1802130"/>
          <a:ext cx="1211580" cy="1310640"/>
        </a:xfrm>
        <a:prstGeom prst="upArrow">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35FAD28-E499-4A3A-B8DA-0D6D7F69DBCD}">
      <dsp:nvSpPr>
        <dsp:cNvPr id="0" name=""/>
        <dsp:cNvSpPr/>
      </dsp:nvSpPr>
      <dsp:spPr>
        <a:xfrm>
          <a:off x="605790" y="1900428"/>
          <a:ext cx="1292352" cy="1376172"/>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20904" tIns="120904" rIns="120904" bIns="120904" numCol="1" spcCol="1270" anchor="ctr" anchorCtr="0">
          <a:noAutofit/>
        </a:bodyPr>
        <a:lstStyle/>
        <a:p>
          <a:pPr lvl="0" algn="ctr" defTabSz="755650">
            <a:lnSpc>
              <a:spcPct val="90000"/>
            </a:lnSpc>
            <a:spcBef>
              <a:spcPct val="0"/>
            </a:spcBef>
            <a:spcAft>
              <a:spcPct val="35000"/>
            </a:spcAft>
          </a:pPr>
          <a:r>
            <a:rPr lang="en-GB" sz="1700" kern="1200"/>
            <a:t>Whole community focus</a:t>
          </a:r>
        </a:p>
      </dsp:txBody>
      <dsp:txXfrm>
        <a:off x="605790" y="1900428"/>
        <a:ext cx="1292352" cy="1376172"/>
      </dsp:txXfrm>
    </dsp:sp>
  </dsp:spTree>
</dsp:drawing>
</file>

<file path=ppt/diagrams/layout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0.xml><?xml version="1.0" encoding="utf-8"?>
<dgm:layoutDef xmlns:dgm="http://schemas.openxmlformats.org/drawingml/2006/diagram" xmlns:a="http://schemas.openxmlformats.org/drawingml/2006/main" uniqueId="urn:microsoft.com/office/officeart/2005/8/layout/matrix2">
  <dgm:title val=""/>
  <dgm:desc val=""/>
  <dgm:catLst>
    <dgm:cat type="matrix" pri="3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0" destOrd="0"/>
        <dgm:cxn modelId="8" srcId="0" destId="4" srcOrd="1" destOrd="0"/>
      </dgm:cxnLst>
      <dgm:bg/>
      <dgm:whole/>
    </dgm:dataModel>
  </dgm:sampData>
  <dgm:styleData useDef="1">
    <dgm:dataModel>
      <dgm:ptLst/>
      <dgm:bg/>
      <dgm:whole/>
    </dgm:dataModel>
  </dgm:styleData>
  <dgm:clrData useDef="1">
    <dgm:dataModel>
      <dgm:ptLst/>
      <dgm:bg/>
      <dgm:whole/>
    </dgm:dataModel>
  </dgm:clrData>
  <dgm:layoutNode name="matrix">
    <dgm:varLst>
      <dgm:chMax val="1"/>
      <dgm:dir/>
      <dgm:resizeHandles val="exact"/>
    </dgm:varLst>
    <dgm:alg type="composite">
      <dgm:param type="ar" val="1"/>
    </dgm:alg>
    <dgm:shape xmlns:r="http://schemas.openxmlformats.org/officeDocument/2006/relationships" r:blip="">
      <dgm:adjLst/>
    </dgm:shape>
    <dgm:presOf/>
    <dgm:choose name="Name0">
      <dgm:if name="Name1" func="var" arg="dir" op="equ" val="norm">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l" for="ch" forName="rect1" refType="w" fact="0.065"/>
          <dgm:constr type="t" for="ch" forName="rect1" refType="h" fact="0.065"/>
          <dgm:constr type="w" for="ch" forName="rect2" refType="w" fact="0.4"/>
          <dgm:constr type="h" for="ch" forName="rect2" refType="h" fact="0.4"/>
          <dgm:constr type="r" for="ch" forName="rect2" refType="w" fact="0.935"/>
          <dgm:constr type="t" for="ch" forName="rect2" refType="h" fact="0.065"/>
          <dgm:constr type="w" for="ch" forName="rect3" refType="w" fact="0.4"/>
          <dgm:constr type="h" for="ch" forName="rect3" refType="w" fact="0.4"/>
          <dgm:constr type="l" for="ch" forName="rect3" refType="w" fact="0.065"/>
          <dgm:constr type="b" for="ch" forName="rect3" refType="h" fact="0.935"/>
          <dgm:constr type="w" for="ch" forName="rect4" refType="w" fact="0.4"/>
          <dgm:constr type="h" for="ch" forName="rect4" refType="h" fact="0.4"/>
          <dgm:constr type="r" for="ch" forName="rect4" refType="w" fact="0.935"/>
          <dgm:constr type="b" for="ch" forName="rect4" refType="h" fact="0.935"/>
        </dgm:constrLst>
      </dgm:if>
      <dgm:else name="Name2">
        <dgm:constrLst>
          <dgm:constr type="primFontSz" for="ch" ptType="node" op="equ" val="65"/>
          <dgm:constr type="w" for="ch" forName="axisShape" refType="w"/>
          <dgm:constr type="h" for="ch" forName="axisShape" refType="h"/>
          <dgm:constr type="w" for="ch" forName="rect1" refType="w" fact="0.4"/>
          <dgm:constr type="h" for="ch" forName="rect1" refType="w" fact="0.4"/>
          <dgm:constr type="r" for="ch" forName="rect1" refType="w" fact="0.935"/>
          <dgm:constr type="t" for="ch" forName="rect1" refType="h" fact="0.065"/>
          <dgm:constr type="w" for="ch" forName="rect2" refType="w" fact="0.4"/>
          <dgm:constr type="h" for="ch" forName="rect2" refType="h" fact="0.4"/>
          <dgm:constr type="l" for="ch" forName="rect2" refType="w" fact="0.065"/>
          <dgm:constr type="t" for="ch" forName="rect2" refType="h" fact="0.065"/>
          <dgm:constr type="w" for="ch" forName="rect3" refType="w" fact="0.4"/>
          <dgm:constr type="h" for="ch" forName="rect3" refType="w" fact="0.4"/>
          <dgm:constr type="r" for="ch" forName="rect3" refType="w" fact="0.935"/>
          <dgm:constr type="b" for="ch" forName="rect3" refType="h" fact="0.935"/>
          <dgm:constr type="w" for="ch" forName="rect4" refType="w" fact="0.4"/>
          <dgm:constr type="h" for="ch" forName="rect4" refType="h" fact="0.4"/>
          <dgm:constr type="l" for="ch" forName="rect4" refType="w" fact="0.065"/>
          <dgm:constr type="b" for="ch" forName="rect4" refType="h" fact="0.935"/>
        </dgm:constrLst>
      </dgm:else>
    </dgm:choose>
    <dgm:ruleLst/>
    <dgm:choose name="Name3">
      <dgm:if name="Name4" axis="ch" ptType="node" func="cnt" op="gte" val="1">
        <dgm:layoutNode name="axisShape" styleLbl="bgShp">
          <dgm:alg type="sp"/>
          <dgm:shape xmlns:r="http://schemas.openxmlformats.org/officeDocument/2006/relationships" type="quadArrow" r:blip="">
            <dgm:adjLst>
              <dgm:adj idx="1" val="0.02"/>
              <dgm:adj idx="2" val="0.04"/>
              <dgm:adj idx="3" val="0.05"/>
            </dgm:adjLst>
          </dgm:shape>
          <dgm:presOf/>
          <dgm:constrLst/>
          <dgm:ruleLst/>
        </dgm:layoutNode>
        <dgm:layoutNode name="rect1">
          <dgm:varLst>
            <dgm:chMax val="0"/>
            <dgm:chPref val="0"/>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2">
          <dgm:varLst>
            <dgm:chMax val="0"/>
            <dgm:chPref val="0"/>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3">
          <dgm:varLst>
            <dgm:chMax val="0"/>
            <dgm:chPref val="0"/>
            <dgm:bulletEnabled val="1"/>
          </dgm:varLst>
          <dgm:alg type="tx"/>
          <dgm:shape xmlns:r="http://schemas.openxmlformats.org/officeDocument/2006/relationships" type="roundRect" r:blip="">
            <dgm:adjLst/>
          </dgm:shape>
          <dgm:presOf axis="ch desOrSelf" ptType="node node" st="3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rect4">
          <dgm:varLst>
            <dgm:chMax val="0"/>
            <dgm:chPref val="0"/>
            <dgm:bulletEnabled val="1"/>
          </dgm:varLst>
          <dgm:alg type="tx"/>
          <dgm:shape xmlns:r="http://schemas.openxmlformats.org/officeDocument/2006/relationships" type="roundRect" r:blip="">
            <dgm:adjLst/>
          </dgm:shape>
          <dgm:presOf axis="ch desOrSelf" ptType="node node" st="4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5"/>
    </dgm:choose>
  </dgm:layoutNode>
</dgm:layoutDef>
</file>

<file path=ppt/diagrams/layout1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14.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17.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radial6">
  <dgm:title val=""/>
  <dgm:desc val=""/>
  <dgm:catLst>
    <dgm:cat type="cycle" pri="9000"/>
    <dgm:cat type="relationship" pri="21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Name0">
    <dgm:varLst>
      <dgm:chMax val="1"/>
      <dgm:dir/>
      <dgm:animLvl val="ctr"/>
      <dgm:resizeHandles val="exact"/>
    </dgm:varLst>
    <dgm:choose name="Name1">
      <dgm:if name="Name2" func="var" arg="dir" op="equ" val="norm">
        <dgm:choose name="Name3">
          <dgm:if name="Name4" axis="ch ch" ptType="node node" st="1 1" cnt="1 0" func="cnt" op="lte" val="1">
            <dgm:alg type="cycle">
              <dgm:param type="stAng" val="90"/>
              <dgm:param type="spanAng" val="360"/>
              <dgm:param type="ctrShpMap" val="fNode"/>
            </dgm:alg>
          </dgm:if>
          <dgm:else name="Name5">
            <dgm:alg type="cycle">
              <dgm:param type="stAng" val="0"/>
              <dgm:param type="spanAng" val="360"/>
              <dgm:param type="ctrShpMap" val="fNode"/>
            </dgm:alg>
          </dgm:else>
        </dgm:choose>
      </dgm:if>
      <dgm:else name="Name6">
        <dgm:choose name="Name7">
          <dgm:if name="Name8" axis="ch ch" ptType="node node" st="1 1" cnt="1 0" func="cnt" op="lte" val="1">
            <dgm:alg type="cycle">
              <dgm:param type="stAng" val="-90"/>
              <dgm:param type="spanAng" val="360"/>
              <dgm:param type="ctrShpMap" val="fNode"/>
            </dgm:alg>
          </dgm:if>
          <dgm:else name="Name9">
            <dgm:alg type="cycle">
              <dgm:param type="stAng" val="0"/>
              <dgm:param type="spanAng" val="-360"/>
              <dgm:param type="ctrShpMap" val="fNode"/>
            </dgm:alg>
          </dgm:else>
        </dgm:choose>
      </dgm:else>
    </dgm:choose>
    <dgm:shape xmlns:r="http://schemas.openxmlformats.org/officeDocument/2006/relationships" r:blip="">
      <dgm:adjLst/>
    </dgm:shape>
    <dgm:presOf/>
    <dgm:choose name="Name10">
      <dgm:if name="Name11" func="var" arg="dir" op="equ" val="norm">
        <dgm:choose name="Name12">
          <dgm:if name="Name13"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des" forName="oneNode" refType="primFontSz" refFor="ch" refForName="centerShape" op="lte" fact="0.95"/>
              <dgm:constr type="diam" for="ch" forName="singleconn" refType="diam" op="equ" fact="-1"/>
              <dgm:constr type="h" for="ch" forName="singleconn" refType="w" refFor="ch" refForName="oneComp" fact="0.24"/>
              <dgm:constr type="w" for="ch" forName="dummya" refType="w" refFor="ch" refForName="oneComp" op="equ"/>
              <dgm:constr type="w" for="ch" forName="dummyb" refType="w" refFor="ch" refForName="oneComp" op="equ"/>
              <dgm:constr type="w" for="ch" forName="dummyc" refType="w" refFor="ch" refForName="oneComp" op="equ"/>
            </dgm:constrLst>
          </dgm:if>
          <dgm:else name="Name14">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forName="sibTrans" refType="diam" op="equ"/>
              <dgm:constr type="h" for="ch" forName="sibTrans" refType="w" refFor="ch" refForName="node" fact="0.24"/>
              <dgm:constr type="w" for="ch" forName="dummy" val="1"/>
            </dgm:constrLst>
          </dgm:else>
        </dgm:choose>
      </dgm:if>
      <dgm:else name="Name15">
        <dgm:choose name="Name16">
          <dgm:if name="Name17" axis="ch ch" ptType="node node" st="1 1" cnt="1 0" func="cnt" op="equ" val="1">
            <dgm:constrLst>
              <dgm:constr type="diam" val="170"/>
              <dgm:constr type="w" for="ch" forName="centerShape" refType="w"/>
              <dgm:constr type="w" for="ch" forName="oneComp" refType="w" refFor="ch" refForName="centerShape" op="equ" fact="0.7"/>
              <dgm:constr type="sp" refType="w" refFor="ch" refForName="oneComp" fact="0.3"/>
              <dgm:constr type="sibSp" refType="w" refFor="ch" refForName="oneComp" fact="0.3"/>
              <dgm:constr type="primFontSz" for="ch" forName="centerShape" val="65"/>
              <dgm:constr type="primFontSz" for="des" forName="oneNode" refType="primFontSz" refFor="ch" refForName="centerShape" fact="0.95"/>
              <dgm:constr type="primFontSz" for="ch" forName="oneNode" refType="primFontSz" refFor="ch" refForName="centerShape" op="lte" fact="0.95"/>
              <dgm:constr type="diam" for="ch" forName="singleconn" refType="diam"/>
              <dgm:constr type="h" for="ch" forName="singleconn" refType="w" refFor="ch" refForName="oneComp" fact="0.24"/>
              <dgm:constr type="diam" for="ch" refType="diam" op="equ"/>
              <dgm:constr type="w" for="ch" forName="dummya" refType="w" refFor="ch" refForName="oneComp" op="equ"/>
              <dgm:constr type="w" for="ch" forName="dummyb" refType="w" refFor="ch" refForName="oneComp" op="equ"/>
              <dgm:constr type="w" for="ch" forName="dummyc" refType="w" refFor="ch" refForName="oneComp" op="equ"/>
            </dgm:constrLst>
          </dgm:if>
          <dgm:else name="Name18">
            <dgm:constrLst>
              <dgm:constr type="diam" val="170"/>
              <dgm:constr type="w" for="ch" forName="centerShape" refType="w"/>
              <dgm:constr type="w" for="ch" forName="node" refType="w" refFor="ch" refForName="centerShape" op="equ" fact="0.7"/>
              <dgm:constr type="sp" refType="w" refFor="ch" refForName="node" fact="0.3"/>
              <dgm:constr type="sibSp" refType="w" refFor="ch" refForName="node" fact="0.3"/>
              <dgm:constr type="primFontSz" for="ch" forName="centerShape" val="65"/>
              <dgm:constr type="primFontSz" for="des" forName="node" refType="primFontSz" refFor="ch" refForName="centerShape" fact="0.78"/>
              <dgm:constr type="primFontSz" for="ch" forName="node" refType="primFontSz" refFor="ch" refForName="centerShape" op="lte" fact="0.95"/>
              <dgm:constr type="diam" for="ch" ptType="sibTrans" refType="diam" fact="-1"/>
              <dgm:constr type="h" for="ch" forName="sibTrans" refType="w" refFor="ch" refForName="node" fact="0.24"/>
              <dgm:constr type="diam" for="ch" refType="diam" op="equ" fact="-1"/>
              <dgm:constr type="w" for="ch" forName="dummy" val="1"/>
            </dgm:constrLst>
          </dgm:else>
        </dgm:choose>
      </dgm:else>
    </dgm:choose>
    <dgm:ruleLst>
      <dgm:rule type="diam" val="INF" fact="NaN" max="NaN"/>
    </dgm:ruleLst>
    <dgm:forEach name="Name19"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forEach name="Name20" axis="ch">
        <dgm:forEach name="Name21" axis="self" ptType="node">
          <dgm:choose name="Name22">
            <dgm:if name="Name23" axis="par ch" ptType="node node" func="cnt" op="gt" val="1">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dummy">
                <dgm:alg type="sp"/>
                <dgm:shape xmlns:r="http://schemas.openxmlformats.org/officeDocument/2006/relationships" r:blip="">
                  <dgm:adjLst/>
                </dgm:shape>
                <dgm:presOf/>
                <dgm:constrLst>
                  <dgm:constr type="h" refType="w"/>
                </dgm:constrLst>
                <dgm:ruleLst/>
              </dgm:layoutNode>
              <dgm:forEach name="sibTransForEach" axis="followSib" ptType="sibTrans" hideLastTrans="0" cnt="1">
                <dgm:layoutNode name="sibTrans" styleLbl="sibTrans2D1">
                  <dgm:alg type="conn">
                    <dgm:param type="connRout" val="curve"/>
                    <dgm:param type="begPts" val="ctr"/>
                    <dgm:param type="endPts" val="ctr"/>
                    <dgm:param type="begSty" val="noArr"/>
                    <dgm:param type="endSty" val="noArr"/>
                    <dgm:param type="dstNode" val="node"/>
                  </dgm:alg>
                  <dgm:shape xmlns:r="http://schemas.openxmlformats.org/officeDocument/2006/relationships" type="conn" r:blip="" zOrderOff="-999">
                    <dgm:adjLst/>
                  </dgm:shape>
                  <dgm:presOf axis="self"/>
                  <dgm:constrLst>
                    <dgm:constr type="begPad"/>
                    <dgm:constr type="endPad"/>
                  </dgm:constrLst>
                  <dgm:ruleLst/>
                </dgm:layoutNode>
              </dgm:forEach>
            </dgm:if>
            <dgm:if name="Name24" axis="par ch" ptType="node node" func="cnt" op="equ" val="1">
              <dgm:layoutNode name="oneComp">
                <dgm:alg type="composite">
                  <dgm:param type="ar" val="1"/>
                </dgm:alg>
                <dgm:shape xmlns:r="http://schemas.openxmlformats.org/officeDocument/2006/relationships" r:blip="">
                  <dgm:adjLst/>
                </dgm:shape>
                <dgm:presOf/>
                <dgm:constrLst>
                  <dgm:constr type="h" refType="w"/>
                  <dgm:constr type="l" for="ch" forName="dummyConnPt" refType="w" fact="0.5"/>
                  <dgm:constr type="t" for="ch" forName="dummyConnPt" refType="w" fact="0.5"/>
                  <dgm:constr type="l" for="ch" forName="oneNode"/>
                  <dgm:constr type="t" for="ch" forName="oneNode"/>
                  <dgm:constr type="h" for="ch" forName="oneNode" refType="h"/>
                  <dgm:constr type="w" for="ch" forName="oneNode" refType="w"/>
                </dgm:constrLst>
                <dgm:ruleLst/>
                <dgm:layoutNode name="dummyConnPt" styleLbl="node1">
                  <dgm:alg type="sp"/>
                  <dgm:shape xmlns:r="http://schemas.openxmlformats.org/officeDocument/2006/relationships" r:blip="">
                    <dgm:adjLst/>
                  </dgm:shape>
                  <dgm:presOf/>
                  <dgm:constrLst>
                    <dgm:constr type="w" val="1"/>
                    <dgm:constr type="h" val="1"/>
                  </dgm:constrLst>
                  <dgm:ruleLst/>
                </dgm:layoutNode>
                <dgm:layoutNode name="on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dgm:layoutNode name="dummya">
                <dgm:alg type="sp"/>
                <dgm:shape xmlns:r="http://schemas.openxmlformats.org/officeDocument/2006/relationships" r:blip="">
                  <dgm:adjLst/>
                </dgm:shape>
                <dgm:presOf/>
                <dgm:constrLst>
                  <dgm:constr type="h" refType="w"/>
                </dgm:constrLst>
                <dgm:ruleLst/>
              </dgm:layoutNode>
              <dgm:layoutNode name="dummyb">
                <dgm:alg type="sp"/>
                <dgm:shape xmlns:r="http://schemas.openxmlformats.org/officeDocument/2006/relationships" r:blip="">
                  <dgm:adjLst/>
                </dgm:shape>
                <dgm:presOf/>
                <dgm:constrLst>
                  <dgm:constr type="h" refType="w"/>
                </dgm:constrLst>
                <dgm:ruleLst/>
              </dgm:layoutNode>
              <dgm:layoutNode name="dummyc">
                <dgm:alg type="sp"/>
                <dgm:shape xmlns:r="http://schemas.openxmlformats.org/officeDocument/2006/relationships" r:blip="">
                  <dgm:adjLst/>
                </dgm:shape>
                <dgm:presOf/>
                <dgm:constrLst>
                  <dgm:constr type="h" refType="w"/>
                </dgm:constrLst>
                <dgm:ruleLst/>
              </dgm:layoutNode>
              <dgm:forEach name="sibTransForEach1" axis="followSib" ptType="sibTrans" hideLastTrans="0" cnt="1">
                <dgm:layoutNode name="singleconn" styleLbl="sibTrans2D1">
                  <dgm:alg type="conn">
                    <dgm:param type="connRout" val="longCurve"/>
                    <dgm:param type="begPts" val="bCtr"/>
                    <dgm:param type="endPts" val="tCtr"/>
                    <dgm:param type="begSty" val="noArr"/>
                    <dgm:param type="endSty" val="noArr"/>
                    <dgm:param type="srcNode" val="dummyConnPt"/>
                    <dgm:param type="dstNode" val="dummyConnPt"/>
                  </dgm:alg>
                  <dgm:shape xmlns:r="http://schemas.openxmlformats.org/officeDocument/2006/relationships" type="conn" r:blip="" zOrderOff="-999">
                    <dgm:adjLst/>
                  </dgm:shape>
                  <dgm:presOf axis="self"/>
                  <dgm:constrLst>
                    <dgm:constr type="begPad"/>
                    <dgm:constr type="endPad"/>
                  </dgm:constrLst>
                  <dgm:ruleLst/>
                </dgm:layoutNode>
              </dgm:forEach>
            </dgm:if>
            <dgm:else name="Name25"/>
          </dgm:choose>
        </dgm:forEach>
      </dgm:forEach>
    </dgm:forEach>
  </dgm:layoutNode>
</dgm:layoutDef>
</file>

<file path=ppt/diagrams/layout19.xml><?xml version="1.0" encoding="utf-8"?>
<dgm:layoutDef xmlns:dgm="http://schemas.openxmlformats.org/drawingml/2006/diagram" xmlns:a="http://schemas.openxmlformats.org/drawingml/2006/main" uniqueId="urn:microsoft.com/office/officeart/2005/8/layout/hList3">
  <dgm:title val=""/>
  <dgm:desc val=""/>
  <dgm:catLst>
    <dgm:cat type="list" pri="19000"/>
  </dgm:catLst>
  <dgm:samp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1" destId="2" srcOrd="0" destOrd="0"/>
        <dgm:cxn modelId="7" srcId="1" destId="3" srcOrd="1" destOrd="0"/>
        <dgm:cxn modelId="8" srcId="1" destId="4" srcOrd="2" destOrd="0"/>
      </dgm:cxnLst>
      <dgm:bg/>
      <dgm:whole/>
    </dgm:dataModel>
  </dgm:sampData>
  <dgm:styleData>
    <dgm:dataModel>
      <dgm:ptLst>
        <dgm:pt modelId="0" type="doc"/>
        <dgm:pt modelId="1"/>
        <dgm:pt modelId="2"/>
        <dgm:pt modelId="3"/>
      </dgm:ptLst>
      <dgm:cxnLst>
        <dgm:cxn modelId="5" srcId="0" destId="1" srcOrd="0" destOrd="0"/>
        <dgm:cxn modelId="6" srcId="1" destId="2" srcOrd="0" destOrd="0"/>
        <dgm:cxn modelId="7" srcId="1" destId="3" srcOrd="1" destOrd="0"/>
      </dgm:cxnLst>
      <dgm:bg/>
      <dgm:whole/>
    </dgm:dataModel>
  </dgm:styleData>
  <dgm:clrData>
    <dgm:dataModel>
      <dgm:ptLst>
        <dgm:pt modelId="0" type="doc"/>
        <dgm:pt modelId="1"/>
        <dgm:pt modelId="2"/>
        <dgm:pt modelId="3"/>
        <dgm:pt modelId="4"/>
        <dgm:pt modelId="5"/>
      </dgm:ptLst>
      <dgm:cxnLst>
        <dgm:cxn modelId="6" srcId="0" destId="1" srcOrd="0" destOrd="0"/>
        <dgm:cxn modelId="7" srcId="1" destId="2" srcOrd="0" destOrd="0"/>
        <dgm:cxn modelId="8" srcId="1" destId="3" srcOrd="1" destOrd="0"/>
        <dgm:cxn modelId="9" srcId="1" destId="4" srcOrd="2" destOrd="0"/>
        <dgm:cxn modelId="10" srcId="1" destId="5" srcOrd="3" destOrd="0"/>
      </dgm:cxnLst>
      <dgm:bg/>
      <dgm:whole/>
    </dgm:dataModel>
  </dgm:clrData>
  <dgm:layoutNode name="composite">
    <dgm:varLst>
      <dgm:chMax val="1"/>
      <dgm:dir/>
      <dgm:resizeHandles val="exact"/>
    </dgm:varLst>
    <dgm:alg type="composite"/>
    <dgm:shape xmlns:r="http://schemas.openxmlformats.org/officeDocument/2006/relationships" r:blip="">
      <dgm:adjLst/>
    </dgm:shape>
    <dgm:presOf/>
    <dgm:constrLst>
      <dgm:constr type="w" for="ch" forName="roof" refType="w"/>
      <dgm:constr type="h" for="ch" forName="roof" refType="h" fact="0.3"/>
      <dgm:constr type="primFontSz" for="ch" forName="roof" val="65"/>
      <dgm:constr type="w" for="ch" forName="pillars" refType="w"/>
      <dgm:constr type="h" for="ch" forName="pillars" refType="h" fact="0.63"/>
      <dgm:constr type="t" for="ch" forName="pillars" refType="h" fact="0.3"/>
      <dgm:constr type="primFontSz" for="des" forName="pillar1" val="65"/>
      <dgm:constr type="primFontSz" for="des" forName="pillarX" refType="primFontSz" refFor="des" refForName="pillar1" op="equ"/>
      <dgm:constr type="w" for="ch" forName="base" refType="w"/>
      <dgm:constr type="h" for="ch" forName="base" refType="h" fact="0.07"/>
      <dgm:constr type="t" for="ch" forName="base" refType="h" fact="0.93"/>
    </dgm:constrLst>
    <dgm:ruleLst/>
    <dgm:forEach name="Name0" axis="ch" ptType="node" cnt="1">
      <dgm:layoutNode name="roof" styleLbl="dkBgShp">
        <dgm:alg type="tx"/>
        <dgm:shape xmlns:r="http://schemas.openxmlformats.org/officeDocument/2006/relationships" type="rect" r:blip="">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pillars" styleLbl="node1">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pillar1" refType="w"/>
          <dgm:constr type="h" for="ch" forName="pillar1" refType="h"/>
          <dgm:constr type="w" for="ch" forName="pillarX" refType="w"/>
          <dgm:constr type="h" for="ch" forName="pillarX" refType="h"/>
        </dgm:constrLst>
        <dgm:ruleLst/>
        <dgm:layoutNode name="pillar1" styleLbl="node1">
          <dgm:varLst>
            <dgm:bulletEnabled val="1"/>
          </dgm:varLst>
          <dgm:alg type="tx"/>
          <dgm:shape xmlns:r="http://schemas.openxmlformats.org/officeDocument/2006/relationships" type="rect" r:blip="">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ch" ptType="node" st="2">
          <dgm:layoutNode name="pillarX" styleLbl="node1">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dgm:layoutNode>
      <dgm:layoutNode name="base" styleLbl="dkBgShp">
        <dgm:alg type="sp"/>
        <dgm:shape xmlns:r="http://schemas.openxmlformats.org/officeDocument/2006/relationships" type="rect" r:blip="">
          <dgm:adjLst/>
        </dgm:shape>
        <dgm:presOf/>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2.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3.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8.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layout9.xml><?xml version="1.0" encoding="utf-8"?>
<dgm:layoutDef xmlns:dgm="http://schemas.openxmlformats.org/drawingml/2006/diagram" xmlns:a="http://schemas.openxmlformats.org/drawingml/2006/main" uniqueId="urn:microsoft.com/office/officeart/2005/8/layout/arrow3">
  <dgm:title val=""/>
  <dgm:desc val=""/>
  <dgm:catLst>
    <dgm:cat type="relationship" pri="5000"/>
  </dgm:catLst>
  <dgm:sampData>
    <dgm:dataModel>
      <dgm:ptLst>
        <dgm:pt modelId="0" type="doc"/>
        <dgm:pt modelId="1">
          <dgm:prSet phldr="1"/>
        </dgm:pt>
        <dgm:pt modelId="2">
          <dgm:prSet phldr="1"/>
        </dgm:pt>
      </dgm:ptLst>
      <dgm:cxnLst>
        <dgm:cxn modelId="4" srcId="0" destId="1" srcOrd="0" destOrd="0"/>
        <dgm:cxn modelId="5"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param type="horzAlign" val="none"/>
      <dgm:param type="vertAlign" val="none"/>
    </dgm:alg>
    <dgm:shape xmlns:r="http://schemas.openxmlformats.org/officeDocument/2006/relationships" r:blip="">
      <dgm:adjLst/>
    </dgm:shape>
    <dgm:presOf/>
    <dgm:choose name="Name0">
      <dgm:if name="Name1" func="var" arg="dir" op="equ" val="norm">
        <dgm:choose name="Name2">
          <dgm:if name="Name3"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l" for="ch" forName="downArrow" refType="w" fact="0.1"/>
              <dgm:constr type="t" for="ch" forName="downArrow" refType="h" fact="0.05"/>
              <dgm:constr type="lOff" for="ch" forName="downArrow" refType="w" fact="0.02"/>
              <dgm:constr type="w" for="ch" forName="downArrowText" refType="w" fact="0.32"/>
              <dgm:constr type="h" for="ch" forName="downArrowText" refType="h" fact="0.42"/>
              <dgm:constr type="t" for="ch" forName="downArrowText"/>
              <dgm:constr type="r" for="ch" forName="downArrowText" refType="w" fact="0.85"/>
              <dgm:constr type="w" for="ch" forName="upArrow" refType="w" fact="0.3"/>
              <dgm:constr type="h" for="ch" forName="upArrow" refType="h" fact="0.4"/>
              <dgm:constr type="b" for="ch" forName="upArrow" refType="h" fact="0.95"/>
              <dgm:constr type="r" for="ch" forName="upArrow" refType="w" fact="0.9"/>
              <dgm:constr type="rOff" for="ch" forName="upArrow" refType="w" fact="-0.02"/>
              <dgm:constr type="w" for="ch" forName="upArrowText" refType="w" fact="0.32"/>
              <dgm:constr type="h" for="ch" forName="upArrowText" refType="h" fact="0.42"/>
              <dgm:constr type="b" for="ch" forName="upArrowText" refType="h"/>
              <dgm:constr type="l" for="ch" forName="upArrowText" refType="w" fact="0.15"/>
              <dgm:constr type="primFontSz" for="ch" ptType="node" op="equ" val="65"/>
            </dgm:constrLst>
          </dgm:if>
          <dgm:else name="Name4">
            <dgm:constrLst>
              <dgm:constr type="w" for="ch" forName="downArrow" refType="w" fact="0.4"/>
              <dgm:constr type="h" for="ch" forName="downArrow" refType="h" fact="0.8"/>
              <dgm:constr type="l" for="ch" forName="downArrow" refType="w" fact="0.02"/>
              <dgm:constr type="t" for="ch" forName="downArrow" refType="h" fact="0.05"/>
              <dgm:constr type="lOff" for="ch" forName="downArrow" refType="w" fact="0.02"/>
              <dgm:constr type="w" for="ch" forName="downArrowText" refType="w" fact="0.5"/>
              <dgm:constr type="h" for="ch" forName="downArrowText" refType="h"/>
              <dgm:constr type="t" for="ch" forName="downArrowText"/>
              <dgm:constr type="r" for="ch" forName="downArrowText" refType="w"/>
              <dgm:constr type="primFontSz" for="ch" ptType="node" op="equ" val="65"/>
            </dgm:constrLst>
          </dgm:else>
        </dgm:choose>
      </dgm:if>
      <dgm:else name="Name5">
        <dgm:choose name="Name6">
          <dgm:if name="Name7" axis="ch" ptType="node" func="cnt" op="gte" val="2">
            <dgm:constrLst>
              <dgm:constr type="w" for="ch" forName="divider" refType="w"/>
              <dgm:constr type="h" for="ch" forName="divider" refType="w" fact="0.2"/>
              <dgm:constr type="h" for="ch" forName="divider" refType="h" op="gte" fact="0.2"/>
              <dgm:constr type="h" for="ch" forName="divider" refType="h" op="lte" fact="0.4"/>
              <dgm:constr type="ctrX" for="ch" forName="divider" refType="w" fact="0.5"/>
              <dgm:constr type="ctrY" for="ch" forName="divider" refType="h" fact="0.5"/>
              <dgm:constr type="w" for="ch" forName="downArrow" refType="w" fact="0.3"/>
              <dgm:constr type="h" for="ch" forName="downArrow" refType="h" fact="0.4"/>
              <dgm:constr type="r" for="ch" forName="downArrow" refType="w" fact="0.9"/>
              <dgm:constr type="t" for="ch" forName="downArrow" refType="h" fact="0.05"/>
              <dgm:constr type="rOff" for="ch" forName="downArrow" refType="w" fact="-0.02"/>
              <dgm:constr type="w" for="ch" forName="downArrowText" refType="w" fact="0.32"/>
              <dgm:constr type="h" for="ch" forName="downArrowText" refType="h" fact="0.42"/>
              <dgm:constr type="t" for="ch" forName="downArrowText"/>
              <dgm:constr type="l" for="ch" forName="downArrowText" refType="w" fact="0.15"/>
              <dgm:constr type="w" for="ch" forName="upArrow" refType="w" fact="0.3"/>
              <dgm:constr type="h" for="ch" forName="upArrow" refType="h" fact="0.4"/>
              <dgm:constr type="b" for="ch" forName="upArrow" refType="h" fact="0.95"/>
              <dgm:constr type="l" for="ch" forName="upArrow" refType="w" fact="0.1"/>
              <dgm:constr type="lOff" for="ch" forName="upArrow" refType="w" fact="0.02"/>
              <dgm:constr type="w" for="ch" forName="upArrowText" refType="w" fact="0.32"/>
              <dgm:constr type="h" for="ch" forName="upArrowText" refType="h" fact="0.42"/>
              <dgm:constr type="b" for="ch" forName="upArrowText" refType="h"/>
              <dgm:constr type="r" for="ch" forName="upArrowText" refType="w" fact="0.85"/>
              <dgm:constr type="primFontSz" for="ch" ptType="node" op="equ" val="65"/>
            </dgm:constrLst>
          </dgm:if>
          <dgm:else name="Name8">
            <dgm:constrLst>
              <dgm:constr type="w" for="ch" forName="downArrow" refType="w" fact="0.4"/>
              <dgm:constr type="h" for="ch" forName="downArrow" refType="h" fact="0.8"/>
              <dgm:constr type="r" for="ch" forName="downArrow" refType="w" fact="0.98"/>
              <dgm:constr type="t" for="ch" forName="downArrow" refType="h" fact="0.05"/>
              <dgm:constr type="rOff" for="ch" forName="downArrow" refType="w" fact="-0.02"/>
              <dgm:constr type="w" for="ch" forName="downArrowText" refType="w" fact="0.5"/>
              <dgm:constr type="h" for="ch" forName="downArrowText" refType="h"/>
              <dgm:constr type="t" for="ch" forName="downArrowText"/>
              <dgm:constr type="l" for="ch" forName="downArrowText"/>
              <dgm:constr type="primFontSz" for="ch" ptType="node" op="equ" val="65"/>
            </dgm:constrLst>
          </dgm:else>
        </dgm:choose>
      </dgm:else>
    </dgm:choose>
    <dgm:ruleLst/>
    <dgm:choose name="Name9">
      <dgm:if name="Name10" axis="ch" ptType="node" func="cnt" op="gte" val="2">
        <dgm:layoutNode name="divider" styleLbl="fgShp">
          <dgm:alg type="sp"/>
          <dgm:choose name="Name11">
            <dgm:if name="Name12" func="var" arg="dir" op="equ" val="norm">
              <dgm:shape xmlns:r="http://schemas.openxmlformats.org/officeDocument/2006/relationships" rot="-5" type="mathMinus" r:blip="">
                <dgm:adjLst/>
              </dgm:shape>
            </dgm:if>
            <dgm:else name="Name13">
              <dgm:shape xmlns:r="http://schemas.openxmlformats.org/officeDocument/2006/relationships" rot="5" type="mathMinus" r:blip="">
                <dgm:adjLst/>
              </dgm:shape>
            </dgm:else>
          </dgm:choose>
          <dgm:presOf/>
          <dgm:constrLst/>
          <dgm:ruleLst/>
        </dgm:layoutNode>
      </dgm:if>
      <dgm:else name="Name14"/>
    </dgm:choose>
    <dgm:forEach name="Name15" axis="ch" ptType="node"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forEach name="Name16" axis="ch" ptType="node" st="2" cnt="1">
      <dgm:layoutNode name="upArrow" styleLbl="node1">
        <dgm:alg type="sp"/>
        <dgm:shape xmlns:r="http://schemas.openxmlformats.org/officeDocument/2006/relationships" type="upArrow" r:blip="">
          <dgm:adjLst/>
        </dgm:shape>
        <dgm:presOf/>
        <dgm:constrLst/>
        <dgm:ruleLst/>
      </dgm:layoutNode>
      <dgm:layoutNode name="upArrowText" styleLbl="revTx">
        <dgm:varLst>
          <dgm:bulletEnabled val="1"/>
        </dgm:varLst>
        <dgm:alg type="tx">
          <dgm:param type="txAnchorVertCh" val="mid"/>
        </dgm:alg>
        <dgm:shape xmlns:r="http://schemas.openxmlformats.org/officeDocument/2006/relationships" type="rect" r:blip="">
          <dgm:adjLst/>
        </dgm:shape>
        <dgm:presOf axis="desOrSelf" ptType="node"/>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95300"/>
          </a:xfrm>
          <a:prstGeom prst="rect">
            <a:avLst/>
          </a:prstGeom>
        </p:spPr>
        <p:txBody>
          <a:bodyPr vert="horz" lIns="95939" tIns="47969" rIns="95939" bIns="47969" rtlCol="0"/>
          <a:lstStyle>
            <a:lvl1pPr algn="l">
              <a:defRPr sz="1300">
                <a:ea typeface="+mn-ea"/>
              </a:defRPr>
            </a:lvl1pPr>
          </a:lstStyle>
          <a:p>
            <a:pPr>
              <a:defRPr/>
            </a:pPr>
            <a:endParaRPr lang="en-GB"/>
          </a:p>
        </p:txBody>
      </p:sp>
      <p:sp>
        <p:nvSpPr>
          <p:cNvPr id="3" name="Date Placeholder 2"/>
          <p:cNvSpPr>
            <a:spLocks noGrp="1"/>
          </p:cNvSpPr>
          <p:nvPr>
            <p:ph type="dt" sz="quarter" idx="1"/>
          </p:nvPr>
        </p:nvSpPr>
        <p:spPr>
          <a:xfrm>
            <a:off x="3898900" y="0"/>
            <a:ext cx="2982913" cy="495300"/>
          </a:xfrm>
          <a:prstGeom prst="rect">
            <a:avLst/>
          </a:prstGeom>
        </p:spPr>
        <p:txBody>
          <a:bodyPr vert="horz" wrap="square" lIns="95939" tIns="47969" rIns="95939" bIns="47969" numCol="1" anchor="t" anchorCtr="0" compatLnSpc="1">
            <a:prstTxWarp prst="textNoShape">
              <a:avLst/>
            </a:prstTxWarp>
          </a:bodyPr>
          <a:lstStyle>
            <a:lvl1pPr algn="r">
              <a:defRPr sz="1300"/>
            </a:lvl1pPr>
          </a:lstStyle>
          <a:p>
            <a:fld id="{980D2B2B-8392-45C7-A3E6-4273272C57DE}" type="datetime1">
              <a:rPr lang="en-GB"/>
              <a:pPr/>
              <a:t>06/11/2013</a:t>
            </a:fld>
            <a:endParaRPr lang="en-GB"/>
          </a:p>
        </p:txBody>
      </p:sp>
      <p:sp>
        <p:nvSpPr>
          <p:cNvPr id="4" name="Footer Placeholder 3"/>
          <p:cNvSpPr>
            <a:spLocks noGrp="1"/>
          </p:cNvSpPr>
          <p:nvPr>
            <p:ph type="ftr" sz="quarter" idx="2"/>
          </p:nvPr>
        </p:nvSpPr>
        <p:spPr>
          <a:xfrm>
            <a:off x="0" y="9409113"/>
            <a:ext cx="2982913" cy="495300"/>
          </a:xfrm>
          <a:prstGeom prst="rect">
            <a:avLst/>
          </a:prstGeom>
        </p:spPr>
        <p:txBody>
          <a:bodyPr vert="horz" lIns="95939" tIns="47969" rIns="95939" bIns="47969" rtlCol="0" anchor="b"/>
          <a:lstStyle>
            <a:lvl1pPr algn="l">
              <a:defRPr sz="1300">
                <a:ea typeface="+mn-ea"/>
              </a:defRPr>
            </a:lvl1pPr>
          </a:lstStyle>
          <a:p>
            <a:pPr>
              <a:defRPr/>
            </a:pPr>
            <a:endParaRPr lang="en-GB"/>
          </a:p>
        </p:txBody>
      </p:sp>
      <p:sp>
        <p:nvSpPr>
          <p:cNvPr id="5" name="Slide Number Placeholder 4"/>
          <p:cNvSpPr>
            <a:spLocks noGrp="1"/>
          </p:cNvSpPr>
          <p:nvPr>
            <p:ph type="sldNum" sz="quarter" idx="3"/>
          </p:nvPr>
        </p:nvSpPr>
        <p:spPr>
          <a:xfrm>
            <a:off x="3898900" y="9409113"/>
            <a:ext cx="2982913" cy="495300"/>
          </a:xfrm>
          <a:prstGeom prst="rect">
            <a:avLst/>
          </a:prstGeom>
        </p:spPr>
        <p:txBody>
          <a:bodyPr vert="horz" wrap="square" lIns="95939" tIns="47969" rIns="95939" bIns="47969" numCol="1" anchor="b" anchorCtr="0" compatLnSpc="1">
            <a:prstTxWarp prst="textNoShape">
              <a:avLst/>
            </a:prstTxWarp>
          </a:bodyPr>
          <a:lstStyle>
            <a:lvl1pPr algn="r">
              <a:defRPr sz="1300"/>
            </a:lvl1pPr>
          </a:lstStyle>
          <a:p>
            <a:fld id="{6A4B5A07-928D-4A85-B302-0C0B2988F847}" type="slidenum">
              <a:rPr lang="en-GB"/>
              <a:pPr/>
              <a:t>‹#›</a:t>
            </a:fld>
            <a:endParaRPr lang="en-GB"/>
          </a:p>
        </p:txBody>
      </p:sp>
    </p:spTree>
    <p:extLst>
      <p:ext uri="{BB962C8B-B14F-4D97-AF65-F5344CB8AC3E}">
        <p14:creationId xmlns:p14="http://schemas.microsoft.com/office/powerpoint/2010/main" val="2907253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2913" cy="495300"/>
          </a:xfrm>
          <a:prstGeom prst="rect">
            <a:avLst/>
          </a:prstGeom>
        </p:spPr>
        <p:txBody>
          <a:bodyPr vert="horz" lIns="95939" tIns="47969" rIns="95939" bIns="47969" rtlCol="0"/>
          <a:lstStyle>
            <a:lvl1pPr algn="l">
              <a:defRPr sz="1300">
                <a:ea typeface="+mn-ea"/>
              </a:defRPr>
            </a:lvl1pPr>
          </a:lstStyle>
          <a:p>
            <a:pPr>
              <a:defRPr/>
            </a:pPr>
            <a:endParaRPr lang="en-GB"/>
          </a:p>
        </p:txBody>
      </p:sp>
      <p:sp>
        <p:nvSpPr>
          <p:cNvPr id="3" name="Date Placeholder 2"/>
          <p:cNvSpPr>
            <a:spLocks noGrp="1"/>
          </p:cNvSpPr>
          <p:nvPr>
            <p:ph type="dt" idx="1"/>
          </p:nvPr>
        </p:nvSpPr>
        <p:spPr>
          <a:xfrm>
            <a:off x="3898900" y="0"/>
            <a:ext cx="2982913" cy="495300"/>
          </a:xfrm>
          <a:prstGeom prst="rect">
            <a:avLst/>
          </a:prstGeom>
        </p:spPr>
        <p:txBody>
          <a:bodyPr vert="horz" wrap="square" lIns="95939" tIns="47969" rIns="95939" bIns="47969" numCol="1" anchor="t" anchorCtr="0" compatLnSpc="1">
            <a:prstTxWarp prst="textNoShape">
              <a:avLst/>
            </a:prstTxWarp>
          </a:bodyPr>
          <a:lstStyle>
            <a:lvl1pPr algn="r">
              <a:defRPr sz="1300"/>
            </a:lvl1pPr>
          </a:lstStyle>
          <a:p>
            <a:fld id="{3A679166-CEC0-4A73-ACBF-5249FA1E0F8F}" type="datetime1">
              <a:rPr lang="en-US"/>
              <a:pPr/>
              <a:t>11/6/2013</a:t>
            </a:fld>
            <a:endParaRPr lang="en-GB"/>
          </a:p>
        </p:txBody>
      </p:sp>
      <p:sp>
        <p:nvSpPr>
          <p:cNvPr id="4" name="Slide Image Placeholder 3"/>
          <p:cNvSpPr>
            <a:spLocks noGrp="1" noRot="1" noChangeAspect="1"/>
          </p:cNvSpPr>
          <p:nvPr>
            <p:ph type="sldImg" idx="2"/>
          </p:nvPr>
        </p:nvSpPr>
        <p:spPr>
          <a:xfrm>
            <a:off x="965200" y="742950"/>
            <a:ext cx="4953000" cy="3714750"/>
          </a:xfrm>
          <a:prstGeom prst="rect">
            <a:avLst/>
          </a:prstGeom>
          <a:noFill/>
          <a:ln w="12700">
            <a:solidFill>
              <a:prstClr val="black"/>
            </a:solidFill>
          </a:ln>
        </p:spPr>
        <p:txBody>
          <a:bodyPr vert="horz" lIns="95939" tIns="47969" rIns="95939" bIns="47969" rtlCol="0" anchor="ctr"/>
          <a:lstStyle/>
          <a:p>
            <a:pPr lvl="0"/>
            <a:endParaRPr lang="en-GB" noProof="0"/>
          </a:p>
        </p:txBody>
      </p:sp>
      <p:sp>
        <p:nvSpPr>
          <p:cNvPr id="5" name="Notes Placeholder 4"/>
          <p:cNvSpPr>
            <a:spLocks noGrp="1"/>
          </p:cNvSpPr>
          <p:nvPr>
            <p:ph type="body" sz="quarter" idx="3"/>
          </p:nvPr>
        </p:nvSpPr>
        <p:spPr>
          <a:xfrm>
            <a:off x="688975" y="4705350"/>
            <a:ext cx="5505450" cy="4457700"/>
          </a:xfrm>
          <a:prstGeom prst="rect">
            <a:avLst/>
          </a:prstGeom>
        </p:spPr>
        <p:txBody>
          <a:bodyPr vert="horz" wrap="square" lIns="95939" tIns="47969" rIns="95939" bIns="47969" numCol="1" anchor="t" anchorCtr="0" compatLnSpc="1">
            <a:prstTxWarp prst="textNoShape">
              <a:avLst/>
            </a:prstTxWarp>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6" name="Footer Placeholder 5"/>
          <p:cNvSpPr>
            <a:spLocks noGrp="1"/>
          </p:cNvSpPr>
          <p:nvPr>
            <p:ph type="ftr" sz="quarter" idx="4"/>
          </p:nvPr>
        </p:nvSpPr>
        <p:spPr>
          <a:xfrm>
            <a:off x="0" y="9409113"/>
            <a:ext cx="2982913" cy="495300"/>
          </a:xfrm>
          <a:prstGeom prst="rect">
            <a:avLst/>
          </a:prstGeom>
        </p:spPr>
        <p:txBody>
          <a:bodyPr vert="horz" lIns="95939" tIns="47969" rIns="95939" bIns="47969" rtlCol="0" anchor="b"/>
          <a:lstStyle>
            <a:lvl1pPr algn="l">
              <a:defRPr sz="1300">
                <a:ea typeface="+mn-ea"/>
              </a:defRPr>
            </a:lvl1pPr>
          </a:lstStyle>
          <a:p>
            <a:pPr>
              <a:defRPr/>
            </a:pPr>
            <a:endParaRPr lang="en-GB"/>
          </a:p>
        </p:txBody>
      </p:sp>
      <p:sp>
        <p:nvSpPr>
          <p:cNvPr id="7" name="Slide Number Placeholder 6"/>
          <p:cNvSpPr>
            <a:spLocks noGrp="1"/>
          </p:cNvSpPr>
          <p:nvPr>
            <p:ph type="sldNum" sz="quarter" idx="5"/>
          </p:nvPr>
        </p:nvSpPr>
        <p:spPr>
          <a:xfrm>
            <a:off x="3898900" y="9409113"/>
            <a:ext cx="2982913" cy="495300"/>
          </a:xfrm>
          <a:prstGeom prst="rect">
            <a:avLst/>
          </a:prstGeom>
        </p:spPr>
        <p:txBody>
          <a:bodyPr vert="horz" wrap="square" lIns="95939" tIns="47969" rIns="95939" bIns="47969" numCol="1" anchor="b" anchorCtr="0" compatLnSpc="1">
            <a:prstTxWarp prst="textNoShape">
              <a:avLst/>
            </a:prstTxWarp>
          </a:bodyPr>
          <a:lstStyle>
            <a:lvl1pPr algn="r">
              <a:defRPr sz="1300"/>
            </a:lvl1pPr>
          </a:lstStyle>
          <a:p>
            <a:fld id="{41A122B6-A362-40CD-AF0C-2565FD4DB1B8}" type="slidenum">
              <a:rPr lang="en-GB"/>
              <a:pPr/>
              <a:t>‹#›</a:t>
            </a:fld>
            <a:endParaRPr lang="en-GB"/>
          </a:p>
        </p:txBody>
      </p:sp>
    </p:spTree>
    <p:extLst>
      <p:ext uri="{BB962C8B-B14F-4D97-AF65-F5344CB8AC3E}">
        <p14:creationId xmlns:p14="http://schemas.microsoft.com/office/powerpoint/2010/main" val="346379592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ＭＳ Ｐゴシック" charset="-128"/>
        <a:cs typeface="ＭＳ Ｐゴシック" charset="-128"/>
      </a:defRPr>
    </a:lvl1pPr>
    <a:lvl2pPr marL="457200" algn="l" rtl="0" eaLnBrk="0" fontAlgn="base" hangingPunct="0">
      <a:spcBef>
        <a:spcPct val="30000"/>
      </a:spcBef>
      <a:spcAft>
        <a:spcPct val="0"/>
      </a:spcAft>
      <a:defRPr sz="1200" kern="1200">
        <a:solidFill>
          <a:schemeClr val="tx1"/>
        </a:solidFill>
        <a:latin typeface="+mn-lt"/>
        <a:ea typeface="ＭＳ Ｐゴシック" charset="-128"/>
        <a:cs typeface="+mn-cs"/>
      </a:defRPr>
    </a:lvl2pPr>
    <a:lvl3pPr marL="914400" algn="l" rtl="0" eaLnBrk="0" fontAlgn="base" hangingPunct="0">
      <a:spcBef>
        <a:spcPct val="30000"/>
      </a:spcBef>
      <a:spcAft>
        <a:spcPct val="0"/>
      </a:spcAft>
      <a:defRPr sz="1200" kern="1200">
        <a:solidFill>
          <a:schemeClr val="tx1"/>
        </a:solidFill>
        <a:latin typeface="+mn-lt"/>
        <a:ea typeface="ＭＳ Ｐゴシック" charset="-128"/>
        <a:cs typeface="+mn-cs"/>
      </a:defRPr>
    </a:lvl3pPr>
    <a:lvl4pPr marL="1371600" algn="l" rtl="0" eaLnBrk="0" fontAlgn="base" hangingPunct="0">
      <a:spcBef>
        <a:spcPct val="30000"/>
      </a:spcBef>
      <a:spcAft>
        <a:spcPct val="0"/>
      </a:spcAft>
      <a:defRPr sz="1200" kern="1200">
        <a:solidFill>
          <a:schemeClr val="tx1"/>
        </a:solidFill>
        <a:latin typeface="+mn-lt"/>
        <a:ea typeface="ＭＳ Ｐゴシック" charset="-128"/>
        <a:cs typeface="+mn-cs"/>
      </a:defRPr>
    </a:lvl4pPr>
    <a:lvl5pPr marL="1828800" algn="l" rtl="0" eaLnBrk="0" fontAlgn="base" hangingPunct="0">
      <a:spcBef>
        <a:spcPct val="30000"/>
      </a:spcBef>
      <a:spcAft>
        <a:spcPct val="0"/>
      </a:spcAft>
      <a:defRPr sz="1200" kern="1200">
        <a:solidFill>
          <a:schemeClr val="tx1"/>
        </a:solidFill>
        <a:latin typeface="+mn-lt"/>
        <a:ea typeface="ＭＳ Ｐゴシック"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p:cNvSpPr>
          <p:nvPr>
            <p:ph type="sldImg"/>
          </p:nvPr>
        </p:nvSpPr>
        <p:spPr bwMode="auto">
          <a:noFill/>
          <a:ln>
            <a:solidFill>
              <a:srgbClr val="000000"/>
            </a:solidFill>
            <a:miter lim="800000"/>
            <a:headEnd/>
            <a:tailEnd/>
          </a:ln>
        </p:spPr>
      </p:sp>
      <p:sp>
        <p:nvSpPr>
          <p:cNvPr id="16387" name="Notes Placeholder 2"/>
          <p:cNvSpPr>
            <a:spLocks noGrp="1"/>
          </p:cNvSpPr>
          <p:nvPr>
            <p:ph type="body" idx="1"/>
          </p:nvPr>
        </p:nvSpPr>
        <p:spPr bwMode="auto">
          <a:noFill/>
        </p:spPr>
        <p:txBody>
          <a:bodyPr/>
          <a:lstStyle/>
          <a:p>
            <a:pPr eaLnBrk="1" hangingPunct="1"/>
            <a:endParaRPr lang="en-GB" smtClean="0"/>
          </a:p>
        </p:txBody>
      </p:sp>
      <p:sp>
        <p:nvSpPr>
          <p:cNvPr id="16388" name="Slide Number Placeholder 3"/>
          <p:cNvSpPr>
            <a:spLocks noGrp="1"/>
          </p:cNvSpPr>
          <p:nvPr>
            <p:ph type="sldNum" sz="quarter" idx="5"/>
          </p:nvPr>
        </p:nvSpPr>
        <p:spPr bwMode="auto">
          <a:noFill/>
          <a:ln>
            <a:miter lim="800000"/>
            <a:headEnd/>
            <a:tailEnd/>
          </a:ln>
        </p:spPr>
        <p:txBody>
          <a:bodyPr/>
          <a:lstStyle/>
          <a:p>
            <a:fld id="{45000412-33C5-4B0F-8126-4C7321C7EFC6}" type="slidenum">
              <a:rPr lang="en-GB"/>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p:spPr>
      </p:sp>
      <p:sp>
        <p:nvSpPr>
          <p:cNvPr id="22531" name="Notes Placeholder 2"/>
          <p:cNvSpPr>
            <a:spLocks noGrp="1"/>
          </p:cNvSpPr>
          <p:nvPr>
            <p:ph type="body" idx="1"/>
          </p:nvPr>
        </p:nvSpPr>
        <p:spPr bwMode="auto">
          <a:noFill/>
        </p:spPr>
        <p:txBody>
          <a:bodyPr/>
          <a:lstStyle/>
          <a:p>
            <a:pPr eaLnBrk="1" hangingPunct="1">
              <a:spcBef>
                <a:spcPct val="0"/>
              </a:spcBef>
            </a:pPr>
            <a:endParaRPr lang="en-GB" smtClean="0"/>
          </a:p>
        </p:txBody>
      </p:sp>
      <p:sp>
        <p:nvSpPr>
          <p:cNvPr id="22532" name="Slide Number Placeholder 3"/>
          <p:cNvSpPr>
            <a:spLocks noGrp="1"/>
          </p:cNvSpPr>
          <p:nvPr>
            <p:ph type="sldNum" sz="quarter" idx="5"/>
          </p:nvPr>
        </p:nvSpPr>
        <p:spPr bwMode="auto">
          <a:noFill/>
          <a:ln>
            <a:miter lim="800000"/>
            <a:headEnd/>
            <a:tailEnd/>
          </a:ln>
        </p:spPr>
        <p:txBody>
          <a:bodyPr/>
          <a:lstStyle/>
          <a:p>
            <a:fld id="{B68898AC-4AE5-4F6B-BE3C-F5DA66614E94}" type="slidenum">
              <a:rPr lang="en-GB"/>
              <a:pPr/>
              <a:t>6</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Slide Image Placeholder 1"/>
          <p:cNvSpPr>
            <a:spLocks noGrp="1" noRot="1" noChangeAspect="1" noTextEdit="1"/>
          </p:cNvSpPr>
          <p:nvPr>
            <p:ph type="sldImg"/>
          </p:nvPr>
        </p:nvSpPr>
        <p:spPr bwMode="auto">
          <a:noFill/>
          <a:ln>
            <a:solidFill>
              <a:srgbClr val="000000"/>
            </a:solidFill>
            <a:miter lim="800000"/>
            <a:headEnd/>
            <a:tailEnd/>
          </a:ln>
        </p:spPr>
      </p:sp>
      <p:sp>
        <p:nvSpPr>
          <p:cNvPr id="29699" name="Notes Placeholder 2"/>
          <p:cNvSpPr>
            <a:spLocks noGrp="1"/>
          </p:cNvSpPr>
          <p:nvPr>
            <p:ph type="body" idx="1"/>
          </p:nvPr>
        </p:nvSpPr>
        <p:spPr bwMode="auto">
          <a:noFill/>
        </p:spPr>
        <p:txBody>
          <a:bodyPr/>
          <a:lstStyle/>
          <a:p>
            <a:pPr eaLnBrk="1" hangingPunct="1">
              <a:spcBef>
                <a:spcPct val="0"/>
              </a:spcBef>
            </a:pPr>
            <a:endParaRPr lang="en-GB" smtClean="0"/>
          </a:p>
        </p:txBody>
      </p:sp>
      <p:sp>
        <p:nvSpPr>
          <p:cNvPr id="29700" name="Slide Number Placeholder 3"/>
          <p:cNvSpPr>
            <a:spLocks noGrp="1"/>
          </p:cNvSpPr>
          <p:nvPr>
            <p:ph type="sldNum" sz="quarter" idx="5"/>
          </p:nvPr>
        </p:nvSpPr>
        <p:spPr bwMode="auto">
          <a:noFill/>
          <a:ln>
            <a:miter lim="800000"/>
            <a:headEnd/>
            <a:tailEnd/>
          </a:ln>
        </p:spPr>
        <p:txBody>
          <a:bodyPr/>
          <a:lstStyle/>
          <a:p>
            <a:fld id="{F963C1E5-B30A-48F0-8AB6-3CA571D1454F}" type="slidenum">
              <a:rPr lang="en-GB"/>
              <a:pPr/>
              <a:t>12</a:t>
            </a:fld>
            <a:endParaRPr lang="en-GB"/>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p:cNvSpPr>
          <p:nvPr>
            <p:ph type="sldImg"/>
          </p:nvPr>
        </p:nvSpPr>
        <p:spPr bwMode="auto">
          <a:noFill/>
          <a:ln>
            <a:solidFill>
              <a:srgbClr val="000000"/>
            </a:solidFill>
            <a:miter lim="800000"/>
            <a:headEnd/>
            <a:tailEnd/>
          </a:ln>
        </p:spPr>
      </p:sp>
      <p:sp>
        <p:nvSpPr>
          <p:cNvPr id="47107" name="Notes Placeholder 2"/>
          <p:cNvSpPr>
            <a:spLocks noGrp="1"/>
          </p:cNvSpPr>
          <p:nvPr>
            <p:ph type="body" idx="1"/>
          </p:nvPr>
        </p:nvSpPr>
        <p:spPr bwMode="auto">
          <a:noFill/>
        </p:spPr>
        <p:txBody>
          <a:bodyPr/>
          <a:lstStyle/>
          <a:p>
            <a:endParaRPr lang="en-GB" smtClean="0"/>
          </a:p>
        </p:txBody>
      </p:sp>
      <p:sp>
        <p:nvSpPr>
          <p:cNvPr id="47108" name="Slide Number Placeholder 3"/>
          <p:cNvSpPr>
            <a:spLocks noGrp="1"/>
          </p:cNvSpPr>
          <p:nvPr>
            <p:ph type="sldNum" sz="quarter" idx="5"/>
          </p:nvPr>
        </p:nvSpPr>
        <p:spPr bwMode="auto">
          <a:noFill/>
          <a:ln>
            <a:miter lim="800000"/>
            <a:headEnd/>
            <a:tailEnd/>
          </a:ln>
        </p:spPr>
        <p:txBody>
          <a:bodyPr/>
          <a:lstStyle/>
          <a:p>
            <a:fld id="{001DECF4-15BA-49FB-BB70-9ED7F00EBDA2}" type="slidenum">
              <a:rPr lang="en-GB"/>
              <a:pPr/>
              <a:t>28</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lvl1pPr>
              <a:defRPr/>
            </a:lvl1pPr>
          </a:lstStyle>
          <a:p>
            <a:fld id="{5C7FC7E2-32E4-499C-BE07-4E911F1B87BF}" type="datetime1">
              <a:rPr lang="en-US"/>
              <a:pPr/>
              <a:t>11/6/2013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0C4723E8-3B99-4582-B991-0AC0378F999A}" type="slidenum">
              <a:rPr lang="en-GB"/>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D1395056-E1AA-4D54-A333-2B3952ED6EF8}" type="datetime1">
              <a:rPr lang="en-US"/>
              <a:pPr/>
              <a:t>11/6/2013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A11AF081-13EB-4160-9646-D7EFD05433FD}" type="slidenum">
              <a:rPr lang="en-GB"/>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3EFC3732-92C9-445A-BD80-035CCCE783CA}" type="datetime1">
              <a:rPr lang="en-US"/>
              <a:pPr/>
              <a:t>11/6/2013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06F9F1D4-149A-4E72-A25C-88A2CB3A455F}"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lvl1pPr>
              <a:defRPr/>
            </a:lvl1pPr>
          </a:lstStyle>
          <a:p>
            <a:fld id="{22A7354A-4C09-4DC2-9637-1FD5CD42CB63}" type="datetime1">
              <a:rPr lang="en-US"/>
              <a:pPr/>
              <a:t>11/6/2013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7F1B0E7E-0D8D-4911-82CA-6100D3D8322F}" type="slidenum">
              <a:rPr lang="en-GB"/>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fld id="{AB00033D-BC7F-4384-917D-53BBB25FD43C}" type="datetime1">
              <a:rPr lang="en-US"/>
              <a:pPr/>
              <a:t>11/6/2013</a:t>
            </a:fld>
            <a:endParaRPr lang="en-GB"/>
          </a:p>
        </p:txBody>
      </p:sp>
      <p:sp>
        <p:nvSpPr>
          <p:cNvPr id="5" name="Footer Placeholder 4"/>
          <p:cNvSpPr>
            <a:spLocks noGrp="1"/>
          </p:cNvSpPr>
          <p:nvPr>
            <p:ph type="ftr" sz="quarter" idx="11"/>
          </p:nvPr>
        </p:nvSpPr>
        <p:spPr/>
        <p:txBody>
          <a:bodyPr/>
          <a:lstStyle>
            <a:lvl1pPr>
              <a:defRPr/>
            </a:lvl1pPr>
          </a:lstStyle>
          <a:p>
            <a:pPr>
              <a:defRPr/>
            </a:pPr>
            <a:endParaRPr lang="en-GB"/>
          </a:p>
        </p:txBody>
      </p:sp>
      <p:sp>
        <p:nvSpPr>
          <p:cNvPr id="6" name="Slide Number Placeholder 5"/>
          <p:cNvSpPr>
            <a:spLocks noGrp="1"/>
          </p:cNvSpPr>
          <p:nvPr>
            <p:ph type="sldNum" sz="quarter" idx="12"/>
          </p:nvPr>
        </p:nvSpPr>
        <p:spPr/>
        <p:txBody>
          <a:bodyPr/>
          <a:lstStyle>
            <a:lvl1pPr>
              <a:defRPr/>
            </a:lvl1pPr>
          </a:lstStyle>
          <a:p>
            <a:fld id="{5A856208-3A92-44AE-A924-09FEA9CE69C2}"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3"/>
          <p:cNvSpPr>
            <a:spLocks noGrp="1"/>
          </p:cNvSpPr>
          <p:nvPr>
            <p:ph type="dt" sz="half" idx="10"/>
          </p:nvPr>
        </p:nvSpPr>
        <p:spPr/>
        <p:txBody>
          <a:bodyPr/>
          <a:lstStyle>
            <a:lvl1pPr>
              <a:defRPr/>
            </a:lvl1pPr>
          </a:lstStyle>
          <a:p>
            <a:fld id="{2635B032-1788-49D9-B58D-2FCE9A5EF6D0}" type="datetime1">
              <a:rPr lang="en-US"/>
              <a:pPr/>
              <a:t>11/6/2013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4AF7311E-8B51-4057-A961-5D2C35D6763B}"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3"/>
          <p:cNvSpPr>
            <a:spLocks noGrp="1"/>
          </p:cNvSpPr>
          <p:nvPr>
            <p:ph type="dt" sz="half" idx="10"/>
          </p:nvPr>
        </p:nvSpPr>
        <p:spPr/>
        <p:txBody>
          <a:bodyPr/>
          <a:lstStyle>
            <a:lvl1pPr>
              <a:defRPr/>
            </a:lvl1pPr>
          </a:lstStyle>
          <a:p>
            <a:fld id="{DCE84675-DEC5-4DB8-9A97-F147FF8E5436}" type="datetime1">
              <a:rPr lang="en-US"/>
              <a:pPr/>
              <a:t>11/6/2013</a:t>
            </a:fld>
            <a:endParaRPr lang="en-GB"/>
          </a:p>
        </p:txBody>
      </p:sp>
      <p:sp>
        <p:nvSpPr>
          <p:cNvPr id="8" name="Footer Placeholder 4"/>
          <p:cNvSpPr>
            <a:spLocks noGrp="1"/>
          </p:cNvSpPr>
          <p:nvPr>
            <p:ph type="ftr" sz="quarter" idx="11"/>
          </p:nvPr>
        </p:nvSpPr>
        <p:spPr/>
        <p:txBody>
          <a:bodyPr/>
          <a:lstStyle>
            <a:lvl1pPr>
              <a:defRPr/>
            </a:lvl1pPr>
          </a:lstStyle>
          <a:p>
            <a:pPr>
              <a:defRPr/>
            </a:pPr>
            <a:endParaRPr lang="en-GB"/>
          </a:p>
        </p:txBody>
      </p:sp>
      <p:sp>
        <p:nvSpPr>
          <p:cNvPr id="9" name="Slide Number Placeholder 5"/>
          <p:cNvSpPr>
            <a:spLocks noGrp="1"/>
          </p:cNvSpPr>
          <p:nvPr>
            <p:ph type="sldNum" sz="quarter" idx="12"/>
          </p:nvPr>
        </p:nvSpPr>
        <p:spPr/>
        <p:txBody>
          <a:bodyPr/>
          <a:lstStyle>
            <a:lvl1pPr>
              <a:defRPr/>
            </a:lvl1pPr>
          </a:lstStyle>
          <a:p>
            <a:fld id="{26C68E33-D074-4DA2-B2DF-1F94667CDCC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3"/>
          <p:cNvSpPr>
            <a:spLocks noGrp="1"/>
          </p:cNvSpPr>
          <p:nvPr>
            <p:ph type="dt" sz="half" idx="10"/>
          </p:nvPr>
        </p:nvSpPr>
        <p:spPr/>
        <p:txBody>
          <a:bodyPr/>
          <a:lstStyle>
            <a:lvl1pPr>
              <a:defRPr/>
            </a:lvl1pPr>
          </a:lstStyle>
          <a:p>
            <a:fld id="{9BA7EC4E-8308-4F27-829F-A2BADF51098C}" type="datetime1">
              <a:rPr lang="en-US"/>
              <a:pPr/>
              <a:t>11/6/2013</a:t>
            </a:fld>
            <a:endParaRPr lang="en-GB"/>
          </a:p>
        </p:txBody>
      </p:sp>
      <p:sp>
        <p:nvSpPr>
          <p:cNvPr id="4" name="Footer Placeholder 4"/>
          <p:cNvSpPr>
            <a:spLocks noGrp="1"/>
          </p:cNvSpPr>
          <p:nvPr>
            <p:ph type="ftr" sz="quarter" idx="11"/>
          </p:nvPr>
        </p:nvSpPr>
        <p:spPr/>
        <p:txBody>
          <a:bodyPr/>
          <a:lstStyle>
            <a:lvl1pPr>
              <a:defRPr/>
            </a:lvl1pPr>
          </a:lstStyle>
          <a:p>
            <a:pPr>
              <a:defRPr/>
            </a:pPr>
            <a:endParaRPr lang="en-GB"/>
          </a:p>
        </p:txBody>
      </p:sp>
      <p:sp>
        <p:nvSpPr>
          <p:cNvPr id="5" name="Slide Number Placeholder 5"/>
          <p:cNvSpPr>
            <a:spLocks noGrp="1"/>
          </p:cNvSpPr>
          <p:nvPr>
            <p:ph type="sldNum" sz="quarter" idx="12"/>
          </p:nvPr>
        </p:nvSpPr>
        <p:spPr/>
        <p:txBody>
          <a:bodyPr/>
          <a:lstStyle>
            <a:lvl1pPr>
              <a:defRPr/>
            </a:lvl1pPr>
          </a:lstStyle>
          <a:p>
            <a:fld id="{426B3585-C13E-4422-A055-1DB4080FB876}"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fld id="{713D3846-FA57-4781-9635-15EC39778D74}" type="datetime1">
              <a:rPr lang="en-US"/>
              <a:pPr/>
              <a:t>11/6/2013</a:t>
            </a:fld>
            <a:endParaRPr lang="en-GB"/>
          </a:p>
        </p:txBody>
      </p:sp>
      <p:sp>
        <p:nvSpPr>
          <p:cNvPr id="3" name="Footer Placeholder 4"/>
          <p:cNvSpPr>
            <a:spLocks noGrp="1"/>
          </p:cNvSpPr>
          <p:nvPr>
            <p:ph type="ftr" sz="quarter" idx="11"/>
          </p:nvPr>
        </p:nvSpPr>
        <p:spPr/>
        <p:txBody>
          <a:bodyPr/>
          <a:lstStyle>
            <a:lvl1pPr>
              <a:defRPr/>
            </a:lvl1pPr>
          </a:lstStyle>
          <a:p>
            <a:pPr>
              <a:defRPr/>
            </a:pPr>
            <a:endParaRPr lang="en-GB"/>
          </a:p>
        </p:txBody>
      </p:sp>
      <p:sp>
        <p:nvSpPr>
          <p:cNvPr id="4" name="Slide Number Placeholder 5"/>
          <p:cNvSpPr>
            <a:spLocks noGrp="1"/>
          </p:cNvSpPr>
          <p:nvPr>
            <p:ph type="sldNum" sz="quarter" idx="12"/>
          </p:nvPr>
        </p:nvSpPr>
        <p:spPr/>
        <p:txBody>
          <a:bodyPr/>
          <a:lstStyle>
            <a:lvl1pPr>
              <a:defRPr/>
            </a:lvl1pPr>
          </a:lstStyle>
          <a:p>
            <a:fld id="{38E97A07-48F9-4607-8F53-862E7DC6B7F1}"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E3010DFA-AC9C-4D9C-B29D-A995FA5ED5DA}" type="datetime1">
              <a:rPr lang="en-US"/>
              <a:pPr/>
              <a:t>11/6/2013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C5E38979-6FE8-4276-A8E6-196652A14845}"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fld id="{00E6788B-524B-45B1-A048-27E1428B39A2}" type="datetime1">
              <a:rPr lang="en-US"/>
              <a:pPr/>
              <a:t>11/6/2013</a:t>
            </a:fld>
            <a:endParaRPr lang="en-GB"/>
          </a:p>
        </p:txBody>
      </p:sp>
      <p:sp>
        <p:nvSpPr>
          <p:cNvPr id="6" name="Footer Placeholder 4"/>
          <p:cNvSpPr>
            <a:spLocks noGrp="1"/>
          </p:cNvSpPr>
          <p:nvPr>
            <p:ph type="ftr" sz="quarter" idx="11"/>
          </p:nvPr>
        </p:nvSpPr>
        <p:spPr/>
        <p:txBody>
          <a:bodyPr/>
          <a:lstStyle>
            <a:lvl1pPr>
              <a:defRPr/>
            </a:lvl1pPr>
          </a:lstStyle>
          <a:p>
            <a:pPr>
              <a:defRPr/>
            </a:pPr>
            <a:endParaRPr lang="en-GB"/>
          </a:p>
        </p:txBody>
      </p:sp>
      <p:sp>
        <p:nvSpPr>
          <p:cNvPr id="7" name="Slide Number Placeholder 5"/>
          <p:cNvSpPr>
            <a:spLocks noGrp="1"/>
          </p:cNvSpPr>
          <p:nvPr>
            <p:ph type="sldNum" sz="quarter" idx="12"/>
          </p:nvPr>
        </p:nvSpPr>
        <p:spPr/>
        <p:txBody>
          <a:bodyPr/>
          <a:lstStyle>
            <a:lvl1pPr>
              <a:defRPr/>
            </a:lvl1pPr>
          </a:lstStyle>
          <a:p>
            <a:fld id="{5ECCFB10-2BF6-4B6F-A8C2-AB923776195E}"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GB" smtClean="0"/>
          </a:p>
        </p:txBody>
      </p:sp>
      <p:sp>
        <p:nvSpPr>
          <p:cNvPr id="1027" name="Text Placeholder 2"/>
          <p:cNvSpPr>
            <a:spLocks noGrp="1"/>
          </p:cNvSpPr>
          <p:nvPr>
            <p:ph type="body" idx="1"/>
          </p:nvPr>
        </p:nvSpPr>
        <p:spPr bwMode="auto">
          <a:xfrm>
            <a:off x="457200" y="1600200"/>
            <a:ext cx="8229600" cy="4525963"/>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smtClean="0"/>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fld id="{EED9BBD8-A92D-4AE9-A89B-9A4602AE3AED}" type="datetime1">
              <a:rPr lang="en-US"/>
              <a:pPr/>
              <a:t>11/6/2013</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fontAlgn="auto">
              <a:spcBef>
                <a:spcPts val="0"/>
              </a:spcBef>
              <a:spcAft>
                <a:spcPts val="0"/>
              </a:spcAft>
              <a:defRPr sz="1200">
                <a:solidFill>
                  <a:schemeClr val="tx1">
                    <a:tint val="75000"/>
                  </a:schemeClr>
                </a:solidFill>
                <a:latin typeface="+mn-lt"/>
                <a:ea typeface="+mn-ea"/>
                <a:cs typeface="+mn-cs"/>
              </a:defRPr>
            </a:lvl1pPr>
          </a:lstStyle>
          <a:p>
            <a:pPr>
              <a:defRPr/>
            </a:pPr>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fld id="{5AF10A50-E6F4-4E64-B3ED-B964A447DEDB}" type="slidenum">
              <a:rPr lang="en-GB"/>
              <a:pPr/>
              <a:t>‹#›</a:t>
            </a:fld>
            <a:endParaRPr lang="en-GB"/>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rtl="0" eaLnBrk="0" fontAlgn="base" hangingPunct="0">
        <a:spcBef>
          <a:spcPct val="0"/>
        </a:spcBef>
        <a:spcAft>
          <a:spcPct val="0"/>
        </a:spcAft>
        <a:defRPr sz="4400" kern="1200">
          <a:solidFill>
            <a:schemeClr val="tx1"/>
          </a:solidFill>
          <a:latin typeface="+mj-lt"/>
          <a:ea typeface="ＭＳ Ｐゴシック" charset="-128"/>
          <a:cs typeface="ＭＳ Ｐゴシック" charset="-128"/>
        </a:defRPr>
      </a:lvl1pPr>
      <a:lvl2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2pPr>
      <a:lvl3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3pPr>
      <a:lvl4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4pPr>
      <a:lvl5pPr algn="ctr" rtl="0" eaLnBrk="0" fontAlgn="base" hangingPunct="0">
        <a:spcBef>
          <a:spcPct val="0"/>
        </a:spcBef>
        <a:spcAft>
          <a:spcPct val="0"/>
        </a:spcAft>
        <a:defRPr sz="4400">
          <a:solidFill>
            <a:schemeClr val="tx1"/>
          </a:solidFill>
          <a:latin typeface="Calibri" pitchFamily="34" charset="0"/>
          <a:ea typeface="ＭＳ Ｐゴシック" charset="-128"/>
          <a:cs typeface="ＭＳ Ｐゴシック" charset="-128"/>
        </a:defRPr>
      </a:lvl5pPr>
      <a:lvl6pPr marL="457200" algn="ctr" rtl="0" fontAlgn="base">
        <a:spcBef>
          <a:spcPct val="0"/>
        </a:spcBef>
        <a:spcAft>
          <a:spcPct val="0"/>
        </a:spcAft>
        <a:defRPr sz="4400">
          <a:solidFill>
            <a:schemeClr val="tx1"/>
          </a:solidFill>
          <a:latin typeface="Calibri" pitchFamily="34" charset="0"/>
        </a:defRPr>
      </a:lvl6pPr>
      <a:lvl7pPr marL="914400" algn="ctr" rtl="0" fontAlgn="base">
        <a:spcBef>
          <a:spcPct val="0"/>
        </a:spcBef>
        <a:spcAft>
          <a:spcPct val="0"/>
        </a:spcAft>
        <a:defRPr sz="4400">
          <a:solidFill>
            <a:schemeClr val="tx1"/>
          </a:solidFill>
          <a:latin typeface="Calibri" pitchFamily="34" charset="0"/>
        </a:defRPr>
      </a:lvl7pPr>
      <a:lvl8pPr marL="1371600" algn="ctr" rtl="0" fontAlgn="base">
        <a:spcBef>
          <a:spcPct val="0"/>
        </a:spcBef>
        <a:spcAft>
          <a:spcPct val="0"/>
        </a:spcAft>
        <a:defRPr sz="4400">
          <a:solidFill>
            <a:schemeClr val="tx1"/>
          </a:solidFill>
          <a:latin typeface="Calibri" pitchFamily="34" charset="0"/>
        </a:defRPr>
      </a:lvl8pPr>
      <a:lvl9pPr marL="1828800" algn="ctr" rtl="0" fontAlgn="base">
        <a:spcBef>
          <a:spcPct val="0"/>
        </a:spcBef>
        <a:spcAft>
          <a:spcPct val="0"/>
        </a:spcAft>
        <a:defRPr sz="4400">
          <a:solidFill>
            <a:schemeClr val="tx1"/>
          </a:solidFill>
          <a:latin typeface="Calibri" pitchFamily="34" charset="0"/>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ＭＳ Ｐゴシック" charset="-128"/>
          <a:cs typeface="ＭＳ Ｐゴシック" charset="-128"/>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ＭＳ Ｐゴシック" charset="-128"/>
          <a:cs typeface="+mn-cs"/>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ＭＳ Ｐゴシック" charset="-128"/>
          <a:cs typeface="+mn-cs"/>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ＭＳ Ｐゴシック" charset="-128"/>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8" Type="http://schemas.openxmlformats.org/officeDocument/2006/relationships/diagramLayout" Target="../diagrams/layout9.xml"/><Relationship Id="rId3" Type="http://schemas.openxmlformats.org/officeDocument/2006/relationships/diagramLayout" Target="../diagrams/layout8.xml"/><Relationship Id="rId7" Type="http://schemas.openxmlformats.org/officeDocument/2006/relationships/diagramData" Target="../diagrams/data9.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11" Type="http://schemas.microsoft.com/office/2007/relationships/diagramDrawing" Target="../diagrams/drawing9.xml"/><Relationship Id="rId5" Type="http://schemas.openxmlformats.org/officeDocument/2006/relationships/diagramColors" Target="../diagrams/colors8.xml"/><Relationship Id="rId10" Type="http://schemas.openxmlformats.org/officeDocument/2006/relationships/diagramColors" Target="../diagrams/colors9.xml"/><Relationship Id="rId4" Type="http://schemas.openxmlformats.org/officeDocument/2006/relationships/diagramQuickStyle" Target="../diagrams/quickStyle8.xml"/><Relationship Id="rId9" Type="http://schemas.openxmlformats.org/officeDocument/2006/relationships/diagramQuickStyle" Target="../diagrams/quickStyle9.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2.xml.rels><?xml version="1.0" encoding="UTF-8" standalone="yes"?>
<Relationships xmlns="http://schemas.openxmlformats.org/package/2006/relationships"><Relationship Id="rId3" Type="http://schemas.openxmlformats.org/officeDocument/2006/relationships/diagramData" Target="../diagrams/data11.xml"/><Relationship Id="rId7" Type="http://schemas.microsoft.com/office/2007/relationships/diagramDrawing" Target="../diagrams/drawing1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1.xml"/><Relationship Id="rId5" Type="http://schemas.openxmlformats.org/officeDocument/2006/relationships/diagramQuickStyle" Target="../diagrams/quickStyle11.xml"/><Relationship Id="rId4" Type="http://schemas.openxmlformats.org/officeDocument/2006/relationships/diagramLayout" Target="../diagrams/layout11.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6.xml.rels><?xml version="1.0" encoding="UTF-8" standalone="yes"?>
<Relationships xmlns="http://schemas.openxmlformats.org/package/2006/relationships"><Relationship Id="rId8" Type="http://schemas.openxmlformats.org/officeDocument/2006/relationships/diagramLayout" Target="../diagrams/layout15.xml"/><Relationship Id="rId3" Type="http://schemas.openxmlformats.org/officeDocument/2006/relationships/diagramLayout" Target="../diagrams/layout14.xml"/><Relationship Id="rId7" Type="http://schemas.openxmlformats.org/officeDocument/2006/relationships/diagramData" Target="../diagrams/data15.xml"/><Relationship Id="rId2" Type="http://schemas.openxmlformats.org/officeDocument/2006/relationships/diagramData" Target="../diagrams/data14.xml"/><Relationship Id="rId1" Type="http://schemas.openxmlformats.org/officeDocument/2006/relationships/slideLayout" Target="../slideLayouts/slideLayout6.xml"/><Relationship Id="rId6" Type="http://schemas.microsoft.com/office/2007/relationships/diagramDrawing" Target="../diagrams/drawing14.xml"/><Relationship Id="rId11" Type="http://schemas.microsoft.com/office/2007/relationships/diagramDrawing" Target="../diagrams/drawing15.xml"/><Relationship Id="rId5" Type="http://schemas.openxmlformats.org/officeDocument/2006/relationships/diagramColors" Target="../diagrams/colors14.xml"/><Relationship Id="rId10" Type="http://schemas.openxmlformats.org/officeDocument/2006/relationships/diagramColors" Target="../diagrams/colors15.xml"/><Relationship Id="rId4" Type="http://schemas.openxmlformats.org/officeDocument/2006/relationships/diagramQuickStyle" Target="../diagrams/quickStyle14.xml"/><Relationship Id="rId9" Type="http://schemas.openxmlformats.org/officeDocument/2006/relationships/diagramQuickStyle" Target="../diagrams/quickStyle15.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6.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6.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hyperlink" Target="mailto:michael.preston-shoot@beds.ac.uk" TargetMode="External"/><Relationship Id="rId2" Type="http://schemas.openxmlformats.org/officeDocument/2006/relationships/hyperlink" Target="mailto:s.braye@sussex.ac.uk"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alpha val="94116"/>
          </a:schemeClr>
        </a:solidFill>
        <a:effectLst/>
      </p:bgPr>
    </p:bg>
    <p:spTree>
      <p:nvGrpSpPr>
        <p:cNvPr id="1" name=""/>
        <p:cNvGrpSpPr/>
        <p:nvPr/>
      </p:nvGrpSpPr>
      <p:grpSpPr>
        <a:xfrm>
          <a:off x="0" y="0"/>
          <a:ext cx="0" cy="0"/>
          <a:chOff x="0" y="0"/>
          <a:chExt cx="0" cy="0"/>
        </a:xfrm>
      </p:grpSpPr>
      <p:sp>
        <p:nvSpPr>
          <p:cNvPr id="2050" name="Title 1"/>
          <p:cNvSpPr>
            <a:spLocks noGrp="1"/>
          </p:cNvSpPr>
          <p:nvPr>
            <p:ph type="ctrTitle"/>
          </p:nvPr>
        </p:nvSpPr>
        <p:spPr>
          <a:xfrm>
            <a:off x="714375" y="1785938"/>
            <a:ext cx="7772400" cy="2071687"/>
          </a:xfrm>
          <a:solidFill>
            <a:schemeClr val="accent1">
              <a:hueOff val="0"/>
              <a:satOff val="0"/>
              <a:lumOff val="0"/>
            </a:schemeClr>
          </a:solidFill>
          <a:ln>
            <a:solidFill>
              <a:schemeClr val="accent1">
                <a:tint val="40000"/>
                <a:hueOff val="0"/>
                <a:satOff val="0"/>
                <a:lumOff val="0"/>
              </a:schemeClr>
            </a:solidFill>
          </a:ln>
        </p:spPr>
        <p:txBody>
          <a:bodyPr/>
          <a:lstStyle/>
          <a:p>
            <a:pPr eaLnBrk="1" hangingPunct="1">
              <a:defRPr/>
            </a:pPr>
            <a:r>
              <a:rPr lang="en-GB" dirty="0" smtClean="0">
                <a:solidFill>
                  <a:schemeClr val="bg1"/>
                </a:solidFill>
                <a:ea typeface="+mj-ea"/>
                <a:cs typeface="+mj-cs"/>
              </a:rPr>
              <a:t> The Governance of </a:t>
            </a:r>
            <a:br>
              <a:rPr lang="en-GB" dirty="0" smtClean="0">
                <a:solidFill>
                  <a:schemeClr val="bg1"/>
                </a:solidFill>
                <a:ea typeface="+mj-ea"/>
                <a:cs typeface="+mj-cs"/>
              </a:rPr>
            </a:br>
            <a:r>
              <a:rPr lang="en-GB" dirty="0" smtClean="0">
                <a:solidFill>
                  <a:schemeClr val="bg1"/>
                </a:solidFill>
                <a:ea typeface="+mj-ea"/>
                <a:cs typeface="+mj-cs"/>
              </a:rPr>
              <a:t>Adult Safeguarding: </a:t>
            </a:r>
            <a:br>
              <a:rPr lang="en-GB" dirty="0" smtClean="0">
                <a:solidFill>
                  <a:schemeClr val="bg1"/>
                </a:solidFill>
                <a:ea typeface="+mj-ea"/>
                <a:cs typeface="+mj-cs"/>
              </a:rPr>
            </a:br>
            <a:r>
              <a:rPr lang="en-GB" dirty="0" smtClean="0">
                <a:solidFill>
                  <a:schemeClr val="bg1"/>
                </a:solidFill>
                <a:ea typeface="+mj-ea"/>
                <a:cs typeface="+mj-cs"/>
              </a:rPr>
              <a:t>Findings from Research</a:t>
            </a:r>
          </a:p>
        </p:txBody>
      </p:sp>
      <p:sp>
        <p:nvSpPr>
          <p:cNvPr id="3" name="Subtitle 2"/>
          <p:cNvSpPr>
            <a:spLocks noGrp="1"/>
          </p:cNvSpPr>
          <p:nvPr>
            <p:ph type="subTitle" idx="1"/>
          </p:nvPr>
        </p:nvSpPr>
        <p:spPr>
          <a:xfrm>
            <a:off x="714375" y="3857625"/>
            <a:ext cx="7786688" cy="2428875"/>
          </a:xfrm>
          <a:solidFill>
            <a:schemeClr val="bg2"/>
          </a:solidFill>
        </p:spPr>
        <p:txBody>
          <a:bodyPr>
            <a:normAutofit/>
          </a:bodyPr>
          <a:lstStyle/>
          <a:p>
            <a:pPr eaLnBrk="1" hangingPunct="1">
              <a:lnSpc>
                <a:spcPct val="90000"/>
              </a:lnSpc>
            </a:pPr>
            <a:endParaRPr lang="en-GB" sz="900" dirty="0" smtClean="0">
              <a:solidFill>
                <a:schemeClr val="tx1"/>
              </a:solidFill>
            </a:endParaRPr>
          </a:p>
          <a:p>
            <a:pPr eaLnBrk="1" hangingPunct="1">
              <a:lnSpc>
                <a:spcPct val="90000"/>
              </a:lnSpc>
            </a:pPr>
            <a:r>
              <a:rPr lang="en-GB" sz="2800" dirty="0" smtClean="0">
                <a:solidFill>
                  <a:schemeClr val="tx1"/>
                </a:solidFill>
              </a:rPr>
              <a:t>Suzy </a:t>
            </a:r>
            <a:r>
              <a:rPr lang="en-GB" sz="2800" dirty="0" err="1" smtClean="0">
                <a:solidFill>
                  <a:schemeClr val="tx1"/>
                </a:solidFill>
              </a:rPr>
              <a:t>Braye</a:t>
            </a:r>
            <a:r>
              <a:rPr lang="en-GB" sz="2800" dirty="0" smtClean="0">
                <a:solidFill>
                  <a:schemeClr val="tx1"/>
                </a:solidFill>
              </a:rPr>
              <a:t>, University of Sussex</a:t>
            </a:r>
          </a:p>
          <a:p>
            <a:pPr eaLnBrk="1" hangingPunct="1">
              <a:lnSpc>
                <a:spcPct val="90000"/>
              </a:lnSpc>
            </a:pPr>
            <a:r>
              <a:rPr lang="en-GB" sz="2800" dirty="0" smtClean="0">
                <a:solidFill>
                  <a:schemeClr val="tx1"/>
                </a:solidFill>
              </a:rPr>
              <a:t>Michael Preston-Shoot, University of Bedfordshire</a:t>
            </a:r>
          </a:p>
          <a:p>
            <a:pPr eaLnBrk="1" hangingPunct="1">
              <a:lnSpc>
                <a:spcPct val="90000"/>
              </a:lnSpc>
            </a:pPr>
            <a:endParaRPr lang="en-GB" sz="2600" dirty="0" smtClean="0">
              <a:solidFill>
                <a:schemeClr val="tx1"/>
              </a:solidFill>
            </a:endParaRPr>
          </a:p>
          <a:p>
            <a:pPr eaLnBrk="1" hangingPunct="1">
              <a:lnSpc>
                <a:spcPct val="90000"/>
              </a:lnSpc>
            </a:pPr>
            <a:r>
              <a:rPr lang="en-GB" sz="2600" dirty="0" smtClean="0">
                <a:solidFill>
                  <a:schemeClr val="tx1"/>
                </a:solidFill>
              </a:rPr>
              <a:t>Local Government Association</a:t>
            </a:r>
            <a:r>
              <a:rPr lang="en-GB" sz="2600" smtClean="0">
                <a:solidFill>
                  <a:schemeClr val="tx1"/>
                </a:solidFill>
              </a:rPr>
              <a:t>: February 2013</a:t>
            </a:r>
          </a:p>
          <a:p>
            <a:pPr eaLnBrk="1" hangingPunct="1">
              <a:lnSpc>
                <a:spcPct val="90000"/>
              </a:lnSpc>
            </a:pPr>
            <a:endParaRPr lang="en-GB" sz="3100" dirty="0" smtClean="0">
              <a:solidFill>
                <a:schemeClr val="tx1"/>
              </a:solidFill>
            </a:endParaRPr>
          </a:p>
          <a:p>
            <a:pPr eaLnBrk="1" hangingPunct="1">
              <a:lnSpc>
                <a:spcPct val="90000"/>
              </a:lnSpc>
            </a:pPr>
            <a:endParaRPr lang="en-GB" sz="2600" dirty="0" smtClean="0">
              <a:solidFill>
                <a:schemeClr val="tx1"/>
              </a:solidFill>
            </a:endParaRPr>
          </a:p>
        </p:txBody>
      </p:sp>
      <p:pic>
        <p:nvPicPr>
          <p:cNvPr id="15364" name="Picture 4"/>
          <p:cNvPicPr>
            <a:picLocks noChangeAspect="1" noChangeArrowheads="1"/>
          </p:cNvPicPr>
          <p:nvPr/>
        </p:nvPicPr>
        <p:blipFill>
          <a:blip r:embed="rId3" cstate="print"/>
          <a:srcRect/>
          <a:stretch>
            <a:fillRect/>
          </a:stretch>
        </p:blipFill>
        <p:spPr bwMode="auto">
          <a:xfrm>
            <a:off x="7072313" y="357188"/>
            <a:ext cx="1895475" cy="928687"/>
          </a:xfrm>
          <a:prstGeom prst="rect">
            <a:avLst/>
          </a:prstGeom>
          <a:noFill/>
          <a:ln w="9525">
            <a:noFill/>
            <a:miter lim="800000"/>
            <a:headEnd/>
            <a:tailEnd/>
          </a:ln>
        </p:spPr>
      </p:pic>
      <p:pic>
        <p:nvPicPr>
          <p:cNvPr id="15365" name="Picture 5"/>
          <p:cNvPicPr>
            <a:picLocks noChangeAspect="1" noChangeArrowheads="1"/>
          </p:cNvPicPr>
          <p:nvPr/>
        </p:nvPicPr>
        <p:blipFill>
          <a:blip r:embed="rId4" cstate="print"/>
          <a:srcRect/>
          <a:stretch>
            <a:fillRect/>
          </a:stretch>
        </p:blipFill>
        <p:spPr bwMode="auto">
          <a:xfrm>
            <a:off x="214313" y="285750"/>
            <a:ext cx="2184400" cy="85725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p:txBody>
          <a:bodyPr/>
          <a:lstStyle/>
          <a:p>
            <a:r>
              <a:rPr lang="en-US" smtClean="0"/>
              <a:t>Choices of focus for engagement</a:t>
            </a:r>
          </a:p>
        </p:txBody>
      </p:sp>
      <p:graphicFrame>
        <p:nvGraphicFramePr>
          <p:cNvPr id="5" name="Content Placeholder 4"/>
          <p:cNvGraphicFramePr>
            <a:graphicFrameLocks noGrp="1"/>
          </p:cNvGraphicFramePr>
          <p:nvPr>
            <p:ph idx="1"/>
          </p:nvPr>
        </p:nvGraphicFramePr>
        <p:xfrm>
          <a:off x="457200" y="2209800"/>
          <a:ext cx="4114800" cy="30479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6" name="Diagram 5"/>
          <p:cNvGraphicFramePr/>
          <p:nvPr/>
        </p:nvGraphicFramePr>
        <p:xfrm>
          <a:off x="4876800" y="2133600"/>
          <a:ext cx="4038600" cy="3276600"/>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2"/>
          <p:cNvSpPr>
            <a:spLocks noGrp="1"/>
          </p:cNvSpPr>
          <p:nvPr>
            <p:ph type="title"/>
          </p:nvPr>
        </p:nvSpPr>
        <p:spPr>
          <a:xfrm>
            <a:off x="500063" y="0"/>
            <a:ext cx="8229600" cy="1143000"/>
          </a:xfrm>
        </p:spPr>
        <p:txBody>
          <a:bodyPr/>
          <a:lstStyle/>
          <a:p>
            <a:pPr eaLnBrk="1" hangingPunct="1"/>
            <a:r>
              <a:rPr lang="en-GB" smtClean="0"/>
              <a:t>Modelling the scope</a:t>
            </a:r>
          </a:p>
        </p:txBody>
      </p:sp>
      <p:graphicFrame>
        <p:nvGraphicFramePr>
          <p:cNvPr id="5" name="Content Placeholder 4"/>
          <p:cNvGraphicFramePr>
            <a:graphicFrameLocks noGrp="1"/>
          </p:cNvGraphicFramePr>
          <p:nvPr>
            <p:ph idx="1"/>
          </p:nvPr>
        </p:nvGraphicFramePr>
        <p:xfrm>
          <a:off x="500034" y="157161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27652" name="TextBox 7"/>
          <p:cNvSpPr txBox="1">
            <a:spLocks noChangeArrowheads="1"/>
          </p:cNvSpPr>
          <p:nvPr/>
        </p:nvSpPr>
        <p:spPr bwMode="auto">
          <a:xfrm>
            <a:off x="3143250" y="1214438"/>
            <a:ext cx="2857500" cy="369887"/>
          </a:xfrm>
          <a:prstGeom prst="rect">
            <a:avLst/>
          </a:prstGeom>
          <a:noFill/>
          <a:ln w="9525">
            <a:noFill/>
            <a:miter lim="800000"/>
            <a:headEnd/>
            <a:tailEnd/>
          </a:ln>
        </p:spPr>
        <p:txBody>
          <a:bodyPr>
            <a:spAutoFit/>
          </a:bodyPr>
          <a:lstStyle/>
          <a:p>
            <a:pPr algn="ctr"/>
            <a:r>
              <a:rPr lang="en-GB"/>
              <a:t>Community engagement</a:t>
            </a:r>
          </a:p>
        </p:txBody>
      </p:sp>
      <p:sp>
        <p:nvSpPr>
          <p:cNvPr id="27653" name="TextBox 8"/>
          <p:cNvSpPr txBox="1">
            <a:spLocks noChangeArrowheads="1"/>
          </p:cNvSpPr>
          <p:nvPr/>
        </p:nvSpPr>
        <p:spPr bwMode="auto">
          <a:xfrm>
            <a:off x="3214688" y="6143625"/>
            <a:ext cx="2857500" cy="369888"/>
          </a:xfrm>
          <a:prstGeom prst="rect">
            <a:avLst/>
          </a:prstGeom>
          <a:noFill/>
          <a:ln w="9525">
            <a:noFill/>
            <a:miter lim="800000"/>
            <a:headEnd/>
            <a:tailEnd/>
          </a:ln>
        </p:spPr>
        <p:txBody>
          <a:bodyPr>
            <a:spAutoFit/>
          </a:bodyPr>
          <a:lstStyle/>
          <a:p>
            <a:pPr algn="ctr"/>
            <a:r>
              <a:rPr lang="en-GB"/>
              <a:t>Individual engagement</a:t>
            </a:r>
          </a:p>
        </p:txBody>
      </p:sp>
      <p:sp>
        <p:nvSpPr>
          <p:cNvPr id="27654" name="TextBox 9"/>
          <p:cNvSpPr txBox="1">
            <a:spLocks noChangeArrowheads="1"/>
          </p:cNvSpPr>
          <p:nvPr/>
        </p:nvSpPr>
        <p:spPr bwMode="auto">
          <a:xfrm>
            <a:off x="785813" y="3714750"/>
            <a:ext cx="1357312" cy="369888"/>
          </a:xfrm>
          <a:prstGeom prst="rect">
            <a:avLst/>
          </a:prstGeom>
          <a:noFill/>
          <a:ln w="9525">
            <a:noFill/>
            <a:miter lim="800000"/>
            <a:headEnd/>
            <a:tailEnd/>
          </a:ln>
        </p:spPr>
        <p:txBody>
          <a:bodyPr>
            <a:spAutoFit/>
          </a:bodyPr>
          <a:lstStyle/>
          <a:p>
            <a:r>
              <a:rPr lang="en-GB"/>
              <a:t>Preventive</a:t>
            </a:r>
          </a:p>
        </p:txBody>
      </p:sp>
      <p:sp>
        <p:nvSpPr>
          <p:cNvPr id="27655" name="TextBox 10"/>
          <p:cNvSpPr txBox="1">
            <a:spLocks noChangeArrowheads="1"/>
          </p:cNvSpPr>
          <p:nvPr/>
        </p:nvSpPr>
        <p:spPr bwMode="auto">
          <a:xfrm>
            <a:off x="6929438" y="3714750"/>
            <a:ext cx="1357312" cy="369888"/>
          </a:xfrm>
          <a:prstGeom prst="rect">
            <a:avLst/>
          </a:prstGeom>
          <a:noFill/>
          <a:ln w="9525">
            <a:noFill/>
            <a:miter lim="800000"/>
            <a:headEnd/>
            <a:tailEnd/>
          </a:ln>
        </p:spPr>
        <p:txBody>
          <a:bodyPr>
            <a:spAutoFit/>
          </a:bodyPr>
          <a:lstStyle/>
          <a:p>
            <a:r>
              <a:rPr lang="en-GB"/>
              <a:t>Reactive</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pPr eaLnBrk="1" hangingPunct="1"/>
            <a:r>
              <a:rPr lang="en-GB" smtClean="0"/>
              <a:t>3. Structures and membership</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3"/>
          <p:cNvPicPr>
            <a:picLocks noChangeAspect="1" noChangeArrowheads="1"/>
          </p:cNvPicPr>
          <p:nvPr/>
        </p:nvPicPr>
        <p:blipFill>
          <a:blip r:embed="rId2" cstate="print"/>
          <a:srcRect/>
          <a:stretch>
            <a:fillRect/>
          </a:stretch>
        </p:blipFill>
        <p:spPr bwMode="auto">
          <a:xfrm>
            <a:off x="0" y="285750"/>
            <a:ext cx="9359900" cy="618331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t>Expectations of member agencies</a:t>
            </a:r>
          </a:p>
        </p:txBody>
      </p:sp>
      <p:graphicFrame>
        <p:nvGraphicFramePr>
          <p:cNvPr id="4" name="Content Placeholder 3"/>
          <p:cNvGraphicFramePr>
            <a:graphicFrameLocks noGrp="1"/>
          </p:cNvGraphicFramePr>
          <p:nvPr>
            <p:ph idx="1"/>
          </p:nvPr>
        </p:nvGraphicFramePr>
        <p:xfrm>
          <a:off x="152400" y="1371600"/>
          <a:ext cx="8839200"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Title 1"/>
          <p:cNvSpPr>
            <a:spLocks noGrp="1"/>
          </p:cNvSpPr>
          <p:nvPr>
            <p:ph type="title"/>
          </p:nvPr>
        </p:nvSpPr>
        <p:spPr/>
        <p:txBody>
          <a:bodyPr/>
          <a:lstStyle/>
          <a:p>
            <a:r>
              <a:rPr lang="en-US" sz="4200" smtClean="0"/>
              <a:t>Expectations of individual members</a:t>
            </a:r>
          </a:p>
        </p:txBody>
      </p:sp>
      <p:graphicFrame>
        <p:nvGraphicFramePr>
          <p:cNvPr id="6" name="Content Placeholder 5"/>
          <p:cNvGraphicFramePr>
            <a:graphicFrameLocks noGrp="1"/>
          </p:cNvGraphicFramePr>
          <p:nvPr>
            <p:ph idx="1"/>
          </p:nvPr>
        </p:nvGraphicFramePr>
        <p:xfrm>
          <a:off x="228600" y="1600200"/>
          <a:ext cx="8458200" cy="4724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2"/>
          <p:cNvSpPr>
            <a:spLocks noGrp="1"/>
          </p:cNvSpPr>
          <p:nvPr>
            <p:ph type="title"/>
          </p:nvPr>
        </p:nvSpPr>
        <p:spPr/>
        <p:txBody>
          <a:bodyPr/>
          <a:lstStyle/>
          <a:p>
            <a:r>
              <a:rPr lang="en-US" smtClean="0"/>
              <a:t>Horizontal and vertical differentiation</a:t>
            </a:r>
          </a:p>
        </p:txBody>
      </p:sp>
      <p:graphicFrame>
        <p:nvGraphicFramePr>
          <p:cNvPr id="4" name="Diagram 3"/>
          <p:cNvGraphicFramePr/>
          <p:nvPr/>
        </p:nvGraphicFramePr>
        <p:xfrm>
          <a:off x="533400" y="2286000"/>
          <a:ext cx="3668395" cy="222945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5" name="Diagram 4"/>
          <p:cNvGraphicFramePr/>
          <p:nvPr/>
        </p:nvGraphicFramePr>
        <p:xfrm>
          <a:off x="4191000" y="3352800"/>
          <a:ext cx="4648200" cy="2982595"/>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p:txBody>
          <a:bodyPr/>
          <a:lstStyle/>
          <a:p>
            <a:endParaRPr lang="en-GB" smtClean="0"/>
          </a:p>
        </p:txBody>
      </p:sp>
      <p:graphicFrame>
        <p:nvGraphicFramePr>
          <p:cNvPr id="3" name="Diagram 2"/>
          <p:cNvGraphicFramePr/>
          <p:nvPr/>
        </p:nvGraphicFramePr>
        <p:xfrm>
          <a:off x="1143000" y="1143000"/>
          <a:ext cx="7010400" cy="5080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smtClean="0"/>
              <a:t>Structural links with </a:t>
            </a:r>
            <a:br>
              <a:rPr lang="en-US" smtClean="0"/>
            </a:br>
            <a:r>
              <a:rPr lang="en-US" smtClean="0"/>
              <a:t>external stakeholders</a:t>
            </a:r>
          </a:p>
        </p:txBody>
      </p:sp>
      <p:graphicFrame>
        <p:nvGraphicFramePr>
          <p:cNvPr id="4" name="Content Placeholder 3"/>
          <p:cNvGraphicFramePr>
            <a:graphicFrameLocks noGrp="1"/>
          </p:cNvGraphicFramePr>
          <p:nvPr>
            <p:ph idx="1"/>
          </p:nvPr>
        </p:nvGraphicFramePr>
        <p:xfrm>
          <a:off x="457200" y="1981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noChangeAspect="1"/>
          </p:cNvGraphicFramePr>
          <p:nvPr>
            <p:ph idx="1"/>
          </p:nvPr>
        </p:nvGraphicFramePr>
        <p:xfrm>
          <a:off x="-1071602" y="500042"/>
          <a:ext cx="11171043" cy="614364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pPr eaLnBrk="1" hangingPunct="1"/>
            <a:r>
              <a:rPr lang="en-GB" smtClean="0"/>
              <a:t>Our overall research aim</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endParaRPr lang="en-GB" smtClean="0"/>
          </a:p>
        </p:txBody>
      </p:sp>
      <p:graphicFrame>
        <p:nvGraphicFramePr>
          <p:cNvPr id="4" name="Content Placeholder 3"/>
          <p:cNvGraphicFramePr>
            <a:graphicFrameLocks noGrp="1"/>
          </p:cNvGraphicFramePr>
          <p:nvPr>
            <p:ph idx="1"/>
          </p:nvPr>
        </p:nvGraphicFramePr>
        <p:xfrm>
          <a:off x="304800" y="990600"/>
          <a:ext cx="8534400" cy="51355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pPr eaLnBrk="1" hangingPunct="1"/>
            <a:r>
              <a:rPr lang="en-GB" smtClean="0"/>
              <a:t>5. Rules of engagement</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smtClean="0"/>
              <a:t>Role of the chair</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smtClean="0"/>
              <a:t>Independent chairing</a:t>
            </a:r>
          </a:p>
        </p:txBody>
      </p:sp>
      <p:graphicFrame>
        <p:nvGraphicFramePr>
          <p:cNvPr id="4" name="Content Placeholder 3"/>
          <p:cNvGraphicFramePr>
            <a:graphicFrameLocks noGrp="1"/>
          </p:cNvGraphicFramePr>
          <p:nvPr>
            <p:ph idx="1"/>
          </p:nvPr>
        </p:nvGraphicFramePr>
        <p:xfrm>
          <a:off x="7620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p:txBody>
          <a:bodyPr/>
          <a:lstStyle/>
          <a:p>
            <a:r>
              <a:rPr lang="en-US" smtClean="0"/>
              <a:t>Developments on independent chair appointment processes</a:t>
            </a:r>
          </a:p>
        </p:txBody>
      </p:sp>
      <p:graphicFrame>
        <p:nvGraphicFramePr>
          <p:cNvPr id="4" name="Content Placeholder 3"/>
          <p:cNvGraphicFramePr>
            <a:graphicFrameLocks noGrp="1"/>
          </p:cNvGraphicFramePr>
          <p:nvPr>
            <p:ph idx="1"/>
          </p:nvPr>
        </p:nvGraphicFramePr>
        <p:xfrm>
          <a:off x="457200" y="18288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p:txBody>
          <a:bodyPr/>
          <a:lstStyle/>
          <a:p>
            <a:r>
              <a:rPr lang="en-US" smtClean="0"/>
              <a:t>Accountability of the </a:t>
            </a:r>
            <a:br>
              <a:rPr lang="en-US" smtClean="0"/>
            </a:br>
            <a:r>
              <a:rPr lang="en-US" smtClean="0"/>
              <a:t>independent chair</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smtClean="0"/>
              <a:t>Resources</a:t>
            </a:r>
          </a:p>
        </p:txBody>
      </p:sp>
      <p:graphicFrame>
        <p:nvGraphicFramePr>
          <p:cNvPr id="4" name="Content Placeholder 3"/>
          <p:cNvGraphicFramePr>
            <a:graphicFrameLocks noGrp="1"/>
          </p:cNvGraphicFramePr>
          <p:nvPr>
            <p:ph idx="1"/>
          </p:nvPr>
        </p:nvGraphicFramePr>
        <p:xfrm>
          <a:off x="457200" y="1600200"/>
          <a:ext cx="8458200" cy="48768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p:txBody>
          <a:bodyPr/>
          <a:lstStyle/>
          <a:p>
            <a:pPr eaLnBrk="1" hangingPunct="1"/>
            <a:r>
              <a:rPr lang="en-GB" smtClean="0"/>
              <a:t>6. Accountabilities</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6082" name="Picture 3"/>
          <p:cNvPicPr>
            <a:picLocks noChangeAspect="1"/>
          </p:cNvPicPr>
          <p:nvPr/>
        </p:nvPicPr>
        <p:blipFill>
          <a:blip r:embed="rId3" cstate="print"/>
          <a:srcRect/>
          <a:stretch>
            <a:fillRect/>
          </a:stretch>
        </p:blipFill>
        <p:spPr bwMode="auto">
          <a:xfrm>
            <a:off x="785813" y="500063"/>
            <a:ext cx="7786687" cy="5853112"/>
          </a:xfrm>
          <a:prstGeom prst="rect">
            <a:avLst/>
          </a:prstGeom>
          <a:noFill/>
          <a:ln w="9525">
            <a:noFill/>
            <a:miter lim="800000"/>
            <a:headEnd/>
            <a:tailEnd/>
          </a:ln>
        </p:spPr>
      </p:pic>
      <p:sp>
        <p:nvSpPr>
          <p:cNvPr id="3" name="Footer Placeholder 2"/>
          <p:cNvSpPr>
            <a:spLocks noGrp="1"/>
          </p:cNvSpPr>
          <p:nvPr>
            <p:ph type="ftr" sz="quarter" idx="11"/>
          </p:nvPr>
        </p:nvSpPr>
        <p:spPr>
          <a:xfrm>
            <a:off x="304800" y="6492875"/>
            <a:ext cx="4876800" cy="365125"/>
          </a:xfrm>
        </p:spPr>
        <p:txBody>
          <a:bodyPr wrap="square" numCol="1" anchorCtr="0" compatLnSpc="1">
            <a:prstTxWarp prst="textNoShape">
              <a:avLst/>
            </a:prstTxWarp>
          </a:bodyPr>
          <a:lstStyle/>
          <a:p>
            <a:pPr fontAlgn="base">
              <a:spcBef>
                <a:spcPct val="0"/>
              </a:spcBef>
              <a:spcAft>
                <a:spcPct val="0"/>
              </a:spcAft>
            </a:pPr>
            <a:r>
              <a:rPr lang="en-US" smtClean="0">
                <a:solidFill>
                  <a:srgbClr val="898989"/>
                </a:solidFill>
                <a:cs typeface="Arial" charset="0"/>
              </a:rPr>
              <a:t>Organisational structure shown with permission from the named authority</a:t>
            </a:r>
            <a:endParaRPr lang="en-GB" smtClean="0">
              <a:solidFill>
                <a:srgbClr val="898989"/>
              </a:solidFill>
              <a:cs typeface="Arial"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8130" name="Content Placeholder 3" descr="LeedsAccountabilities.JPG"/>
          <p:cNvPicPr>
            <a:picLocks noChangeAspect="1"/>
          </p:cNvPicPr>
          <p:nvPr/>
        </p:nvPicPr>
        <p:blipFill>
          <a:blip r:embed="rId2" cstate="print"/>
          <a:srcRect/>
          <a:stretch>
            <a:fillRect/>
          </a:stretch>
        </p:blipFill>
        <p:spPr bwMode="auto">
          <a:xfrm>
            <a:off x="357188" y="642938"/>
            <a:ext cx="8320087" cy="5715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pPr eaLnBrk="1" hangingPunct="1"/>
            <a:r>
              <a:rPr lang="en-GB" smtClean="0"/>
              <a:t>The governance challenge in </a:t>
            </a:r>
            <a:br>
              <a:rPr lang="en-GB" smtClean="0"/>
            </a:br>
            <a:r>
              <a:rPr lang="en-GB" smtClean="0"/>
              <a:t>adult safeguarding</a:t>
            </a:r>
          </a:p>
        </p:txBody>
      </p:sp>
      <p:graphicFrame>
        <p:nvGraphicFramePr>
          <p:cNvPr id="4" name="Content Placeholder 3"/>
          <p:cNvGraphicFramePr>
            <a:graphicFrameLocks noGrp="1"/>
          </p:cNvGraphicFramePr>
          <p:nvPr>
            <p:ph idx="1"/>
          </p:nvPr>
        </p:nvGraphicFramePr>
        <p:xfrm>
          <a:off x="500034" y="1785926"/>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p:txBody>
          <a:bodyPr/>
          <a:lstStyle/>
          <a:p>
            <a:pPr eaLnBrk="1" hangingPunct="1"/>
            <a:endParaRPr lang="en-GB" smtClean="0"/>
          </a:p>
        </p:txBody>
      </p:sp>
      <p:graphicFrame>
        <p:nvGraphicFramePr>
          <p:cNvPr id="3" name="Diagram 2"/>
          <p:cNvGraphicFramePr/>
          <p:nvPr/>
        </p:nvGraphicFramePr>
        <p:xfrm>
          <a:off x="857224" y="785794"/>
          <a:ext cx="7572428" cy="564360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p:txBody>
          <a:bodyPr/>
          <a:lstStyle/>
          <a:p>
            <a:pPr eaLnBrk="1" hangingPunct="1"/>
            <a:r>
              <a:rPr lang="en-GB" smtClean="0"/>
              <a:t>Key findings on empowerment</a:t>
            </a:r>
          </a:p>
        </p:txBody>
      </p:sp>
      <p:graphicFrame>
        <p:nvGraphicFramePr>
          <p:cNvPr id="4" name="Content Placeholder 3"/>
          <p:cNvGraphicFramePr>
            <a:graphicFrameLocks noGrp="1"/>
          </p:cNvGraphicFramePr>
          <p:nvPr>
            <p:ph idx="1"/>
          </p:nvPr>
        </p:nvGraphicFramePr>
        <p:xfrm>
          <a:off x="285720" y="1571612"/>
          <a:ext cx="8686800" cy="484030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Title 1"/>
          <p:cNvSpPr>
            <a:spLocks noGrp="1"/>
          </p:cNvSpPr>
          <p:nvPr>
            <p:ph type="title"/>
          </p:nvPr>
        </p:nvSpPr>
        <p:spPr/>
        <p:txBody>
          <a:bodyPr/>
          <a:lstStyle/>
          <a:p>
            <a:r>
              <a:rPr lang="en-US" smtClean="0"/>
              <a:t>G vE and others [2010]</a:t>
            </a:r>
          </a:p>
        </p:txBody>
      </p:sp>
      <p:sp>
        <p:nvSpPr>
          <p:cNvPr id="51203" name="Content Placeholder 2"/>
          <p:cNvSpPr>
            <a:spLocks noGrp="1"/>
          </p:cNvSpPr>
          <p:nvPr>
            <p:ph idx="1"/>
          </p:nvPr>
        </p:nvSpPr>
        <p:spPr/>
        <p:txBody>
          <a:bodyPr/>
          <a:lstStyle/>
          <a:p>
            <a:endParaRPr lang="en-GB" smtClean="0"/>
          </a:p>
        </p:txBody>
      </p:sp>
      <p:sp>
        <p:nvSpPr>
          <p:cNvPr id="4" name="Oval Callout 3"/>
          <p:cNvSpPr>
            <a:spLocks noChangeArrowheads="1"/>
          </p:cNvSpPr>
          <p:nvPr/>
        </p:nvSpPr>
        <p:spPr bwMode="auto">
          <a:xfrm>
            <a:off x="685800" y="1371600"/>
            <a:ext cx="7467600" cy="4876800"/>
          </a:xfrm>
          <a:prstGeom prst="wedgeEllipseCallout">
            <a:avLst>
              <a:gd name="adj1" fmla="val -20833"/>
              <a:gd name="adj2" fmla="val 62500"/>
            </a:avLst>
          </a:prstGeom>
          <a:gradFill rotWithShape="1">
            <a:gsLst>
              <a:gs pos="0">
                <a:srgbClr val="474890"/>
              </a:gs>
              <a:gs pos="20000">
                <a:srgbClr val="48498D"/>
              </a:gs>
              <a:gs pos="100000">
                <a:srgbClr val="35366B"/>
              </a:gs>
            </a:gsLst>
            <a:lin ang="5400000"/>
          </a:gradFill>
          <a:ln w="9525">
            <a:solidFill>
              <a:srgbClr val="505188"/>
            </a:solidFill>
            <a:miter lim="800000"/>
            <a:headEnd/>
            <a:tailEnd/>
          </a:ln>
          <a:effectLst>
            <a:outerShdw dist="23000" dir="5400000" rotWithShape="0">
              <a:srgbClr val="808080">
                <a:alpha val="34999"/>
              </a:srgbClr>
            </a:outerShdw>
          </a:effectLst>
        </p:spPr>
        <p:txBody>
          <a:bodyPr anchor="ctr"/>
          <a:lstStyle/>
          <a:p>
            <a:pPr algn="ctr"/>
            <a:endParaRPr lang="en-GB">
              <a:solidFill>
                <a:srgbClr val="FFFFFF"/>
              </a:solidFill>
              <a:latin typeface="Calibri" charset="0"/>
            </a:endParaRPr>
          </a:p>
          <a:p>
            <a:pPr algn="ctr"/>
            <a:endParaRPr lang="en-GB">
              <a:solidFill>
                <a:srgbClr val="FFFFFF"/>
              </a:solidFill>
              <a:latin typeface="Calibri" charset="0"/>
            </a:endParaRPr>
          </a:p>
          <a:p>
            <a:pPr algn="ctr"/>
            <a:endParaRPr lang="en-GB">
              <a:solidFill>
                <a:srgbClr val="FFFFFF"/>
              </a:solidFill>
              <a:latin typeface="Calibri" charset="0"/>
            </a:endParaRPr>
          </a:p>
          <a:p>
            <a:pPr algn="ctr"/>
            <a:endParaRPr lang="en-GB">
              <a:solidFill>
                <a:srgbClr val="FFFFFF"/>
              </a:solidFill>
              <a:latin typeface="Calibri" charset="0"/>
            </a:endParaRPr>
          </a:p>
          <a:p>
            <a:pPr algn="ctr"/>
            <a:endParaRPr lang="en-GB" sz="2200">
              <a:solidFill>
                <a:srgbClr val="FFFFFF"/>
              </a:solidFill>
              <a:latin typeface="Calibri" charset="0"/>
            </a:endParaRPr>
          </a:p>
          <a:p>
            <a:pPr algn="ctr"/>
            <a:r>
              <a:rPr lang="en-GB" sz="2200">
                <a:solidFill>
                  <a:srgbClr val="FFFFFF"/>
                </a:solidFill>
                <a:latin typeface="Calibri" charset="0"/>
              </a:rPr>
              <a:t>The mandate for involvement in one’s own safeguarding is further strengthened by judgement in </a:t>
            </a:r>
            <a:r>
              <a:rPr lang="en-GB" sz="2200" i="1">
                <a:solidFill>
                  <a:srgbClr val="FFFFFF"/>
                </a:solidFill>
                <a:latin typeface="Calibri" charset="0"/>
              </a:rPr>
              <a:t>G v E and others</a:t>
            </a:r>
            <a:r>
              <a:rPr lang="en-GB" sz="2200">
                <a:solidFill>
                  <a:srgbClr val="FFFFFF"/>
                </a:solidFill>
                <a:latin typeface="Calibri" charset="0"/>
              </a:rPr>
              <a:t> (EWHC 621 (Fam)(26 March 2010).</a:t>
            </a:r>
          </a:p>
          <a:p>
            <a:pPr algn="ctr"/>
            <a:endParaRPr lang="en-GB" sz="2200">
              <a:solidFill>
                <a:srgbClr val="FFFFFF"/>
              </a:solidFill>
              <a:latin typeface="Calibri" charset="0"/>
            </a:endParaRPr>
          </a:p>
          <a:p>
            <a:pPr algn="ctr"/>
            <a:r>
              <a:rPr lang="en-GB" sz="2200">
                <a:solidFill>
                  <a:srgbClr val="FFFFFF"/>
                </a:solidFill>
                <a:latin typeface="Calibri" charset="0"/>
              </a:rPr>
              <a:t>The court was very critical of the safeguarding procedures adopted by the local authority, and in particular of key meetings held without the involvement of the individual who was the subject of the safeguarding concern, and his carer.</a:t>
            </a:r>
          </a:p>
          <a:p>
            <a:pPr algn="ctr"/>
            <a:endParaRPr lang="en-GB">
              <a:solidFill>
                <a:srgbClr val="FFFFFF"/>
              </a:solidFill>
              <a:latin typeface="Calibri" charset="0"/>
            </a:endParaRPr>
          </a:p>
          <a:p>
            <a:pPr algn="ctr"/>
            <a:endParaRPr lang="en-GB">
              <a:solidFill>
                <a:srgbClr val="FFFFFF"/>
              </a:solidFill>
              <a:latin typeface="Calibri" charset="0"/>
            </a:endParaRPr>
          </a:p>
          <a:p>
            <a:pPr algn="ctr"/>
            <a:endParaRPr lang="en-GB">
              <a:solidFill>
                <a:srgbClr val="FFFFFF"/>
              </a:solidFill>
              <a:latin typeface="Calibri" charset="0"/>
            </a:endParaRPr>
          </a:p>
          <a:p>
            <a:pPr algn="ctr"/>
            <a:endParaRPr lang="en-GB">
              <a:solidFill>
                <a:srgbClr val="FFFFFF"/>
              </a:solidFill>
              <a:latin typeface="Calibri" charset="0"/>
            </a:endParaRPr>
          </a:p>
          <a:p>
            <a:pPr algn="ctr"/>
            <a:endParaRPr lang="en-GB">
              <a:solidFill>
                <a:srgbClr val="FFFFFF"/>
              </a:solidFill>
              <a:latin typeface="Calibri" charset="0"/>
            </a:endParaRPr>
          </a:p>
          <a:p>
            <a:pPr algn="ctr"/>
            <a:endParaRPr lang="en-US">
              <a:solidFill>
                <a:srgbClr val="FFFFFF"/>
              </a:solidFill>
              <a:latin typeface="Calibri"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Title 1"/>
          <p:cNvSpPr>
            <a:spLocks noGrp="1"/>
          </p:cNvSpPr>
          <p:nvPr>
            <p:ph type="title"/>
          </p:nvPr>
        </p:nvSpPr>
        <p:spPr>
          <a:xfrm>
            <a:off x="457200" y="0"/>
            <a:ext cx="8229600" cy="1143000"/>
          </a:xfrm>
        </p:spPr>
        <p:txBody>
          <a:bodyPr/>
          <a:lstStyle/>
          <a:p>
            <a:r>
              <a:rPr lang="en-US" smtClean="0"/>
              <a:t>Facilitators of empowerment</a:t>
            </a:r>
          </a:p>
        </p:txBody>
      </p:sp>
      <p:graphicFrame>
        <p:nvGraphicFramePr>
          <p:cNvPr id="4" name="Content Placeholder 3"/>
          <p:cNvGraphicFramePr>
            <a:graphicFrameLocks noGrp="1"/>
          </p:cNvGraphicFramePr>
          <p:nvPr>
            <p:ph idx="1"/>
          </p:nvPr>
        </p:nvGraphicFramePr>
        <p:xfrm>
          <a:off x="457200" y="1371600"/>
          <a:ext cx="9067800" cy="5486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a:xfrm>
            <a:off x="500063" y="571500"/>
            <a:ext cx="8229600" cy="1143000"/>
          </a:xfrm>
        </p:spPr>
        <p:txBody>
          <a:bodyPr/>
          <a:lstStyle/>
          <a:p>
            <a:pPr eaLnBrk="1" hangingPunct="1"/>
            <a:r>
              <a:rPr lang="en-GB" smtClean="0"/>
              <a:t>So what does good practice in governance look like?</a:t>
            </a:r>
            <a:br>
              <a:rPr lang="en-GB" smtClean="0"/>
            </a:br>
            <a:endParaRPr lang="en-GB" smtClean="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Title 1"/>
          <p:cNvSpPr>
            <a:spLocks noGrp="1"/>
          </p:cNvSpPr>
          <p:nvPr>
            <p:ph type="title"/>
          </p:nvPr>
        </p:nvSpPr>
        <p:spPr>
          <a:xfrm>
            <a:off x="428625" y="500063"/>
            <a:ext cx="8229600" cy="1143000"/>
          </a:xfrm>
        </p:spPr>
        <p:txBody>
          <a:bodyPr/>
          <a:lstStyle/>
          <a:p>
            <a:pPr eaLnBrk="1" hangingPunct="1"/>
            <a:r>
              <a:rPr lang="en-GB" sz="3600" smtClean="0"/>
              <a:t>Good governance 1: Goals and purposes</a:t>
            </a:r>
            <a:r>
              <a:rPr lang="en-GB" smtClean="0"/>
              <a:t/>
            </a:r>
            <a:br>
              <a:rPr lang="en-GB" smtClean="0"/>
            </a:br>
            <a:endParaRPr lang="en-GB" smtClean="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Title 1"/>
          <p:cNvSpPr>
            <a:spLocks noGrp="1"/>
          </p:cNvSpPr>
          <p:nvPr>
            <p:ph type="title"/>
          </p:nvPr>
        </p:nvSpPr>
        <p:spPr/>
        <p:txBody>
          <a:bodyPr/>
          <a:lstStyle/>
          <a:p>
            <a:pPr eaLnBrk="1" hangingPunct="1"/>
            <a:r>
              <a:rPr lang="en-GB" smtClean="0"/>
              <a:t>Good governance 2: Structures </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Title 1"/>
          <p:cNvSpPr>
            <a:spLocks noGrp="1"/>
          </p:cNvSpPr>
          <p:nvPr>
            <p:ph type="title"/>
          </p:nvPr>
        </p:nvSpPr>
        <p:spPr/>
        <p:txBody>
          <a:bodyPr/>
          <a:lstStyle/>
          <a:p>
            <a:pPr eaLnBrk="1" hangingPunct="1"/>
            <a:endParaRPr lang="en-GB" smtClean="0"/>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cxnSp>
        <p:nvCxnSpPr>
          <p:cNvPr id="6" name="Straight Arrow Connector 5"/>
          <p:cNvCxnSpPr/>
          <p:nvPr/>
        </p:nvCxnSpPr>
        <p:spPr>
          <a:xfrm rot="5400000">
            <a:off x="4107657" y="3321844"/>
            <a:ext cx="1358900"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rot="5400000">
            <a:off x="1249363" y="4965700"/>
            <a:ext cx="1643062"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rot="5400000">
            <a:off x="3071019" y="4929982"/>
            <a:ext cx="1571625"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rot="5400000">
            <a:off x="5001419" y="4929982"/>
            <a:ext cx="1571625"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6" name="Straight Arrow Connector 15"/>
          <p:cNvCxnSpPr/>
          <p:nvPr/>
        </p:nvCxnSpPr>
        <p:spPr>
          <a:xfrm rot="5400000">
            <a:off x="6394451" y="4965700"/>
            <a:ext cx="1643062"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p:nvPr/>
        </p:nvCxnSpPr>
        <p:spPr>
          <a:xfrm>
            <a:off x="1785938" y="5500688"/>
            <a:ext cx="1214437"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p:nvPr/>
        </p:nvCxnSpPr>
        <p:spPr>
          <a:xfrm>
            <a:off x="4143375" y="5500688"/>
            <a:ext cx="1071563"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6286500" y="5500688"/>
            <a:ext cx="1214438"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p:nvPr/>
        </p:nvCxnSpPr>
        <p:spPr>
          <a:xfrm>
            <a:off x="1857375" y="5643563"/>
            <a:ext cx="3643313"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1785938" y="5786438"/>
            <a:ext cx="5643562"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p:nvPr/>
        </p:nvCxnSpPr>
        <p:spPr>
          <a:xfrm>
            <a:off x="4214813" y="5929313"/>
            <a:ext cx="1357312" cy="1587"/>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4000500" y="6000750"/>
            <a:ext cx="3214688" cy="1588"/>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cxnSp>
        <p:nvCxnSpPr>
          <p:cNvPr id="19" name="Straight Arrow Connector 18"/>
          <p:cNvCxnSpPr/>
          <p:nvPr/>
        </p:nvCxnSpPr>
        <p:spPr>
          <a:xfrm>
            <a:off x="6858000" y="2357438"/>
            <a:ext cx="142875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1" name="Straight Arrow Connector 20"/>
          <p:cNvCxnSpPr/>
          <p:nvPr/>
        </p:nvCxnSpPr>
        <p:spPr>
          <a:xfrm>
            <a:off x="7000875" y="3500438"/>
            <a:ext cx="1428750"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p:nvPr/>
        </p:nvCxnSpPr>
        <p:spPr>
          <a:xfrm rot="10800000">
            <a:off x="785813" y="2357438"/>
            <a:ext cx="1357312"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p:nvPr/>
        </p:nvCxnSpPr>
        <p:spPr>
          <a:xfrm rot="10800000">
            <a:off x="928688" y="3500438"/>
            <a:ext cx="1357312" cy="1587"/>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Title 1"/>
          <p:cNvSpPr>
            <a:spLocks noGrp="1"/>
          </p:cNvSpPr>
          <p:nvPr>
            <p:ph type="title"/>
          </p:nvPr>
        </p:nvSpPr>
        <p:spPr/>
        <p:txBody>
          <a:bodyPr/>
          <a:lstStyle/>
          <a:p>
            <a:pPr eaLnBrk="1" hangingPunct="1"/>
            <a:r>
              <a:rPr lang="en-GB" smtClean="0"/>
              <a:t>Good governance 3: Membership</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p:txBody>
          <a:bodyPr/>
          <a:lstStyle/>
          <a:p>
            <a:pPr eaLnBrk="1" hangingPunct="1"/>
            <a:r>
              <a:rPr lang="en-GB" smtClean="0"/>
              <a:t>Good governance 4: Functions</a:t>
            </a:r>
          </a:p>
        </p:txBody>
      </p:sp>
      <p:graphicFrame>
        <p:nvGraphicFramePr>
          <p:cNvPr id="4" name="Content Placeholder 3"/>
          <p:cNvGraphicFramePr>
            <a:graphicFrameLocks noGrp="1"/>
          </p:cNvGraphicFramePr>
          <p:nvPr>
            <p:ph idx="1"/>
          </p:nvPr>
        </p:nvGraphicFramePr>
        <p:xfrm>
          <a:off x="428596" y="1571612"/>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2"/>
          <p:cNvSpPr>
            <a:spLocks noGrp="1"/>
          </p:cNvSpPr>
          <p:nvPr>
            <p:ph type="title"/>
          </p:nvPr>
        </p:nvSpPr>
        <p:spPr/>
        <p:txBody>
          <a:bodyPr/>
          <a:lstStyle/>
          <a:p>
            <a:pPr eaLnBrk="1" hangingPunct="1"/>
            <a:r>
              <a:rPr lang="en-GB" smtClean="0"/>
              <a:t>Sources of data in the research</a:t>
            </a:r>
          </a:p>
        </p:txBody>
      </p:sp>
      <p:graphicFrame>
        <p:nvGraphicFramePr>
          <p:cNvPr id="5" name="Content Placeholder 4"/>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p:txBody>
          <a:bodyPr/>
          <a:lstStyle/>
          <a:p>
            <a:pPr eaLnBrk="1" hangingPunct="1"/>
            <a:r>
              <a:rPr lang="en-GB" sz="4200" smtClean="0"/>
              <a:t>Good governance 5: Accountabilities </a:t>
            </a:r>
          </a:p>
        </p:txBody>
      </p:sp>
      <p:graphicFrame>
        <p:nvGraphicFramePr>
          <p:cNvPr id="4" name="Content Placeholder 3"/>
          <p:cNvGraphicFramePr>
            <a:graphicFrameLocks noGrp="1"/>
          </p:cNvGraphicFramePr>
          <p:nvPr>
            <p:ph idx="1"/>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p:cNvSpPr>
          <p:nvPr>
            <p:ph type="title"/>
          </p:nvPr>
        </p:nvSpPr>
        <p:spPr/>
        <p:txBody>
          <a:bodyPr/>
          <a:lstStyle/>
          <a:p>
            <a:r>
              <a:rPr lang="en-GB" smtClean="0"/>
              <a:t>The Future?</a:t>
            </a:r>
          </a:p>
        </p:txBody>
      </p:sp>
      <p:sp>
        <p:nvSpPr>
          <p:cNvPr id="62467" name="Rectangle 3"/>
          <p:cNvSpPr>
            <a:spLocks noGrp="1"/>
          </p:cNvSpPr>
          <p:nvPr>
            <p:ph type="body" idx="1"/>
          </p:nvPr>
        </p:nvSpPr>
        <p:spPr/>
        <p:txBody>
          <a:bodyPr/>
          <a:lstStyle/>
          <a:p>
            <a:r>
              <a:rPr lang="en-GB" sz="2800" smtClean="0"/>
              <a:t>Draft Care and Support Bill</a:t>
            </a:r>
          </a:p>
          <a:p>
            <a:r>
              <a:rPr lang="en-GB" sz="2800" smtClean="0"/>
              <a:t>Placing LSABs on a statutory footing</a:t>
            </a:r>
          </a:p>
          <a:p>
            <a:pPr lvl="1"/>
            <a:r>
              <a:rPr lang="en-GB" sz="2400" smtClean="0"/>
              <a:t>Power to generate resources</a:t>
            </a:r>
          </a:p>
          <a:p>
            <a:pPr lvl="1"/>
            <a:r>
              <a:rPr lang="en-GB" sz="2400" smtClean="0"/>
              <a:t>Capacity to conduct announced and unannounced audits</a:t>
            </a:r>
          </a:p>
          <a:p>
            <a:r>
              <a:rPr lang="en-GB" sz="2800" smtClean="0"/>
              <a:t>Will newly configured and resourced LSABs help to hold statutory and third sector organisations accountable for the care they provide?</a:t>
            </a:r>
          </a:p>
          <a:p>
            <a:pPr lvl="1"/>
            <a:r>
              <a:rPr lang="en-GB" sz="2400" smtClean="0"/>
              <a:t>Avoiding another Winterbourne or Mid Staffordshire?</a:t>
            </a:r>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p:txBody>
          <a:bodyPr/>
          <a:lstStyle/>
          <a:p>
            <a:pPr eaLnBrk="1" hangingPunct="1"/>
            <a:r>
              <a:rPr lang="en-GB" smtClean="0"/>
              <a:t>Contact details</a:t>
            </a:r>
          </a:p>
        </p:txBody>
      </p:sp>
      <p:sp>
        <p:nvSpPr>
          <p:cNvPr id="60419" name="Content Placeholder 2"/>
          <p:cNvSpPr>
            <a:spLocks noGrp="1"/>
          </p:cNvSpPr>
          <p:nvPr>
            <p:ph idx="1"/>
          </p:nvPr>
        </p:nvSpPr>
        <p:spPr/>
        <p:txBody>
          <a:bodyPr/>
          <a:lstStyle/>
          <a:p>
            <a:pPr eaLnBrk="1" hangingPunct="1"/>
            <a:r>
              <a:rPr lang="en-GB" b="1" smtClean="0"/>
              <a:t>Suzy Braye</a:t>
            </a:r>
          </a:p>
          <a:p>
            <a:pPr lvl="1" eaLnBrk="1" hangingPunct="1">
              <a:buFont typeface="Arial" charset="0"/>
              <a:buNone/>
            </a:pPr>
            <a:r>
              <a:rPr lang="en-GB" smtClean="0"/>
              <a:t>Professor of Social Work</a:t>
            </a:r>
          </a:p>
          <a:p>
            <a:pPr lvl="1" eaLnBrk="1" hangingPunct="1">
              <a:buFont typeface="Arial" charset="0"/>
              <a:buNone/>
            </a:pPr>
            <a:r>
              <a:rPr lang="en-GB" smtClean="0"/>
              <a:t>University of Sussex</a:t>
            </a:r>
          </a:p>
          <a:p>
            <a:pPr lvl="1" eaLnBrk="1" hangingPunct="1">
              <a:buFont typeface="Arial" charset="0"/>
              <a:buNone/>
            </a:pPr>
            <a:r>
              <a:rPr lang="en-GB" smtClean="0">
                <a:hlinkClick r:id="rId2"/>
              </a:rPr>
              <a:t>s.braye@sussex.ac.uk</a:t>
            </a:r>
            <a:endParaRPr lang="en-GB" smtClean="0"/>
          </a:p>
          <a:p>
            <a:pPr eaLnBrk="1" hangingPunct="1"/>
            <a:r>
              <a:rPr lang="en-GB" b="1" smtClean="0"/>
              <a:t>Michael Preston-Shoot</a:t>
            </a:r>
          </a:p>
          <a:p>
            <a:pPr lvl="1" eaLnBrk="1" hangingPunct="1">
              <a:buFont typeface="Arial" charset="0"/>
              <a:buNone/>
            </a:pPr>
            <a:r>
              <a:rPr lang="en-GB" smtClean="0"/>
              <a:t>Dean, Faculty of Health &amp; Social Sciences</a:t>
            </a:r>
          </a:p>
          <a:p>
            <a:pPr lvl="1" eaLnBrk="1" hangingPunct="1">
              <a:buFont typeface="Arial" charset="0"/>
              <a:buNone/>
            </a:pPr>
            <a:r>
              <a:rPr lang="en-GB" smtClean="0"/>
              <a:t>University of Bedfordshire</a:t>
            </a:r>
          </a:p>
          <a:p>
            <a:pPr lvl="1" eaLnBrk="1" hangingPunct="1">
              <a:buFont typeface="Arial" charset="0"/>
              <a:buNone/>
            </a:pPr>
            <a:r>
              <a:rPr lang="en-GB" smtClean="0">
                <a:hlinkClick r:id="rId3"/>
              </a:rPr>
              <a:t>michael.preston-shoot@beds.ac.uk</a:t>
            </a:r>
            <a:endParaRPr lang="en-GB" smtClean="0"/>
          </a:p>
          <a:p>
            <a:pPr eaLnBrk="1" hangingPunct="1"/>
            <a:endParaRPr lang="en-GB"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nvGraphicFramePr>
        <p:xfrm>
          <a:off x="428625" y="1714500"/>
          <a:ext cx="8286750" cy="4456116"/>
        </p:xfrm>
        <a:graphic>
          <a:graphicData uri="http://schemas.openxmlformats.org/drawingml/2006/table">
            <a:tbl>
              <a:tblPr/>
              <a:tblGrid>
                <a:gridCol w="1657350"/>
                <a:gridCol w="1657350"/>
                <a:gridCol w="1657350"/>
                <a:gridCol w="1657350"/>
                <a:gridCol w="1657350"/>
              </a:tblGrid>
              <a:tr h="636588">
                <a:tc>
                  <a:txBody>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GB" sz="1800" b="1" i="0" u="none" strike="noStrike" cap="none" normalizeH="0" baseline="0" smtClean="0">
                        <a:ln>
                          <a:noFill/>
                        </a:ln>
                        <a:solidFill>
                          <a:srgbClr val="FFFFFF"/>
                        </a:solidFill>
                        <a:effectLst/>
                        <a:latin typeface="Calibri" charset="0"/>
                        <a:ea typeface="ＭＳ Ｐゴシック" charset="-128"/>
                        <a:cs typeface="Arial" charset="0"/>
                      </a:endParaRP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FFFFFF"/>
                          </a:solidFill>
                          <a:effectLst/>
                          <a:latin typeface="Calibri" charset="0"/>
                          <a:ea typeface="ＭＳ Ｐゴシック" charset="-128"/>
                          <a:cs typeface="Arial" charset="0"/>
                        </a:rPr>
                        <a:t>All local authorities</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c gridSpan="2">
                  <a:txBody>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n-GB" sz="1800" b="1" i="0" u="none" strike="noStrike" cap="none" normalizeH="0" baseline="0" smtClean="0">
                          <a:ln>
                            <a:noFill/>
                          </a:ln>
                          <a:solidFill>
                            <a:srgbClr val="FFFFFF"/>
                          </a:solidFill>
                          <a:effectLst/>
                          <a:latin typeface="Calibri" charset="0"/>
                          <a:ea typeface="ＭＳ Ｐゴシック" charset="-128"/>
                          <a:cs typeface="Arial" charset="0"/>
                        </a:rPr>
                        <a:t>Our sample</a:t>
                      </a:r>
                    </a:p>
                  </a:txBody>
                  <a:tcP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chemeClr val="accent1"/>
                    </a:solidFill>
                  </a:tcPr>
                </a:tc>
                <a:tc hMerge="1">
                  <a:txBody>
                    <a:bodyPr/>
                    <a:lstStyle/>
                    <a:p>
                      <a:endParaRPr lang="en-GB"/>
                    </a:p>
                  </a:txBody>
                  <a:tcPr/>
                </a:tc>
              </a:tr>
              <a:tr h="636588">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n-GB" sz="1600" b="1" i="0" u="none" strike="noStrike" cap="none" normalizeH="0" baseline="0" smtClean="0">
                          <a:ln>
                            <a:noFill/>
                          </a:ln>
                          <a:solidFill>
                            <a:srgbClr val="000000"/>
                          </a:solidFill>
                          <a:effectLst/>
                          <a:latin typeface="Lucida Grande" charset="0"/>
                          <a:ea typeface="ヒラギノ角ゴ Pro W3" charset="-128"/>
                        </a:rPr>
                        <a:t>Excellently</a:t>
                      </a:r>
                      <a:endParaRPr kumimoji="0" lang="en-GB" sz="1600" b="0" i="0" u="none" strike="noStrike" cap="none" normalizeH="0" baseline="0" smtClean="0">
                        <a:ln>
                          <a:noFill/>
                        </a:ln>
                        <a:solidFill>
                          <a:srgbClr val="000000"/>
                        </a:solidFill>
                        <a:effectLst/>
                        <a:latin typeface="Lucida Grande" charset="0"/>
                        <a:ea typeface="ヒラギノ角ゴ Pro W3" charset="-128"/>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12 </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8%</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12 </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25%</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636588">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n-GB" sz="1600" b="1" i="0" u="none" strike="noStrike" cap="none" normalizeH="0" baseline="0" smtClean="0">
                          <a:ln>
                            <a:noFill/>
                          </a:ln>
                          <a:solidFill>
                            <a:srgbClr val="000000"/>
                          </a:solidFill>
                          <a:effectLst/>
                          <a:latin typeface="Lucida Grande" charset="0"/>
                          <a:ea typeface="ヒラギノ角ゴ Pro W3" charset="-128"/>
                        </a:rPr>
                        <a:t>Well</a:t>
                      </a:r>
                      <a:endParaRPr kumimoji="0" lang="en-GB" sz="1600" b="0" i="0" u="none" strike="noStrike" cap="none" normalizeH="0" baseline="0" smtClean="0">
                        <a:ln>
                          <a:noFill/>
                        </a:ln>
                        <a:solidFill>
                          <a:srgbClr val="000000"/>
                        </a:solidFill>
                        <a:effectLst/>
                        <a:latin typeface="Lucida Grande" charset="0"/>
                        <a:ea typeface="ヒラギノ角ゴ Pro W3" charset="-128"/>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90</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59%</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21</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45%</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636588">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n-GB" sz="1600" b="1" i="0" u="none" strike="noStrike" cap="none" normalizeH="0" baseline="0" smtClean="0">
                          <a:ln>
                            <a:noFill/>
                          </a:ln>
                          <a:solidFill>
                            <a:srgbClr val="000000"/>
                          </a:solidFill>
                          <a:effectLst/>
                          <a:latin typeface="Lucida Grande" charset="0"/>
                          <a:ea typeface="ヒラギノ角ゴ Pro W3" charset="-128"/>
                        </a:rPr>
                        <a:t>Adequately</a:t>
                      </a:r>
                      <a:endParaRPr kumimoji="0" lang="en-GB" sz="1600" b="0" i="0" u="none" strike="noStrike" cap="none" normalizeH="0" baseline="0" smtClean="0">
                        <a:ln>
                          <a:noFill/>
                        </a:ln>
                        <a:solidFill>
                          <a:srgbClr val="000000"/>
                        </a:solidFill>
                        <a:effectLst/>
                        <a:latin typeface="Lucida Grande" charset="0"/>
                        <a:ea typeface="ヒラギノ角ゴ Pro W3" charset="-128"/>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45</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29%</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13</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28%</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636588">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n-GB" sz="1600" b="1" i="0" u="none" strike="noStrike" cap="none" normalizeH="0" baseline="0" smtClean="0">
                          <a:ln>
                            <a:noFill/>
                          </a:ln>
                          <a:solidFill>
                            <a:srgbClr val="000000"/>
                          </a:solidFill>
                          <a:effectLst/>
                          <a:latin typeface="Lucida Grande" charset="0"/>
                          <a:ea typeface="ヒラギノ角ゴ Pro W3" charset="-128"/>
                        </a:rPr>
                        <a:t>Poorly</a:t>
                      </a:r>
                      <a:endParaRPr kumimoji="0" lang="en-GB" sz="1600" b="0" i="0" u="none" strike="noStrike" cap="none" normalizeH="0" baseline="0" smtClean="0">
                        <a:ln>
                          <a:noFill/>
                        </a:ln>
                        <a:solidFill>
                          <a:srgbClr val="000000"/>
                        </a:solidFill>
                        <a:effectLst/>
                        <a:latin typeface="Lucida Grande" charset="0"/>
                        <a:ea typeface="ヒラギノ角ゴ Pro W3" charset="-128"/>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2</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1%</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0</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0%</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r h="636588">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r>
                        <a:rPr kumimoji="0" lang="en-GB" sz="1600" b="1" i="0" u="none" strike="noStrike" cap="none" normalizeH="0" baseline="0" smtClean="0">
                          <a:ln>
                            <a:noFill/>
                          </a:ln>
                          <a:solidFill>
                            <a:srgbClr val="000000"/>
                          </a:solidFill>
                          <a:effectLst/>
                          <a:latin typeface="Lucida Grande" charset="0"/>
                          <a:ea typeface="ヒラギノ角ゴ Pro W3" charset="-128"/>
                        </a:rPr>
                        <a:t>Not rated</a:t>
                      </a:r>
                      <a:endParaRPr kumimoji="0" lang="en-GB" sz="1600" b="0" i="0" u="none" strike="noStrike" cap="none" normalizeH="0" baseline="0" smtClean="0">
                        <a:ln>
                          <a:noFill/>
                        </a:ln>
                        <a:solidFill>
                          <a:srgbClr val="000000"/>
                        </a:solidFill>
                        <a:effectLst/>
                        <a:latin typeface="Lucida Grande" charset="0"/>
                        <a:ea typeface="ヒラギノ角ゴ Pro W3" charset="-128"/>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4 </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3%</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1</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0" i="0" u="none" strike="noStrike" cap="none" normalizeH="0" baseline="0" smtClean="0">
                          <a:ln>
                            <a:noFill/>
                          </a:ln>
                          <a:solidFill>
                            <a:srgbClr val="000000"/>
                          </a:solidFill>
                          <a:effectLst/>
                          <a:latin typeface="Lucida Grande" charset="0"/>
                          <a:ea typeface="ヒラギノ角ゴ Pro W3" charset="-128"/>
                        </a:rPr>
                        <a:t>2%</a:t>
                      </a: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1D1DA"/>
                    </a:solidFill>
                  </a:tcPr>
                </a:tc>
              </a:tr>
              <a:tr h="636588">
                <a:tc>
                  <a:txBody>
                    <a:bodyPr/>
                    <a:lstStyle/>
                    <a:p>
                      <a:pPr marL="0" marR="0" lvl="0" indent="0" algn="just" defTabSz="914400" rtl="0" eaLnBrk="1" fontAlgn="base" latinLnBrk="0" hangingPunct="1">
                        <a:lnSpc>
                          <a:spcPct val="100000"/>
                        </a:lnSpc>
                        <a:spcBef>
                          <a:spcPct val="0"/>
                        </a:spcBef>
                        <a:spcAft>
                          <a:spcPts val="1000"/>
                        </a:spcAft>
                        <a:buClrTx/>
                        <a:buSzTx/>
                        <a:buFontTx/>
                        <a:buNone/>
                        <a:tabLst/>
                      </a:pPr>
                      <a:endParaRPr kumimoji="0" lang="en-GB" sz="1100" b="0" i="0" u="none" strike="noStrike" cap="none" normalizeH="0" baseline="0" smtClean="0">
                        <a:ln>
                          <a:noFill/>
                        </a:ln>
                        <a:solidFill>
                          <a:srgbClr val="000000"/>
                        </a:solidFill>
                        <a:effectLst/>
                        <a:latin typeface="Lucida Grande" charset="0"/>
                        <a:ea typeface="ヒラギノ角ゴ Pro W3" charset="-128"/>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1" i="0" u="none" strike="noStrike" cap="none" normalizeH="0" baseline="0" smtClean="0">
                          <a:ln>
                            <a:noFill/>
                          </a:ln>
                          <a:solidFill>
                            <a:srgbClr val="000000"/>
                          </a:solidFill>
                          <a:effectLst/>
                          <a:latin typeface="Lucida Grande" charset="0"/>
                          <a:ea typeface="ヒラギノ角ゴ Pro W3" charset="-128"/>
                        </a:rPr>
                        <a:t>153</a:t>
                      </a:r>
                      <a:endParaRPr kumimoji="0" lang="en-GB" sz="1600" b="0" i="0" u="none" strike="noStrike" cap="none" normalizeH="0" baseline="0" smtClean="0">
                        <a:ln>
                          <a:noFill/>
                        </a:ln>
                        <a:solidFill>
                          <a:srgbClr val="000000"/>
                        </a:solidFill>
                        <a:effectLst/>
                        <a:latin typeface="Lucida Grande" charset="0"/>
                        <a:ea typeface="ヒラギノ角ゴ Pro W3" charset="-128"/>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1" i="0" u="none" strike="noStrike" cap="none" normalizeH="0" baseline="0" smtClean="0">
                          <a:ln>
                            <a:noFill/>
                          </a:ln>
                          <a:solidFill>
                            <a:srgbClr val="000000"/>
                          </a:solidFill>
                          <a:effectLst/>
                          <a:latin typeface="Lucida Grande" charset="0"/>
                          <a:ea typeface="ヒラギノ角ゴ Pro W3" charset="-128"/>
                        </a:rPr>
                        <a:t>100%</a:t>
                      </a:r>
                      <a:endParaRPr kumimoji="0" lang="en-GB" sz="1600" b="0" i="0" u="none" strike="noStrike" cap="none" normalizeH="0" baseline="0" smtClean="0">
                        <a:ln>
                          <a:noFill/>
                        </a:ln>
                        <a:solidFill>
                          <a:srgbClr val="000000"/>
                        </a:solidFill>
                        <a:effectLst/>
                        <a:latin typeface="Lucida Grande" charset="0"/>
                        <a:ea typeface="ヒラギノ角ゴ Pro W3" charset="-128"/>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1" i="0" u="none" strike="noStrike" cap="none" normalizeH="0" baseline="0" smtClean="0">
                          <a:ln>
                            <a:noFill/>
                          </a:ln>
                          <a:solidFill>
                            <a:srgbClr val="000000"/>
                          </a:solidFill>
                          <a:effectLst/>
                          <a:latin typeface="Lucida Grande" charset="0"/>
                          <a:ea typeface="ヒラギノ角ゴ Pro W3" charset="-128"/>
                        </a:rPr>
                        <a:t>47</a:t>
                      </a:r>
                      <a:endParaRPr kumimoji="0" lang="en-GB" sz="1600" b="0" i="0" u="none" strike="noStrike" cap="none" normalizeH="0" baseline="0" smtClean="0">
                        <a:ln>
                          <a:noFill/>
                        </a:ln>
                        <a:solidFill>
                          <a:srgbClr val="000000"/>
                        </a:solidFill>
                        <a:effectLst/>
                        <a:latin typeface="Lucida Grande" charset="0"/>
                        <a:ea typeface="ヒラギノ角ゴ Pro W3" charset="-128"/>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c>
                  <a:txBody>
                    <a:bodyPr/>
                    <a:lstStyle/>
                    <a:p>
                      <a:pPr marL="0" marR="0" lvl="0" indent="0" algn="r" defTabSz="914400" rtl="0" eaLnBrk="1" fontAlgn="base" latinLnBrk="0" hangingPunct="1">
                        <a:lnSpc>
                          <a:spcPct val="100000"/>
                        </a:lnSpc>
                        <a:spcBef>
                          <a:spcPct val="0"/>
                        </a:spcBef>
                        <a:spcAft>
                          <a:spcPts val="1000"/>
                        </a:spcAft>
                        <a:buClrTx/>
                        <a:buSzTx/>
                        <a:buFontTx/>
                        <a:buNone/>
                        <a:tabLst/>
                      </a:pPr>
                      <a:r>
                        <a:rPr kumimoji="0" lang="en-GB" sz="1600" b="1" i="0" u="none" strike="noStrike" cap="none" normalizeH="0" baseline="0" smtClean="0">
                          <a:ln>
                            <a:noFill/>
                          </a:ln>
                          <a:solidFill>
                            <a:srgbClr val="000000"/>
                          </a:solidFill>
                          <a:effectLst/>
                          <a:latin typeface="Lucida Grande" charset="0"/>
                          <a:ea typeface="ヒラギノ角ゴ Pro W3" charset="-128"/>
                        </a:rPr>
                        <a:t>100%</a:t>
                      </a:r>
                      <a:endParaRPr kumimoji="0" lang="en-GB" sz="1600" b="0" i="0" u="none" strike="noStrike" cap="none" normalizeH="0" baseline="0" smtClean="0">
                        <a:ln>
                          <a:noFill/>
                        </a:ln>
                        <a:solidFill>
                          <a:srgbClr val="000000"/>
                        </a:solidFill>
                        <a:effectLst/>
                        <a:latin typeface="Lucida Grande" charset="0"/>
                        <a:ea typeface="ヒラギノ角ゴ Pro W3" charset="-128"/>
                      </a:endParaRPr>
                    </a:p>
                  </a:txBody>
                  <a:tcPr marL="0" marR="0" marT="0" marB="0"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9ED"/>
                    </a:solidFill>
                  </a:tcPr>
                </a:tc>
              </a:tr>
            </a:tbl>
          </a:graphicData>
        </a:graphic>
      </p:graphicFrame>
      <p:sp>
        <p:nvSpPr>
          <p:cNvPr id="20530" name="Rectangle 1"/>
          <p:cNvSpPr>
            <a:spLocks noChangeArrowheads="1"/>
          </p:cNvSpPr>
          <p:nvPr/>
        </p:nvSpPr>
        <p:spPr bwMode="auto">
          <a:xfrm>
            <a:off x="428625" y="1184275"/>
            <a:ext cx="7858125" cy="338138"/>
          </a:xfrm>
          <a:prstGeom prst="rect">
            <a:avLst/>
          </a:prstGeom>
          <a:noFill/>
          <a:ln w="9525">
            <a:noFill/>
            <a:miter lim="800000"/>
            <a:headEnd/>
            <a:tailEnd/>
          </a:ln>
        </p:spPr>
        <p:txBody>
          <a:bodyPr anchor="ctr">
            <a:spAutoFit/>
          </a:bodyPr>
          <a:lstStyle/>
          <a:p>
            <a:pPr algn="just"/>
            <a:r>
              <a:rPr lang="en-GB" sz="1600" b="1">
                <a:solidFill>
                  <a:srgbClr val="000000"/>
                </a:solidFill>
                <a:latin typeface="Lucida Grande" charset="0"/>
                <a:ea typeface="ヒラギノ角ゴ Pro W3" charset="-128"/>
              </a:rPr>
              <a:t>CQC 2009 scores on outcome 7: N=153   Total sampled = 47 (31%)</a:t>
            </a:r>
            <a:endParaRPr lang="en-GB" sz="1600">
              <a:latin typeface="Calibri"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pPr eaLnBrk="1" hangingPunct="1"/>
            <a:r>
              <a:rPr lang="en-GB" smtClean="0"/>
              <a:t>Key findings on governance arrangements</a:t>
            </a:r>
          </a:p>
        </p:txBody>
      </p:sp>
      <p:graphicFrame>
        <p:nvGraphicFramePr>
          <p:cNvPr id="6" name="Content Placeholder 5"/>
          <p:cNvGraphicFramePr>
            <a:graphicFrameLocks noGrp="1"/>
          </p:cNvGraphicFramePr>
          <p:nvPr>
            <p:ph idx="1"/>
          </p:nvPr>
        </p:nvGraphicFramePr>
        <p:xfrm>
          <a:off x="500034" y="1785926"/>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p:txBody>
          <a:bodyPr/>
          <a:lstStyle/>
          <a:p>
            <a:pPr eaLnBrk="1" hangingPunct="1"/>
            <a:r>
              <a:rPr lang="en-GB" smtClean="0"/>
              <a:t>1. What are boards for? What are their purpose and mission?</a:t>
            </a:r>
          </a:p>
        </p:txBody>
      </p:sp>
      <p:sp>
        <p:nvSpPr>
          <p:cNvPr id="23555" name="Content Placeholder 2"/>
          <p:cNvSpPr>
            <a:spLocks noGrp="1"/>
          </p:cNvSpPr>
          <p:nvPr>
            <p:ph idx="1"/>
          </p:nvPr>
        </p:nvSpPr>
        <p:spPr>
          <a:xfrm>
            <a:off x="428625" y="1857375"/>
            <a:ext cx="8229600" cy="4525963"/>
          </a:xfrm>
        </p:spPr>
        <p:txBody>
          <a:bodyPr/>
          <a:lstStyle/>
          <a:p>
            <a:pPr eaLnBrk="1" hangingPunct="1"/>
            <a:r>
              <a:rPr lang="en-GB" smtClean="0"/>
              <a:t>Tension between strategic and operational purposes</a:t>
            </a:r>
          </a:p>
          <a:p>
            <a:pPr eaLnBrk="1" hangingPunct="1"/>
            <a:endParaRPr lang="en-GB" sz="1000" smtClean="0"/>
          </a:p>
          <a:p>
            <a:pPr lvl="1" eaLnBrk="1" hangingPunct="1"/>
            <a:r>
              <a:rPr lang="en-GB" sz="2600" smtClean="0"/>
              <a:t>The balance between </a:t>
            </a:r>
          </a:p>
          <a:p>
            <a:pPr lvl="1" eaLnBrk="1" hangingPunct="1">
              <a:buFont typeface="Arial" charset="0"/>
              <a:buNone/>
            </a:pPr>
            <a:r>
              <a:rPr lang="en-GB" sz="2600" smtClean="0"/>
              <a:t>	strategic &amp; operational </a:t>
            </a:r>
          </a:p>
          <a:p>
            <a:pPr lvl="1" eaLnBrk="1" hangingPunct="1">
              <a:buFont typeface="Arial" charset="0"/>
              <a:buNone/>
            </a:pPr>
            <a:r>
              <a:rPr lang="en-GB" sz="2600" smtClean="0"/>
              <a:t>	focus impacts on structure</a:t>
            </a:r>
          </a:p>
          <a:p>
            <a:pPr lvl="1" eaLnBrk="1" hangingPunct="1"/>
            <a:r>
              <a:rPr lang="en-GB" sz="2600" smtClean="0"/>
              <a:t>Structure influences </a:t>
            </a:r>
          </a:p>
          <a:p>
            <a:pPr lvl="1" eaLnBrk="1" hangingPunct="1">
              <a:buFont typeface="Arial" charset="0"/>
              <a:buNone/>
            </a:pPr>
            <a:r>
              <a:rPr lang="en-GB" sz="2600" smtClean="0"/>
              <a:t>	strategic and </a:t>
            </a:r>
          </a:p>
          <a:p>
            <a:pPr lvl="1" eaLnBrk="1" hangingPunct="1">
              <a:buFont typeface="Arial" charset="0"/>
              <a:buNone/>
            </a:pPr>
            <a:r>
              <a:rPr lang="en-GB" sz="2600" smtClean="0"/>
              <a:t>	operational capacity</a:t>
            </a:r>
          </a:p>
        </p:txBody>
      </p:sp>
      <p:graphicFrame>
        <p:nvGraphicFramePr>
          <p:cNvPr id="6" name="Diagram 5"/>
          <p:cNvGraphicFramePr/>
          <p:nvPr/>
        </p:nvGraphicFramePr>
        <p:xfrm>
          <a:off x="4357686" y="2786058"/>
          <a:ext cx="4929190" cy="35004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p:txBody>
          <a:bodyPr/>
          <a:lstStyle/>
          <a:p>
            <a:r>
              <a:rPr lang="en-US" smtClean="0"/>
              <a:t>Statements of shared principle</a:t>
            </a:r>
          </a:p>
        </p:txBody>
      </p:sp>
      <p:graphicFrame>
        <p:nvGraphicFramePr>
          <p:cNvPr id="4" name="Content Placeholder 3"/>
          <p:cNvGraphicFramePr>
            <a:graphicFrameLocks noGrp="1"/>
          </p:cNvGraphicFramePr>
          <p:nvPr>
            <p:ph idx="1"/>
          </p:nvPr>
        </p:nvGraphicFramePr>
        <p:xfrm>
          <a:off x="0" y="1417637"/>
          <a:ext cx="9448800" cy="54403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GB" smtClean="0"/>
              <a:t>2. The scope of safeguarding</a:t>
            </a:r>
          </a:p>
        </p:txBody>
      </p:sp>
      <p:sp>
        <p:nvSpPr>
          <p:cNvPr id="25603" name="Content Placeholder 2"/>
          <p:cNvSpPr>
            <a:spLocks noGrp="1"/>
          </p:cNvSpPr>
          <p:nvPr>
            <p:ph idx="1"/>
          </p:nvPr>
        </p:nvSpPr>
        <p:spPr/>
        <p:txBody>
          <a:bodyPr/>
          <a:lstStyle/>
          <a:p>
            <a:pPr eaLnBrk="1" hangingPunct="1"/>
            <a:r>
              <a:rPr lang="en-GB" smtClean="0"/>
              <a:t>The way boards express their</a:t>
            </a:r>
          </a:p>
          <a:p>
            <a:pPr eaLnBrk="1" hangingPunct="1">
              <a:buFont typeface="Arial" charset="0"/>
              <a:buNone/>
            </a:pPr>
            <a:r>
              <a:rPr lang="en-GB" smtClean="0"/>
              <a:t>	mission is related to the</a:t>
            </a:r>
          </a:p>
          <a:p>
            <a:pPr eaLnBrk="1" hangingPunct="1">
              <a:buFont typeface="Arial" charset="0"/>
              <a:buNone/>
            </a:pPr>
            <a:r>
              <a:rPr lang="en-GB" smtClean="0"/>
              <a:t>	question	of definition</a:t>
            </a:r>
          </a:p>
          <a:p>
            <a:pPr eaLnBrk="1" hangingPunct="1">
              <a:buFont typeface="Arial" charset="0"/>
              <a:buNone/>
            </a:pPr>
            <a:r>
              <a:rPr lang="en-GB" smtClean="0"/>
              <a:t>	and scope of</a:t>
            </a:r>
          </a:p>
          <a:p>
            <a:pPr eaLnBrk="1" hangingPunct="1">
              <a:buFont typeface="Arial" charset="0"/>
              <a:buNone/>
            </a:pPr>
            <a:r>
              <a:rPr lang="en-GB" smtClean="0"/>
              <a:t>	safeguarding; they </a:t>
            </a:r>
          </a:p>
          <a:p>
            <a:pPr eaLnBrk="1" hangingPunct="1">
              <a:buFont typeface="Arial" charset="0"/>
              <a:buNone/>
            </a:pPr>
            <a:r>
              <a:rPr lang="en-GB" smtClean="0"/>
              <a:t>	work more widely</a:t>
            </a:r>
          </a:p>
          <a:p>
            <a:pPr eaLnBrk="1" hangingPunct="1">
              <a:buFont typeface="Arial" charset="0"/>
              <a:buNone/>
            </a:pPr>
            <a:r>
              <a:rPr lang="en-GB" smtClean="0"/>
              <a:t>	than definitions</a:t>
            </a:r>
          </a:p>
          <a:p>
            <a:pPr eaLnBrk="1" hangingPunct="1">
              <a:buFont typeface="Arial" charset="0"/>
              <a:buNone/>
            </a:pPr>
            <a:r>
              <a:rPr lang="en-GB" smtClean="0"/>
              <a:t>	imply</a:t>
            </a:r>
          </a:p>
          <a:p>
            <a:pPr eaLnBrk="1" hangingPunct="1">
              <a:buFont typeface="Arial" charset="0"/>
              <a:buNone/>
            </a:pPr>
            <a:endParaRPr lang="en-GB" smtClean="0"/>
          </a:p>
        </p:txBody>
      </p:sp>
      <p:graphicFrame>
        <p:nvGraphicFramePr>
          <p:cNvPr id="4" name="Content Placeholder 3"/>
          <p:cNvGraphicFramePr>
            <a:graphicFrameLocks noChangeAspect="1"/>
          </p:cNvGraphicFramePr>
          <p:nvPr/>
        </p:nvGraphicFramePr>
        <p:xfrm>
          <a:off x="2214546" y="1857364"/>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1141</TotalTime>
  <Words>1662</Words>
  <Application>Microsoft Office PowerPoint</Application>
  <PresentationFormat>On-screen Show (4:3)</PresentationFormat>
  <Paragraphs>370</Paragraphs>
  <Slides>42</Slides>
  <Notes>4</Notes>
  <HiddenSlides>0</HiddenSlides>
  <MMClips>0</MMClips>
  <ScaleCrop>false</ScaleCrop>
  <HeadingPairs>
    <vt:vector size="4" baseType="variant">
      <vt:variant>
        <vt:lpstr>Theme</vt:lpstr>
      </vt:variant>
      <vt:variant>
        <vt:i4>1</vt:i4>
      </vt:variant>
      <vt:variant>
        <vt:lpstr>Slide Titles</vt:lpstr>
      </vt:variant>
      <vt:variant>
        <vt:i4>42</vt:i4>
      </vt:variant>
    </vt:vector>
  </HeadingPairs>
  <TitlesOfParts>
    <vt:vector size="43" baseType="lpstr">
      <vt:lpstr>Office Theme</vt:lpstr>
      <vt:lpstr> The Governance of  Adult Safeguarding:  Findings from Research</vt:lpstr>
      <vt:lpstr>Our overall research aim</vt:lpstr>
      <vt:lpstr>The governance challenge in  adult safeguarding</vt:lpstr>
      <vt:lpstr>Sources of data in the research</vt:lpstr>
      <vt:lpstr>PowerPoint Presentation</vt:lpstr>
      <vt:lpstr>Key findings on governance arrangements</vt:lpstr>
      <vt:lpstr>1. What are boards for? What are their purpose and mission?</vt:lpstr>
      <vt:lpstr>Statements of shared principle</vt:lpstr>
      <vt:lpstr>2. The scope of safeguarding</vt:lpstr>
      <vt:lpstr>Choices of focus for engagement</vt:lpstr>
      <vt:lpstr>Modelling the scope</vt:lpstr>
      <vt:lpstr>3. Structures and membership</vt:lpstr>
      <vt:lpstr>PowerPoint Presentation</vt:lpstr>
      <vt:lpstr>Expectations of member agencies</vt:lpstr>
      <vt:lpstr>Expectations of individual members</vt:lpstr>
      <vt:lpstr>Horizontal and vertical differentiation</vt:lpstr>
      <vt:lpstr>PowerPoint Presentation</vt:lpstr>
      <vt:lpstr>Structural links with  external stakeholders</vt:lpstr>
      <vt:lpstr>PowerPoint Presentation</vt:lpstr>
      <vt:lpstr>PowerPoint Presentation</vt:lpstr>
      <vt:lpstr>5. Rules of engagement</vt:lpstr>
      <vt:lpstr>Role of the chair</vt:lpstr>
      <vt:lpstr>Independent chairing</vt:lpstr>
      <vt:lpstr>Developments on independent chair appointment processes</vt:lpstr>
      <vt:lpstr>Accountability of the  independent chair</vt:lpstr>
      <vt:lpstr>Resources</vt:lpstr>
      <vt:lpstr>6. Accountabilities</vt:lpstr>
      <vt:lpstr>PowerPoint Presentation</vt:lpstr>
      <vt:lpstr>PowerPoint Presentation</vt:lpstr>
      <vt:lpstr>PowerPoint Presentation</vt:lpstr>
      <vt:lpstr>Key findings on empowerment</vt:lpstr>
      <vt:lpstr>G vE and others [2010]</vt:lpstr>
      <vt:lpstr>Facilitators of empowerment</vt:lpstr>
      <vt:lpstr>So what does good practice in governance look like? </vt:lpstr>
      <vt:lpstr>Good governance 1: Goals and purposes </vt:lpstr>
      <vt:lpstr>Good governance 2: Structures </vt:lpstr>
      <vt:lpstr>PowerPoint Presentation</vt:lpstr>
      <vt:lpstr>Good governance 3: Membership</vt:lpstr>
      <vt:lpstr>Good governance 4: Functions</vt:lpstr>
      <vt:lpstr>Good governance 5: Accountabilities </vt:lpstr>
      <vt:lpstr>The Future?</vt:lpstr>
      <vt:lpstr>Contact details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Safeguarding Adults Department of Health Research</dc:title>
  <dc:creator>Suzy</dc:creator>
  <cp:lastModifiedBy>Kevin Halden</cp:lastModifiedBy>
  <cp:revision>108</cp:revision>
  <cp:lastPrinted>2011-02-18T11:32:11Z</cp:lastPrinted>
  <dcterms:created xsi:type="dcterms:W3CDTF">2011-02-16T17:21:03Z</dcterms:created>
  <dcterms:modified xsi:type="dcterms:W3CDTF">2013-11-06T16:01:27Z</dcterms:modified>
</cp:coreProperties>
</file>