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5.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6.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7.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8.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9.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0.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11.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3" r:id="rId2"/>
    <p:sldMasterId id="2147483709" r:id="rId3"/>
    <p:sldMasterId id="2147483721" r:id="rId4"/>
    <p:sldMasterId id="2147483769" r:id="rId5"/>
    <p:sldMasterId id="2147483782" r:id="rId6"/>
    <p:sldMasterId id="2147483794" r:id="rId7"/>
    <p:sldMasterId id="2147483842" r:id="rId8"/>
    <p:sldMasterId id="2147483855" r:id="rId9"/>
    <p:sldMasterId id="2147483900" r:id="rId10"/>
    <p:sldMasterId id="2147483937" r:id="rId11"/>
    <p:sldMasterId id="2147483973" r:id="rId12"/>
  </p:sldMasterIdLst>
  <p:notesMasterIdLst>
    <p:notesMasterId r:id="rId49"/>
  </p:notesMasterIdLst>
  <p:handoutMasterIdLst>
    <p:handoutMasterId r:id="rId50"/>
  </p:handoutMasterIdLst>
  <p:sldIdLst>
    <p:sldId id="1774" r:id="rId13"/>
    <p:sldId id="1775" r:id="rId14"/>
    <p:sldId id="1776" r:id="rId15"/>
    <p:sldId id="1777" r:id="rId16"/>
    <p:sldId id="1778" r:id="rId17"/>
    <p:sldId id="1779" r:id="rId18"/>
    <p:sldId id="1780" r:id="rId19"/>
    <p:sldId id="1781" r:id="rId20"/>
    <p:sldId id="1782" r:id="rId21"/>
    <p:sldId id="1783" r:id="rId22"/>
    <p:sldId id="1784" r:id="rId23"/>
    <p:sldId id="1785" r:id="rId24"/>
    <p:sldId id="1786" r:id="rId25"/>
    <p:sldId id="1787" r:id="rId26"/>
    <p:sldId id="1788" r:id="rId27"/>
    <p:sldId id="1789" r:id="rId28"/>
    <p:sldId id="1790" r:id="rId29"/>
    <p:sldId id="1791" r:id="rId30"/>
    <p:sldId id="1792" r:id="rId31"/>
    <p:sldId id="1793" r:id="rId32"/>
    <p:sldId id="1794" r:id="rId33"/>
    <p:sldId id="1795" r:id="rId34"/>
    <p:sldId id="1809" r:id="rId35"/>
    <p:sldId id="1796" r:id="rId36"/>
    <p:sldId id="1797" r:id="rId37"/>
    <p:sldId id="1798" r:id="rId38"/>
    <p:sldId id="1799" r:id="rId39"/>
    <p:sldId id="1800" r:id="rId40"/>
    <p:sldId id="1801" r:id="rId41"/>
    <p:sldId id="1802" r:id="rId42"/>
    <p:sldId id="1803" r:id="rId43"/>
    <p:sldId id="1804" r:id="rId44"/>
    <p:sldId id="1805" r:id="rId45"/>
    <p:sldId id="1806" r:id="rId46"/>
    <p:sldId id="847" r:id="rId47"/>
    <p:sldId id="1807" r:id="rId48"/>
  </p:sldIdLst>
  <p:sldSz cx="9906000" cy="6858000" type="A4"/>
  <p:notesSz cx="9309100" cy="7023100"/>
  <p:defaultTextStyle>
    <a:defPPr>
      <a:defRPr lang="en-GB"/>
    </a:defPPr>
    <a:lvl1pPr algn="l" rtl="0" fontAlgn="base">
      <a:spcBef>
        <a:spcPct val="0"/>
      </a:spcBef>
      <a:spcAft>
        <a:spcPct val="0"/>
      </a:spcAft>
      <a:defRPr sz="4400" kern="1200">
        <a:solidFill>
          <a:schemeClr val="tx2"/>
        </a:solidFill>
        <a:latin typeface="Arial" charset="0"/>
        <a:ea typeface="+mn-ea"/>
        <a:cs typeface="+mn-cs"/>
      </a:defRPr>
    </a:lvl1pPr>
    <a:lvl2pPr marL="456899" algn="l" rtl="0" fontAlgn="base">
      <a:spcBef>
        <a:spcPct val="0"/>
      </a:spcBef>
      <a:spcAft>
        <a:spcPct val="0"/>
      </a:spcAft>
      <a:defRPr sz="4400" kern="1200">
        <a:solidFill>
          <a:schemeClr val="tx2"/>
        </a:solidFill>
        <a:latin typeface="Arial" charset="0"/>
        <a:ea typeface="+mn-ea"/>
        <a:cs typeface="+mn-cs"/>
      </a:defRPr>
    </a:lvl2pPr>
    <a:lvl3pPr marL="913797" algn="l" rtl="0" fontAlgn="base">
      <a:spcBef>
        <a:spcPct val="0"/>
      </a:spcBef>
      <a:spcAft>
        <a:spcPct val="0"/>
      </a:spcAft>
      <a:defRPr sz="4400" kern="1200">
        <a:solidFill>
          <a:schemeClr val="tx2"/>
        </a:solidFill>
        <a:latin typeface="Arial" charset="0"/>
        <a:ea typeface="+mn-ea"/>
        <a:cs typeface="+mn-cs"/>
      </a:defRPr>
    </a:lvl3pPr>
    <a:lvl4pPr marL="1370692" algn="l" rtl="0" fontAlgn="base">
      <a:spcBef>
        <a:spcPct val="0"/>
      </a:spcBef>
      <a:spcAft>
        <a:spcPct val="0"/>
      </a:spcAft>
      <a:defRPr sz="4400" kern="1200">
        <a:solidFill>
          <a:schemeClr val="tx2"/>
        </a:solidFill>
        <a:latin typeface="Arial" charset="0"/>
        <a:ea typeface="+mn-ea"/>
        <a:cs typeface="+mn-cs"/>
      </a:defRPr>
    </a:lvl4pPr>
    <a:lvl5pPr marL="1827593" algn="l" rtl="0" fontAlgn="base">
      <a:spcBef>
        <a:spcPct val="0"/>
      </a:spcBef>
      <a:spcAft>
        <a:spcPct val="0"/>
      </a:spcAft>
      <a:defRPr sz="4400" kern="1200">
        <a:solidFill>
          <a:schemeClr val="tx2"/>
        </a:solidFill>
        <a:latin typeface="Arial" charset="0"/>
        <a:ea typeface="+mn-ea"/>
        <a:cs typeface="+mn-cs"/>
      </a:defRPr>
    </a:lvl5pPr>
    <a:lvl6pPr marL="2284490" algn="l" defTabSz="913797" rtl="0" eaLnBrk="1" latinLnBrk="0" hangingPunct="1">
      <a:defRPr sz="4400" kern="1200">
        <a:solidFill>
          <a:schemeClr val="tx2"/>
        </a:solidFill>
        <a:latin typeface="Arial" charset="0"/>
        <a:ea typeface="+mn-ea"/>
        <a:cs typeface="+mn-cs"/>
      </a:defRPr>
    </a:lvl6pPr>
    <a:lvl7pPr marL="2741389" algn="l" defTabSz="913797" rtl="0" eaLnBrk="1" latinLnBrk="0" hangingPunct="1">
      <a:defRPr sz="4400" kern="1200">
        <a:solidFill>
          <a:schemeClr val="tx2"/>
        </a:solidFill>
        <a:latin typeface="Arial" charset="0"/>
        <a:ea typeface="+mn-ea"/>
        <a:cs typeface="+mn-cs"/>
      </a:defRPr>
    </a:lvl7pPr>
    <a:lvl8pPr marL="3198287" algn="l" defTabSz="913797" rtl="0" eaLnBrk="1" latinLnBrk="0" hangingPunct="1">
      <a:defRPr sz="4400" kern="1200">
        <a:solidFill>
          <a:schemeClr val="tx2"/>
        </a:solidFill>
        <a:latin typeface="Arial" charset="0"/>
        <a:ea typeface="+mn-ea"/>
        <a:cs typeface="+mn-cs"/>
      </a:defRPr>
    </a:lvl8pPr>
    <a:lvl9pPr marL="3655188" algn="l" defTabSz="913797" rtl="0" eaLnBrk="1" latinLnBrk="0" hangingPunct="1">
      <a:defRPr sz="44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008000"/>
    <a:srgbClr val="E0FABE"/>
    <a:srgbClr val="CDFF69"/>
    <a:srgbClr val="C6F686"/>
    <a:srgbClr val="DAFADB"/>
    <a:srgbClr val="FF0000"/>
    <a:srgbClr val="F2FFD9"/>
    <a:srgbClr val="2C6A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3918" autoAdjust="0"/>
  </p:normalViewPr>
  <p:slideViewPr>
    <p:cSldViewPr>
      <p:cViewPr>
        <p:scale>
          <a:sx n="60" d="100"/>
          <a:sy n="60" d="100"/>
        </p:scale>
        <p:origin x="-2916" y="-132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37536"/>
    </p:cViewPr>
  </p:sorterViewPr>
  <p:notesViewPr>
    <p:cSldViewPr>
      <p:cViewPr varScale="1">
        <p:scale>
          <a:sx n="80" d="100"/>
          <a:sy n="80" d="100"/>
        </p:scale>
        <p:origin x="-3288" y="-96"/>
      </p:cViewPr>
      <p:guideLst>
        <p:guide orient="horz" pos="2213"/>
        <p:guide pos="293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8" Type="http://schemas.openxmlformats.org/officeDocument/2006/relationships/slideMaster" Target="slideMasters/slideMaster8.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4034394" cy="351981"/>
          </a:xfrm>
          <a:prstGeom prst="rect">
            <a:avLst/>
          </a:prstGeom>
        </p:spPr>
        <p:txBody>
          <a:bodyPr vert="horz" lIns="92232" tIns="46116" rIns="92232" bIns="46116" rtlCol="0"/>
          <a:lstStyle>
            <a:lvl1pPr algn="l">
              <a:defRPr sz="1200"/>
            </a:lvl1pPr>
          </a:lstStyle>
          <a:p>
            <a:endParaRPr lang="en-GB"/>
          </a:p>
        </p:txBody>
      </p:sp>
      <p:sp>
        <p:nvSpPr>
          <p:cNvPr id="3" name="Date Placeholder 2"/>
          <p:cNvSpPr>
            <a:spLocks noGrp="1"/>
          </p:cNvSpPr>
          <p:nvPr>
            <p:ph type="dt" sz="quarter" idx="1"/>
          </p:nvPr>
        </p:nvSpPr>
        <p:spPr>
          <a:xfrm>
            <a:off x="5273211" y="5"/>
            <a:ext cx="4034394" cy="351981"/>
          </a:xfrm>
          <a:prstGeom prst="rect">
            <a:avLst/>
          </a:prstGeom>
        </p:spPr>
        <p:txBody>
          <a:bodyPr vert="horz" lIns="92232" tIns="46116" rIns="92232" bIns="46116" rtlCol="0"/>
          <a:lstStyle>
            <a:lvl1pPr algn="r">
              <a:defRPr sz="1200"/>
            </a:lvl1pPr>
          </a:lstStyle>
          <a:p>
            <a:fld id="{237E3931-3609-462E-BDAB-A1F3ABB03CAE}" type="datetimeFigureOut">
              <a:rPr lang="en-GB" smtClean="0"/>
              <a:pPr/>
              <a:t>29/04/2015</a:t>
            </a:fld>
            <a:endParaRPr lang="en-GB"/>
          </a:p>
        </p:txBody>
      </p:sp>
      <p:sp>
        <p:nvSpPr>
          <p:cNvPr id="4" name="Footer Placeholder 3"/>
          <p:cNvSpPr>
            <a:spLocks noGrp="1"/>
          </p:cNvSpPr>
          <p:nvPr>
            <p:ph type="ftr" sz="quarter" idx="2"/>
          </p:nvPr>
        </p:nvSpPr>
        <p:spPr>
          <a:xfrm>
            <a:off x="0" y="6671124"/>
            <a:ext cx="4034394" cy="350329"/>
          </a:xfrm>
          <a:prstGeom prst="rect">
            <a:avLst/>
          </a:prstGeom>
        </p:spPr>
        <p:txBody>
          <a:bodyPr vert="horz" lIns="92232" tIns="46116" rIns="92232" bIns="46116" rtlCol="0" anchor="b"/>
          <a:lstStyle>
            <a:lvl1pPr algn="l">
              <a:defRPr sz="1200"/>
            </a:lvl1pPr>
          </a:lstStyle>
          <a:p>
            <a:endParaRPr lang="en-GB"/>
          </a:p>
        </p:txBody>
      </p:sp>
      <p:sp>
        <p:nvSpPr>
          <p:cNvPr id="5" name="Slide Number Placeholder 4"/>
          <p:cNvSpPr>
            <a:spLocks noGrp="1"/>
          </p:cNvSpPr>
          <p:nvPr>
            <p:ph type="sldNum" sz="quarter" idx="3"/>
          </p:nvPr>
        </p:nvSpPr>
        <p:spPr>
          <a:xfrm>
            <a:off x="5273211" y="6671124"/>
            <a:ext cx="4034394" cy="350329"/>
          </a:xfrm>
          <a:prstGeom prst="rect">
            <a:avLst/>
          </a:prstGeom>
        </p:spPr>
        <p:txBody>
          <a:bodyPr vert="horz" lIns="92232" tIns="46116" rIns="92232" bIns="46116" rtlCol="0" anchor="b"/>
          <a:lstStyle>
            <a:lvl1pPr algn="r">
              <a:defRPr sz="1200"/>
            </a:lvl1pPr>
          </a:lstStyle>
          <a:p>
            <a:fld id="{9124E897-CDC2-402B-AA0A-CFAED2E777B9}" type="slidenum">
              <a:rPr lang="en-GB" smtClean="0"/>
              <a:pPr/>
              <a:t>‹#›</a:t>
            </a:fld>
            <a:endParaRPr lang="en-GB"/>
          </a:p>
        </p:txBody>
      </p:sp>
    </p:spTree>
    <p:extLst>
      <p:ext uri="{BB962C8B-B14F-4D97-AF65-F5344CB8AC3E}">
        <p14:creationId xmlns:p14="http://schemas.microsoft.com/office/powerpoint/2010/main" val="3357629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4" y="3"/>
            <a:ext cx="4034674" cy="35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2" tIns="46116" rIns="92232" bIns="46116" numCol="1" anchor="t" anchorCtr="0" compatLnSpc="1">
            <a:prstTxWarp prst="textNoShape">
              <a:avLst/>
            </a:prstTxWarp>
          </a:bodyPr>
          <a:lstStyle>
            <a:lvl1pPr>
              <a:defRPr sz="1200">
                <a:solidFill>
                  <a:schemeClr val="tx1"/>
                </a:solidFill>
              </a:defRPr>
            </a:lvl1pPr>
          </a:lstStyle>
          <a:p>
            <a:endParaRPr lang="en-US"/>
          </a:p>
        </p:txBody>
      </p:sp>
      <p:sp>
        <p:nvSpPr>
          <p:cNvPr id="18435" name="Rectangle 3"/>
          <p:cNvSpPr>
            <a:spLocks noGrp="1" noChangeArrowheads="1"/>
          </p:cNvSpPr>
          <p:nvPr>
            <p:ph type="dt" idx="1"/>
          </p:nvPr>
        </p:nvSpPr>
        <p:spPr bwMode="auto">
          <a:xfrm>
            <a:off x="5272242" y="3"/>
            <a:ext cx="4034674" cy="35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2" tIns="46116" rIns="92232" bIns="46116" numCol="1" anchor="t" anchorCtr="0" compatLnSpc="1">
            <a:prstTxWarp prst="textNoShape">
              <a:avLst/>
            </a:prstTxWarp>
          </a:bodyPr>
          <a:lstStyle>
            <a:lvl1pPr algn="r">
              <a:defRPr sz="1200">
                <a:solidFill>
                  <a:schemeClr val="tx1"/>
                </a:solidFill>
              </a:defRPr>
            </a:lvl1pPr>
          </a:lstStyle>
          <a:p>
            <a:endParaRPr lang="en-US"/>
          </a:p>
        </p:txBody>
      </p:sp>
      <p:sp>
        <p:nvSpPr>
          <p:cNvPr id="18436" name="Rectangle 4"/>
          <p:cNvSpPr>
            <a:spLocks noGrp="1" noRot="1" noChangeAspect="1" noChangeArrowheads="1" noTextEdit="1"/>
          </p:cNvSpPr>
          <p:nvPr>
            <p:ph type="sldImg" idx="2"/>
          </p:nvPr>
        </p:nvSpPr>
        <p:spPr bwMode="auto">
          <a:xfrm>
            <a:off x="2752725" y="527050"/>
            <a:ext cx="3803650" cy="26336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930912" y="3335606"/>
            <a:ext cx="7447279" cy="316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2" tIns="46116" rIns="92232" bIns="461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4" y="6671211"/>
            <a:ext cx="4034674" cy="35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2" tIns="46116" rIns="92232" bIns="46116" numCol="1" anchor="b" anchorCtr="0" compatLnSpc="1">
            <a:prstTxWarp prst="textNoShape">
              <a:avLst/>
            </a:prstTxWarp>
          </a:bodyPr>
          <a:lstStyle>
            <a:lvl1pPr>
              <a:defRPr sz="1200">
                <a:solidFill>
                  <a:schemeClr val="tx1"/>
                </a:solidFill>
              </a:defRPr>
            </a:lvl1pPr>
          </a:lstStyle>
          <a:p>
            <a:endParaRPr lang="en-US"/>
          </a:p>
        </p:txBody>
      </p:sp>
      <p:sp>
        <p:nvSpPr>
          <p:cNvPr id="18439" name="Rectangle 7"/>
          <p:cNvSpPr>
            <a:spLocks noGrp="1" noChangeArrowheads="1"/>
          </p:cNvSpPr>
          <p:nvPr>
            <p:ph type="sldNum" sz="quarter" idx="5"/>
          </p:nvPr>
        </p:nvSpPr>
        <p:spPr bwMode="auto">
          <a:xfrm>
            <a:off x="5272242" y="6671211"/>
            <a:ext cx="4034674" cy="35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2" tIns="46116" rIns="92232" bIns="46116" numCol="1" anchor="b" anchorCtr="0" compatLnSpc="1">
            <a:prstTxWarp prst="textNoShape">
              <a:avLst/>
            </a:prstTxWarp>
          </a:bodyPr>
          <a:lstStyle>
            <a:lvl1pPr algn="r">
              <a:defRPr sz="1200">
                <a:solidFill>
                  <a:schemeClr val="tx1"/>
                </a:solidFill>
              </a:defRPr>
            </a:lvl1pPr>
          </a:lstStyle>
          <a:p>
            <a:fld id="{FC79F7DC-62E4-41A5-9AF9-9F6E05305EC3}" type="slidenum">
              <a:rPr lang="en-US"/>
              <a:pPr/>
              <a:t>‹#›</a:t>
            </a:fld>
            <a:endParaRPr lang="en-US"/>
          </a:p>
        </p:txBody>
      </p:sp>
    </p:spTree>
    <p:extLst>
      <p:ext uri="{BB962C8B-B14F-4D97-AF65-F5344CB8AC3E}">
        <p14:creationId xmlns:p14="http://schemas.microsoft.com/office/powerpoint/2010/main" val="25064719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6899" algn="l" rtl="0" fontAlgn="base">
      <a:spcBef>
        <a:spcPct val="30000"/>
      </a:spcBef>
      <a:spcAft>
        <a:spcPct val="0"/>
      </a:spcAft>
      <a:defRPr sz="1200" kern="1200">
        <a:solidFill>
          <a:schemeClr val="tx1"/>
        </a:solidFill>
        <a:latin typeface="Arial" charset="0"/>
        <a:ea typeface="+mn-ea"/>
        <a:cs typeface="+mn-cs"/>
      </a:defRPr>
    </a:lvl2pPr>
    <a:lvl3pPr marL="913797" algn="l" rtl="0" fontAlgn="base">
      <a:spcBef>
        <a:spcPct val="30000"/>
      </a:spcBef>
      <a:spcAft>
        <a:spcPct val="0"/>
      </a:spcAft>
      <a:defRPr sz="1200" kern="1200">
        <a:solidFill>
          <a:schemeClr val="tx1"/>
        </a:solidFill>
        <a:latin typeface="Arial" charset="0"/>
        <a:ea typeface="+mn-ea"/>
        <a:cs typeface="+mn-cs"/>
      </a:defRPr>
    </a:lvl3pPr>
    <a:lvl4pPr marL="1370692" algn="l" rtl="0" fontAlgn="base">
      <a:spcBef>
        <a:spcPct val="30000"/>
      </a:spcBef>
      <a:spcAft>
        <a:spcPct val="0"/>
      </a:spcAft>
      <a:defRPr sz="1200" kern="1200">
        <a:solidFill>
          <a:schemeClr val="tx1"/>
        </a:solidFill>
        <a:latin typeface="Arial" charset="0"/>
        <a:ea typeface="+mn-ea"/>
        <a:cs typeface="+mn-cs"/>
      </a:defRPr>
    </a:lvl4pPr>
    <a:lvl5pPr marL="1827593" algn="l" rtl="0" fontAlgn="base">
      <a:spcBef>
        <a:spcPct val="30000"/>
      </a:spcBef>
      <a:spcAft>
        <a:spcPct val="0"/>
      </a:spcAft>
      <a:defRPr sz="1200" kern="1200">
        <a:solidFill>
          <a:schemeClr val="tx1"/>
        </a:solidFill>
        <a:latin typeface="Arial" charset="0"/>
        <a:ea typeface="+mn-ea"/>
        <a:cs typeface="+mn-cs"/>
      </a:defRPr>
    </a:lvl5pPr>
    <a:lvl6pPr marL="2284490" algn="l" defTabSz="913797" rtl="0" eaLnBrk="1" latinLnBrk="0" hangingPunct="1">
      <a:defRPr sz="1200" kern="1200">
        <a:solidFill>
          <a:schemeClr val="tx1"/>
        </a:solidFill>
        <a:latin typeface="+mn-lt"/>
        <a:ea typeface="+mn-ea"/>
        <a:cs typeface="+mn-cs"/>
      </a:defRPr>
    </a:lvl6pPr>
    <a:lvl7pPr marL="2741389" algn="l" defTabSz="913797" rtl="0" eaLnBrk="1" latinLnBrk="0" hangingPunct="1">
      <a:defRPr sz="1200" kern="1200">
        <a:solidFill>
          <a:schemeClr val="tx1"/>
        </a:solidFill>
        <a:latin typeface="+mn-lt"/>
        <a:ea typeface="+mn-ea"/>
        <a:cs typeface="+mn-cs"/>
      </a:defRPr>
    </a:lvl7pPr>
    <a:lvl8pPr marL="3198287" algn="l" defTabSz="913797" rtl="0" eaLnBrk="1" latinLnBrk="0" hangingPunct="1">
      <a:defRPr sz="1200" kern="1200">
        <a:solidFill>
          <a:schemeClr val="tx1"/>
        </a:solidFill>
        <a:latin typeface="+mn-lt"/>
        <a:ea typeface="+mn-ea"/>
        <a:cs typeface="+mn-cs"/>
      </a:defRPr>
    </a:lvl8pPr>
    <a:lvl9pPr marL="3655188" algn="l" defTabSz="9137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r>
              <a:rPr lang="en-GB" dirty="0" smtClean="0"/>
              <a:t>Getting good information from the right sources is very important. How do the costs interrelate?</a:t>
            </a:r>
          </a:p>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2</a:t>
            </a:fld>
            <a:endParaRPr lang="en-US"/>
          </a:p>
        </p:txBody>
      </p:sp>
    </p:spTree>
    <p:extLst>
      <p:ext uri="{BB962C8B-B14F-4D97-AF65-F5344CB8AC3E}">
        <p14:creationId xmlns:p14="http://schemas.microsoft.com/office/powerpoint/2010/main" val="3068912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defTabSz="914361">
              <a:buFont typeface="Arial" pitchFamily="34" charset="0"/>
              <a:buChar char="•"/>
              <a:defRPr/>
            </a:pPr>
            <a:r>
              <a:rPr lang="en-GB" dirty="0" smtClean="0"/>
              <a:t>Non-residential</a:t>
            </a:r>
            <a:r>
              <a:rPr lang="en-GB" baseline="0" dirty="0" smtClean="0"/>
              <a:t> data is more d</a:t>
            </a:r>
            <a:r>
              <a:rPr lang="en-GB" dirty="0" smtClean="0"/>
              <a:t>ifficult to get.</a:t>
            </a:r>
            <a:r>
              <a:rPr lang="en-GB" baseline="0" dirty="0" smtClean="0"/>
              <a:t> LPAs that let their own portfolios should use this evidence as primary data to fend off developers assumptions for modelling. </a:t>
            </a:r>
          </a:p>
          <a:p>
            <a:pPr marL="171443" indent="-171443" defTabSz="914361">
              <a:buFont typeface="Arial" pitchFamily="34" charset="0"/>
              <a:buChar char="•"/>
              <a:defRPr/>
            </a:pPr>
            <a:r>
              <a:rPr lang="en-GB" baseline="0" dirty="0" smtClean="0"/>
              <a:t>The EGI is equivalent to </a:t>
            </a:r>
            <a:r>
              <a:rPr lang="en-GB" baseline="0" dirty="0" err="1" smtClean="0"/>
              <a:t>Rightmove</a:t>
            </a:r>
            <a:r>
              <a:rPr lang="en-GB" baseline="0" dirty="0" smtClean="0"/>
              <a:t> for commercial properties. The VOA have stopped their annual property report so you’ll have to speak to your local agents.</a:t>
            </a:r>
            <a:endParaRPr lang="en-GB" dirty="0" smtClean="0"/>
          </a:p>
        </p:txBody>
      </p:sp>
      <p:sp>
        <p:nvSpPr>
          <p:cNvPr id="4" name="Slide Number Placeholder 3"/>
          <p:cNvSpPr>
            <a:spLocks noGrp="1"/>
          </p:cNvSpPr>
          <p:nvPr>
            <p:ph type="sldNum" sz="quarter" idx="10"/>
          </p:nvPr>
        </p:nvSpPr>
        <p:spPr/>
        <p:txBody>
          <a:bodyPr/>
          <a:lstStyle/>
          <a:p>
            <a:fld id="{FC79F7DC-62E4-41A5-9AF9-9F6E05305EC3}" type="slidenum">
              <a:rPr lang="en-US" smtClean="0"/>
              <a:pPr/>
              <a:t>12</a:t>
            </a:fld>
            <a:endParaRPr lang="en-US"/>
          </a:p>
        </p:txBody>
      </p:sp>
    </p:spTree>
    <p:extLst>
      <p:ext uri="{BB962C8B-B14F-4D97-AF65-F5344CB8AC3E}">
        <p14:creationId xmlns:p14="http://schemas.microsoft.com/office/powerpoint/2010/main" val="1149981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defTabSz="914361">
              <a:buFont typeface="Arial" pitchFamily="34" charset="0"/>
              <a:buChar char="•"/>
              <a:defRPr/>
            </a:pPr>
            <a:r>
              <a:rPr lang="en-GB" dirty="0" smtClean="0"/>
              <a:t>The </a:t>
            </a:r>
            <a:r>
              <a:rPr lang="en-GB" dirty="0" err="1" smtClean="0"/>
              <a:t>Egi</a:t>
            </a:r>
            <a:r>
              <a:rPr lang="en-GB" dirty="0" smtClean="0"/>
              <a:t> looks at Historic deals,</a:t>
            </a:r>
            <a:r>
              <a:rPr lang="en-GB" baseline="0" dirty="0" smtClean="0"/>
              <a:t> their location, rent, Capital Value. But it does not tell you condition of building or local site characteristics. It can be </a:t>
            </a:r>
            <a:r>
              <a:rPr lang="en-GB" dirty="0" smtClean="0"/>
              <a:t>complicated with lots of data.</a:t>
            </a:r>
          </a:p>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13</a:t>
            </a:fld>
            <a:endParaRPr lang="en-US"/>
          </a:p>
        </p:txBody>
      </p:sp>
    </p:spTree>
    <p:extLst>
      <p:ext uri="{BB962C8B-B14F-4D97-AF65-F5344CB8AC3E}">
        <p14:creationId xmlns:p14="http://schemas.microsoft.com/office/powerpoint/2010/main" val="1217078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defTabSz="914361">
              <a:buFont typeface="Arial" pitchFamily="34" charset="0"/>
              <a:buChar char="•"/>
              <a:defRPr/>
            </a:pPr>
            <a:r>
              <a:rPr lang="en-GB" dirty="0" smtClean="0"/>
              <a:t>Needs to be explained as Inspector will not always know how it works</a:t>
            </a:r>
          </a:p>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14</a:t>
            </a:fld>
            <a:endParaRPr lang="en-US"/>
          </a:p>
        </p:txBody>
      </p:sp>
    </p:spTree>
    <p:extLst>
      <p:ext uri="{BB962C8B-B14F-4D97-AF65-F5344CB8AC3E}">
        <p14:creationId xmlns:p14="http://schemas.microsoft.com/office/powerpoint/2010/main" val="1101068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defTabSz="914361">
              <a:buFont typeface="Arial" pitchFamily="34" charset="0"/>
              <a:buChar char="•"/>
              <a:defRPr/>
            </a:pPr>
            <a:r>
              <a:rPr lang="en-GB" dirty="0" smtClean="0"/>
              <a:t>Must be able to explain to the examiner if they are not au fait</a:t>
            </a:r>
            <a:r>
              <a:rPr lang="en-GB" baseline="0" dirty="0" smtClean="0"/>
              <a:t> with commercial property valuation mechanics (see manual for further information)</a:t>
            </a:r>
            <a:endParaRPr lang="en-GB" dirty="0" smtClean="0"/>
          </a:p>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23</a:t>
            </a:fld>
            <a:endParaRPr lang="en-US"/>
          </a:p>
        </p:txBody>
      </p:sp>
    </p:spTree>
    <p:extLst>
      <p:ext uri="{BB962C8B-B14F-4D97-AF65-F5344CB8AC3E}">
        <p14:creationId xmlns:p14="http://schemas.microsoft.com/office/powerpoint/2010/main" val="1234401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defTabSz="914361">
              <a:buFont typeface="Arial" pitchFamily="34" charset="0"/>
              <a:buChar char="•"/>
              <a:defRPr/>
            </a:pPr>
            <a:r>
              <a:rPr lang="en-GB" dirty="0" smtClean="0"/>
              <a:t>Convert rents to capital values</a:t>
            </a:r>
          </a:p>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24</a:t>
            </a:fld>
            <a:endParaRPr lang="en-US"/>
          </a:p>
        </p:txBody>
      </p:sp>
    </p:spTree>
    <p:extLst>
      <p:ext uri="{BB962C8B-B14F-4D97-AF65-F5344CB8AC3E}">
        <p14:creationId xmlns:p14="http://schemas.microsoft.com/office/powerpoint/2010/main" val="2623238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defTabSz="914361">
              <a:buFont typeface="Arial" pitchFamily="34" charset="0"/>
              <a:buChar char="•"/>
              <a:defRPr/>
            </a:pPr>
            <a:r>
              <a:rPr lang="en-GB" dirty="0" smtClean="0"/>
              <a:t>What costs</a:t>
            </a:r>
            <a:r>
              <a:rPr lang="en-GB" baseline="0" dirty="0" smtClean="0"/>
              <a:t> do you need? </a:t>
            </a:r>
            <a:r>
              <a:rPr lang="en-GB" dirty="0" smtClean="0"/>
              <a:t>BCIS do not include site costs – so land needs to be included.</a:t>
            </a:r>
          </a:p>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25</a:t>
            </a:fld>
            <a:endParaRPr lang="en-US"/>
          </a:p>
        </p:txBody>
      </p:sp>
    </p:spTree>
    <p:extLst>
      <p:ext uri="{BB962C8B-B14F-4D97-AF65-F5344CB8AC3E}">
        <p14:creationId xmlns:p14="http://schemas.microsoft.com/office/powerpoint/2010/main" val="3431956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defTabSz="914361">
              <a:buFont typeface="Arial" pitchFamily="34" charset="0"/>
              <a:buChar char="•"/>
              <a:defRPr/>
            </a:pPr>
            <a:r>
              <a:rPr lang="en-GB" dirty="0" smtClean="0"/>
              <a:t>As stated</a:t>
            </a:r>
            <a:r>
              <a:rPr lang="en-GB" baseline="0" dirty="0" smtClean="0"/>
              <a:t> </a:t>
            </a:r>
            <a:r>
              <a:rPr lang="en-GB" dirty="0" smtClean="0"/>
              <a:t>BCIS does not include site</a:t>
            </a:r>
            <a:r>
              <a:rPr lang="en-GB" baseline="0" dirty="0" smtClean="0"/>
              <a:t> costs (normally 10-20%) and contingency is not given enough consideration in the index. Contingency absolutely has to be considered alongside profit. Contingency will increase with risky sites.</a:t>
            </a:r>
            <a:endParaRPr lang="en-GB" dirty="0" smtClean="0"/>
          </a:p>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26</a:t>
            </a:fld>
            <a:endParaRPr lang="en-US"/>
          </a:p>
        </p:txBody>
      </p:sp>
    </p:spTree>
    <p:extLst>
      <p:ext uri="{BB962C8B-B14F-4D97-AF65-F5344CB8AC3E}">
        <p14:creationId xmlns:p14="http://schemas.microsoft.com/office/powerpoint/2010/main" val="218169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defTabSz="914361">
              <a:buFont typeface="Arial" pitchFamily="34" charset="0"/>
              <a:buChar char="•"/>
              <a:defRPr/>
            </a:pPr>
            <a:r>
              <a:rPr lang="en-GB" dirty="0" smtClean="0"/>
              <a:t>The BCIS lists</a:t>
            </a:r>
            <a:r>
              <a:rPr lang="en-GB" baseline="0" dirty="0" smtClean="0"/>
              <a:t> c</a:t>
            </a:r>
            <a:r>
              <a:rPr lang="en-GB" dirty="0" smtClean="0"/>
              <a:t>omprehensive</a:t>
            </a:r>
            <a:r>
              <a:rPr lang="en-GB" baseline="0" dirty="0" smtClean="0"/>
              <a:t> costs, discuss here residential costs (as not very readable) re: viability studies. Some are unsophisticated in their approach to development costs. You need to show that you’ve looked at typologies in detail </a:t>
            </a:r>
            <a:r>
              <a:rPr lang="en-GB" b="1" baseline="0" dirty="0" smtClean="0"/>
              <a:t>(Action Point – is the Harman appendix useful here?)</a:t>
            </a:r>
            <a:endParaRPr lang="en-GB" b="1" dirty="0" smtClean="0"/>
          </a:p>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27</a:t>
            </a:fld>
            <a:endParaRPr lang="en-US"/>
          </a:p>
        </p:txBody>
      </p:sp>
    </p:spTree>
    <p:extLst>
      <p:ext uri="{BB962C8B-B14F-4D97-AF65-F5344CB8AC3E}">
        <p14:creationId xmlns:p14="http://schemas.microsoft.com/office/powerpoint/2010/main" val="349936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defTabSz="914361">
              <a:buFont typeface="Arial" pitchFamily="34" charset="0"/>
              <a:buChar char="•"/>
              <a:defRPr/>
            </a:pPr>
            <a:r>
              <a:rPr lang="en-GB" dirty="0" smtClean="0"/>
              <a:t>The</a:t>
            </a:r>
            <a:r>
              <a:rPr lang="en-GB" baseline="0" dirty="0" smtClean="0"/>
              <a:t> p</a:t>
            </a:r>
            <a:r>
              <a:rPr lang="en-GB" dirty="0" smtClean="0"/>
              <a:t>hasing of blocks of flats is very difficult due to construction methods and usual site conditions</a:t>
            </a:r>
          </a:p>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28</a:t>
            </a:fld>
            <a:endParaRPr lang="en-US"/>
          </a:p>
        </p:txBody>
      </p:sp>
    </p:spTree>
    <p:extLst>
      <p:ext uri="{BB962C8B-B14F-4D97-AF65-F5344CB8AC3E}">
        <p14:creationId xmlns:p14="http://schemas.microsoft.com/office/powerpoint/2010/main" val="1165885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defTabSz="914361">
              <a:buFont typeface="Arial" pitchFamily="34" charset="0"/>
              <a:buChar char="•"/>
              <a:defRPr/>
            </a:pPr>
            <a:r>
              <a:rPr lang="en-GB" dirty="0" smtClean="0"/>
              <a:t>Think about how certain typologies phased and sold.</a:t>
            </a:r>
          </a:p>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29</a:t>
            </a:fld>
            <a:endParaRPr lang="en-US"/>
          </a:p>
        </p:txBody>
      </p:sp>
    </p:spTree>
    <p:extLst>
      <p:ext uri="{BB962C8B-B14F-4D97-AF65-F5344CB8AC3E}">
        <p14:creationId xmlns:p14="http://schemas.microsoft.com/office/powerpoint/2010/main" val="3324568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defTabSz="914361">
              <a:buFont typeface="Arial" pitchFamily="34" charset="0"/>
              <a:buChar char="•"/>
              <a:defRPr/>
            </a:pPr>
            <a:r>
              <a:rPr lang="en-GB" baseline="0" dirty="0" smtClean="0"/>
              <a:t>Ensure you are only looking at viability in your area, don’t get caught up with other markets. Don’t bother with </a:t>
            </a:r>
            <a:r>
              <a:rPr lang="en-GB" dirty="0" smtClean="0"/>
              <a:t>sub-regional numbers and check you’re not picking up data from other nearby areas</a:t>
            </a:r>
          </a:p>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3</a:t>
            </a:fld>
            <a:endParaRPr lang="en-US"/>
          </a:p>
        </p:txBody>
      </p:sp>
    </p:spTree>
    <p:extLst>
      <p:ext uri="{BB962C8B-B14F-4D97-AF65-F5344CB8AC3E}">
        <p14:creationId xmlns:p14="http://schemas.microsoft.com/office/powerpoint/2010/main" val="772196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defTabSz="914361">
              <a:buFont typeface="Arial" pitchFamily="34" charset="0"/>
              <a:buChar char="•"/>
              <a:defRPr/>
            </a:pPr>
            <a:r>
              <a:rPr lang="en-GB" dirty="0" smtClean="0"/>
              <a:t>The RICS guidance says that you should include lots of market value</a:t>
            </a:r>
            <a:r>
              <a:rPr lang="en-GB" baseline="0" dirty="0" smtClean="0"/>
              <a:t> information for issues around price. The IMF/World bank has predicted a price fall over next 5 years in the order of 15-30% (yet Savills suggest an upturn!). LPAs should distance themselves from predictions as LPAs are not economists. If developers agent says prices are going up use the same assumptions.</a:t>
            </a:r>
            <a:endParaRPr lang="en-GB" dirty="0" smtClean="0"/>
          </a:p>
          <a:p>
            <a:pPr marL="171443" indent="-171443" defTabSz="914361">
              <a:buFont typeface="Arial" pitchFamily="34" charset="0"/>
              <a:buChar char="•"/>
              <a:defRPr/>
            </a:pPr>
            <a:r>
              <a:rPr lang="en-GB" dirty="0" smtClean="0"/>
              <a:t>You’ll need certainty of costs for very large infrastructure if it is at the heart of plan. It is suggested you employ a QS to report on BCIS figures.</a:t>
            </a:r>
          </a:p>
          <a:p>
            <a:pPr marL="171443" indent="-171443">
              <a:buFont typeface="Arial" pitchFamily="34" charset="0"/>
              <a:buChar char="•"/>
            </a:pPr>
            <a:r>
              <a:rPr lang="en-GB" dirty="0" smtClean="0"/>
              <a:t>If you encounter a very difficult developer/landowner then give up on that site and use a different one if you think the probability of</a:t>
            </a:r>
            <a:r>
              <a:rPr lang="en-GB" baseline="0" dirty="0" smtClean="0"/>
              <a:t> the site coming forward in the first 5 years is low</a:t>
            </a:r>
            <a:r>
              <a:rPr lang="en-GB" dirty="0" smtClean="0"/>
              <a:t>.  Be mindful that objectors are sometimes developers who want to develop other land parcels in the area.</a:t>
            </a:r>
          </a:p>
          <a:p>
            <a:pPr marL="171443" indent="-171443">
              <a:buFont typeface="Arial" pitchFamily="34" charset="0"/>
              <a:buChar char="•"/>
            </a:pPr>
            <a:r>
              <a:rPr lang="en-GB" dirty="0" smtClean="0"/>
              <a:t>In sensitive situations</a:t>
            </a:r>
            <a:r>
              <a:rPr lang="en-GB" baseline="0" dirty="0" smtClean="0"/>
              <a:t> get i</a:t>
            </a:r>
            <a:r>
              <a:rPr lang="en-GB" dirty="0" smtClean="0"/>
              <a:t>nformation from developers by</a:t>
            </a:r>
            <a:r>
              <a:rPr lang="en-GB" baseline="0" dirty="0" smtClean="0"/>
              <a:t> </a:t>
            </a:r>
            <a:r>
              <a:rPr lang="en-GB" dirty="0" smtClean="0"/>
              <a:t>engaging on an individual basis as it’s in their interests to help</a:t>
            </a:r>
          </a:p>
          <a:p>
            <a:pPr marL="171443" indent="-171443">
              <a:buFont typeface="Arial" pitchFamily="34" charset="0"/>
              <a:buChar char="•"/>
            </a:pPr>
            <a:r>
              <a:rPr lang="en-GB" dirty="0" smtClean="0"/>
              <a:t>You can use s106 to ensure developers contribute – also 123 list Monitoring must be fine grained</a:t>
            </a:r>
          </a:p>
        </p:txBody>
      </p:sp>
      <p:sp>
        <p:nvSpPr>
          <p:cNvPr id="4" name="Slide Number Placeholder 3"/>
          <p:cNvSpPr>
            <a:spLocks noGrp="1"/>
          </p:cNvSpPr>
          <p:nvPr>
            <p:ph type="sldNum" sz="quarter" idx="10"/>
          </p:nvPr>
        </p:nvSpPr>
        <p:spPr/>
        <p:txBody>
          <a:bodyPr/>
          <a:lstStyle/>
          <a:p>
            <a:fld id="{FC79F7DC-62E4-41A5-9AF9-9F6E05305EC3}" type="slidenum">
              <a:rPr lang="en-US" smtClean="0"/>
              <a:pPr/>
              <a:t>30</a:t>
            </a:fld>
            <a:endParaRPr lang="en-US"/>
          </a:p>
        </p:txBody>
      </p:sp>
    </p:spTree>
    <p:extLst>
      <p:ext uri="{BB962C8B-B14F-4D97-AF65-F5344CB8AC3E}">
        <p14:creationId xmlns:p14="http://schemas.microsoft.com/office/powerpoint/2010/main" val="1539070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defTabSz="914361">
              <a:buFont typeface="Arial" pitchFamily="34" charset="0"/>
              <a:buChar char="•"/>
              <a:defRPr/>
            </a:pPr>
            <a:r>
              <a:rPr lang="en-GB" dirty="0" smtClean="0"/>
              <a:t>There</a:t>
            </a:r>
            <a:r>
              <a:rPr lang="en-GB" baseline="0" dirty="0" smtClean="0"/>
              <a:t> are l</a:t>
            </a:r>
            <a:r>
              <a:rPr lang="en-GB" dirty="0" smtClean="0"/>
              <a:t>ots of different forecasting</a:t>
            </a:r>
            <a:r>
              <a:rPr lang="en-GB" baseline="0" dirty="0" smtClean="0"/>
              <a:t> methods which you can use but avoid making up your</a:t>
            </a:r>
            <a:r>
              <a:rPr lang="en-GB" dirty="0" smtClean="0"/>
              <a:t> own.</a:t>
            </a:r>
          </a:p>
          <a:p>
            <a:pPr marL="171443" indent="-171443">
              <a:buFont typeface="Arial" pitchFamily="34" charset="0"/>
              <a:buChar char="•"/>
            </a:pPr>
            <a:r>
              <a:rPr lang="en-GB" dirty="0" smtClean="0"/>
              <a:t>Harman talks about simulation and scenario testing. For example, if house prices increased by 5% then how many more sites would become viable? </a:t>
            </a:r>
          </a:p>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31</a:t>
            </a:fld>
            <a:endParaRPr lang="en-US"/>
          </a:p>
        </p:txBody>
      </p:sp>
    </p:spTree>
    <p:extLst>
      <p:ext uri="{BB962C8B-B14F-4D97-AF65-F5344CB8AC3E}">
        <p14:creationId xmlns:p14="http://schemas.microsoft.com/office/powerpoint/2010/main" val="719825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a:buFont typeface="Arial" pitchFamily="34" charset="0"/>
              <a:buChar char="•"/>
            </a:pPr>
            <a:r>
              <a:rPr lang="en-GB" dirty="0" smtClean="0"/>
              <a:t>Assume a 3 year cycle unless there is a major shift in market.</a:t>
            </a:r>
            <a:r>
              <a:rPr lang="en-GB" baseline="0" dirty="0" smtClean="0"/>
              <a:t> I</a:t>
            </a:r>
            <a:r>
              <a:rPr lang="en-GB" dirty="0" smtClean="0"/>
              <a:t>f there are marginal increases consider change in development </a:t>
            </a:r>
          </a:p>
          <a:p>
            <a:pPr marL="171443" indent="-171443" defTabSz="914361">
              <a:buFont typeface="Arial" pitchFamily="34" charset="0"/>
              <a:buChar char="•"/>
              <a:defRPr/>
            </a:pPr>
            <a:r>
              <a:rPr lang="en-GB" dirty="0" smtClean="0"/>
              <a:t>If land registry has fallen this doesn’t mean new house prices have fallen – be careful! Too much reliance on indices can smooth out local/regional differences</a:t>
            </a:r>
          </a:p>
          <a:p>
            <a:pPr marL="171443" indent="-171443">
              <a:buFont typeface="Arial" pitchFamily="34" charset="0"/>
              <a:buChar char="•"/>
            </a:pPr>
            <a:r>
              <a:rPr lang="en-GB" dirty="0" smtClean="0"/>
              <a:t>Remember</a:t>
            </a:r>
            <a:r>
              <a:rPr lang="en-GB" baseline="0" dirty="0" smtClean="0"/>
              <a:t> that even after adoption this is an on-going</a:t>
            </a:r>
            <a:r>
              <a:rPr lang="en-GB" dirty="0" smtClean="0"/>
              <a:t> engagement process.</a:t>
            </a:r>
            <a:r>
              <a:rPr lang="en-GB" baseline="0" dirty="0" smtClean="0"/>
              <a:t> So</a:t>
            </a:r>
            <a:r>
              <a:rPr lang="en-GB" dirty="0" smtClean="0"/>
              <a:t> keep up with developers, build costs, refresh appraisals if numbers change</a:t>
            </a:r>
            <a:r>
              <a:rPr lang="en-GB" baseline="0" dirty="0" smtClean="0"/>
              <a:t> and </a:t>
            </a:r>
            <a:r>
              <a:rPr lang="en-GB" dirty="0" smtClean="0"/>
              <a:t>then revisit targets.</a:t>
            </a:r>
          </a:p>
          <a:p>
            <a:pPr marL="171443" indent="-171443">
              <a:buFont typeface="Arial" pitchFamily="34" charset="0"/>
              <a:buChar char="•"/>
            </a:pPr>
            <a:r>
              <a:rPr lang="en-GB" dirty="0" smtClean="0"/>
              <a:t>Caution is required if</a:t>
            </a:r>
            <a:r>
              <a:rPr lang="en-GB" baseline="0" dirty="0" smtClean="0"/>
              <a:t> you’re thinking of employing a </a:t>
            </a:r>
            <a:r>
              <a:rPr lang="en-GB" dirty="0" smtClean="0"/>
              <a:t>dynamic viability models (e.g. Waltham Forest,</a:t>
            </a:r>
            <a:r>
              <a:rPr lang="en-GB" baseline="0" dirty="0" smtClean="0"/>
              <a:t> Croydon). I</a:t>
            </a:r>
            <a:r>
              <a:rPr lang="en-GB" dirty="0" smtClean="0"/>
              <a:t>f the market is tricky then it</a:t>
            </a:r>
            <a:r>
              <a:rPr lang="en-GB" baseline="0" dirty="0" smtClean="0"/>
              <a:t> is best to </a:t>
            </a:r>
            <a:r>
              <a:rPr lang="en-GB" dirty="0" smtClean="0"/>
              <a:t>keep to a simple model</a:t>
            </a:r>
          </a:p>
          <a:p>
            <a:pPr marL="171443" indent="-171443">
              <a:buFont typeface="Arial" pitchFamily="34" charset="0"/>
              <a:buChar char="•"/>
            </a:pPr>
            <a:r>
              <a:rPr lang="en-GB" dirty="0" smtClean="0"/>
              <a:t>With so many different indices remember that developers will use one that suits them best</a:t>
            </a:r>
          </a:p>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32</a:t>
            </a:fld>
            <a:endParaRPr lang="en-US"/>
          </a:p>
        </p:txBody>
      </p:sp>
    </p:spTree>
    <p:extLst>
      <p:ext uri="{BB962C8B-B14F-4D97-AF65-F5344CB8AC3E}">
        <p14:creationId xmlns:p14="http://schemas.microsoft.com/office/powerpoint/2010/main" val="1031921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a:buFont typeface="Arial" pitchFamily="34" charset="0"/>
              <a:buChar char="•"/>
            </a:pPr>
            <a:r>
              <a:rPr lang="en-GB" dirty="0" smtClean="0"/>
              <a:t>There</a:t>
            </a:r>
            <a:r>
              <a:rPr lang="en-GB" baseline="0" dirty="0" smtClean="0"/>
              <a:t> are ultimately </a:t>
            </a:r>
            <a:r>
              <a:rPr lang="en-GB" dirty="0" smtClean="0"/>
              <a:t>3 categories of sites:</a:t>
            </a:r>
            <a:r>
              <a:rPr lang="en-GB" baseline="0" dirty="0" smtClean="0"/>
              <a:t> 1) </a:t>
            </a:r>
            <a:r>
              <a:rPr lang="en-GB" dirty="0" smtClean="0"/>
              <a:t>those viable now</a:t>
            </a:r>
            <a:r>
              <a:rPr lang="en-GB" baseline="0" dirty="0" smtClean="0"/>
              <a:t> 2) </a:t>
            </a:r>
            <a:r>
              <a:rPr lang="en-GB" dirty="0" smtClean="0"/>
              <a:t>not yet but may be in future</a:t>
            </a:r>
            <a:r>
              <a:rPr lang="en-GB" baseline="0" dirty="0" smtClean="0"/>
              <a:t> 3) </a:t>
            </a:r>
            <a:r>
              <a:rPr lang="en-GB" dirty="0" smtClean="0"/>
              <a:t>unviable</a:t>
            </a:r>
          </a:p>
          <a:p>
            <a:endParaRPr lang="en-GB" dirty="0"/>
          </a:p>
        </p:txBody>
      </p:sp>
      <p:sp>
        <p:nvSpPr>
          <p:cNvPr id="4" name="Slide Number Placeholder 3"/>
          <p:cNvSpPr>
            <a:spLocks noGrp="1"/>
          </p:cNvSpPr>
          <p:nvPr>
            <p:ph type="sldNum" sz="quarter" idx="10"/>
          </p:nvPr>
        </p:nvSpPr>
        <p:spPr/>
        <p:txBody>
          <a:bodyPr/>
          <a:lstStyle/>
          <a:p>
            <a:fld id="{B43D2AD0-D2DB-4182-95FB-B02B574BFF41}" type="slidenum">
              <a:rPr lang="en-GB" smtClean="0"/>
              <a:pPr/>
              <a:t>33</a:t>
            </a:fld>
            <a:endParaRPr lang="en-GB"/>
          </a:p>
        </p:txBody>
      </p:sp>
    </p:spTree>
    <p:extLst>
      <p:ext uri="{BB962C8B-B14F-4D97-AF65-F5344CB8AC3E}">
        <p14:creationId xmlns:p14="http://schemas.microsoft.com/office/powerpoint/2010/main" val="2349587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a:buFont typeface="Arial" pitchFamily="34" charset="0"/>
              <a:buChar char="•"/>
            </a:pPr>
            <a:r>
              <a:rPr lang="en-GB" dirty="0" smtClean="0"/>
              <a:t>Local</a:t>
            </a:r>
            <a:r>
              <a:rPr lang="en-GB" baseline="0" dirty="0" smtClean="0"/>
              <a:t> Plan policies and CIL charges can be influenced by the LPA. The LPA must agree with development community the methodology, assumptions and inputs for whole plan viability modelling e.g. costs, fees, profit level, land values etc.</a:t>
            </a:r>
          </a:p>
          <a:p>
            <a:pPr marL="171443" indent="-171443">
              <a:buFont typeface="Arial" pitchFamily="34" charset="0"/>
              <a:buChar char="•"/>
            </a:pPr>
            <a:r>
              <a:rPr lang="en-GB" baseline="0" dirty="0" smtClean="0"/>
              <a:t>The threshold of viability and Threshold Land Value is </a:t>
            </a:r>
            <a:endParaRPr lang="en-GB" dirty="0" smtClean="0"/>
          </a:p>
          <a:p>
            <a:pPr marL="171443" indent="-171443">
              <a:buFont typeface="Arial" pitchFamily="34" charset="0"/>
              <a:buChar char="•"/>
            </a:pPr>
            <a:r>
              <a:rPr lang="en-GB" dirty="0" smtClean="0"/>
              <a:t>Talk through the costs and discretionary costs </a:t>
            </a:r>
          </a:p>
          <a:p>
            <a:pPr marL="171443" indent="-171443">
              <a:buFont typeface="Arial" pitchFamily="34" charset="0"/>
              <a:buChar char="•"/>
            </a:pPr>
            <a:r>
              <a:rPr lang="en-GB" dirty="0" smtClean="0"/>
              <a:t>Members will have a view on what they’re prepared to sacrifice in policy terms.</a:t>
            </a:r>
          </a:p>
          <a:p>
            <a:pPr marL="171443" indent="-171443">
              <a:buFont typeface="Arial" pitchFamily="34" charset="0"/>
              <a:buChar char="•"/>
            </a:pPr>
            <a:r>
              <a:rPr lang="en-GB" dirty="0" smtClean="0"/>
              <a:t>The rule of thumb (1/3 of cost to land, 1/3</a:t>
            </a:r>
            <a:r>
              <a:rPr lang="en-GB" baseline="0" dirty="0" smtClean="0"/>
              <a:t> builder, 1/3 developer) is out of date now.</a:t>
            </a:r>
            <a:endParaRPr lang="en-GB" dirty="0" smtClean="0"/>
          </a:p>
        </p:txBody>
      </p:sp>
      <p:sp>
        <p:nvSpPr>
          <p:cNvPr id="4" name="Slide Number Placeholder 3"/>
          <p:cNvSpPr>
            <a:spLocks noGrp="1"/>
          </p:cNvSpPr>
          <p:nvPr>
            <p:ph type="sldNum" sz="quarter" idx="10"/>
          </p:nvPr>
        </p:nvSpPr>
        <p:spPr/>
        <p:txBody>
          <a:bodyPr/>
          <a:lstStyle/>
          <a:p>
            <a:fld id="{FC79F7DC-62E4-41A5-9AF9-9F6E05305EC3}" type="slidenum">
              <a:rPr lang="en-US" smtClean="0"/>
              <a:pPr/>
              <a:t>35</a:t>
            </a:fld>
            <a:endParaRPr lang="en-US"/>
          </a:p>
        </p:txBody>
      </p:sp>
    </p:spTree>
    <p:extLst>
      <p:ext uri="{BB962C8B-B14F-4D97-AF65-F5344CB8AC3E}">
        <p14:creationId xmlns:p14="http://schemas.microsoft.com/office/powerpoint/2010/main" val="1432405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79F7DC-62E4-41A5-9AF9-9F6E05305EC3}" type="slidenum">
              <a:rPr lang="en-US" smtClean="0"/>
              <a:pPr/>
              <a:t>36</a:t>
            </a:fld>
            <a:endParaRPr lang="en-US"/>
          </a:p>
        </p:txBody>
      </p:sp>
    </p:spTree>
    <p:extLst>
      <p:ext uri="{BB962C8B-B14F-4D97-AF65-F5344CB8AC3E}">
        <p14:creationId xmlns:p14="http://schemas.microsoft.com/office/powerpoint/2010/main" val="865894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defTabSz="914361">
              <a:buFont typeface="Arial" pitchFamily="34" charset="0"/>
              <a:buChar char="•"/>
              <a:defRPr/>
            </a:pPr>
            <a:r>
              <a:rPr lang="en-GB" dirty="0" smtClean="0"/>
              <a:t>For the simple model LPAs need to establish their GDV based on price per m2, this is incredibly</a:t>
            </a:r>
            <a:r>
              <a:rPr lang="en-GB" baseline="0" dirty="0" smtClean="0"/>
              <a:t> </a:t>
            </a:r>
            <a:r>
              <a:rPr lang="en-GB" dirty="0" smtClean="0"/>
              <a:t>important.</a:t>
            </a:r>
          </a:p>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5</a:t>
            </a:fld>
            <a:endParaRPr lang="en-US"/>
          </a:p>
        </p:txBody>
      </p:sp>
    </p:spTree>
    <p:extLst>
      <p:ext uri="{BB962C8B-B14F-4D97-AF65-F5344CB8AC3E}">
        <p14:creationId xmlns:p14="http://schemas.microsoft.com/office/powerpoint/2010/main" val="2720469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a:buFont typeface="Arial" pitchFamily="34" charset="0"/>
              <a:buChar char="•"/>
            </a:pPr>
            <a:r>
              <a:rPr lang="en-GB" dirty="0" smtClean="0"/>
              <a:t>Residential prices</a:t>
            </a:r>
            <a:r>
              <a:rPr lang="en-GB" baseline="0" dirty="0" smtClean="0"/>
              <a:t> are very different between new and existing stock dwellings. Prices have gone up historically for both, but then a big drop when housebuilders tried to get rid of their stock. Existing stock houses also dropped. The best housing available on the market has recovered, new build prices are significantly above 2007 prices with big increases in last 6 months.</a:t>
            </a:r>
          </a:p>
          <a:p>
            <a:pPr marL="171443" indent="-171443" defTabSz="914361">
              <a:buFont typeface="Arial" pitchFamily="34" charset="0"/>
              <a:buChar char="•"/>
              <a:defRPr/>
            </a:pPr>
            <a:r>
              <a:rPr lang="en-GB" baseline="0" dirty="0" smtClean="0"/>
              <a:t>There is an element of smoke and mirrors around this, a developer will only build a product that will be viable and profitable therefore is caution needed. Do some market research e.g. ring site offices and talk to them as mystery shopper to find out true prices after negotiations and check Land Registry data. Again be mindful that prices will need to be converted to £per m2 so you may have to search on developer websites to get averages for GIA. Essentially you’re comparing new stock prices vs. existing.</a:t>
            </a:r>
          </a:p>
          <a:p>
            <a:pPr marL="171443" indent="-171443" defTabSz="914361">
              <a:buFont typeface="Arial" pitchFamily="34" charset="0"/>
              <a:buChar char="•"/>
              <a:defRPr/>
            </a:pPr>
            <a:r>
              <a:rPr lang="en-GB" baseline="0" dirty="0" smtClean="0"/>
              <a:t>With Affordable </a:t>
            </a:r>
            <a:r>
              <a:rPr lang="en-GB" baseline="0" dirty="0" err="1" smtClean="0"/>
              <a:t>Hosuing</a:t>
            </a:r>
            <a:r>
              <a:rPr lang="en-GB" baseline="0" dirty="0" smtClean="0"/>
              <a:t> prices LPAs should stay on top of monitoring. When Housing Association funding becomes more mature values should increase. When a Housing Association sells a unit it is buying an income stream to securitise to get a yield. Please note that higher values haven’t worked through to the market as yet.</a:t>
            </a:r>
          </a:p>
          <a:p>
            <a:pPr marL="171443" indent="-171443">
              <a:buFont typeface="Arial" pitchFamily="34" charset="0"/>
              <a:buChar char="•"/>
            </a:pPr>
            <a:r>
              <a:rPr lang="en-GB" baseline="0" dirty="0" smtClean="0"/>
              <a:t>Think about the mix of Houses v. flats in your area. Is it appropriate to put any weight on flats that aren’t coming forward and its difficult to get a mortgage for them? In some areas there are large clusters of student populations/buy to let flats. Newcastle are charging CIL for student housing but not residential units in their town centre.</a:t>
            </a:r>
          </a:p>
          <a:p>
            <a:pPr marL="171443" indent="-171443" defTabSz="914361">
              <a:buFont typeface="Arial" pitchFamily="34" charset="0"/>
              <a:buChar char="•"/>
              <a:defRPr/>
            </a:pPr>
            <a:r>
              <a:rPr lang="en-GB" baseline="0" dirty="0" smtClean="0"/>
              <a:t>Location of housing and local characteristics is obviously important to prices and this needs to be reflected in the modelling. </a:t>
            </a:r>
            <a:r>
              <a:rPr lang="en-GB" dirty="0" smtClean="0"/>
              <a:t>Don’t just go by postcode either price can vary depending on the view.</a:t>
            </a:r>
          </a:p>
        </p:txBody>
      </p:sp>
      <p:sp>
        <p:nvSpPr>
          <p:cNvPr id="4" name="Slide Number Placeholder 3"/>
          <p:cNvSpPr>
            <a:spLocks noGrp="1"/>
          </p:cNvSpPr>
          <p:nvPr>
            <p:ph type="sldNum" sz="quarter" idx="10"/>
          </p:nvPr>
        </p:nvSpPr>
        <p:spPr/>
        <p:txBody>
          <a:bodyPr/>
          <a:lstStyle/>
          <a:p>
            <a:fld id="{FC79F7DC-62E4-41A5-9AF9-9F6E05305EC3}" type="slidenum">
              <a:rPr lang="en-US" smtClean="0"/>
              <a:pPr/>
              <a:t>6</a:t>
            </a:fld>
            <a:endParaRPr lang="en-US"/>
          </a:p>
        </p:txBody>
      </p:sp>
    </p:spTree>
    <p:extLst>
      <p:ext uri="{BB962C8B-B14F-4D97-AF65-F5344CB8AC3E}">
        <p14:creationId xmlns:p14="http://schemas.microsoft.com/office/powerpoint/2010/main" val="2846012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defTabSz="914361">
              <a:buFont typeface="Arial" pitchFamily="34" charset="0"/>
              <a:buChar char="•"/>
              <a:defRPr/>
            </a:pPr>
            <a:r>
              <a:rPr lang="en-GB" dirty="0" smtClean="0"/>
              <a:t>You’ll need</a:t>
            </a:r>
            <a:r>
              <a:rPr lang="en-GB" baseline="0" dirty="0" smtClean="0"/>
              <a:t> to estimate if there is no precise data</a:t>
            </a:r>
            <a:endParaRPr lang="en-GB" dirty="0" smtClean="0"/>
          </a:p>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7</a:t>
            </a:fld>
            <a:endParaRPr lang="en-US"/>
          </a:p>
        </p:txBody>
      </p:sp>
    </p:spTree>
    <p:extLst>
      <p:ext uri="{BB962C8B-B14F-4D97-AF65-F5344CB8AC3E}">
        <p14:creationId xmlns:p14="http://schemas.microsoft.com/office/powerpoint/2010/main" val="1061958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defTabSz="914361">
              <a:defRPr/>
            </a:pPr>
            <a:r>
              <a:rPr lang="en-GB" dirty="0" smtClean="0"/>
              <a:t>Plethora of data in this area:</a:t>
            </a:r>
          </a:p>
          <a:p>
            <a:pPr marL="171443" indent="-171443" defTabSz="914361">
              <a:buFont typeface="Arial" pitchFamily="34" charset="0"/>
              <a:buChar char="•"/>
              <a:defRPr/>
            </a:pPr>
            <a:r>
              <a:rPr lang="en-GB" dirty="0" smtClean="0"/>
              <a:t>Land registry – actual sales</a:t>
            </a:r>
          </a:p>
          <a:p>
            <a:pPr marL="171443" indent="-171443">
              <a:buFont typeface="Arial" pitchFamily="34" charset="0"/>
              <a:buChar char="•"/>
            </a:pPr>
            <a:r>
              <a:rPr lang="en-GB" dirty="0" err="1" smtClean="0"/>
              <a:t>Hometrack</a:t>
            </a:r>
            <a:r>
              <a:rPr lang="en-GB" dirty="0" smtClean="0"/>
              <a:t> – can be expensive</a:t>
            </a:r>
          </a:p>
          <a:p>
            <a:pPr marL="171443" indent="-171443">
              <a:buFont typeface="Arial" pitchFamily="34" charset="0"/>
              <a:buChar char="•"/>
            </a:pPr>
            <a:r>
              <a:rPr lang="en-GB" dirty="0" err="1" smtClean="0"/>
              <a:t>Mouseprice</a:t>
            </a:r>
            <a:r>
              <a:rPr lang="en-GB" dirty="0" smtClean="0"/>
              <a:t> – used by many developers</a:t>
            </a:r>
          </a:p>
          <a:p>
            <a:pPr marL="171443" indent="-171443">
              <a:buFont typeface="Arial" pitchFamily="34" charset="0"/>
              <a:buChar char="•"/>
            </a:pPr>
            <a:r>
              <a:rPr lang="en-GB" dirty="0" smtClean="0"/>
              <a:t>Halifax/Nationwide – caution is needed for these as they’re based on mortgage approvals</a:t>
            </a:r>
          </a:p>
          <a:p>
            <a:pPr marL="171443" indent="-171443">
              <a:buFont typeface="Arial" pitchFamily="34" charset="0"/>
              <a:buChar char="•"/>
            </a:pPr>
            <a:r>
              <a:rPr lang="en-GB" baseline="0" dirty="0" smtClean="0"/>
              <a:t>CORE (HCA funded providing a record of rents for Housing Associations - vital for AH rents as let prices are usually higher than what HA actually claim)</a:t>
            </a:r>
          </a:p>
          <a:p>
            <a:pPr marL="171443" indent="-171443">
              <a:buFont typeface="Arial" pitchFamily="34" charset="0"/>
              <a:buChar char="•"/>
            </a:pPr>
            <a:r>
              <a:rPr lang="en-GB" baseline="0" dirty="0" err="1" smtClean="0"/>
              <a:t>Zoopla</a:t>
            </a:r>
            <a:r>
              <a:rPr lang="en-GB" baseline="0" dirty="0" smtClean="0"/>
              <a:t> does pounds per m2</a:t>
            </a:r>
          </a:p>
          <a:p>
            <a:pPr defTabSz="914361">
              <a:defRPr/>
            </a:pPr>
            <a:endParaRPr lang="en-GB" baseline="0" dirty="0" smtClean="0"/>
          </a:p>
          <a:p>
            <a:pPr marL="171443" indent="-171443" defTabSz="914361">
              <a:buFont typeface="Arial" pitchFamily="34" charset="0"/>
              <a:buChar char="•"/>
              <a:defRPr/>
            </a:pPr>
            <a:r>
              <a:rPr lang="en-GB" baseline="0" dirty="0" smtClean="0"/>
              <a:t>You need to think about full tenures if values are working out quite similar to a developers you could lump them in together. Some LPAs do it separately to aid negotiations with developers</a:t>
            </a:r>
            <a:endParaRPr lang="en-GB" dirty="0" smtClean="0"/>
          </a:p>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8</a:t>
            </a:fld>
            <a:endParaRPr lang="en-US"/>
          </a:p>
        </p:txBody>
      </p:sp>
    </p:spTree>
    <p:extLst>
      <p:ext uri="{BB962C8B-B14F-4D97-AF65-F5344CB8AC3E}">
        <p14:creationId xmlns:p14="http://schemas.microsoft.com/office/powerpoint/2010/main" val="2248075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defTabSz="914361">
              <a:buFont typeface="Arial" pitchFamily="34" charset="0"/>
              <a:buChar char="•"/>
              <a:defRPr/>
            </a:pPr>
            <a:r>
              <a:rPr lang="en-GB" dirty="0" smtClean="0"/>
              <a:t>For each builder/developer think about monitoring their names</a:t>
            </a:r>
            <a:r>
              <a:rPr lang="en-GB" baseline="0" dirty="0" smtClean="0"/>
              <a:t> of </a:t>
            </a:r>
            <a:r>
              <a:rPr lang="en-GB" baseline="0" dirty="0" err="1" smtClean="0"/>
              <a:t>housetypes</a:t>
            </a:r>
            <a:r>
              <a:rPr lang="en-GB" baseline="0" dirty="0" smtClean="0"/>
              <a:t>. This way you can build up a database of GIA for £per m2</a:t>
            </a:r>
            <a:endParaRPr lang="en-GB" dirty="0" smtClean="0"/>
          </a:p>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9</a:t>
            </a:fld>
            <a:endParaRPr lang="en-US"/>
          </a:p>
        </p:txBody>
      </p:sp>
    </p:spTree>
    <p:extLst>
      <p:ext uri="{BB962C8B-B14F-4D97-AF65-F5344CB8AC3E}">
        <p14:creationId xmlns:p14="http://schemas.microsoft.com/office/powerpoint/2010/main" val="3434913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pPr marL="171443" indent="-171443" defTabSz="914361">
              <a:buFont typeface="Arial" pitchFamily="34" charset="0"/>
              <a:buChar char="•"/>
              <a:defRPr/>
            </a:pPr>
            <a:r>
              <a:rPr lang="en-GB" dirty="0" err="1" smtClean="0"/>
              <a:t>Barratts</a:t>
            </a:r>
            <a:r>
              <a:rPr lang="en-GB" dirty="0" smtClean="0"/>
              <a:t> tell you how big they are</a:t>
            </a:r>
          </a:p>
          <a:p>
            <a:endParaRPr lang="en-GB" dirty="0"/>
          </a:p>
        </p:txBody>
      </p:sp>
      <p:sp>
        <p:nvSpPr>
          <p:cNvPr id="4" name="Slide Number Placeholder 3"/>
          <p:cNvSpPr>
            <a:spLocks noGrp="1"/>
          </p:cNvSpPr>
          <p:nvPr>
            <p:ph type="sldNum" sz="quarter" idx="10"/>
          </p:nvPr>
        </p:nvSpPr>
        <p:spPr/>
        <p:txBody>
          <a:bodyPr/>
          <a:lstStyle/>
          <a:p>
            <a:fld id="{FC79F7DC-62E4-41A5-9AF9-9F6E05305EC3}" type="slidenum">
              <a:rPr lang="en-US" smtClean="0"/>
              <a:pPr/>
              <a:t>10</a:t>
            </a:fld>
            <a:endParaRPr lang="en-US"/>
          </a:p>
        </p:txBody>
      </p:sp>
    </p:spTree>
    <p:extLst>
      <p:ext uri="{BB962C8B-B14F-4D97-AF65-F5344CB8AC3E}">
        <p14:creationId xmlns:p14="http://schemas.microsoft.com/office/powerpoint/2010/main" val="2385869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27050"/>
            <a:ext cx="3803650" cy="26336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79F7DC-62E4-41A5-9AF9-9F6E05305EC3}" type="slidenum">
              <a:rPr lang="en-US" smtClean="0"/>
              <a:pPr/>
              <a:t>11</a:t>
            </a:fld>
            <a:endParaRPr lang="en-US"/>
          </a:p>
        </p:txBody>
      </p:sp>
    </p:spTree>
    <p:extLst>
      <p:ext uri="{BB962C8B-B14F-4D97-AF65-F5344CB8AC3E}">
        <p14:creationId xmlns:p14="http://schemas.microsoft.com/office/powerpoint/2010/main" val="211066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34" name="Picture 14" descr="title_backgroun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 y="30175"/>
            <a:ext cx="9921875" cy="6854825"/>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ctrTitle"/>
          </p:nvPr>
        </p:nvSpPr>
        <p:spPr>
          <a:xfrm>
            <a:off x="631825" y="2420963"/>
            <a:ext cx="8420100" cy="1125537"/>
          </a:xfrm>
        </p:spPr>
        <p:txBody>
          <a:bodyPr/>
          <a:lstStyle>
            <a:lvl1pPr>
              <a:defRPr>
                <a:solidFill>
                  <a:schemeClr val="bg1"/>
                </a:solidFill>
              </a:defRPr>
            </a:lvl1pPr>
          </a:lstStyle>
          <a:p>
            <a:pPr lvl="0"/>
            <a:r>
              <a:rPr lang="en-GB" noProof="0" smtClean="0"/>
              <a:t>Click to edit Master title style</a:t>
            </a:r>
          </a:p>
        </p:txBody>
      </p:sp>
      <p:sp>
        <p:nvSpPr>
          <p:cNvPr id="5124" name="Rectangle 4"/>
          <p:cNvSpPr>
            <a:spLocks noGrp="1" noChangeArrowheads="1"/>
          </p:cNvSpPr>
          <p:nvPr>
            <p:ph type="subTitle" idx="1"/>
          </p:nvPr>
        </p:nvSpPr>
        <p:spPr>
          <a:xfrm>
            <a:off x="682626" y="3573467"/>
            <a:ext cx="6934200" cy="1752600"/>
          </a:xfrm>
        </p:spPr>
        <p:txBody>
          <a:bodyPr/>
          <a:lstStyle>
            <a:lvl1pPr marL="0" indent="0">
              <a:buFontTx/>
              <a:buNone/>
              <a:defRPr>
                <a:solidFill>
                  <a:schemeClr val="bg1"/>
                </a:solidFill>
              </a:defRPr>
            </a:lvl1pPr>
          </a:lstStyle>
          <a:p>
            <a:pPr lvl="0"/>
            <a:r>
              <a:rPr lang="en-GB" noProof="0" smtClean="0"/>
              <a:t>Click to edit Master subtitle style</a:t>
            </a:r>
          </a:p>
        </p:txBody>
      </p:sp>
      <p:sp>
        <p:nvSpPr>
          <p:cNvPr id="5128" name="Text Box 8"/>
          <p:cNvSpPr txBox="1">
            <a:spLocks noChangeArrowheads="1"/>
          </p:cNvSpPr>
          <p:nvPr/>
        </p:nvSpPr>
        <p:spPr bwMode="auto">
          <a:xfrm>
            <a:off x="631845" y="44475"/>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0" rIns="91380" bIns="45690"/>
          <a:lstStyle/>
          <a:p>
            <a:pPr>
              <a:spcBef>
                <a:spcPct val="50000"/>
              </a:spcBef>
            </a:pPr>
            <a:endParaRPr lang="en-US" b="1"/>
          </a:p>
        </p:txBody>
      </p:sp>
      <p:pic>
        <p:nvPicPr>
          <p:cNvPr id="5132" name="Picture 12" descr="PAS logo green 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61289" y="376244"/>
            <a:ext cx="1800225" cy="1252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109895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092959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2701" y="274971"/>
            <a:ext cx="2227489" cy="537382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828" y="274971"/>
            <a:ext cx="6545639" cy="53738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603022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3"/>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4"/>
            <a:ext cx="6934200" cy="1752600"/>
          </a:xfrm>
        </p:spPr>
        <p:txBody>
          <a:bodyPr/>
          <a:lstStyle>
            <a:lvl1pPr marL="0" indent="0" algn="ctr">
              <a:buNone/>
              <a:defRPr/>
            </a:lvl1pPr>
            <a:lvl2pPr marL="456941" indent="0" algn="ctr">
              <a:buNone/>
              <a:defRPr/>
            </a:lvl2pPr>
            <a:lvl3pPr marL="913881" indent="0" algn="ctr">
              <a:buNone/>
              <a:defRPr/>
            </a:lvl3pPr>
            <a:lvl4pPr marL="1370821" indent="0" algn="ctr">
              <a:buNone/>
              <a:defRPr/>
            </a:lvl4pPr>
            <a:lvl5pPr marL="1827762" indent="0" algn="ctr">
              <a:buNone/>
              <a:defRPr/>
            </a:lvl5pPr>
            <a:lvl6pPr marL="2284701" indent="0" algn="ctr">
              <a:buNone/>
              <a:defRPr/>
            </a:lvl6pPr>
            <a:lvl7pPr marL="2741641" indent="0" algn="ctr">
              <a:buNone/>
              <a:defRPr/>
            </a:lvl7pPr>
            <a:lvl8pPr marL="3198582" indent="0" algn="ctr">
              <a:buNone/>
              <a:defRPr/>
            </a:lvl8pPr>
            <a:lvl9pPr marL="3655525"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90832283-E29E-4CF6-AAF7-29E7B40DE32D}" type="datetimeFigureOut">
              <a:rPr lang="en-US"/>
              <a:pPr/>
              <a:t>4/29/2015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8A9FE3-6281-459C-8119-11D33472C013}" type="slidenum">
              <a:rPr lang="en-US"/>
              <a:pPr/>
              <a:t>‹#›</a:t>
            </a:fld>
            <a:endParaRPr lang="en-US"/>
          </a:p>
        </p:txBody>
      </p:sp>
    </p:spTree>
    <p:extLst>
      <p:ext uri="{BB962C8B-B14F-4D97-AF65-F5344CB8AC3E}">
        <p14:creationId xmlns:p14="http://schemas.microsoft.com/office/powerpoint/2010/main" val="25227828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9FCE1AE-7ECA-4FCA-B3C3-F9754490781D}" type="datetimeFigureOut">
              <a:rPr lang="en-US"/>
              <a:pPr/>
              <a:t>4/29/2015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F5571F-DE89-4CAD-9337-0C2053FAB7B4}" type="slidenum">
              <a:rPr lang="en-US"/>
              <a:pPr/>
              <a:t>‹#›</a:t>
            </a:fld>
            <a:endParaRPr lang="en-US"/>
          </a:p>
        </p:txBody>
      </p:sp>
    </p:spTree>
    <p:extLst>
      <p:ext uri="{BB962C8B-B14F-4D97-AF65-F5344CB8AC3E}">
        <p14:creationId xmlns:p14="http://schemas.microsoft.com/office/powerpoint/2010/main" val="12479560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8"/>
            <a:ext cx="84201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6941" indent="0">
              <a:buNone/>
              <a:defRPr sz="1800"/>
            </a:lvl2pPr>
            <a:lvl3pPr marL="913881" indent="0">
              <a:buNone/>
              <a:defRPr sz="1600"/>
            </a:lvl3pPr>
            <a:lvl4pPr marL="1370821" indent="0">
              <a:buNone/>
              <a:defRPr sz="1400"/>
            </a:lvl4pPr>
            <a:lvl5pPr marL="1827762" indent="0">
              <a:buNone/>
              <a:defRPr sz="1400"/>
            </a:lvl5pPr>
            <a:lvl6pPr marL="2284701" indent="0">
              <a:buNone/>
              <a:defRPr sz="1400"/>
            </a:lvl6pPr>
            <a:lvl7pPr marL="2741641" indent="0">
              <a:buNone/>
              <a:defRPr sz="1400"/>
            </a:lvl7pPr>
            <a:lvl8pPr marL="3198582" indent="0">
              <a:buNone/>
              <a:defRPr sz="1400"/>
            </a:lvl8pPr>
            <a:lvl9pPr marL="3655525"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F50B0F7-0372-4B34-8233-6B0C9B14833E}" type="datetimeFigureOut">
              <a:rPr lang="en-US"/>
              <a:pPr/>
              <a:t>4/29/2015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5EF41B-52E8-48F4-8AAE-223C81B16CDD}" type="slidenum">
              <a:rPr lang="en-US"/>
              <a:pPr/>
              <a:t>‹#›</a:t>
            </a:fld>
            <a:endParaRPr lang="en-US"/>
          </a:p>
        </p:txBody>
      </p:sp>
    </p:spTree>
    <p:extLst>
      <p:ext uri="{BB962C8B-B14F-4D97-AF65-F5344CB8AC3E}">
        <p14:creationId xmlns:p14="http://schemas.microsoft.com/office/powerpoint/2010/main" val="15852699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0"/>
            <a:ext cx="437515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0"/>
            <a:ext cx="437515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20BEFFC8-A900-4774-B87B-07AEB5D9C0BF}" type="datetimeFigureOut">
              <a:rPr lang="en-US"/>
              <a:pPr/>
              <a:t>4/29/2015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798FDB-4F61-40D2-ADEE-E67D50933088}" type="slidenum">
              <a:rPr lang="en-US"/>
              <a:pPr/>
              <a:t>‹#›</a:t>
            </a:fld>
            <a:endParaRPr lang="en-US"/>
          </a:p>
        </p:txBody>
      </p:sp>
    </p:spTree>
    <p:extLst>
      <p:ext uri="{BB962C8B-B14F-4D97-AF65-F5344CB8AC3E}">
        <p14:creationId xmlns:p14="http://schemas.microsoft.com/office/powerpoint/2010/main" val="35131699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6941" indent="0">
              <a:buNone/>
              <a:defRPr sz="2000" b="1"/>
            </a:lvl2pPr>
            <a:lvl3pPr marL="913881" indent="0">
              <a:buNone/>
              <a:defRPr sz="1800" b="1"/>
            </a:lvl3pPr>
            <a:lvl4pPr marL="1370821" indent="0">
              <a:buNone/>
              <a:defRPr sz="1600" b="1"/>
            </a:lvl4pPr>
            <a:lvl5pPr marL="1827762" indent="0">
              <a:buNone/>
              <a:defRPr sz="1600" b="1"/>
            </a:lvl5pPr>
            <a:lvl6pPr marL="2284701" indent="0">
              <a:buNone/>
              <a:defRPr sz="1600" b="1"/>
            </a:lvl6pPr>
            <a:lvl7pPr marL="2741641" indent="0">
              <a:buNone/>
              <a:defRPr sz="1600" b="1"/>
            </a:lvl7pPr>
            <a:lvl8pPr marL="3198582" indent="0">
              <a:buNone/>
              <a:defRPr sz="1600" b="1"/>
            </a:lvl8pPr>
            <a:lvl9pPr marL="3655525"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6941" indent="0">
              <a:buNone/>
              <a:defRPr sz="2000" b="1"/>
            </a:lvl2pPr>
            <a:lvl3pPr marL="913881" indent="0">
              <a:buNone/>
              <a:defRPr sz="1800" b="1"/>
            </a:lvl3pPr>
            <a:lvl4pPr marL="1370821" indent="0">
              <a:buNone/>
              <a:defRPr sz="1600" b="1"/>
            </a:lvl4pPr>
            <a:lvl5pPr marL="1827762" indent="0">
              <a:buNone/>
              <a:defRPr sz="1600" b="1"/>
            </a:lvl5pPr>
            <a:lvl6pPr marL="2284701" indent="0">
              <a:buNone/>
              <a:defRPr sz="1600" b="1"/>
            </a:lvl6pPr>
            <a:lvl7pPr marL="2741641" indent="0">
              <a:buNone/>
              <a:defRPr sz="1600" b="1"/>
            </a:lvl7pPr>
            <a:lvl8pPr marL="3198582" indent="0">
              <a:buNone/>
              <a:defRPr sz="1600" b="1"/>
            </a:lvl8pPr>
            <a:lvl9pPr marL="365552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D04B22A4-CDA3-45D9-94AD-E3354A053840}" type="datetimeFigureOut">
              <a:rPr lang="en-US"/>
              <a:pPr/>
              <a:t>4/29/2015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0F468DE-84E6-46E5-B542-1C7830BA947F}" type="slidenum">
              <a:rPr lang="en-US"/>
              <a:pPr/>
              <a:t>‹#›</a:t>
            </a:fld>
            <a:endParaRPr lang="en-US"/>
          </a:p>
        </p:txBody>
      </p:sp>
    </p:spTree>
    <p:extLst>
      <p:ext uri="{BB962C8B-B14F-4D97-AF65-F5344CB8AC3E}">
        <p14:creationId xmlns:p14="http://schemas.microsoft.com/office/powerpoint/2010/main" val="12686738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02463FFF-6EA9-4263-BFDC-8ADA09632146}" type="datetimeFigureOut">
              <a:rPr lang="en-US"/>
              <a:pPr/>
              <a:t>4/29/2015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A2AEA47-2DBE-4F68-8EE3-E871C141B7D0}" type="slidenum">
              <a:rPr lang="en-US"/>
              <a:pPr/>
              <a:t>‹#›</a:t>
            </a:fld>
            <a:endParaRPr lang="en-US"/>
          </a:p>
        </p:txBody>
      </p:sp>
    </p:spTree>
    <p:extLst>
      <p:ext uri="{BB962C8B-B14F-4D97-AF65-F5344CB8AC3E}">
        <p14:creationId xmlns:p14="http://schemas.microsoft.com/office/powerpoint/2010/main" val="14204532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7AC9987-98E0-4295-9567-08A43EEC9A17}" type="datetimeFigureOut">
              <a:rPr lang="en-US"/>
              <a:pPr/>
              <a:t>4/29/2015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FD15478-0362-476B-BD5C-744A9AE41BDB}" type="slidenum">
              <a:rPr lang="en-US"/>
              <a:pPr/>
              <a:t>‹#›</a:t>
            </a:fld>
            <a:endParaRPr lang="en-US"/>
          </a:p>
        </p:txBody>
      </p:sp>
    </p:spTree>
    <p:extLst>
      <p:ext uri="{BB962C8B-B14F-4D97-AF65-F5344CB8AC3E}">
        <p14:creationId xmlns:p14="http://schemas.microsoft.com/office/powerpoint/2010/main" val="3375528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80" y="27306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6941" indent="0">
              <a:buNone/>
              <a:defRPr sz="1200"/>
            </a:lvl2pPr>
            <a:lvl3pPr marL="913881" indent="0">
              <a:buNone/>
              <a:defRPr sz="1000"/>
            </a:lvl3pPr>
            <a:lvl4pPr marL="1370821" indent="0">
              <a:buNone/>
              <a:defRPr sz="900"/>
            </a:lvl4pPr>
            <a:lvl5pPr marL="1827762" indent="0">
              <a:buNone/>
              <a:defRPr sz="900"/>
            </a:lvl5pPr>
            <a:lvl6pPr marL="2284701" indent="0">
              <a:buNone/>
              <a:defRPr sz="900"/>
            </a:lvl6pPr>
            <a:lvl7pPr marL="2741641" indent="0">
              <a:buNone/>
              <a:defRPr sz="900"/>
            </a:lvl7pPr>
            <a:lvl8pPr marL="3198582" indent="0">
              <a:buNone/>
              <a:defRPr sz="900"/>
            </a:lvl8pPr>
            <a:lvl9pPr marL="365552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D644EA04-3214-4200-9E2D-F65AE18A02CE}" type="datetimeFigureOut">
              <a:rPr lang="en-US"/>
              <a:pPr/>
              <a:t>4/29/2015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9520F1-1F38-4DAB-8B80-BC674D0D8006}" type="slidenum">
              <a:rPr lang="en-US"/>
              <a:pPr/>
              <a:t>‹#›</a:t>
            </a:fld>
            <a:endParaRPr lang="en-US"/>
          </a:p>
        </p:txBody>
      </p:sp>
    </p:spTree>
    <p:extLst>
      <p:ext uri="{BB962C8B-B14F-4D97-AF65-F5344CB8AC3E}">
        <p14:creationId xmlns:p14="http://schemas.microsoft.com/office/powerpoint/2010/main" val="399609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1" y="274655"/>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4206" y="274655"/>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350644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6941" indent="0">
              <a:buNone/>
              <a:defRPr sz="2800"/>
            </a:lvl2pPr>
            <a:lvl3pPr marL="913881" indent="0">
              <a:buNone/>
              <a:defRPr sz="2400"/>
            </a:lvl3pPr>
            <a:lvl4pPr marL="1370821" indent="0">
              <a:buNone/>
              <a:defRPr sz="2000"/>
            </a:lvl4pPr>
            <a:lvl5pPr marL="1827762" indent="0">
              <a:buNone/>
              <a:defRPr sz="2000"/>
            </a:lvl5pPr>
            <a:lvl6pPr marL="2284701" indent="0">
              <a:buNone/>
              <a:defRPr sz="2000"/>
            </a:lvl6pPr>
            <a:lvl7pPr marL="2741641" indent="0">
              <a:buNone/>
              <a:defRPr sz="2000"/>
            </a:lvl7pPr>
            <a:lvl8pPr marL="3198582" indent="0">
              <a:buNone/>
              <a:defRPr sz="2000"/>
            </a:lvl8pPr>
            <a:lvl9pPr marL="3655525"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6941" indent="0">
              <a:buNone/>
              <a:defRPr sz="1200"/>
            </a:lvl2pPr>
            <a:lvl3pPr marL="913881" indent="0">
              <a:buNone/>
              <a:defRPr sz="1000"/>
            </a:lvl3pPr>
            <a:lvl4pPr marL="1370821" indent="0">
              <a:buNone/>
              <a:defRPr sz="900"/>
            </a:lvl4pPr>
            <a:lvl5pPr marL="1827762" indent="0">
              <a:buNone/>
              <a:defRPr sz="900"/>
            </a:lvl5pPr>
            <a:lvl6pPr marL="2284701" indent="0">
              <a:buNone/>
              <a:defRPr sz="900"/>
            </a:lvl6pPr>
            <a:lvl7pPr marL="2741641" indent="0">
              <a:buNone/>
              <a:defRPr sz="900"/>
            </a:lvl7pPr>
            <a:lvl8pPr marL="3198582" indent="0">
              <a:buNone/>
              <a:defRPr sz="900"/>
            </a:lvl8pPr>
            <a:lvl9pPr marL="365552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DC241FE-36B8-463E-842A-DB7BCCA33BFD}" type="datetimeFigureOut">
              <a:rPr lang="en-US"/>
              <a:pPr/>
              <a:t>4/29/2015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E09F0A-A94B-4739-B43A-5E556769371E}" type="slidenum">
              <a:rPr lang="en-US"/>
              <a:pPr/>
              <a:t>‹#›</a:t>
            </a:fld>
            <a:endParaRPr lang="en-US"/>
          </a:p>
        </p:txBody>
      </p:sp>
    </p:spTree>
    <p:extLst>
      <p:ext uri="{BB962C8B-B14F-4D97-AF65-F5344CB8AC3E}">
        <p14:creationId xmlns:p14="http://schemas.microsoft.com/office/powerpoint/2010/main" val="33271586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88A43C0-1CAB-4EC8-ACB1-EFA29F7C64B9}" type="datetimeFigureOut">
              <a:rPr lang="en-US"/>
              <a:pPr/>
              <a:t>4/29/2015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2C4169-D8FD-4EF0-82CC-E0712E453824}" type="slidenum">
              <a:rPr lang="en-US"/>
              <a:pPr/>
              <a:t>‹#›</a:t>
            </a:fld>
            <a:endParaRPr lang="en-US"/>
          </a:p>
        </p:txBody>
      </p:sp>
    </p:spTree>
    <p:extLst>
      <p:ext uri="{BB962C8B-B14F-4D97-AF65-F5344CB8AC3E}">
        <p14:creationId xmlns:p14="http://schemas.microsoft.com/office/powerpoint/2010/main" val="36874737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381000"/>
            <a:ext cx="222885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381000"/>
            <a:ext cx="652145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38430FC-49D0-473A-80E7-218ABC9F31C1}" type="datetimeFigureOut">
              <a:rPr lang="en-US"/>
              <a:pPr/>
              <a:t>4/29/2015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A5FDA4-61EA-49A5-9FD7-BADDA195331D}" type="slidenum">
              <a:rPr lang="en-US"/>
              <a:pPr/>
              <a:t>‹#›</a:t>
            </a:fld>
            <a:endParaRPr lang="en-US"/>
          </a:p>
        </p:txBody>
      </p:sp>
    </p:spTree>
    <p:extLst>
      <p:ext uri="{BB962C8B-B14F-4D97-AF65-F5344CB8AC3E}">
        <p14:creationId xmlns:p14="http://schemas.microsoft.com/office/powerpoint/2010/main" val="40958900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4535" y="2130441"/>
            <a:ext cx="8689515" cy="1470025"/>
          </a:xfrm>
        </p:spPr>
        <p:txBody>
          <a:bodyPr/>
          <a:lstStyle>
            <a:lvl1pPr algn="l">
              <a:defRPr sz="3300"/>
            </a:lvl1pPr>
          </a:lstStyle>
          <a:p>
            <a:r>
              <a:rPr lang="en-US" smtClean="0"/>
              <a:t>Click to edit Master title style</a:t>
            </a:r>
            <a:endParaRPr lang="en-GB"/>
          </a:p>
        </p:txBody>
      </p:sp>
      <p:sp>
        <p:nvSpPr>
          <p:cNvPr id="3" name="Subtitle 2"/>
          <p:cNvSpPr>
            <a:spLocks noGrp="1"/>
          </p:cNvSpPr>
          <p:nvPr>
            <p:ph type="subTitle" idx="1"/>
          </p:nvPr>
        </p:nvSpPr>
        <p:spPr>
          <a:xfrm>
            <a:off x="484535" y="3633187"/>
            <a:ext cx="8689515" cy="1752600"/>
          </a:xfrm>
        </p:spPr>
        <p:txBody>
          <a:bodyPr/>
          <a:lstStyle>
            <a:lvl1pPr marL="0" indent="0" algn="l">
              <a:buNone/>
              <a:defRPr sz="2200">
                <a:solidFill>
                  <a:srgbClr val="606B8D"/>
                </a:solidFill>
              </a:defRPr>
            </a:lvl1pPr>
            <a:lvl2pPr marL="478709" indent="0" algn="ctr">
              <a:buNone/>
              <a:defRPr>
                <a:solidFill>
                  <a:schemeClr val="tx1">
                    <a:tint val="75000"/>
                  </a:schemeClr>
                </a:solidFill>
              </a:defRPr>
            </a:lvl2pPr>
            <a:lvl3pPr marL="957416" indent="0" algn="ctr">
              <a:buNone/>
              <a:defRPr>
                <a:solidFill>
                  <a:schemeClr val="tx1">
                    <a:tint val="75000"/>
                  </a:schemeClr>
                </a:solidFill>
              </a:defRPr>
            </a:lvl3pPr>
            <a:lvl4pPr marL="1436127" indent="0" algn="ctr">
              <a:buNone/>
              <a:defRPr>
                <a:solidFill>
                  <a:schemeClr val="tx1">
                    <a:tint val="75000"/>
                  </a:schemeClr>
                </a:solidFill>
              </a:defRPr>
            </a:lvl4pPr>
            <a:lvl5pPr marL="1914830" indent="0" algn="ctr">
              <a:buNone/>
              <a:defRPr>
                <a:solidFill>
                  <a:schemeClr val="tx1">
                    <a:tint val="75000"/>
                  </a:schemeClr>
                </a:solidFill>
              </a:defRPr>
            </a:lvl5pPr>
            <a:lvl6pPr marL="2393538" indent="0" algn="ctr">
              <a:buNone/>
              <a:defRPr>
                <a:solidFill>
                  <a:schemeClr val="tx1">
                    <a:tint val="75000"/>
                  </a:schemeClr>
                </a:solidFill>
              </a:defRPr>
            </a:lvl6pPr>
            <a:lvl7pPr marL="2872246" indent="0" algn="ctr">
              <a:buNone/>
              <a:defRPr>
                <a:solidFill>
                  <a:schemeClr val="tx1">
                    <a:tint val="75000"/>
                  </a:schemeClr>
                </a:solidFill>
              </a:defRPr>
            </a:lvl7pPr>
            <a:lvl8pPr marL="3350952" indent="0" algn="ctr">
              <a:buNone/>
              <a:defRPr>
                <a:solidFill>
                  <a:schemeClr val="tx1">
                    <a:tint val="75000"/>
                  </a:schemeClr>
                </a:solidFill>
              </a:defRPr>
            </a:lvl8pPr>
            <a:lvl9pPr marL="3829659"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cxnSp>
        <p:nvCxnSpPr>
          <p:cNvPr id="7" name="Straight Connector 6"/>
          <p:cNvCxnSpPr/>
          <p:nvPr userDrawn="1"/>
        </p:nvCxnSpPr>
        <p:spPr>
          <a:xfrm>
            <a:off x="617655" y="3612605"/>
            <a:ext cx="8484746"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619134" y="6309596"/>
            <a:ext cx="2555913" cy="153888"/>
          </a:xfrm>
          <a:prstGeom prst="rect">
            <a:avLst/>
          </a:prstGeom>
          <a:noFill/>
        </p:spPr>
        <p:txBody>
          <a:bodyPr lIns="0" tIns="0" rIns="0" bIns="0" anchor="b">
            <a:spAutoFit/>
          </a:bodyPr>
          <a:lstStyle/>
          <a:p>
            <a:pPr defTabSz="913939"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9" name="Text Placeholder 10"/>
          <p:cNvSpPr>
            <a:spLocks noGrp="1"/>
          </p:cNvSpPr>
          <p:nvPr>
            <p:ph type="body" sz="quarter" idx="13" hasCustomPrompt="1"/>
          </p:nvPr>
        </p:nvSpPr>
        <p:spPr>
          <a:xfrm>
            <a:off x="619859" y="6120814"/>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0" name="Text Placeholder 10"/>
          <p:cNvSpPr>
            <a:spLocks noGrp="1"/>
          </p:cNvSpPr>
          <p:nvPr>
            <p:ph type="body" sz="quarter" idx="14"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10636405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002 ONE PICTURE">
    <p:spTree>
      <p:nvGrpSpPr>
        <p:cNvPr id="1" name=""/>
        <p:cNvGrpSpPr/>
        <p:nvPr/>
      </p:nvGrpSpPr>
      <p:grpSpPr>
        <a:xfrm>
          <a:off x="0" y="0"/>
          <a:ext cx="0" cy="0"/>
          <a:chOff x="0" y="0"/>
          <a:chExt cx="0" cy="0"/>
        </a:xfrm>
      </p:grpSpPr>
      <p:sp>
        <p:nvSpPr>
          <p:cNvPr id="6" name="TextBox 5"/>
          <p:cNvSpPr txBox="1"/>
          <p:nvPr userDrawn="1"/>
        </p:nvSpPr>
        <p:spPr>
          <a:xfrm>
            <a:off x="619134" y="6309596"/>
            <a:ext cx="2555913" cy="153888"/>
          </a:xfrm>
          <a:prstGeom prst="rect">
            <a:avLst/>
          </a:prstGeom>
          <a:noFill/>
        </p:spPr>
        <p:txBody>
          <a:bodyPr lIns="0" tIns="0" rIns="0" bIns="0" anchor="b">
            <a:spAutoFit/>
          </a:bodyPr>
          <a:lstStyle/>
          <a:p>
            <a:pPr defTabSz="913939"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2" name="Title 1"/>
          <p:cNvSpPr>
            <a:spLocks noGrp="1"/>
          </p:cNvSpPr>
          <p:nvPr>
            <p:ph type="ctrTitle"/>
          </p:nvPr>
        </p:nvSpPr>
        <p:spPr>
          <a:xfrm>
            <a:off x="498886" y="457686"/>
            <a:ext cx="8117396" cy="1153661"/>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3" y="1629028"/>
            <a:ext cx="8985656" cy="499129"/>
          </a:xfrm>
        </p:spPr>
        <p:txBody>
          <a:bodyPr>
            <a:noAutofit/>
          </a:bodyPr>
          <a:lstStyle>
            <a:lvl1pPr marL="0" indent="0" algn="l">
              <a:lnSpc>
                <a:spcPct val="80000"/>
              </a:lnSpc>
              <a:buNone/>
              <a:defRPr sz="2200" b="0">
                <a:solidFill>
                  <a:srgbClr val="606B8D"/>
                </a:solidFill>
              </a:defRPr>
            </a:lvl1pPr>
            <a:lvl2pPr marL="456969" indent="0" algn="ctr">
              <a:buNone/>
              <a:defRPr>
                <a:solidFill>
                  <a:schemeClr val="tx1">
                    <a:tint val="75000"/>
                  </a:schemeClr>
                </a:solidFill>
              </a:defRPr>
            </a:lvl2pPr>
            <a:lvl3pPr marL="913939" indent="0" algn="ctr">
              <a:buNone/>
              <a:defRPr>
                <a:solidFill>
                  <a:schemeClr val="tx1">
                    <a:tint val="75000"/>
                  </a:schemeClr>
                </a:solidFill>
              </a:defRPr>
            </a:lvl3pPr>
            <a:lvl4pPr marL="1370907" indent="0" algn="ctr">
              <a:buNone/>
              <a:defRPr>
                <a:solidFill>
                  <a:schemeClr val="tx1">
                    <a:tint val="75000"/>
                  </a:schemeClr>
                </a:solidFill>
              </a:defRPr>
            </a:lvl4pPr>
            <a:lvl5pPr marL="1827878" indent="0" algn="ctr">
              <a:buNone/>
              <a:defRPr>
                <a:solidFill>
                  <a:schemeClr val="tx1">
                    <a:tint val="75000"/>
                  </a:schemeClr>
                </a:solidFill>
              </a:defRPr>
            </a:lvl5pPr>
            <a:lvl6pPr marL="2284845" indent="0" algn="ctr">
              <a:buNone/>
              <a:defRPr>
                <a:solidFill>
                  <a:schemeClr val="tx1">
                    <a:tint val="75000"/>
                  </a:schemeClr>
                </a:solidFill>
              </a:defRPr>
            </a:lvl6pPr>
            <a:lvl7pPr marL="2741814" indent="0" algn="ctr">
              <a:buNone/>
              <a:defRPr>
                <a:solidFill>
                  <a:schemeClr val="tx1">
                    <a:tint val="75000"/>
                  </a:schemeClr>
                </a:solidFill>
              </a:defRPr>
            </a:lvl7pPr>
            <a:lvl8pPr marL="3198784" indent="0" algn="ctr">
              <a:buNone/>
              <a:defRPr>
                <a:solidFill>
                  <a:schemeClr val="tx1">
                    <a:tint val="75000"/>
                  </a:schemeClr>
                </a:solidFill>
              </a:defRPr>
            </a:lvl8pPr>
            <a:lvl9pPr marL="3655755"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22061" y="2183939"/>
            <a:ext cx="9661880" cy="3409503"/>
          </a:xfrm>
        </p:spPr>
        <p:txBody>
          <a:bodyPr/>
          <a:lstStyle>
            <a:lvl1pPr>
              <a:defRPr>
                <a:solidFill>
                  <a:schemeClr val="tx1"/>
                </a:solidFill>
              </a:defRPr>
            </a:lvl1pPr>
          </a:lstStyle>
          <a:p>
            <a:r>
              <a:rPr lang="en-US" smtClean="0"/>
              <a:t>Click icon to add picture</a:t>
            </a:r>
            <a:endParaRPr lang="en-GB"/>
          </a:p>
        </p:txBody>
      </p:sp>
      <p:sp>
        <p:nvSpPr>
          <p:cNvPr id="11" name="Text Placeholder 10"/>
          <p:cNvSpPr>
            <a:spLocks noGrp="1"/>
          </p:cNvSpPr>
          <p:nvPr>
            <p:ph type="body" sz="quarter" idx="11" hasCustomPrompt="1"/>
          </p:nvPr>
        </p:nvSpPr>
        <p:spPr>
          <a:xfrm>
            <a:off x="619859" y="6120814"/>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2" name="Text Placeholder 10"/>
          <p:cNvSpPr>
            <a:spLocks noGrp="1"/>
          </p:cNvSpPr>
          <p:nvPr>
            <p:ph type="body" sz="quarter" idx="12"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3060107751"/>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003 THREE PICTURES">
    <p:spTree>
      <p:nvGrpSpPr>
        <p:cNvPr id="1" name=""/>
        <p:cNvGrpSpPr/>
        <p:nvPr/>
      </p:nvGrpSpPr>
      <p:grpSpPr>
        <a:xfrm>
          <a:off x="0" y="0"/>
          <a:ext cx="0" cy="0"/>
          <a:chOff x="0" y="0"/>
          <a:chExt cx="0" cy="0"/>
        </a:xfrm>
      </p:grpSpPr>
      <p:sp>
        <p:nvSpPr>
          <p:cNvPr id="6" name="TextBox 5"/>
          <p:cNvSpPr txBox="1"/>
          <p:nvPr userDrawn="1"/>
        </p:nvSpPr>
        <p:spPr>
          <a:xfrm>
            <a:off x="619134" y="6309596"/>
            <a:ext cx="2555913" cy="153888"/>
          </a:xfrm>
          <a:prstGeom prst="rect">
            <a:avLst/>
          </a:prstGeom>
          <a:noFill/>
        </p:spPr>
        <p:txBody>
          <a:bodyPr lIns="0" tIns="0" rIns="0" bIns="0" anchor="b">
            <a:spAutoFit/>
          </a:bodyPr>
          <a:lstStyle/>
          <a:p>
            <a:pPr defTabSz="913939"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2" name="Title 1"/>
          <p:cNvSpPr>
            <a:spLocks noGrp="1"/>
          </p:cNvSpPr>
          <p:nvPr>
            <p:ph type="ctrTitle"/>
          </p:nvPr>
        </p:nvSpPr>
        <p:spPr>
          <a:xfrm>
            <a:off x="498886" y="396463"/>
            <a:ext cx="8117396" cy="1210813"/>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3" y="1629028"/>
            <a:ext cx="8985656" cy="499129"/>
          </a:xfrm>
        </p:spPr>
        <p:txBody>
          <a:bodyPr>
            <a:noAutofit/>
          </a:bodyPr>
          <a:lstStyle>
            <a:lvl1pPr marL="0" indent="0" algn="l">
              <a:lnSpc>
                <a:spcPct val="80000"/>
              </a:lnSpc>
              <a:buNone/>
              <a:defRPr sz="2200" b="0">
                <a:solidFill>
                  <a:srgbClr val="606B8D"/>
                </a:solidFill>
              </a:defRPr>
            </a:lvl1pPr>
            <a:lvl2pPr marL="456969" indent="0" algn="ctr">
              <a:buNone/>
              <a:defRPr>
                <a:solidFill>
                  <a:schemeClr val="tx1">
                    <a:tint val="75000"/>
                  </a:schemeClr>
                </a:solidFill>
              </a:defRPr>
            </a:lvl2pPr>
            <a:lvl3pPr marL="913939" indent="0" algn="ctr">
              <a:buNone/>
              <a:defRPr>
                <a:solidFill>
                  <a:schemeClr val="tx1">
                    <a:tint val="75000"/>
                  </a:schemeClr>
                </a:solidFill>
              </a:defRPr>
            </a:lvl3pPr>
            <a:lvl4pPr marL="1370907" indent="0" algn="ctr">
              <a:buNone/>
              <a:defRPr>
                <a:solidFill>
                  <a:schemeClr val="tx1">
                    <a:tint val="75000"/>
                  </a:schemeClr>
                </a:solidFill>
              </a:defRPr>
            </a:lvl4pPr>
            <a:lvl5pPr marL="1827878" indent="0" algn="ctr">
              <a:buNone/>
              <a:defRPr>
                <a:solidFill>
                  <a:schemeClr val="tx1">
                    <a:tint val="75000"/>
                  </a:schemeClr>
                </a:solidFill>
              </a:defRPr>
            </a:lvl5pPr>
            <a:lvl6pPr marL="2284845" indent="0" algn="ctr">
              <a:buNone/>
              <a:defRPr>
                <a:solidFill>
                  <a:schemeClr val="tx1">
                    <a:tint val="75000"/>
                  </a:schemeClr>
                </a:solidFill>
              </a:defRPr>
            </a:lvl6pPr>
            <a:lvl7pPr marL="2741814" indent="0" algn="ctr">
              <a:buNone/>
              <a:defRPr>
                <a:solidFill>
                  <a:schemeClr val="tx1">
                    <a:tint val="75000"/>
                  </a:schemeClr>
                </a:solidFill>
              </a:defRPr>
            </a:lvl7pPr>
            <a:lvl8pPr marL="3198784" indent="0" algn="ctr">
              <a:buNone/>
              <a:defRPr>
                <a:solidFill>
                  <a:schemeClr val="tx1">
                    <a:tint val="75000"/>
                  </a:schemeClr>
                </a:solidFill>
              </a:defRPr>
            </a:lvl8pPr>
            <a:lvl9pPr marL="3655755"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36418" y="2211591"/>
            <a:ext cx="3201520" cy="3214063"/>
          </a:xfrm>
        </p:spPr>
        <p:txBody>
          <a:bodyPr/>
          <a:lstStyle>
            <a:lvl1pPr>
              <a:defRPr>
                <a:solidFill>
                  <a:schemeClr val="tx1"/>
                </a:solidFill>
              </a:defRPr>
            </a:lvl1pPr>
          </a:lstStyle>
          <a:p>
            <a:r>
              <a:rPr lang="en-US" smtClean="0"/>
              <a:t>Click icon to add picture</a:t>
            </a:r>
            <a:endParaRPr lang="en-GB"/>
          </a:p>
        </p:txBody>
      </p:sp>
      <p:sp>
        <p:nvSpPr>
          <p:cNvPr id="14" name="Picture Placeholder 9"/>
          <p:cNvSpPr>
            <a:spLocks noGrp="1"/>
          </p:cNvSpPr>
          <p:nvPr>
            <p:ph type="pic" sz="quarter" idx="11"/>
          </p:nvPr>
        </p:nvSpPr>
        <p:spPr>
          <a:xfrm>
            <a:off x="3359419" y="2183943"/>
            <a:ext cx="3201520" cy="3214063"/>
          </a:xfrm>
        </p:spPr>
        <p:txBody>
          <a:bodyPr/>
          <a:lstStyle>
            <a:lvl1pPr>
              <a:defRPr>
                <a:solidFill>
                  <a:schemeClr val="tx1"/>
                </a:solidFill>
              </a:defRPr>
            </a:lvl1pPr>
          </a:lstStyle>
          <a:p>
            <a:r>
              <a:rPr lang="en-US" smtClean="0"/>
              <a:t>Click icon to add picture</a:t>
            </a:r>
            <a:endParaRPr lang="en-GB"/>
          </a:p>
        </p:txBody>
      </p:sp>
      <p:sp>
        <p:nvSpPr>
          <p:cNvPr id="15" name="Picture Placeholder 9"/>
          <p:cNvSpPr>
            <a:spLocks noGrp="1"/>
          </p:cNvSpPr>
          <p:nvPr>
            <p:ph type="pic" sz="quarter" idx="12"/>
          </p:nvPr>
        </p:nvSpPr>
        <p:spPr>
          <a:xfrm>
            <a:off x="6582420" y="2183943"/>
            <a:ext cx="3201520" cy="3214063"/>
          </a:xfrm>
        </p:spPr>
        <p:txBody>
          <a:bodyPr/>
          <a:lstStyle>
            <a:lvl1pPr>
              <a:defRPr>
                <a:solidFill>
                  <a:schemeClr val="tx1"/>
                </a:solidFill>
              </a:defRPr>
            </a:lvl1pPr>
          </a:lstStyle>
          <a:p>
            <a:r>
              <a:rPr lang="en-US" smtClean="0"/>
              <a:t>Click icon to add picture</a:t>
            </a:r>
            <a:endParaRPr lang="en-GB"/>
          </a:p>
        </p:txBody>
      </p:sp>
      <p:sp>
        <p:nvSpPr>
          <p:cNvPr id="11" name="Text Placeholder 10"/>
          <p:cNvSpPr>
            <a:spLocks noGrp="1"/>
          </p:cNvSpPr>
          <p:nvPr>
            <p:ph type="body" sz="quarter" idx="13" hasCustomPrompt="1"/>
          </p:nvPr>
        </p:nvSpPr>
        <p:spPr>
          <a:xfrm>
            <a:off x="619859" y="6120814"/>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2" name="Text Placeholder 10"/>
          <p:cNvSpPr>
            <a:spLocks noGrp="1"/>
          </p:cNvSpPr>
          <p:nvPr>
            <p:ph type="body" sz="quarter" idx="14"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780820559"/>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dirty="0">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9" name="Straight Connector 8"/>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3281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ARROWS">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a:off x="687476" y="1673785"/>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15" name="Text Placeholder 14"/>
          <p:cNvSpPr>
            <a:spLocks noGrp="1"/>
          </p:cNvSpPr>
          <p:nvPr>
            <p:ph type="body" sz="quarter" idx="11" hasCustomPrompt="1"/>
          </p:nvPr>
        </p:nvSpPr>
        <p:spPr>
          <a:xfrm>
            <a:off x="601866" y="1659467"/>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41" y="6254718"/>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0" name="Date Placeholder 3"/>
          <p:cNvSpPr>
            <a:spLocks noGrp="1"/>
          </p:cNvSpPr>
          <p:nvPr>
            <p:ph type="dt" sz="half" idx="2"/>
          </p:nvPr>
        </p:nvSpPr>
        <p:spPr>
          <a:xfrm rot="5400000">
            <a:off x="-357284" y="751769"/>
            <a:ext cx="1173632" cy="372925"/>
          </a:xfrm>
          <a:prstGeom prst="rect">
            <a:avLst/>
          </a:prstGeom>
        </p:spPr>
        <p:txBody>
          <a:bodyPr vert="horz" lIns="95742" tIns="47871" rIns="95742" bIns="47871" rtlCol="0" anchor="ctr"/>
          <a:lstStyle>
            <a:lvl1pPr algn="l">
              <a:defRPr sz="900">
                <a:solidFill>
                  <a:schemeClr val="tx1">
                    <a:tint val="75000"/>
                  </a:schemeClr>
                </a:solidFill>
              </a:defRPr>
            </a:lvl1pPr>
          </a:lstStyle>
          <a:p>
            <a:fld id="{00B6CA34-6738-40AF-91D1-D098062861F9}" type="datetimeFigureOut">
              <a:rPr lang="en-GB" smtClean="0">
                <a:solidFill>
                  <a:srgbClr val="002244">
                    <a:tint val="75000"/>
                  </a:srgbClr>
                </a:solidFill>
              </a:rPr>
              <a:pPr/>
              <a:t>29/04/2015</a:t>
            </a:fld>
            <a:endParaRPr lang="en-GB" dirty="0">
              <a:solidFill>
                <a:srgbClr val="002244">
                  <a:tint val="75000"/>
                </a:srgbClr>
              </a:solidFill>
            </a:endParaRPr>
          </a:p>
        </p:txBody>
      </p:sp>
      <p:sp>
        <p:nvSpPr>
          <p:cNvPr id="31" name="Footer Placeholder 4"/>
          <p:cNvSpPr>
            <a:spLocks noGrp="1"/>
          </p:cNvSpPr>
          <p:nvPr>
            <p:ph type="ftr" sz="quarter" idx="3"/>
          </p:nvPr>
        </p:nvSpPr>
        <p:spPr>
          <a:xfrm>
            <a:off x="5831522" y="6342309"/>
            <a:ext cx="3737104" cy="365125"/>
          </a:xfrm>
          <a:prstGeom prst="rect">
            <a:avLst/>
          </a:prstGeom>
        </p:spPr>
        <p:txBody>
          <a:bodyPr vert="horz" lIns="95742" tIns="47871" rIns="95742" bIns="47871" rtlCol="0" anchor="ctr"/>
          <a:lstStyle>
            <a:lvl1pPr algn="r">
              <a:defRPr sz="1100">
                <a:solidFill>
                  <a:schemeClr val="tx1">
                    <a:tint val="75000"/>
                  </a:schemeClr>
                </a:solidFill>
              </a:defRPr>
            </a:lvl1pPr>
          </a:lstStyle>
          <a:p>
            <a:endParaRPr lang="en-GB" dirty="0">
              <a:solidFill>
                <a:srgbClr val="002244">
                  <a:tint val="75000"/>
                </a:srgbClr>
              </a:solidFill>
            </a:endParaRPr>
          </a:p>
        </p:txBody>
      </p:sp>
      <p:sp>
        <p:nvSpPr>
          <p:cNvPr id="35" name="Text Placeholder 16"/>
          <p:cNvSpPr>
            <a:spLocks noGrp="1"/>
          </p:cNvSpPr>
          <p:nvPr>
            <p:ph type="body" sz="quarter" idx="24" hasCustomPrompt="1"/>
          </p:nvPr>
        </p:nvSpPr>
        <p:spPr>
          <a:xfrm>
            <a:off x="687476" y="2445696"/>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36" name="Text Placeholder 14"/>
          <p:cNvSpPr>
            <a:spLocks noGrp="1"/>
          </p:cNvSpPr>
          <p:nvPr>
            <p:ph type="body" sz="quarter" idx="25" hasCustomPrompt="1"/>
          </p:nvPr>
        </p:nvSpPr>
        <p:spPr>
          <a:xfrm>
            <a:off x="601866" y="2431378"/>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37" name="Text Placeholder 16"/>
          <p:cNvSpPr>
            <a:spLocks noGrp="1"/>
          </p:cNvSpPr>
          <p:nvPr>
            <p:ph type="body" sz="quarter" idx="26" hasCustomPrompt="1"/>
          </p:nvPr>
        </p:nvSpPr>
        <p:spPr>
          <a:xfrm>
            <a:off x="687476" y="3217607"/>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38" name="Text Placeholder 14"/>
          <p:cNvSpPr>
            <a:spLocks noGrp="1"/>
          </p:cNvSpPr>
          <p:nvPr>
            <p:ph type="body" sz="quarter" idx="27" hasCustomPrompt="1"/>
          </p:nvPr>
        </p:nvSpPr>
        <p:spPr>
          <a:xfrm>
            <a:off x="601866" y="3203289"/>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39" name="Text Placeholder 16"/>
          <p:cNvSpPr>
            <a:spLocks noGrp="1"/>
          </p:cNvSpPr>
          <p:nvPr>
            <p:ph type="body" sz="quarter" idx="28" hasCustomPrompt="1"/>
          </p:nvPr>
        </p:nvSpPr>
        <p:spPr>
          <a:xfrm>
            <a:off x="687476" y="3989519"/>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40" name="Text Placeholder 14"/>
          <p:cNvSpPr>
            <a:spLocks noGrp="1"/>
          </p:cNvSpPr>
          <p:nvPr>
            <p:ph type="body" sz="quarter" idx="29" hasCustomPrompt="1"/>
          </p:nvPr>
        </p:nvSpPr>
        <p:spPr>
          <a:xfrm>
            <a:off x="601866" y="3975200"/>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41" name="Text Placeholder 16"/>
          <p:cNvSpPr>
            <a:spLocks noGrp="1"/>
          </p:cNvSpPr>
          <p:nvPr>
            <p:ph type="body" sz="quarter" idx="30" hasCustomPrompt="1"/>
          </p:nvPr>
        </p:nvSpPr>
        <p:spPr>
          <a:xfrm>
            <a:off x="687476" y="4761430"/>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42" name="Text Placeholder 14"/>
          <p:cNvSpPr>
            <a:spLocks noGrp="1"/>
          </p:cNvSpPr>
          <p:nvPr>
            <p:ph type="body" sz="quarter" idx="31" hasCustomPrompt="1"/>
          </p:nvPr>
        </p:nvSpPr>
        <p:spPr>
          <a:xfrm>
            <a:off x="601866" y="4747112"/>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43" name="Text Placeholder 16"/>
          <p:cNvSpPr>
            <a:spLocks noGrp="1"/>
          </p:cNvSpPr>
          <p:nvPr>
            <p:ph type="body" sz="quarter" idx="32" hasCustomPrompt="1"/>
          </p:nvPr>
        </p:nvSpPr>
        <p:spPr>
          <a:xfrm>
            <a:off x="687476" y="5533339"/>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44" name="Text Placeholder 14"/>
          <p:cNvSpPr>
            <a:spLocks noGrp="1"/>
          </p:cNvSpPr>
          <p:nvPr>
            <p:ph type="body" sz="quarter" idx="33" hasCustomPrompt="1"/>
          </p:nvPr>
        </p:nvSpPr>
        <p:spPr>
          <a:xfrm>
            <a:off x="601866" y="5519021"/>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Tree>
    <p:extLst>
      <p:ext uri="{BB962C8B-B14F-4D97-AF65-F5344CB8AC3E}">
        <p14:creationId xmlns:p14="http://schemas.microsoft.com/office/powerpoint/2010/main" val="25769527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ARROWS SUBTLE">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a:off x="687476" y="1673785"/>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15" name="Text Placeholder 14"/>
          <p:cNvSpPr>
            <a:spLocks noGrp="1"/>
          </p:cNvSpPr>
          <p:nvPr>
            <p:ph type="body" sz="quarter" idx="11" hasCustomPrompt="1"/>
          </p:nvPr>
        </p:nvSpPr>
        <p:spPr>
          <a:xfrm>
            <a:off x="601866" y="1659467"/>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41" y="6254718"/>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0" name="Date Placeholder 3"/>
          <p:cNvSpPr>
            <a:spLocks noGrp="1"/>
          </p:cNvSpPr>
          <p:nvPr>
            <p:ph type="dt" sz="half" idx="2"/>
          </p:nvPr>
        </p:nvSpPr>
        <p:spPr>
          <a:xfrm rot="5400000">
            <a:off x="-357284" y="751769"/>
            <a:ext cx="1173632" cy="372925"/>
          </a:xfrm>
          <a:prstGeom prst="rect">
            <a:avLst/>
          </a:prstGeom>
        </p:spPr>
        <p:txBody>
          <a:bodyPr vert="horz" lIns="95742" tIns="47871" rIns="95742" bIns="47871" rtlCol="0" anchor="ctr"/>
          <a:lstStyle>
            <a:lvl1pPr algn="l">
              <a:defRPr sz="900">
                <a:solidFill>
                  <a:schemeClr val="tx1">
                    <a:tint val="75000"/>
                  </a:schemeClr>
                </a:solidFill>
              </a:defRPr>
            </a:lvl1pPr>
          </a:lstStyle>
          <a:p>
            <a:fld id="{00B6CA34-6738-40AF-91D1-D098062861F9}" type="datetimeFigureOut">
              <a:rPr lang="en-GB" smtClean="0">
                <a:solidFill>
                  <a:srgbClr val="002244">
                    <a:tint val="75000"/>
                  </a:srgbClr>
                </a:solidFill>
              </a:rPr>
              <a:pPr/>
              <a:t>29/04/2015</a:t>
            </a:fld>
            <a:endParaRPr lang="en-GB" dirty="0">
              <a:solidFill>
                <a:srgbClr val="002244">
                  <a:tint val="75000"/>
                </a:srgbClr>
              </a:solidFill>
            </a:endParaRPr>
          </a:p>
        </p:txBody>
      </p:sp>
      <p:sp>
        <p:nvSpPr>
          <p:cNvPr id="31" name="Footer Placeholder 4"/>
          <p:cNvSpPr>
            <a:spLocks noGrp="1"/>
          </p:cNvSpPr>
          <p:nvPr>
            <p:ph type="ftr" sz="quarter" idx="3"/>
          </p:nvPr>
        </p:nvSpPr>
        <p:spPr>
          <a:xfrm>
            <a:off x="5831522" y="6342309"/>
            <a:ext cx="3737104" cy="365125"/>
          </a:xfrm>
          <a:prstGeom prst="rect">
            <a:avLst/>
          </a:prstGeom>
        </p:spPr>
        <p:txBody>
          <a:bodyPr vert="horz" lIns="95742" tIns="47871" rIns="95742" bIns="47871" rtlCol="0" anchor="ctr"/>
          <a:lstStyle>
            <a:lvl1pPr algn="r">
              <a:defRPr sz="1100">
                <a:solidFill>
                  <a:schemeClr val="tx1">
                    <a:tint val="75000"/>
                  </a:schemeClr>
                </a:solidFill>
              </a:defRPr>
            </a:lvl1pPr>
          </a:lstStyle>
          <a:p>
            <a:endParaRPr lang="en-GB" dirty="0">
              <a:solidFill>
                <a:srgbClr val="002244">
                  <a:tint val="75000"/>
                </a:srgbClr>
              </a:solidFill>
            </a:endParaRPr>
          </a:p>
        </p:txBody>
      </p:sp>
      <p:sp>
        <p:nvSpPr>
          <p:cNvPr id="35" name="Text Placeholder 16"/>
          <p:cNvSpPr>
            <a:spLocks noGrp="1"/>
          </p:cNvSpPr>
          <p:nvPr>
            <p:ph type="body" sz="quarter" idx="24" hasCustomPrompt="1"/>
          </p:nvPr>
        </p:nvSpPr>
        <p:spPr>
          <a:xfrm>
            <a:off x="687476" y="2445696"/>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36" name="Text Placeholder 14"/>
          <p:cNvSpPr>
            <a:spLocks noGrp="1"/>
          </p:cNvSpPr>
          <p:nvPr>
            <p:ph type="body" sz="quarter" idx="25" hasCustomPrompt="1"/>
          </p:nvPr>
        </p:nvSpPr>
        <p:spPr>
          <a:xfrm>
            <a:off x="601866" y="2431378"/>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37" name="Text Placeholder 16"/>
          <p:cNvSpPr>
            <a:spLocks noGrp="1"/>
          </p:cNvSpPr>
          <p:nvPr>
            <p:ph type="body" sz="quarter" idx="26" hasCustomPrompt="1"/>
          </p:nvPr>
        </p:nvSpPr>
        <p:spPr>
          <a:xfrm>
            <a:off x="687476" y="3217607"/>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38" name="Text Placeholder 14"/>
          <p:cNvSpPr>
            <a:spLocks noGrp="1"/>
          </p:cNvSpPr>
          <p:nvPr>
            <p:ph type="body" sz="quarter" idx="27" hasCustomPrompt="1"/>
          </p:nvPr>
        </p:nvSpPr>
        <p:spPr>
          <a:xfrm>
            <a:off x="601866" y="3203289"/>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39" name="Text Placeholder 16"/>
          <p:cNvSpPr>
            <a:spLocks noGrp="1"/>
          </p:cNvSpPr>
          <p:nvPr>
            <p:ph type="body" sz="quarter" idx="28" hasCustomPrompt="1"/>
          </p:nvPr>
        </p:nvSpPr>
        <p:spPr>
          <a:xfrm>
            <a:off x="687476" y="3989519"/>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40" name="Text Placeholder 14"/>
          <p:cNvSpPr>
            <a:spLocks noGrp="1"/>
          </p:cNvSpPr>
          <p:nvPr>
            <p:ph type="body" sz="quarter" idx="29" hasCustomPrompt="1"/>
          </p:nvPr>
        </p:nvSpPr>
        <p:spPr>
          <a:xfrm>
            <a:off x="601866" y="3975200"/>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41" name="Text Placeholder 16"/>
          <p:cNvSpPr>
            <a:spLocks noGrp="1"/>
          </p:cNvSpPr>
          <p:nvPr>
            <p:ph type="body" sz="quarter" idx="30" hasCustomPrompt="1"/>
          </p:nvPr>
        </p:nvSpPr>
        <p:spPr>
          <a:xfrm>
            <a:off x="687476" y="4761430"/>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42" name="Text Placeholder 14"/>
          <p:cNvSpPr>
            <a:spLocks noGrp="1"/>
          </p:cNvSpPr>
          <p:nvPr>
            <p:ph type="body" sz="quarter" idx="31" hasCustomPrompt="1"/>
          </p:nvPr>
        </p:nvSpPr>
        <p:spPr>
          <a:xfrm>
            <a:off x="601866" y="4747112"/>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43" name="Text Placeholder 16"/>
          <p:cNvSpPr>
            <a:spLocks noGrp="1"/>
          </p:cNvSpPr>
          <p:nvPr>
            <p:ph type="body" sz="quarter" idx="32" hasCustomPrompt="1"/>
          </p:nvPr>
        </p:nvSpPr>
        <p:spPr>
          <a:xfrm>
            <a:off x="687476" y="5533339"/>
            <a:ext cx="7906755" cy="663482"/>
          </a:xfrm>
          <a:prstGeom prst="roundRect">
            <a:avLst>
              <a:gd name="adj" fmla="val 50000"/>
            </a:avLst>
          </a:prstGeom>
          <a:solidFill>
            <a:srgbClr val="A1A7C0"/>
          </a:solidFill>
        </p:spPr>
        <p:txBody>
          <a:bodyPr lIns="594795" anchor="ctr"/>
          <a:lstStyle>
            <a:lvl1pPr marL="0" indent="0">
              <a:buFontTx/>
              <a:buNone/>
              <a:defRPr sz="1700"/>
            </a:lvl1pPr>
          </a:lstStyle>
          <a:p>
            <a:pPr lvl="0"/>
            <a:r>
              <a:rPr lang="en-US" dirty="0" smtClean="0"/>
              <a:t>Enter agenda here, delete if not needed</a:t>
            </a:r>
            <a:endParaRPr lang="en-GB" dirty="0"/>
          </a:p>
        </p:txBody>
      </p:sp>
      <p:sp>
        <p:nvSpPr>
          <p:cNvPr id="44" name="Text Placeholder 14"/>
          <p:cNvSpPr>
            <a:spLocks noGrp="1"/>
          </p:cNvSpPr>
          <p:nvPr>
            <p:ph type="body" sz="quarter" idx="33" hasCustomPrompt="1"/>
          </p:nvPr>
        </p:nvSpPr>
        <p:spPr>
          <a:xfrm>
            <a:off x="601866" y="5519021"/>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Tree>
    <p:extLst>
      <p:ext uri="{BB962C8B-B14F-4D97-AF65-F5344CB8AC3E}">
        <p14:creationId xmlns:p14="http://schemas.microsoft.com/office/powerpoint/2010/main" val="27698949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5. AGENDA SLIDE">
    <p:spTree>
      <p:nvGrpSpPr>
        <p:cNvPr id="1" name=""/>
        <p:cNvGrpSpPr/>
        <p:nvPr/>
      </p:nvGrpSpPr>
      <p:grpSpPr>
        <a:xfrm>
          <a:off x="0" y="0"/>
          <a:ext cx="0" cy="0"/>
          <a:chOff x="0" y="0"/>
          <a:chExt cx="0" cy="0"/>
        </a:xfrm>
      </p:grpSpPr>
      <p:sp>
        <p:nvSpPr>
          <p:cNvPr id="15" name="Text Placeholder 14"/>
          <p:cNvSpPr>
            <a:spLocks noGrp="1"/>
          </p:cNvSpPr>
          <p:nvPr>
            <p:ph type="body" sz="quarter" idx="11" hasCustomPrompt="1"/>
          </p:nvPr>
        </p:nvSpPr>
        <p:spPr>
          <a:xfrm>
            <a:off x="601866" y="1659467"/>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17" name="Text Placeholder 16"/>
          <p:cNvSpPr>
            <a:spLocks noGrp="1"/>
          </p:cNvSpPr>
          <p:nvPr>
            <p:ph type="body" sz="quarter" idx="12" hasCustomPrompt="1"/>
          </p:nvPr>
        </p:nvSpPr>
        <p:spPr>
          <a:xfrm>
            <a:off x="1384232" y="1659467"/>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18" name="Text Placeholder 14"/>
          <p:cNvSpPr>
            <a:spLocks noGrp="1"/>
          </p:cNvSpPr>
          <p:nvPr>
            <p:ph type="body" sz="quarter" idx="13" hasCustomPrompt="1"/>
          </p:nvPr>
        </p:nvSpPr>
        <p:spPr>
          <a:xfrm>
            <a:off x="601866" y="2431340"/>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19" name="Text Placeholder 16"/>
          <p:cNvSpPr>
            <a:spLocks noGrp="1"/>
          </p:cNvSpPr>
          <p:nvPr>
            <p:ph type="body" sz="quarter" idx="14" hasCustomPrompt="1"/>
          </p:nvPr>
        </p:nvSpPr>
        <p:spPr>
          <a:xfrm>
            <a:off x="1384232" y="2431340"/>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0" name="Text Placeholder 14"/>
          <p:cNvSpPr>
            <a:spLocks noGrp="1"/>
          </p:cNvSpPr>
          <p:nvPr>
            <p:ph type="body" sz="quarter" idx="15" hasCustomPrompt="1"/>
          </p:nvPr>
        </p:nvSpPr>
        <p:spPr>
          <a:xfrm>
            <a:off x="601866" y="3203213"/>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1" name="Text Placeholder 16"/>
          <p:cNvSpPr>
            <a:spLocks noGrp="1"/>
          </p:cNvSpPr>
          <p:nvPr>
            <p:ph type="body" sz="quarter" idx="16" hasCustomPrompt="1"/>
          </p:nvPr>
        </p:nvSpPr>
        <p:spPr>
          <a:xfrm>
            <a:off x="1384232" y="3203213"/>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2" name="Text Placeholder 14"/>
          <p:cNvSpPr>
            <a:spLocks noGrp="1"/>
          </p:cNvSpPr>
          <p:nvPr>
            <p:ph type="body" sz="quarter" idx="17" hasCustomPrompt="1"/>
          </p:nvPr>
        </p:nvSpPr>
        <p:spPr>
          <a:xfrm>
            <a:off x="601866" y="3975086"/>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3" name="Text Placeholder 16"/>
          <p:cNvSpPr>
            <a:spLocks noGrp="1"/>
          </p:cNvSpPr>
          <p:nvPr>
            <p:ph type="body" sz="quarter" idx="18" hasCustomPrompt="1"/>
          </p:nvPr>
        </p:nvSpPr>
        <p:spPr>
          <a:xfrm>
            <a:off x="1384232" y="3975086"/>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4" name="Text Placeholder 14"/>
          <p:cNvSpPr>
            <a:spLocks noGrp="1"/>
          </p:cNvSpPr>
          <p:nvPr>
            <p:ph type="body" sz="quarter" idx="19" hasCustomPrompt="1"/>
          </p:nvPr>
        </p:nvSpPr>
        <p:spPr>
          <a:xfrm>
            <a:off x="601866" y="4746959"/>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5" name="Text Placeholder 16"/>
          <p:cNvSpPr>
            <a:spLocks noGrp="1"/>
          </p:cNvSpPr>
          <p:nvPr>
            <p:ph type="body" sz="quarter" idx="20" hasCustomPrompt="1"/>
          </p:nvPr>
        </p:nvSpPr>
        <p:spPr>
          <a:xfrm>
            <a:off x="1384232" y="4746959"/>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6" name="Text Placeholder 14"/>
          <p:cNvSpPr>
            <a:spLocks noGrp="1"/>
          </p:cNvSpPr>
          <p:nvPr>
            <p:ph type="body" sz="quarter" idx="21" hasCustomPrompt="1"/>
          </p:nvPr>
        </p:nvSpPr>
        <p:spPr>
          <a:xfrm>
            <a:off x="601866" y="5518832"/>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7" name="Text Placeholder 16"/>
          <p:cNvSpPr>
            <a:spLocks noGrp="1"/>
          </p:cNvSpPr>
          <p:nvPr>
            <p:ph type="body" sz="quarter" idx="22" hasCustomPrompt="1"/>
          </p:nvPr>
        </p:nvSpPr>
        <p:spPr>
          <a:xfrm>
            <a:off x="1384232" y="5518832"/>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41" y="6254718"/>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1" name="Footer Placeholder 4"/>
          <p:cNvSpPr>
            <a:spLocks noGrp="1"/>
          </p:cNvSpPr>
          <p:nvPr>
            <p:ph type="ftr" sz="quarter" idx="3"/>
          </p:nvPr>
        </p:nvSpPr>
        <p:spPr>
          <a:xfrm>
            <a:off x="5831522" y="6342309"/>
            <a:ext cx="3737104" cy="365125"/>
          </a:xfrm>
          <a:prstGeom prst="rect">
            <a:avLst/>
          </a:prstGeom>
        </p:spPr>
        <p:txBody>
          <a:bodyPr vert="horz" lIns="95742" tIns="47871" rIns="95742" bIns="47871" rtlCol="0" anchor="ctr"/>
          <a:lstStyle>
            <a:lvl1pPr algn="r">
              <a:defRPr sz="1100">
                <a:solidFill>
                  <a:schemeClr val="tx1">
                    <a:tint val="75000"/>
                  </a:schemeClr>
                </a:solidFill>
              </a:defRPr>
            </a:lvl1pPr>
          </a:lstStyle>
          <a:p>
            <a:endParaRPr lang="en-GB" dirty="0">
              <a:solidFill>
                <a:srgbClr val="002244">
                  <a:tint val="75000"/>
                </a:srgbClr>
              </a:solidFill>
            </a:endParaRPr>
          </a:p>
        </p:txBody>
      </p:sp>
    </p:spTree>
    <p:extLst>
      <p:ext uri="{BB962C8B-B14F-4D97-AF65-F5344CB8AC3E}">
        <p14:creationId xmlns:p14="http://schemas.microsoft.com/office/powerpoint/2010/main" val="349247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84201" y="274640"/>
            <a:ext cx="8915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84201" y="1600217"/>
            <a:ext cx="8915400" cy="4525963"/>
          </a:xfrm>
        </p:spPr>
        <p:txBody>
          <a:bodyPr/>
          <a:lstStyle/>
          <a:p>
            <a:endParaRPr lang="en-GB"/>
          </a:p>
        </p:txBody>
      </p:sp>
    </p:spTree>
    <p:extLst>
      <p:ext uri="{BB962C8B-B14F-4D97-AF65-F5344CB8AC3E}">
        <p14:creationId xmlns:p14="http://schemas.microsoft.com/office/powerpoint/2010/main" val="352577806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6. 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13" y="1716308"/>
            <a:ext cx="5038295" cy="3824239"/>
          </a:xfrm>
          <a:solidFill>
            <a:srgbClr val="A1A7C0"/>
          </a:solidFill>
        </p:spPr>
        <p:txBody>
          <a:bodyPr tIns="99134"/>
          <a:lstStyle>
            <a:lvl1pPr>
              <a:buClr>
                <a:schemeClr val="tx1"/>
              </a:buClr>
              <a:defRPr>
                <a:solidFill>
                  <a:schemeClr val="tx1"/>
                </a:solidFill>
              </a:defRPr>
            </a:lvl1pPr>
            <a:lvl2pPr>
              <a:buClr>
                <a:srgbClr val="606B8D"/>
              </a:buClr>
              <a:defRPr>
                <a:solidFill>
                  <a:schemeClr val="tx1"/>
                </a:solidFill>
              </a:defRPr>
            </a:lvl2pPr>
            <a:lvl3pPr>
              <a:defRPr>
                <a:solidFill>
                  <a:schemeClr val="tx1"/>
                </a:solidFill>
              </a:defRPr>
            </a:lvl3pPr>
            <a:lvl4pPr>
              <a:buClr>
                <a:srgbClr val="606B8D"/>
              </a:buClr>
              <a:defRPr>
                <a:solidFill>
                  <a:schemeClr val="tx1"/>
                </a:solidFill>
              </a:defRPr>
            </a:lvl4pPr>
            <a:lvl5pPr>
              <a:buClr>
                <a:srgbClr val="606B8D"/>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8"/>
          <p:cNvSpPr>
            <a:spLocks noGrp="1"/>
          </p:cNvSpPr>
          <p:nvPr>
            <p:ph type="body" sz="quarter" idx="23" hasCustomPrompt="1"/>
          </p:nvPr>
        </p:nvSpPr>
        <p:spPr>
          <a:xfrm>
            <a:off x="498544" y="6254718"/>
            <a:ext cx="4038307" cy="388759"/>
          </a:xfrm>
        </p:spPr>
        <p:txBody>
          <a:bodyPr anchor="b"/>
          <a:lstStyle>
            <a:lvl1pPr marL="0" indent="0">
              <a:buFontTx/>
              <a:buNone/>
              <a:defRPr sz="900"/>
            </a:lvl1pPr>
          </a:lstStyle>
          <a:p>
            <a:pPr lvl="0"/>
            <a:r>
              <a:rPr lang="en-US" dirty="0" smtClean="0"/>
              <a:t>Source: Enter source here</a:t>
            </a:r>
            <a:endParaRPr lang="en-GB" dirty="0"/>
          </a:p>
        </p:txBody>
      </p:sp>
      <p:sp>
        <p:nvSpPr>
          <p:cNvPr id="9" name="Picture Placeholder 8"/>
          <p:cNvSpPr>
            <a:spLocks noGrp="1"/>
          </p:cNvSpPr>
          <p:nvPr>
            <p:ph type="pic" sz="quarter" idx="24"/>
          </p:nvPr>
        </p:nvSpPr>
        <p:spPr>
          <a:xfrm>
            <a:off x="5671056" y="1716302"/>
            <a:ext cx="3806998" cy="3823513"/>
          </a:xfrm>
        </p:spPr>
        <p:txBody>
          <a:bodyPr/>
          <a:lstStyle/>
          <a:p>
            <a:r>
              <a:rPr lang="en-US" smtClean="0"/>
              <a:t>Click icon to add picture</a:t>
            </a:r>
            <a:endParaRPr lang="en-GB"/>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1913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7. PRESENTATION OBJECTIVES">
    <p:spTree>
      <p:nvGrpSpPr>
        <p:cNvPr id="1" name=""/>
        <p:cNvGrpSpPr/>
        <p:nvPr/>
      </p:nvGrpSpPr>
      <p:grpSpPr>
        <a:xfrm>
          <a:off x="0" y="0"/>
          <a:ext cx="0" cy="0"/>
          <a:chOff x="0" y="0"/>
          <a:chExt cx="0" cy="0"/>
        </a:xfrm>
      </p:grpSpPr>
      <p:sp>
        <p:nvSpPr>
          <p:cNvPr id="25" name="Rectangle 24"/>
          <p:cNvSpPr/>
          <p:nvPr userDrawn="1"/>
        </p:nvSpPr>
        <p:spPr>
          <a:xfrm>
            <a:off x="122064" y="9"/>
            <a:ext cx="3078128" cy="67428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618" tIns="495663" anchor="t"/>
          <a:lstStyle>
            <a:lvl1pPr>
              <a:defRPr>
                <a:solidFill>
                  <a:schemeClr val="bg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8" y="16580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8" y="26103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8" y="35627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8" y="45150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8" y="54674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4" name="Text Placeholder 13"/>
          <p:cNvSpPr>
            <a:spLocks noGrp="1"/>
          </p:cNvSpPr>
          <p:nvPr>
            <p:ph type="body" sz="quarter" idx="30"/>
          </p:nvPr>
        </p:nvSpPr>
        <p:spPr>
          <a:xfrm>
            <a:off x="1033721"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21" y="26103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21"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21"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21" y="54674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stretch>
            <a:fillRect/>
          </a:stretch>
        </p:blipFill>
        <p:spPr>
          <a:xfrm>
            <a:off x="8583170" y="414686"/>
            <a:ext cx="874296" cy="853109"/>
          </a:xfrm>
          <a:prstGeom prst="rect">
            <a:avLst/>
          </a:prstGeom>
        </p:spPr>
      </p:pic>
      <p:cxnSp>
        <p:nvCxnSpPr>
          <p:cNvPr id="21" name="Straight Connector 20"/>
          <p:cNvCxnSpPr/>
          <p:nvPr userDrawn="1"/>
        </p:nvCxnSpPr>
        <p:spPr>
          <a:xfrm flipV="1">
            <a:off x="630898"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898"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898"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898"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138858875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7. PRESENTATION OBJECTIVES">
    <p:spTree>
      <p:nvGrpSpPr>
        <p:cNvPr id="1" name=""/>
        <p:cNvGrpSpPr/>
        <p:nvPr/>
      </p:nvGrpSpPr>
      <p:grpSpPr>
        <a:xfrm>
          <a:off x="0" y="0"/>
          <a:ext cx="0" cy="0"/>
          <a:chOff x="0" y="0"/>
          <a:chExt cx="0" cy="0"/>
        </a:xfrm>
      </p:grpSpPr>
      <p:sp>
        <p:nvSpPr>
          <p:cNvPr id="25" name="Rectangle 24"/>
          <p:cNvSpPr/>
          <p:nvPr userDrawn="1"/>
        </p:nvSpPr>
        <p:spPr>
          <a:xfrm>
            <a:off x="122064" y="9"/>
            <a:ext cx="3078128" cy="67428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618" tIns="495663" anchor="t"/>
          <a:lstStyle>
            <a:lvl1pPr>
              <a:defRPr>
                <a:solidFill>
                  <a:schemeClr val="tx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8" y="16580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8" y="261039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8" y="35627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8" y="451509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8" y="54674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4" name="Text Placeholder 13"/>
          <p:cNvSpPr>
            <a:spLocks noGrp="1"/>
          </p:cNvSpPr>
          <p:nvPr>
            <p:ph type="body" sz="quarter" idx="30"/>
          </p:nvPr>
        </p:nvSpPr>
        <p:spPr>
          <a:xfrm>
            <a:off x="1033721" y="16580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21" y="261039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21" y="35627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21" y="451509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21" y="54674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stretch>
            <a:fillRect/>
          </a:stretch>
        </p:blipFill>
        <p:spPr>
          <a:xfrm>
            <a:off x="8583170" y="414686"/>
            <a:ext cx="874296" cy="853109"/>
          </a:xfrm>
          <a:prstGeom prst="rect">
            <a:avLst/>
          </a:prstGeom>
        </p:spPr>
      </p:pic>
      <p:cxnSp>
        <p:nvCxnSpPr>
          <p:cNvPr id="21" name="Straight Connector 20"/>
          <p:cNvCxnSpPr/>
          <p:nvPr userDrawn="1"/>
        </p:nvCxnSpPr>
        <p:spPr>
          <a:xfrm flipV="1">
            <a:off x="630898"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898"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898"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898"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38284328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7. PRESENTATION OBJECTIVES">
    <p:spTree>
      <p:nvGrpSpPr>
        <p:cNvPr id="1" name=""/>
        <p:cNvGrpSpPr/>
        <p:nvPr/>
      </p:nvGrpSpPr>
      <p:grpSpPr>
        <a:xfrm>
          <a:off x="0" y="0"/>
          <a:ext cx="0" cy="0"/>
          <a:chOff x="0" y="0"/>
          <a:chExt cx="0" cy="0"/>
        </a:xfrm>
      </p:grpSpPr>
      <p:sp>
        <p:nvSpPr>
          <p:cNvPr id="25" name="Rectangle 24"/>
          <p:cNvSpPr/>
          <p:nvPr userDrawn="1"/>
        </p:nvSpPr>
        <p:spPr>
          <a:xfrm>
            <a:off x="122064" y="9"/>
            <a:ext cx="3078128" cy="67428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618" tIns="495663" anchor="t"/>
          <a:lstStyle>
            <a:lvl1pPr>
              <a:defRPr>
                <a:solidFill>
                  <a:schemeClr val="bg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8" y="16580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8" y="26103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8" y="35627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8" y="45150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8" y="54674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4" name="Text Placeholder 13"/>
          <p:cNvSpPr>
            <a:spLocks noGrp="1"/>
          </p:cNvSpPr>
          <p:nvPr>
            <p:ph type="body" sz="quarter" idx="30"/>
          </p:nvPr>
        </p:nvSpPr>
        <p:spPr>
          <a:xfrm>
            <a:off x="1033721"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21" y="26103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21"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21"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21" y="54674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stretch>
            <a:fillRect/>
          </a:stretch>
        </p:blipFill>
        <p:spPr>
          <a:xfrm>
            <a:off x="8583170" y="414686"/>
            <a:ext cx="874296" cy="853109"/>
          </a:xfrm>
          <a:prstGeom prst="rect">
            <a:avLst/>
          </a:prstGeom>
        </p:spPr>
      </p:pic>
      <p:cxnSp>
        <p:nvCxnSpPr>
          <p:cNvPr id="21" name="Straight Connector 20"/>
          <p:cNvCxnSpPr/>
          <p:nvPr userDrawn="1"/>
        </p:nvCxnSpPr>
        <p:spPr>
          <a:xfrm flipV="1">
            <a:off x="630898"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898"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898"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898"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26988594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8.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7"/>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35550" y="1600207"/>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6" name="Footer Placeholder 5"/>
          <p:cNvSpPr>
            <a:spLocks noGrp="1"/>
          </p:cNvSpPr>
          <p:nvPr>
            <p:ph type="ftr" sz="quarter" idx="11"/>
          </p:nvPr>
        </p:nvSpPr>
        <p:spPr/>
        <p:txBody>
          <a:bodyPr/>
          <a:lstStyle/>
          <a:p>
            <a:endParaRPr lang="en-GB">
              <a:solidFill>
                <a:srgbClr val="002244"/>
              </a:solidFill>
            </a:endParaRPr>
          </a:p>
        </p:txBody>
      </p:sp>
      <p:sp>
        <p:nvSpPr>
          <p:cNvPr id="7" name="Slide Number Placeholder 6"/>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9" name="Straight Connector 8"/>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019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9.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9726" y="2389658"/>
            <a:ext cx="8420100" cy="1785071"/>
          </a:xfrm>
        </p:spPr>
        <p:txBody>
          <a:bodyPr anchor="b">
            <a:normAutofit/>
          </a:bodyPr>
          <a:lstStyle>
            <a:lvl1pPr algn="l">
              <a:defRPr sz="2900" b="1" cap="none"/>
            </a:lvl1pPr>
          </a:lstStyle>
          <a:p>
            <a:r>
              <a:rPr lang="en-US" dirty="0" smtClean="0"/>
              <a:t>Click to edit master title style</a:t>
            </a:r>
            <a:endParaRPr lang="en-GB" dirty="0"/>
          </a:p>
        </p:txBody>
      </p:sp>
      <p:sp>
        <p:nvSpPr>
          <p:cNvPr id="3" name="Text Placeholder 2"/>
          <p:cNvSpPr>
            <a:spLocks noGrp="1"/>
          </p:cNvSpPr>
          <p:nvPr>
            <p:ph type="body" idx="1"/>
          </p:nvPr>
        </p:nvSpPr>
        <p:spPr>
          <a:xfrm>
            <a:off x="509726" y="4199924"/>
            <a:ext cx="8420100" cy="1500187"/>
          </a:xfrm>
        </p:spPr>
        <p:txBody>
          <a:bodyPr anchor="t"/>
          <a:lstStyle>
            <a:lvl1pPr marL="0" indent="0">
              <a:buNone/>
              <a:defRPr sz="2100">
                <a:solidFill>
                  <a:schemeClr val="tx1">
                    <a:tint val="75000"/>
                  </a:schemeClr>
                </a:solidFill>
              </a:defRPr>
            </a:lvl1pPr>
            <a:lvl2pPr marL="478709" indent="0">
              <a:buNone/>
              <a:defRPr sz="1900">
                <a:solidFill>
                  <a:schemeClr val="tx1">
                    <a:tint val="75000"/>
                  </a:schemeClr>
                </a:solidFill>
              </a:defRPr>
            </a:lvl2pPr>
            <a:lvl3pPr marL="957416" indent="0">
              <a:buNone/>
              <a:defRPr sz="1700">
                <a:solidFill>
                  <a:schemeClr val="tx1">
                    <a:tint val="75000"/>
                  </a:schemeClr>
                </a:solidFill>
              </a:defRPr>
            </a:lvl3pPr>
            <a:lvl4pPr marL="1436127" indent="0">
              <a:buNone/>
              <a:defRPr sz="1500">
                <a:solidFill>
                  <a:schemeClr val="tx1">
                    <a:tint val="75000"/>
                  </a:schemeClr>
                </a:solidFill>
              </a:defRPr>
            </a:lvl4pPr>
            <a:lvl5pPr marL="1914830" indent="0">
              <a:buNone/>
              <a:defRPr sz="1500">
                <a:solidFill>
                  <a:schemeClr val="tx1">
                    <a:tint val="75000"/>
                  </a:schemeClr>
                </a:solidFill>
              </a:defRPr>
            </a:lvl5pPr>
            <a:lvl6pPr marL="2393538" indent="0">
              <a:buNone/>
              <a:defRPr sz="1500">
                <a:solidFill>
                  <a:schemeClr val="tx1">
                    <a:tint val="75000"/>
                  </a:schemeClr>
                </a:solidFill>
              </a:defRPr>
            </a:lvl6pPr>
            <a:lvl7pPr marL="2872246" indent="0">
              <a:buNone/>
              <a:defRPr sz="1500">
                <a:solidFill>
                  <a:schemeClr val="tx1">
                    <a:tint val="75000"/>
                  </a:schemeClr>
                </a:solidFill>
              </a:defRPr>
            </a:lvl7pPr>
            <a:lvl8pPr marL="3350952" indent="0">
              <a:buNone/>
              <a:defRPr sz="1500">
                <a:solidFill>
                  <a:schemeClr val="tx1">
                    <a:tint val="75000"/>
                  </a:schemeClr>
                </a:solidFill>
              </a:defRPr>
            </a:lvl8pPr>
            <a:lvl9pPr marL="382965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Tree>
    <p:extLst>
      <p:ext uri="{BB962C8B-B14F-4D97-AF65-F5344CB8AC3E}">
        <p14:creationId xmlns:p14="http://schemas.microsoft.com/office/powerpoint/2010/main" val="34960201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0. TEAM SLIDE 1- 9 PEOPLE">
    <p:spTree>
      <p:nvGrpSpPr>
        <p:cNvPr id="1" name=""/>
        <p:cNvGrpSpPr/>
        <p:nvPr/>
      </p:nvGrpSpPr>
      <p:grpSpPr>
        <a:xfrm>
          <a:off x="0" y="0"/>
          <a:ext cx="0" cy="0"/>
          <a:chOff x="0" y="0"/>
          <a:chExt cx="0" cy="0"/>
        </a:xfrm>
      </p:grpSpPr>
      <p:sp>
        <p:nvSpPr>
          <p:cNvPr id="38" name="Text Placeholder 21"/>
          <p:cNvSpPr>
            <a:spLocks noGrp="1"/>
          </p:cNvSpPr>
          <p:nvPr>
            <p:ph type="body" sz="quarter" idx="31" hasCustomPrompt="1"/>
          </p:nvPr>
        </p:nvSpPr>
        <p:spPr>
          <a:xfrm>
            <a:off x="3592690" y="3193509"/>
            <a:ext cx="2788268" cy="1474405"/>
          </a:xfrm>
          <a:solidFill>
            <a:srgbClr val="A1A7C0"/>
          </a:solidFill>
        </p:spPr>
        <p:txBody>
          <a:bodyPr lIns="1486988" tIns="0" rIns="16522" bIns="66089"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41" name="Text Placeholder 21"/>
          <p:cNvSpPr>
            <a:spLocks noGrp="1"/>
          </p:cNvSpPr>
          <p:nvPr>
            <p:ph type="body" sz="quarter" idx="32" hasCustomPrompt="1"/>
          </p:nvPr>
        </p:nvSpPr>
        <p:spPr>
          <a:xfrm>
            <a:off x="3592690" y="4765298"/>
            <a:ext cx="2788268" cy="1474405"/>
          </a:xfrm>
          <a:solidFill>
            <a:srgbClr val="A1A7C0"/>
          </a:solidFill>
        </p:spPr>
        <p:txBody>
          <a:bodyPr lIns="1486988" tIns="0" rIns="16522" bIns="66089"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44" name="Text Placeholder 21"/>
          <p:cNvSpPr>
            <a:spLocks noGrp="1"/>
          </p:cNvSpPr>
          <p:nvPr>
            <p:ph type="body" sz="quarter" idx="33" hasCustomPrompt="1"/>
          </p:nvPr>
        </p:nvSpPr>
        <p:spPr>
          <a:xfrm>
            <a:off x="3592690" y="1614079"/>
            <a:ext cx="2788268" cy="1474405"/>
          </a:xfrm>
          <a:solidFill>
            <a:srgbClr val="A1A7C0"/>
          </a:solidFill>
        </p:spPr>
        <p:txBody>
          <a:bodyPr lIns="1486988" tIns="0" rIns="16522" bIns="66089"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7" name="Text Placeholder 21"/>
          <p:cNvSpPr>
            <a:spLocks noGrp="1"/>
          </p:cNvSpPr>
          <p:nvPr>
            <p:ph type="body" sz="quarter" idx="34" hasCustomPrompt="1"/>
          </p:nvPr>
        </p:nvSpPr>
        <p:spPr>
          <a:xfrm>
            <a:off x="6595667" y="3193509"/>
            <a:ext cx="2788268" cy="1474405"/>
          </a:xfrm>
          <a:solidFill>
            <a:srgbClr val="A1A7C0"/>
          </a:solidFill>
        </p:spPr>
        <p:txBody>
          <a:bodyPr lIns="1486988" tIns="0" rIns="16522" bIns="66089"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8" name="Text Placeholder 21"/>
          <p:cNvSpPr>
            <a:spLocks noGrp="1"/>
          </p:cNvSpPr>
          <p:nvPr>
            <p:ph type="body" sz="quarter" idx="35" hasCustomPrompt="1"/>
          </p:nvPr>
        </p:nvSpPr>
        <p:spPr>
          <a:xfrm>
            <a:off x="6595667" y="4765298"/>
            <a:ext cx="2788268" cy="1474405"/>
          </a:xfrm>
          <a:solidFill>
            <a:srgbClr val="A1A7C0"/>
          </a:solidFill>
        </p:spPr>
        <p:txBody>
          <a:bodyPr lIns="1486988" tIns="0" rIns="16522" bIns="66089"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9" name="Text Placeholder 21"/>
          <p:cNvSpPr>
            <a:spLocks noGrp="1"/>
          </p:cNvSpPr>
          <p:nvPr>
            <p:ph type="body" sz="quarter" idx="36" hasCustomPrompt="1"/>
          </p:nvPr>
        </p:nvSpPr>
        <p:spPr>
          <a:xfrm>
            <a:off x="6595667" y="1614079"/>
            <a:ext cx="2788268" cy="1474405"/>
          </a:xfrm>
          <a:solidFill>
            <a:srgbClr val="A1A7C0"/>
          </a:solidFill>
        </p:spPr>
        <p:txBody>
          <a:bodyPr lIns="1486988" tIns="0" rIns="16522" bIns="66089"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32" name="Text Placeholder 21"/>
          <p:cNvSpPr>
            <a:spLocks noGrp="1"/>
          </p:cNvSpPr>
          <p:nvPr>
            <p:ph type="body" sz="quarter" idx="29" hasCustomPrompt="1"/>
          </p:nvPr>
        </p:nvSpPr>
        <p:spPr>
          <a:xfrm>
            <a:off x="600008" y="3193509"/>
            <a:ext cx="2788268" cy="1474405"/>
          </a:xfrm>
          <a:solidFill>
            <a:srgbClr val="A1A7C0"/>
          </a:solidFill>
        </p:spPr>
        <p:txBody>
          <a:bodyPr lIns="1486988" tIns="0" rIns="16522" bIns="66089"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35" name="Text Placeholder 21"/>
          <p:cNvSpPr>
            <a:spLocks noGrp="1"/>
          </p:cNvSpPr>
          <p:nvPr>
            <p:ph type="body" sz="quarter" idx="30" hasCustomPrompt="1"/>
          </p:nvPr>
        </p:nvSpPr>
        <p:spPr>
          <a:xfrm>
            <a:off x="600008" y="4765298"/>
            <a:ext cx="2788268" cy="1474405"/>
          </a:xfrm>
          <a:solidFill>
            <a:srgbClr val="A1A7C0"/>
          </a:solidFill>
        </p:spPr>
        <p:txBody>
          <a:bodyPr lIns="1486988" tIns="0" rIns="16522" bIns="66089"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22" name="Text Placeholder 21"/>
          <p:cNvSpPr>
            <a:spLocks noGrp="1"/>
          </p:cNvSpPr>
          <p:nvPr>
            <p:ph type="body" sz="quarter" idx="12" hasCustomPrompt="1"/>
          </p:nvPr>
        </p:nvSpPr>
        <p:spPr>
          <a:xfrm>
            <a:off x="600008" y="1614079"/>
            <a:ext cx="2788268" cy="1474405"/>
          </a:xfrm>
          <a:solidFill>
            <a:srgbClr val="A1A7C0"/>
          </a:solidFill>
        </p:spPr>
        <p:txBody>
          <a:bodyPr lIns="1486988" tIns="0" rIns="16522" bIns="66089"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20" name="Picture Placeholder 19"/>
          <p:cNvSpPr>
            <a:spLocks noGrp="1"/>
          </p:cNvSpPr>
          <p:nvPr>
            <p:ph type="pic" sz="quarter" idx="11"/>
          </p:nvPr>
        </p:nvSpPr>
        <p:spPr>
          <a:xfrm>
            <a:off x="665900" y="1681922"/>
            <a:ext cx="1367316" cy="1338719"/>
          </a:xfrm>
        </p:spPr>
        <p:txBody>
          <a:bodyPr/>
          <a:lstStyle>
            <a:lvl1pPr>
              <a:defRPr>
                <a:solidFill>
                  <a:schemeClr val="tx1"/>
                </a:solidFill>
              </a:defRPr>
            </a:lvl1pPr>
          </a:lstStyle>
          <a:p>
            <a:r>
              <a:rPr lang="en-US" smtClean="0"/>
              <a:t>Click icon to add picture</a:t>
            </a:r>
            <a:endParaRPr lang="en-GB"/>
          </a:p>
        </p:txBody>
      </p:sp>
      <p:sp>
        <p:nvSpPr>
          <p:cNvPr id="24" name="Picture Placeholder 19"/>
          <p:cNvSpPr>
            <a:spLocks noGrp="1"/>
          </p:cNvSpPr>
          <p:nvPr>
            <p:ph type="pic" sz="quarter" idx="13"/>
          </p:nvPr>
        </p:nvSpPr>
        <p:spPr>
          <a:xfrm>
            <a:off x="3663044" y="1681922"/>
            <a:ext cx="1367316" cy="1338719"/>
          </a:xfrm>
        </p:spPr>
        <p:txBody>
          <a:bodyPr/>
          <a:lstStyle>
            <a:lvl1pPr>
              <a:defRPr>
                <a:solidFill>
                  <a:schemeClr val="tx1"/>
                </a:solidFill>
              </a:defRPr>
            </a:lvl1pPr>
          </a:lstStyle>
          <a:p>
            <a:r>
              <a:rPr lang="en-US" smtClean="0"/>
              <a:t>Click icon to add picture</a:t>
            </a:r>
            <a:endParaRPr lang="en-GB" dirty="0"/>
          </a:p>
        </p:txBody>
      </p:sp>
      <p:sp>
        <p:nvSpPr>
          <p:cNvPr id="27" name="Picture Placeholder 19"/>
          <p:cNvSpPr>
            <a:spLocks noGrp="1"/>
          </p:cNvSpPr>
          <p:nvPr>
            <p:ph type="pic" sz="quarter" idx="15"/>
          </p:nvPr>
        </p:nvSpPr>
        <p:spPr>
          <a:xfrm>
            <a:off x="6675962" y="1681922"/>
            <a:ext cx="1367316" cy="1338719"/>
          </a:xfrm>
        </p:spPr>
        <p:txBody>
          <a:bodyPr/>
          <a:lstStyle>
            <a:lvl1pPr>
              <a:defRPr>
                <a:solidFill>
                  <a:schemeClr val="tx1"/>
                </a:solidFill>
              </a:defRPr>
            </a:lvl1pPr>
          </a:lstStyle>
          <a:p>
            <a:r>
              <a:rPr lang="en-US" smtClean="0"/>
              <a:t>Click icon to add picture</a:t>
            </a:r>
            <a:endParaRPr lang="en-GB"/>
          </a:p>
        </p:txBody>
      </p:sp>
      <p:sp>
        <p:nvSpPr>
          <p:cNvPr id="30" name="Picture Placeholder 19"/>
          <p:cNvSpPr>
            <a:spLocks noGrp="1"/>
          </p:cNvSpPr>
          <p:nvPr>
            <p:ph type="pic" sz="quarter" idx="17"/>
          </p:nvPr>
        </p:nvSpPr>
        <p:spPr>
          <a:xfrm>
            <a:off x="665900" y="3261352"/>
            <a:ext cx="1367316" cy="1338719"/>
          </a:xfrm>
        </p:spPr>
        <p:txBody>
          <a:bodyPr/>
          <a:lstStyle>
            <a:lvl1pPr>
              <a:defRPr>
                <a:solidFill>
                  <a:schemeClr val="tx1"/>
                </a:solidFill>
              </a:defRPr>
            </a:lvl1pPr>
          </a:lstStyle>
          <a:p>
            <a:r>
              <a:rPr lang="en-US" smtClean="0"/>
              <a:t>Click icon to add picture</a:t>
            </a:r>
            <a:endParaRPr lang="en-GB"/>
          </a:p>
        </p:txBody>
      </p:sp>
      <p:sp>
        <p:nvSpPr>
          <p:cNvPr id="33" name="Picture Placeholder 19"/>
          <p:cNvSpPr>
            <a:spLocks noGrp="1"/>
          </p:cNvSpPr>
          <p:nvPr>
            <p:ph type="pic" sz="quarter" idx="19"/>
          </p:nvPr>
        </p:nvSpPr>
        <p:spPr>
          <a:xfrm>
            <a:off x="3663044" y="3261352"/>
            <a:ext cx="1367316" cy="1338719"/>
          </a:xfrm>
        </p:spPr>
        <p:txBody>
          <a:bodyPr/>
          <a:lstStyle>
            <a:lvl1pPr>
              <a:defRPr>
                <a:solidFill>
                  <a:schemeClr val="tx1"/>
                </a:solidFill>
              </a:defRPr>
            </a:lvl1pPr>
          </a:lstStyle>
          <a:p>
            <a:r>
              <a:rPr lang="en-US" smtClean="0"/>
              <a:t>Click icon to add picture</a:t>
            </a:r>
            <a:endParaRPr lang="en-GB"/>
          </a:p>
        </p:txBody>
      </p:sp>
      <p:sp>
        <p:nvSpPr>
          <p:cNvPr id="36" name="Picture Placeholder 19"/>
          <p:cNvSpPr>
            <a:spLocks noGrp="1"/>
          </p:cNvSpPr>
          <p:nvPr>
            <p:ph type="pic" sz="quarter" idx="21"/>
          </p:nvPr>
        </p:nvSpPr>
        <p:spPr>
          <a:xfrm>
            <a:off x="6675962" y="3261352"/>
            <a:ext cx="1367316" cy="1338719"/>
          </a:xfrm>
        </p:spPr>
        <p:txBody>
          <a:bodyPr/>
          <a:lstStyle>
            <a:lvl1pPr>
              <a:defRPr>
                <a:solidFill>
                  <a:schemeClr val="tx1"/>
                </a:solidFill>
              </a:defRPr>
            </a:lvl1pPr>
          </a:lstStyle>
          <a:p>
            <a:r>
              <a:rPr lang="en-US" smtClean="0"/>
              <a:t>Click icon to add picture</a:t>
            </a:r>
            <a:endParaRPr lang="en-GB"/>
          </a:p>
        </p:txBody>
      </p:sp>
      <p:sp>
        <p:nvSpPr>
          <p:cNvPr id="39" name="Picture Placeholder 19"/>
          <p:cNvSpPr>
            <a:spLocks noGrp="1"/>
          </p:cNvSpPr>
          <p:nvPr>
            <p:ph type="pic" sz="quarter" idx="23"/>
          </p:nvPr>
        </p:nvSpPr>
        <p:spPr>
          <a:xfrm>
            <a:off x="665900" y="4833141"/>
            <a:ext cx="1367316" cy="1338719"/>
          </a:xfrm>
        </p:spPr>
        <p:txBody>
          <a:bodyPr/>
          <a:lstStyle>
            <a:lvl1pPr>
              <a:defRPr>
                <a:solidFill>
                  <a:schemeClr val="tx1"/>
                </a:solidFill>
              </a:defRPr>
            </a:lvl1pPr>
          </a:lstStyle>
          <a:p>
            <a:r>
              <a:rPr lang="en-US" smtClean="0"/>
              <a:t>Click icon to add picture</a:t>
            </a:r>
            <a:endParaRPr lang="en-GB"/>
          </a:p>
        </p:txBody>
      </p:sp>
      <p:sp>
        <p:nvSpPr>
          <p:cNvPr id="42" name="Picture Placeholder 19"/>
          <p:cNvSpPr>
            <a:spLocks noGrp="1"/>
          </p:cNvSpPr>
          <p:nvPr>
            <p:ph type="pic" sz="quarter" idx="25"/>
          </p:nvPr>
        </p:nvSpPr>
        <p:spPr>
          <a:xfrm>
            <a:off x="3663044" y="4833141"/>
            <a:ext cx="1367316" cy="1338719"/>
          </a:xfrm>
        </p:spPr>
        <p:txBody>
          <a:bodyPr/>
          <a:lstStyle>
            <a:lvl1pPr>
              <a:defRPr>
                <a:solidFill>
                  <a:schemeClr val="tx1"/>
                </a:solidFill>
              </a:defRPr>
            </a:lvl1pPr>
          </a:lstStyle>
          <a:p>
            <a:r>
              <a:rPr lang="en-US" smtClean="0"/>
              <a:t>Click icon to add picture</a:t>
            </a:r>
            <a:endParaRPr lang="en-GB"/>
          </a:p>
        </p:txBody>
      </p:sp>
      <p:sp>
        <p:nvSpPr>
          <p:cNvPr id="45" name="Picture Placeholder 19"/>
          <p:cNvSpPr>
            <a:spLocks noGrp="1"/>
          </p:cNvSpPr>
          <p:nvPr>
            <p:ph type="pic" sz="quarter" idx="27"/>
          </p:nvPr>
        </p:nvSpPr>
        <p:spPr>
          <a:xfrm>
            <a:off x="6675962" y="4833141"/>
            <a:ext cx="1367316" cy="1338719"/>
          </a:xfrm>
        </p:spPr>
        <p:txBody>
          <a:bodyPr/>
          <a:lstStyle>
            <a:lvl1pPr>
              <a:defRPr>
                <a:solidFill>
                  <a:schemeClr val="tx1"/>
                </a:solidFill>
              </a:defRPr>
            </a:lvl1pPr>
          </a:lstStyle>
          <a:p>
            <a:r>
              <a:rPr lang="en-US" smtClean="0"/>
              <a:t>Click icon to add picture</a:t>
            </a:r>
            <a:endParaRPr lang="en-GB"/>
          </a:p>
        </p:txBody>
      </p:sp>
      <p:cxnSp>
        <p:nvCxnSpPr>
          <p:cNvPr id="23" name="Straight Connector 22"/>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5" name="Text Placeholder 8"/>
          <p:cNvSpPr>
            <a:spLocks noGrp="1"/>
          </p:cNvSpPr>
          <p:nvPr>
            <p:ph type="body" sz="quarter" idx="37" hasCustomPrompt="1"/>
          </p:nvPr>
        </p:nvSpPr>
        <p:spPr>
          <a:xfrm>
            <a:off x="498544" y="6254718"/>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36819324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1. TEAM 3 PEOPLE AND BIOG">
    <p:spTree>
      <p:nvGrpSpPr>
        <p:cNvPr id="1" name=""/>
        <p:cNvGrpSpPr/>
        <p:nvPr/>
      </p:nvGrpSpPr>
      <p:grpSpPr>
        <a:xfrm>
          <a:off x="0" y="0"/>
          <a:ext cx="0" cy="0"/>
          <a:chOff x="0" y="0"/>
          <a:chExt cx="0" cy="0"/>
        </a:xfrm>
      </p:grpSpPr>
      <p:sp>
        <p:nvSpPr>
          <p:cNvPr id="21" name="Rectangle 20"/>
          <p:cNvSpPr/>
          <p:nvPr userDrawn="1"/>
        </p:nvSpPr>
        <p:spPr>
          <a:xfrm>
            <a:off x="585494" y="1614075"/>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sp>
        <p:nvSpPr>
          <p:cNvPr id="22" name="Rectangle 21"/>
          <p:cNvSpPr/>
          <p:nvPr userDrawn="1"/>
        </p:nvSpPr>
        <p:spPr>
          <a:xfrm>
            <a:off x="3582643" y="1614075"/>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sp>
        <p:nvSpPr>
          <p:cNvPr id="23" name="Rectangle 22"/>
          <p:cNvSpPr/>
          <p:nvPr userDrawn="1"/>
        </p:nvSpPr>
        <p:spPr>
          <a:xfrm>
            <a:off x="6595556" y="1614075"/>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cxnSp>
        <p:nvCxnSpPr>
          <p:cNvPr id="24" name="Straight Connector 23"/>
          <p:cNvCxnSpPr/>
          <p:nvPr userDrawn="1"/>
        </p:nvCxnSpPr>
        <p:spPr>
          <a:xfrm>
            <a:off x="652185"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643401"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6665493"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7" name="Picture Placeholder 19"/>
          <p:cNvSpPr>
            <a:spLocks noGrp="1"/>
          </p:cNvSpPr>
          <p:nvPr>
            <p:ph type="pic" sz="quarter" idx="11"/>
          </p:nvPr>
        </p:nvSpPr>
        <p:spPr>
          <a:xfrm>
            <a:off x="665900" y="1687155"/>
            <a:ext cx="1367316" cy="1338719"/>
          </a:xfrm>
        </p:spPr>
        <p:txBody>
          <a:bodyPr/>
          <a:lstStyle>
            <a:lvl1pPr>
              <a:defRPr>
                <a:solidFill>
                  <a:schemeClr val="tx1"/>
                </a:solidFill>
              </a:defRPr>
            </a:lvl1pPr>
          </a:lstStyle>
          <a:p>
            <a:r>
              <a:rPr lang="en-US" smtClean="0"/>
              <a:t>Click icon to add picture</a:t>
            </a:r>
            <a:endParaRPr lang="en-GB"/>
          </a:p>
        </p:txBody>
      </p:sp>
      <p:sp>
        <p:nvSpPr>
          <p:cNvPr id="8" name="Text Placeholder 21"/>
          <p:cNvSpPr>
            <a:spLocks noGrp="1"/>
          </p:cNvSpPr>
          <p:nvPr>
            <p:ph type="body" sz="quarter" idx="12" hasCustomPrompt="1"/>
          </p:nvPr>
        </p:nvSpPr>
        <p:spPr>
          <a:xfrm>
            <a:off x="2086210" y="1688958"/>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9" name="Picture Placeholder 19"/>
          <p:cNvSpPr>
            <a:spLocks noGrp="1"/>
          </p:cNvSpPr>
          <p:nvPr>
            <p:ph type="pic" sz="quarter" idx="13"/>
          </p:nvPr>
        </p:nvSpPr>
        <p:spPr>
          <a:xfrm>
            <a:off x="3663044" y="1687155"/>
            <a:ext cx="1367316" cy="1338719"/>
          </a:xfrm>
        </p:spPr>
        <p:txBody>
          <a:bodyPr/>
          <a:lstStyle>
            <a:lvl1pPr>
              <a:defRPr>
                <a:solidFill>
                  <a:schemeClr val="tx1"/>
                </a:solidFill>
              </a:defRPr>
            </a:lvl1pPr>
          </a:lstStyle>
          <a:p>
            <a:r>
              <a:rPr lang="en-US" smtClean="0"/>
              <a:t>Click icon to add picture</a:t>
            </a:r>
            <a:endParaRPr lang="en-GB"/>
          </a:p>
        </p:txBody>
      </p:sp>
      <p:sp>
        <p:nvSpPr>
          <p:cNvPr id="10" name="Text Placeholder 21"/>
          <p:cNvSpPr>
            <a:spLocks noGrp="1"/>
          </p:cNvSpPr>
          <p:nvPr>
            <p:ph type="body" sz="quarter" idx="14" hasCustomPrompt="1"/>
          </p:nvPr>
        </p:nvSpPr>
        <p:spPr>
          <a:xfrm>
            <a:off x="5083351" y="1688958"/>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11" name="Picture Placeholder 19"/>
          <p:cNvSpPr>
            <a:spLocks noGrp="1"/>
          </p:cNvSpPr>
          <p:nvPr>
            <p:ph type="pic" sz="quarter" idx="15"/>
          </p:nvPr>
        </p:nvSpPr>
        <p:spPr>
          <a:xfrm>
            <a:off x="6675962" y="1687155"/>
            <a:ext cx="1367316" cy="1338719"/>
          </a:xfrm>
        </p:spPr>
        <p:txBody>
          <a:bodyPr/>
          <a:lstStyle>
            <a:lvl1pPr>
              <a:defRPr>
                <a:solidFill>
                  <a:schemeClr val="tx1"/>
                </a:solidFill>
              </a:defRPr>
            </a:lvl1pPr>
          </a:lstStyle>
          <a:p>
            <a:r>
              <a:rPr lang="en-US" smtClean="0"/>
              <a:t>Click icon to add picture</a:t>
            </a:r>
            <a:endParaRPr lang="en-GB"/>
          </a:p>
        </p:txBody>
      </p:sp>
      <p:sp>
        <p:nvSpPr>
          <p:cNvPr id="12" name="Text Placeholder 21"/>
          <p:cNvSpPr>
            <a:spLocks noGrp="1"/>
          </p:cNvSpPr>
          <p:nvPr>
            <p:ph type="body" sz="quarter" idx="16" hasCustomPrompt="1"/>
          </p:nvPr>
        </p:nvSpPr>
        <p:spPr>
          <a:xfrm>
            <a:off x="8096274" y="1688958"/>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14" name="Text Placeholder 13"/>
          <p:cNvSpPr>
            <a:spLocks noGrp="1"/>
          </p:cNvSpPr>
          <p:nvPr>
            <p:ph type="body" sz="quarter" idx="17" hasCustomPrompt="1"/>
          </p:nvPr>
        </p:nvSpPr>
        <p:spPr>
          <a:xfrm>
            <a:off x="568351" y="3171701"/>
            <a:ext cx="2851233" cy="3087581"/>
          </a:xfrm>
        </p:spPr>
        <p:txBody>
          <a:bodyPr/>
          <a:lstStyle>
            <a:lvl1pPr marL="0" indent="0">
              <a:buFontTx/>
              <a:buNone/>
              <a:defRPr sz="1700">
                <a:solidFill>
                  <a:schemeClr val="tx1"/>
                </a:solidFill>
              </a:defRPr>
            </a:lvl1pPr>
            <a:lvl2pPr marL="386617" indent="-198265">
              <a:buClr>
                <a:schemeClr val="tx1"/>
              </a:buClr>
              <a:buFont typeface="Wingdings" pitchFamily="2" charset="2"/>
              <a:buChar char="§"/>
              <a:defRPr sz="1700">
                <a:solidFill>
                  <a:schemeClr val="tx1"/>
                </a:solidFill>
              </a:defRPr>
            </a:lvl2pPr>
            <a:lvl3pPr marL="617835" indent="-221488">
              <a:buClr>
                <a:srgbClr val="606B8D"/>
              </a:buClr>
              <a:buFont typeface="Wingdings" pitchFamily="2" charset="2"/>
              <a:buChar char="§"/>
              <a:defRPr sz="1700">
                <a:solidFill>
                  <a:schemeClr val="tx1"/>
                </a:solidFill>
              </a:defRPr>
            </a:lvl3pPr>
            <a:lvl4pPr marL="888890" indent="-224700">
              <a:buClr>
                <a:srgbClr val="606B8D"/>
              </a:buClr>
              <a:buFont typeface="Wingdings" pitchFamily="2" charset="2"/>
              <a:buChar char="§"/>
              <a:defRPr sz="1700">
                <a:solidFill>
                  <a:schemeClr val="tx1"/>
                </a:solidFill>
              </a:defRPr>
            </a:lvl4pPr>
            <a:lvl5pPr marL="1123502" indent="-224700">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13"/>
          <p:cNvSpPr>
            <a:spLocks noGrp="1"/>
          </p:cNvSpPr>
          <p:nvPr>
            <p:ph type="body" sz="quarter" idx="18" hasCustomPrompt="1"/>
          </p:nvPr>
        </p:nvSpPr>
        <p:spPr>
          <a:xfrm>
            <a:off x="3549512" y="3171701"/>
            <a:ext cx="2851233" cy="3087581"/>
          </a:xfrm>
        </p:spPr>
        <p:txBody>
          <a:bodyPr/>
          <a:lstStyle>
            <a:lvl1pPr marL="0" indent="0">
              <a:buFontTx/>
              <a:buNone/>
              <a:defRPr sz="1700">
                <a:solidFill>
                  <a:schemeClr val="tx1"/>
                </a:solidFill>
              </a:defRPr>
            </a:lvl1pPr>
            <a:lvl2pPr marL="386617" indent="-198265">
              <a:buClr>
                <a:schemeClr val="tx1"/>
              </a:buClr>
              <a:buFont typeface="Wingdings" pitchFamily="2" charset="2"/>
              <a:buChar char="§"/>
              <a:defRPr sz="1700">
                <a:solidFill>
                  <a:schemeClr val="tx1"/>
                </a:solidFill>
              </a:defRPr>
            </a:lvl2pPr>
            <a:lvl3pPr marL="617835" indent="-221488">
              <a:buClr>
                <a:srgbClr val="606B8D"/>
              </a:buClr>
              <a:buFont typeface="Wingdings" pitchFamily="2" charset="2"/>
              <a:buChar char="§"/>
              <a:defRPr sz="1700">
                <a:solidFill>
                  <a:schemeClr val="tx1"/>
                </a:solidFill>
              </a:defRPr>
            </a:lvl3pPr>
            <a:lvl4pPr marL="888890" indent="-224700">
              <a:buClr>
                <a:srgbClr val="606B8D"/>
              </a:buClr>
              <a:buFont typeface="Wingdings" pitchFamily="2" charset="2"/>
              <a:buChar char="§"/>
              <a:defRPr sz="1700">
                <a:solidFill>
                  <a:schemeClr val="tx1"/>
                </a:solidFill>
              </a:defRPr>
            </a:lvl4pPr>
            <a:lvl5pPr marL="1123502" indent="-224700">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13"/>
          <p:cNvSpPr>
            <a:spLocks noGrp="1"/>
          </p:cNvSpPr>
          <p:nvPr>
            <p:ph type="body" sz="quarter" idx="19" hasCustomPrompt="1"/>
          </p:nvPr>
        </p:nvSpPr>
        <p:spPr>
          <a:xfrm>
            <a:off x="6578414" y="3171701"/>
            <a:ext cx="2851233" cy="3087581"/>
          </a:xfrm>
        </p:spPr>
        <p:txBody>
          <a:bodyPr/>
          <a:lstStyle>
            <a:lvl1pPr marL="0" indent="0">
              <a:buFontTx/>
              <a:buNone/>
              <a:defRPr sz="1700">
                <a:solidFill>
                  <a:schemeClr val="tx1"/>
                </a:solidFill>
              </a:defRPr>
            </a:lvl1pPr>
            <a:lvl2pPr marL="386617" indent="-198265">
              <a:buClr>
                <a:schemeClr val="tx1"/>
              </a:buClr>
              <a:buFont typeface="Wingdings" pitchFamily="2" charset="2"/>
              <a:buChar char="§"/>
              <a:defRPr sz="1700">
                <a:solidFill>
                  <a:schemeClr val="tx1"/>
                </a:solidFill>
              </a:defRPr>
            </a:lvl2pPr>
            <a:lvl3pPr marL="617835" indent="-221488">
              <a:buClr>
                <a:srgbClr val="606B8D"/>
              </a:buClr>
              <a:buFont typeface="Wingdings" pitchFamily="2" charset="2"/>
              <a:buChar char="§"/>
              <a:defRPr sz="1700">
                <a:solidFill>
                  <a:schemeClr val="tx1"/>
                </a:solidFill>
              </a:defRPr>
            </a:lvl3pPr>
            <a:lvl4pPr marL="888890" indent="-224700">
              <a:buClr>
                <a:srgbClr val="606B8D"/>
              </a:buClr>
              <a:buFont typeface="Wingdings" pitchFamily="2" charset="2"/>
              <a:buChar char="§"/>
              <a:defRPr sz="1700">
                <a:solidFill>
                  <a:schemeClr val="tx1"/>
                </a:solidFill>
              </a:defRPr>
            </a:lvl4pPr>
            <a:lvl5pPr marL="1123502" indent="-224700">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0" hasCustomPrompt="1"/>
          </p:nvPr>
        </p:nvSpPr>
        <p:spPr>
          <a:xfrm>
            <a:off x="498536" y="6254718"/>
            <a:ext cx="395216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86920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2. TEAM 2 PEOPLE AND BIOG">
    <p:spTree>
      <p:nvGrpSpPr>
        <p:cNvPr id="1" name=""/>
        <p:cNvGrpSpPr/>
        <p:nvPr/>
      </p:nvGrpSpPr>
      <p:grpSpPr>
        <a:xfrm>
          <a:off x="0" y="0"/>
          <a:ext cx="0" cy="0"/>
          <a:chOff x="0" y="0"/>
          <a:chExt cx="0" cy="0"/>
        </a:xfrm>
      </p:grpSpPr>
      <p:sp>
        <p:nvSpPr>
          <p:cNvPr id="19" name="Rectangle 18"/>
          <p:cNvSpPr/>
          <p:nvPr userDrawn="1"/>
        </p:nvSpPr>
        <p:spPr>
          <a:xfrm>
            <a:off x="585494" y="670221"/>
            <a:ext cx="1500714"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sp>
        <p:nvSpPr>
          <p:cNvPr id="20" name="Rectangle 19"/>
          <p:cNvSpPr/>
          <p:nvPr userDrawn="1"/>
        </p:nvSpPr>
        <p:spPr>
          <a:xfrm>
            <a:off x="5065413" y="670221"/>
            <a:ext cx="1500714"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cxnSp>
        <p:nvCxnSpPr>
          <p:cNvPr id="21" name="Straight Connector 20"/>
          <p:cNvCxnSpPr/>
          <p:nvPr userDrawn="1"/>
        </p:nvCxnSpPr>
        <p:spPr>
          <a:xfrm>
            <a:off x="2181201" y="2180622"/>
            <a:ext cx="2734632"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6666316" y="2180622"/>
            <a:ext cx="2734632"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4" name="Picture Placeholder 19"/>
          <p:cNvSpPr>
            <a:spLocks noGrp="1"/>
          </p:cNvSpPr>
          <p:nvPr>
            <p:ph type="pic" sz="quarter" idx="11"/>
          </p:nvPr>
        </p:nvSpPr>
        <p:spPr>
          <a:xfrm>
            <a:off x="665900" y="722335"/>
            <a:ext cx="1367316" cy="1338719"/>
          </a:xfrm>
        </p:spPr>
        <p:txBody>
          <a:bodyPr/>
          <a:lstStyle>
            <a:lvl1pPr>
              <a:defRPr>
                <a:solidFill>
                  <a:schemeClr val="tx1"/>
                </a:solidFill>
              </a:defRPr>
            </a:lvl1pPr>
          </a:lstStyle>
          <a:p>
            <a:r>
              <a:rPr lang="en-US" smtClean="0"/>
              <a:t>Click icon to add picture</a:t>
            </a:r>
            <a:endParaRPr lang="en-GB"/>
          </a:p>
        </p:txBody>
      </p:sp>
      <p:sp>
        <p:nvSpPr>
          <p:cNvPr id="5" name="Text Placeholder 21"/>
          <p:cNvSpPr>
            <a:spLocks noGrp="1"/>
          </p:cNvSpPr>
          <p:nvPr>
            <p:ph type="body" sz="quarter" idx="12" hasCustomPrompt="1"/>
          </p:nvPr>
        </p:nvSpPr>
        <p:spPr>
          <a:xfrm>
            <a:off x="2153326" y="719831"/>
            <a:ext cx="1993224" cy="1360887"/>
          </a:xfrm>
        </p:spPr>
        <p:txBody>
          <a:bodyPr lIns="0" tIns="0" rIns="0" bIns="0" anchor="b"/>
          <a:lstStyle>
            <a:lvl1pPr marL="0" indent="0">
              <a:spcBef>
                <a:spcPts val="0"/>
              </a:spcBef>
              <a:buFontTx/>
              <a:buNone/>
              <a:defRPr sz="1300" b="1">
                <a:solidFill>
                  <a:schemeClr val="tx1"/>
                </a:solidFill>
              </a:defRPr>
            </a:lvl1pPr>
            <a:lvl2pPr marL="0" indent="0">
              <a:spcBef>
                <a:spcPts val="0"/>
              </a:spcBef>
              <a:buFontTx/>
              <a:buNone/>
              <a:defRPr sz="1300">
                <a:solidFill>
                  <a:schemeClr val="tx1"/>
                </a:solidFill>
              </a:defRPr>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7" name="Text Placeholder 6"/>
          <p:cNvSpPr>
            <a:spLocks noGrp="1"/>
          </p:cNvSpPr>
          <p:nvPr>
            <p:ph type="body" sz="quarter" idx="13"/>
          </p:nvPr>
        </p:nvSpPr>
        <p:spPr>
          <a:xfrm>
            <a:off x="2182378" y="2268983"/>
            <a:ext cx="2755916" cy="3990284"/>
          </a:xfrm>
        </p:spPr>
        <p:txBody>
          <a:bodyPr lIns="0" tIns="0" rIns="0" bIns="0"/>
          <a:lstStyle>
            <a:lvl1pPr marL="0" indent="0">
              <a:buFontTx/>
              <a:buNone/>
              <a:defRPr sz="1700">
                <a:solidFill>
                  <a:schemeClr val="tx1"/>
                </a:solidFill>
              </a:defRPr>
            </a:lvl1pPr>
            <a:lvl2pPr marL="386617" indent="-198265">
              <a:buClr>
                <a:schemeClr val="tx1"/>
              </a:buClr>
              <a:buFont typeface="Wingdings" pitchFamily="2" charset="2"/>
              <a:buChar char="§"/>
              <a:defRPr sz="1700">
                <a:solidFill>
                  <a:schemeClr val="tx1"/>
                </a:solidFill>
              </a:defRPr>
            </a:lvl2pPr>
            <a:lvl3pPr marL="617835" indent="-221488">
              <a:buClr>
                <a:srgbClr val="606B8D"/>
              </a:buClr>
              <a:buFont typeface="Wingdings" pitchFamily="2" charset="2"/>
              <a:buChar char="§"/>
              <a:defRPr sz="1700">
                <a:solidFill>
                  <a:schemeClr val="tx1"/>
                </a:solidFill>
              </a:defRPr>
            </a:lvl3pPr>
            <a:lvl4pPr marL="888890" indent="-224700">
              <a:buClr>
                <a:srgbClr val="606B8D"/>
              </a:buClr>
              <a:buFont typeface="Wingdings" pitchFamily="2" charset="2"/>
              <a:buChar char="§"/>
              <a:defRPr sz="1700">
                <a:solidFill>
                  <a:schemeClr val="tx1"/>
                </a:solidFill>
              </a:defRPr>
            </a:lvl4pPr>
            <a:lvl5pPr marL="1123502" indent="-224700">
              <a:buClr>
                <a:srgbClr val="A1A7C0"/>
              </a:buClr>
              <a:defRPr sz="17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hasCustomPrompt="1"/>
          </p:nvPr>
        </p:nvSpPr>
        <p:spPr>
          <a:xfrm>
            <a:off x="669127"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9" name="Text Placeholder 21"/>
          <p:cNvSpPr>
            <a:spLocks noGrp="1"/>
          </p:cNvSpPr>
          <p:nvPr>
            <p:ph type="body" sz="quarter" idx="15" hasCustomPrompt="1"/>
          </p:nvPr>
        </p:nvSpPr>
        <p:spPr>
          <a:xfrm>
            <a:off x="669127" y="3442612"/>
            <a:ext cx="1342662" cy="2785373"/>
          </a:xfrm>
        </p:spPr>
        <p:txBody>
          <a:bodyPr lIns="0" tIns="0" rIns="0" bIns="0" anchor="t"/>
          <a:lstStyle>
            <a:lvl1pPr marL="174859" indent="-174859">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2" name="Picture Placeholder 19"/>
          <p:cNvSpPr>
            <a:spLocks noGrp="1"/>
          </p:cNvSpPr>
          <p:nvPr>
            <p:ph type="pic" sz="quarter" idx="16"/>
          </p:nvPr>
        </p:nvSpPr>
        <p:spPr>
          <a:xfrm>
            <a:off x="5133885" y="722335"/>
            <a:ext cx="1367316" cy="1338719"/>
          </a:xfrm>
        </p:spPr>
        <p:txBody>
          <a:bodyPr/>
          <a:lstStyle>
            <a:lvl1pPr>
              <a:defRPr>
                <a:solidFill>
                  <a:schemeClr val="tx1"/>
                </a:solidFill>
              </a:defRPr>
            </a:lvl1pPr>
          </a:lstStyle>
          <a:p>
            <a:r>
              <a:rPr lang="en-US" smtClean="0"/>
              <a:t>Click icon to add picture</a:t>
            </a:r>
            <a:endParaRPr lang="en-GB"/>
          </a:p>
        </p:txBody>
      </p:sp>
      <p:sp>
        <p:nvSpPr>
          <p:cNvPr id="13" name="Text Placeholder 21"/>
          <p:cNvSpPr>
            <a:spLocks noGrp="1"/>
          </p:cNvSpPr>
          <p:nvPr>
            <p:ph type="body" sz="quarter" idx="17" hasCustomPrompt="1"/>
          </p:nvPr>
        </p:nvSpPr>
        <p:spPr>
          <a:xfrm>
            <a:off x="6621310" y="719831"/>
            <a:ext cx="1993224"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14" name="Text Placeholder 6"/>
          <p:cNvSpPr>
            <a:spLocks noGrp="1"/>
          </p:cNvSpPr>
          <p:nvPr>
            <p:ph type="body" sz="quarter" idx="18"/>
          </p:nvPr>
        </p:nvSpPr>
        <p:spPr>
          <a:xfrm>
            <a:off x="6650363" y="2268983"/>
            <a:ext cx="2755916" cy="3990284"/>
          </a:xfrm>
        </p:spPr>
        <p:txBody>
          <a:bodyPr lIns="0" tIns="0" rIns="0" bIns="0"/>
          <a:lstStyle>
            <a:lvl1pPr marL="0" indent="0">
              <a:buFontTx/>
              <a:buNone/>
              <a:defRPr sz="1700"/>
            </a:lvl1pPr>
            <a:lvl2pPr marL="386617" indent="-198265">
              <a:buClr>
                <a:schemeClr val="tx1"/>
              </a:buClr>
              <a:buFont typeface="Wingdings" pitchFamily="2" charset="2"/>
              <a:buChar char="§"/>
              <a:defRPr sz="1700"/>
            </a:lvl2pPr>
            <a:lvl3pPr marL="617835" indent="-221488">
              <a:buClr>
                <a:srgbClr val="606B8D"/>
              </a:buClr>
              <a:buFont typeface="Wingdings" pitchFamily="2" charset="2"/>
              <a:buChar char="§"/>
              <a:defRPr sz="1700"/>
            </a:lvl3pPr>
            <a:lvl4pPr marL="888890" indent="-224700">
              <a:buClr>
                <a:srgbClr val="606B8D"/>
              </a:buClr>
              <a:buFont typeface="Wingdings" pitchFamily="2" charset="2"/>
              <a:buChar char="§"/>
              <a:defRPr sz="1700"/>
            </a:lvl4pPr>
            <a:lvl5pPr marL="1123502" indent="-224700">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21"/>
          <p:cNvSpPr>
            <a:spLocks noGrp="1"/>
          </p:cNvSpPr>
          <p:nvPr>
            <p:ph type="body" sz="quarter" idx="19" hasCustomPrompt="1"/>
          </p:nvPr>
        </p:nvSpPr>
        <p:spPr>
          <a:xfrm>
            <a:off x="5137111"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16" name="Text Placeholder 21"/>
          <p:cNvSpPr>
            <a:spLocks noGrp="1"/>
          </p:cNvSpPr>
          <p:nvPr>
            <p:ph type="body" sz="quarter" idx="20" hasCustomPrompt="1"/>
          </p:nvPr>
        </p:nvSpPr>
        <p:spPr>
          <a:xfrm>
            <a:off x="5137111" y="3442612"/>
            <a:ext cx="1342662" cy="2785373"/>
          </a:xfrm>
        </p:spPr>
        <p:txBody>
          <a:bodyPr lIns="0" tIns="0" rIns="0" bIns="0" anchor="t"/>
          <a:lstStyle>
            <a:lvl1pPr marL="174859" indent="-174859">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7" name="TextBox 16"/>
          <p:cNvSpPr txBox="1"/>
          <p:nvPr userDrawn="1"/>
        </p:nvSpPr>
        <p:spPr>
          <a:xfrm>
            <a:off x="573231" y="3160942"/>
            <a:ext cx="1434014" cy="254067"/>
          </a:xfrm>
          <a:prstGeom prst="rect">
            <a:avLst/>
          </a:prstGeom>
          <a:noFill/>
        </p:spPr>
        <p:txBody>
          <a:bodyPr wrap="square" lIns="83931" tIns="41965" rIns="83931" bIns="41965" rtlCol="0">
            <a:spAutoFit/>
          </a:bodyPr>
          <a:lstStyle/>
          <a:p>
            <a:pPr defTabSz="957416"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18" name="TextBox 17"/>
          <p:cNvSpPr txBox="1"/>
          <p:nvPr userDrawn="1"/>
        </p:nvSpPr>
        <p:spPr>
          <a:xfrm>
            <a:off x="5052307" y="3160942"/>
            <a:ext cx="1434014" cy="254067"/>
          </a:xfrm>
          <a:prstGeom prst="rect">
            <a:avLst/>
          </a:prstGeom>
          <a:noFill/>
        </p:spPr>
        <p:txBody>
          <a:bodyPr wrap="square" lIns="83931" tIns="41965" rIns="83931" bIns="41965" rtlCol="0">
            <a:spAutoFit/>
          </a:bodyPr>
          <a:lstStyle/>
          <a:p>
            <a:pPr defTabSz="957416"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23" name="Text Placeholder 8"/>
          <p:cNvSpPr>
            <a:spLocks noGrp="1"/>
          </p:cNvSpPr>
          <p:nvPr>
            <p:ph type="body" sz="quarter" idx="23" hasCustomPrompt="1"/>
          </p:nvPr>
        </p:nvSpPr>
        <p:spPr>
          <a:xfrm>
            <a:off x="498544" y="6254718"/>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223005974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3. 1 PERSON BIOG">
    <p:spTree>
      <p:nvGrpSpPr>
        <p:cNvPr id="1" name=""/>
        <p:cNvGrpSpPr/>
        <p:nvPr/>
      </p:nvGrpSpPr>
      <p:grpSpPr>
        <a:xfrm>
          <a:off x="0" y="0"/>
          <a:ext cx="0" cy="0"/>
          <a:chOff x="0" y="0"/>
          <a:chExt cx="0" cy="0"/>
        </a:xfrm>
      </p:grpSpPr>
      <p:sp>
        <p:nvSpPr>
          <p:cNvPr id="19" name="Rectangle 18"/>
          <p:cNvSpPr/>
          <p:nvPr userDrawn="1"/>
        </p:nvSpPr>
        <p:spPr>
          <a:xfrm>
            <a:off x="585494" y="670221"/>
            <a:ext cx="1500714"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cxnSp>
        <p:nvCxnSpPr>
          <p:cNvPr id="21" name="Straight Connector 20"/>
          <p:cNvCxnSpPr/>
          <p:nvPr userDrawn="1"/>
        </p:nvCxnSpPr>
        <p:spPr>
          <a:xfrm>
            <a:off x="2181202" y="2180622"/>
            <a:ext cx="7236770"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4" name="Picture Placeholder 19"/>
          <p:cNvSpPr>
            <a:spLocks noGrp="1"/>
          </p:cNvSpPr>
          <p:nvPr>
            <p:ph type="pic" sz="quarter" idx="11"/>
          </p:nvPr>
        </p:nvSpPr>
        <p:spPr>
          <a:xfrm>
            <a:off x="665900" y="722335"/>
            <a:ext cx="1367316" cy="1338719"/>
          </a:xfrm>
        </p:spPr>
        <p:txBody>
          <a:bodyPr/>
          <a:lstStyle>
            <a:lvl1pPr>
              <a:defRPr>
                <a:solidFill>
                  <a:schemeClr val="tx1"/>
                </a:solidFill>
              </a:defRPr>
            </a:lvl1pPr>
          </a:lstStyle>
          <a:p>
            <a:r>
              <a:rPr lang="en-US" smtClean="0"/>
              <a:t>Click icon to add picture</a:t>
            </a:r>
            <a:endParaRPr lang="en-GB"/>
          </a:p>
        </p:txBody>
      </p:sp>
      <p:sp>
        <p:nvSpPr>
          <p:cNvPr id="5" name="Text Placeholder 21"/>
          <p:cNvSpPr>
            <a:spLocks noGrp="1"/>
          </p:cNvSpPr>
          <p:nvPr>
            <p:ph type="body" sz="quarter" idx="12" hasCustomPrompt="1"/>
          </p:nvPr>
        </p:nvSpPr>
        <p:spPr>
          <a:xfrm>
            <a:off x="2153321" y="719831"/>
            <a:ext cx="6381297"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7" name="Text Placeholder 6"/>
          <p:cNvSpPr>
            <a:spLocks noGrp="1"/>
          </p:cNvSpPr>
          <p:nvPr>
            <p:ph type="body" sz="quarter" idx="13"/>
          </p:nvPr>
        </p:nvSpPr>
        <p:spPr>
          <a:xfrm>
            <a:off x="2182382" y="2268983"/>
            <a:ext cx="7233911" cy="3990284"/>
          </a:xfrm>
        </p:spPr>
        <p:txBody>
          <a:bodyPr lIns="0" tIns="0" rIns="0" bIns="0"/>
          <a:lstStyle>
            <a:lvl1pPr marL="0" indent="0">
              <a:buFontTx/>
              <a:buNone/>
              <a:defRPr sz="1700"/>
            </a:lvl1pPr>
            <a:lvl2pPr marL="386617" indent="-198265">
              <a:buClr>
                <a:schemeClr val="tx1"/>
              </a:buClr>
              <a:buFont typeface="Wingdings" pitchFamily="2" charset="2"/>
              <a:buChar char="§"/>
              <a:defRPr sz="1700"/>
            </a:lvl2pPr>
            <a:lvl3pPr marL="617835" indent="-221488">
              <a:buClr>
                <a:srgbClr val="606B8D"/>
              </a:buClr>
              <a:buFont typeface="Wingdings" pitchFamily="2" charset="2"/>
              <a:buChar char="§"/>
              <a:defRPr sz="1700"/>
            </a:lvl3pPr>
            <a:lvl4pPr marL="888890" indent="-224700">
              <a:buClr>
                <a:srgbClr val="606B8D"/>
              </a:buClr>
              <a:buFont typeface="Wingdings" pitchFamily="2" charset="2"/>
              <a:buChar char="§"/>
              <a:defRPr sz="1700"/>
            </a:lvl4pPr>
            <a:lvl5pPr marL="1123502" indent="-224700">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hasCustomPrompt="1"/>
          </p:nvPr>
        </p:nvSpPr>
        <p:spPr>
          <a:xfrm>
            <a:off x="669127"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9" name="Text Placeholder 21"/>
          <p:cNvSpPr>
            <a:spLocks noGrp="1"/>
          </p:cNvSpPr>
          <p:nvPr>
            <p:ph type="body" sz="quarter" idx="15" hasCustomPrompt="1"/>
          </p:nvPr>
        </p:nvSpPr>
        <p:spPr>
          <a:xfrm>
            <a:off x="669127" y="3442612"/>
            <a:ext cx="1342662" cy="2785373"/>
          </a:xfrm>
        </p:spPr>
        <p:txBody>
          <a:bodyPr lIns="0" tIns="0" rIns="0" bIns="0" anchor="t"/>
          <a:lstStyle>
            <a:lvl1pPr marL="174859" indent="-174859">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7" name="TextBox 16"/>
          <p:cNvSpPr txBox="1"/>
          <p:nvPr userDrawn="1"/>
        </p:nvSpPr>
        <p:spPr>
          <a:xfrm>
            <a:off x="573231" y="3160942"/>
            <a:ext cx="1434014" cy="254067"/>
          </a:xfrm>
          <a:prstGeom prst="rect">
            <a:avLst/>
          </a:prstGeom>
          <a:noFill/>
        </p:spPr>
        <p:txBody>
          <a:bodyPr wrap="square" lIns="83931" tIns="41965" rIns="83931" bIns="41965" rtlCol="0">
            <a:spAutoFit/>
          </a:bodyPr>
          <a:lstStyle/>
          <a:p>
            <a:pPr defTabSz="957416"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11" name="Text Placeholder 8"/>
          <p:cNvSpPr>
            <a:spLocks noGrp="1"/>
          </p:cNvSpPr>
          <p:nvPr>
            <p:ph type="body" sz="quarter" idx="23" hasCustomPrompt="1"/>
          </p:nvPr>
        </p:nvSpPr>
        <p:spPr>
          <a:xfrm>
            <a:off x="498544" y="6254718"/>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3945893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11" name="Text Placeholder 10"/>
          <p:cNvSpPr>
            <a:spLocks noGrp="1"/>
          </p:cNvSpPr>
          <p:nvPr>
            <p:ph type="body" sz="quarter" idx="13"/>
          </p:nvPr>
        </p:nvSpPr>
        <p:spPr>
          <a:xfrm>
            <a:off x="380092" y="1049340"/>
            <a:ext cx="9138973" cy="3881008"/>
          </a:xfrm>
        </p:spPr>
        <p:txBody>
          <a:bodyPr anchor="ctr"/>
          <a:lstStyle>
            <a:lvl1pPr marL="0" indent="0" algn="ctr">
              <a:buNone/>
              <a:defRPr sz="2700" b="1" i="1">
                <a:solidFill>
                  <a:schemeClr val="tx2"/>
                </a:solidFill>
              </a:defRPr>
            </a:lvl1pPr>
          </a:lstStyle>
          <a:p>
            <a:pPr lvl="0"/>
            <a:r>
              <a:rPr lang="en-US" dirty="0" smtClean="0"/>
              <a:t>Click to edit Master text styles</a:t>
            </a:r>
          </a:p>
        </p:txBody>
      </p:sp>
      <p:sp>
        <p:nvSpPr>
          <p:cNvPr id="4" name="Slide Number Placeholder 5"/>
          <p:cNvSpPr>
            <a:spLocks noGrp="1"/>
          </p:cNvSpPr>
          <p:nvPr>
            <p:ph type="sldNum" sz="quarter" idx="14"/>
          </p:nvPr>
        </p:nvSpPr>
        <p:spPr>
          <a:xfrm>
            <a:off x="7512057" y="6477032"/>
            <a:ext cx="2311400" cy="365125"/>
          </a:xfrm>
          <a:prstGeom prst="rect">
            <a:avLst/>
          </a:prstGeom>
          <a:ln/>
        </p:spPr>
        <p:txBody>
          <a:bodyPr lIns="91380" tIns="45690" rIns="91380" bIns="45690"/>
          <a:lstStyle>
            <a:lvl1pPr>
              <a:defRPr/>
            </a:lvl1pPr>
          </a:lstStyle>
          <a:p>
            <a:pPr fontAlgn="base">
              <a:spcBef>
                <a:spcPct val="0"/>
              </a:spcBef>
              <a:spcAft>
                <a:spcPct val="0"/>
              </a:spcAft>
              <a:defRPr/>
            </a:pPr>
            <a:fld id="{B40A58D3-6CF1-44D1-9B36-FEA91CB65FD0}" type="slidenum">
              <a:rPr lang="en-US" sz="4400">
                <a:solidFill>
                  <a:srgbClr val="000000"/>
                </a:solidFill>
              </a:rPr>
              <a:pPr fontAlgn="base">
                <a:spcBef>
                  <a:spcPct val="0"/>
                </a:spcBef>
                <a:spcAft>
                  <a:spcPct val="0"/>
                </a:spcAft>
                <a:defRPr/>
              </a:pPr>
              <a:t>‹#›</a:t>
            </a:fld>
            <a:endParaRPr lang="en-US" sz="4400" dirty="0">
              <a:solidFill>
                <a:srgbClr val="000000"/>
              </a:solidFill>
            </a:endParaRPr>
          </a:p>
        </p:txBody>
      </p:sp>
    </p:spTree>
    <p:extLst>
      <p:ext uri="{BB962C8B-B14F-4D97-AF65-F5344CB8AC3E}">
        <p14:creationId xmlns:p14="http://schemas.microsoft.com/office/powerpoint/2010/main" val="333223078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4. CONTENT AND 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05" y="1716308"/>
            <a:ext cx="8842753" cy="3824239"/>
          </a:xfrm>
          <a:solidFill>
            <a:srgbClr val="A1A7C0"/>
          </a:solidFill>
        </p:spPr>
        <p:txBody>
          <a:bodyPr tIns="99134"/>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8"/>
          <p:cNvSpPr>
            <a:spLocks noGrp="1"/>
          </p:cNvSpPr>
          <p:nvPr>
            <p:ph type="body" sz="quarter" idx="23" hasCustomPrompt="1"/>
          </p:nvPr>
        </p:nvSpPr>
        <p:spPr>
          <a:xfrm>
            <a:off x="498544" y="6254718"/>
            <a:ext cx="4038307" cy="388759"/>
          </a:xfrm>
        </p:spPr>
        <p:txBody>
          <a:bodyPr anchor="b"/>
          <a:lstStyle>
            <a:lvl1pPr marL="0" indent="0">
              <a:buFontTx/>
              <a:buNone/>
              <a:defRPr sz="900"/>
            </a:lvl1pPr>
          </a:lstStyle>
          <a:p>
            <a:pPr lvl="0"/>
            <a:r>
              <a:rPr lang="en-US" dirty="0" smtClean="0"/>
              <a:t>Source: Enter source here</a:t>
            </a:r>
            <a:endParaRPr lang="en-GB" dirty="0"/>
          </a:p>
        </p:txBody>
      </p:sp>
      <p:sp>
        <p:nvSpPr>
          <p:cNvPr id="10" name="Picture Placeholder 18"/>
          <p:cNvSpPr>
            <a:spLocks noGrp="1" noChangeAspect="1"/>
          </p:cNvSpPr>
          <p:nvPr>
            <p:ph type="pic" sz="quarter" idx="24"/>
          </p:nvPr>
        </p:nvSpPr>
        <p:spPr>
          <a:xfrm>
            <a:off x="5736666" y="1780481"/>
            <a:ext cx="1767506" cy="1771004"/>
          </a:xfrm>
          <a:noFill/>
        </p:spPr>
        <p:txBody>
          <a:bodyPr/>
          <a:lstStyle>
            <a:lvl1pPr>
              <a:defRPr>
                <a:solidFill>
                  <a:schemeClr val="tx1"/>
                </a:solidFill>
              </a:defRPr>
            </a:lvl1pPr>
          </a:lstStyle>
          <a:p>
            <a:r>
              <a:rPr lang="en-US" smtClean="0"/>
              <a:t>Click icon to add picture</a:t>
            </a:r>
            <a:endParaRPr lang="en-GB"/>
          </a:p>
        </p:txBody>
      </p:sp>
      <p:sp>
        <p:nvSpPr>
          <p:cNvPr id="11" name="Picture Placeholder 18"/>
          <p:cNvSpPr>
            <a:spLocks noGrp="1" noChangeAspect="1"/>
          </p:cNvSpPr>
          <p:nvPr>
            <p:ph type="pic" sz="quarter" idx="25"/>
          </p:nvPr>
        </p:nvSpPr>
        <p:spPr>
          <a:xfrm>
            <a:off x="7630888" y="1780481"/>
            <a:ext cx="1767506" cy="1771004"/>
          </a:xfrm>
          <a:noFill/>
        </p:spPr>
        <p:txBody>
          <a:bodyPr/>
          <a:lstStyle>
            <a:lvl1pPr>
              <a:defRPr>
                <a:solidFill>
                  <a:schemeClr val="tx1"/>
                </a:solidFill>
              </a:defRPr>
            </a:lvl1pPr>
          </a:lstStyle>
          <a:p>
            <a:r>
              <a:rPr lang="en-US" smtClean="0"/>
              <a:t>Click icon to add picture</a:t>
            </a:r>
            <a:endParaRPr lang="en-GB"/>
          </a:p>
        </p:txBody>
      </p:sp>
      <p:sp>
        <p:nvSpPr>
          <p:cNvPr id="12" name="Picture Placeholder 18"/>
          <p:cNvSpPr>
            <a:spLocks noGrp="1" noChangeAspect="1"/>
          </p:cNvSpPr>
          <p:nvPr>
            <p:ph type="pic" sz="quarter" idx="13"/>
          </p:nvPr>
        </p:nvSpPr>
        <p:spPr>
          <a:xfrm>
            <a:off x="5736666" y="3652254"/>
            <a:ext cx="1767506" cy="1771004"/>
          </a:xfrm>
          <a:noFill/>
        </p:spPr>
        <p:txBody>
          <a:bodyPr/>
          <a:lstStyle>
            <a:lvl1pPr>
              <a:defRPr>
                <a:solidFill>
                  <a:schemeClr val="tx1"/>
                </a:solidFill>
              </a:defRPr>
            </a:lvl1pPr>
          </a:lstStyle>
          <a:p>
            <a:r>
              <a:rPr lang="en-US" smtClean="0"/>
              <a:t>Click icon to add picture</a:t>
            </a:r>
            <a:endParaRPr lang="en-GB"/>
          </a:p>
        </p:txBody>
      </p:sp>
      <p:sp>
        <p:nvSpPr>
          <p:cNvPr id="13" name="Picture Placeholder 18"/>
          <p:cNvSpPr>
            <a:spLocks noGrp="1" noChangeAspect="1"/>
          </p:cNvSpPr>
          <p:nvPr>
            <p:ph type="pic" sz="quarter" idx="14"/>
          </p:nvPr>
        </p:nvSpPr>
        <p:spPr>
          <a:xfrm>
            <a:off x="7630888" y="3652254"/>
            <a:ext cx="1767506" cy="1771004"/>
          </a:xfrm>
          <a:noFill/>
        </p:spPr>
        <p:txBody>
          <a:bodyPr/>
          <a:lstStyle>
            <a:lvl1pPr>
              <a:defRPr>
                <a:solidFill>
                  <a:schemeClr val="tx1"/>
                </a:solidFill>
              </a:defRPr>
            </a:lvl1pPr>
          </a:lstStyle>
          <a:p>
            <a:r>
              <a:rPr lang="en-US" smtClean="0"/>
              <a:t>Click icon to add picture</a:t>
            </a:r>
            <a:endParaRPr lang="en-GB"/>
          </a:p>
        </p:txBody>
      </p:sp>
      <p:cxnSp>
        <p:nvCxnSpPr>
          <p:cNvPr id="14" name="Straight Connector 13"/>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0131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5. TWO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20600" y="1631357"/>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7" name="Rectangle 6"/>
          <p:cNvSpPr/>
          <p:nvPr userDrawn="1"/>
        </p:nvSpPr>
        <p:spPr>
          <a:xfrm>
            <a:off x="5114772" y="1631357"/>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8" name="Picture Placeholder 9"/>
          <p:cNvSpPr>
            <a:spLocks noGrp="1" noChangeAspect="1"/>
          </p:cNvSpPr>
          <p:nvPr>
            <p:ph type="pic" sz="quarter" idx="13"/>
          </p:nvPr>
        </p:nvSpPr>
        <p:spPr>
          <a:xfrm>
            <a:off x="688434" y="1696140"/>
            <a:ext cx="1934252" cy="1960262"/>
          </a:xfrm>
        </p:spPr>
        <p:txBody>
          <a:bodyPr/>
          <a:lstStyle>
            <a:lvl1pPr>
              <a:defRPr>
                <a:solidFill>
                  <a:schemeClr val="tx1"/>
                </a:solidFill>
              </a:defRPr>
            </a:lvl1pPr>
          </a:lstStyle>
          <a:p>
            <a:r>
              <a:rPr lang="en-US" smtClean="0"/>
              <a:t>Click icon to add picture</a:t>
            </a:r>
            <a:endParaRPr lang="en-GB" dirty="0"/>
          </a:p>
        </p:txBody>
      </p:sp>
      <p:sp>
        <p:nvSpPr>
          <p:cNvPr id="9" name="Picture Placeholder 9"/>
          <p:cNvSpPr>
            <a:spLocks noGrp="1" noChangeAspect="1"/>
          </p:cNvSpPr>
          <p:nvPr>
            <p:ph type="pic" sz="quarter" idx="14"/>
          </p:nvPr>
        </p:nvSpPr>
        <p:spPr>
          <a:xfrm>
            <a:off x="5197020" y="1696140"/>
            <a:ext cx="1934252" cy="1960262"/>
          </a:xfrm>
        </p:spPr>
        <p:txBody>
          <a:bodyPr/>
          <a:lstStyle>
            <a:lvl1pPr>
              <a:defRPr>
                <a:solidFill>
                  <a:schemeClr val="tx1"/>
                </a:solidFill>
              </a:defRPr>
            </a:lvl1pPr>
          </a:lstStyle>
          <a:p>
            <a:r>
              <a:rPr lang="en-US" smtClean="0"/>
              <a:t>Click icon to add picture</a:t>
            </a:r>
            <a:endParaRPr lang="en-GB"/>
          </a:p>
        </p:txBody>
      </p:sp>
      <p:sp>
        <p:nvSpPr>
          <p:cNvPr id="10" name="Text Placeholder 8"/>
          <p:cNvSpPr>
            <a:spLocks noGrp="1"/>
          </p:cNvSpPr>
          <p:nvPr>
            <p:ph type="body" sz="quarter" idx="15" hasCustomPrompt="1"/>
          </p:nvPr>
        </p:nvSpPr>
        <p:spPr>
          <a:xfrm>
            <a:off x="498537" y="6254718"/>
            <a:ext cx="3980880" cy="388759"/>
          </a:xfrm>
        </p:spPr>
        <p:txBody>
          <a:bodyPr anchor="b"/>
          <a:lstStyle>
            <a:lvl1pPr marL="0" indent="0">
              <a:buFontTx/>
              <a:buNone/>
              <a:defRPr sz="900"/>
            </a:lvl1pPr>
          </a:lstStyle>
          <a:p>
            <a:pPr lvl="0"/>
            <a:r>
              <a:rPr lang="en-US" dirty="0" smtClean="0"/>
              <a:t>Source: Enter source here</a:t>
            </a:r>
            <a:endParaRPr lang="en-GB" dirty="0"/>
          </a:p>
        </p:txBody>
      </p:sp>
      <p:sp>
        <p:nvSpPr>
          <p:cNvPr id="12" name="Text Placeholder 11"/>
          <p:cNvSpPr>
            <a:spLocks noGrp="1"/>
          </p:cNvSpPr>
          <p:nvPr>
            <p:ph type="body" sz="quarter" idx="16"/>
          </p:nvPr>
        </p:nvSpPr>
        <p:spPr>
          <a:xfrm>
            <a:off x="688434" y="3824101"/>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3" name="Straight Connector 12"/>
          <p:cNvCxnSpPr/>
          <p:nvPr userDrawn="1"/>
        </p:nvCxnSpPr>
        <p:spPr>
          <a:xfrm>
            <a:off x="688434" y="3745429"/>
            <a:ext cx="42019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5197023" y="3745429"/>
            <a:ext cx="42019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1"/>
          <p:cNvSpPr>
            <a:spLocks noGrp="1"/>
          </p:cNvSpPr>
          <p:nvPr>
            <p:ph type="body" sz="quarter" idx="17"/>
          </p:nvPr>
        </p:nvSpPr>
        <p:spPr>
          <a:xfrm>
            <a:off x="5197023" y="3824101"/>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6" name="Straight Connector 15"/>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8391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6. THREE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20603" y="1631357"/>
            <a:ext cx="8857459"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7" name="Text Placeholder 8"/>
          <p:cNvSpPr>
            <a:spLocks noGrp="1"/>
          </p:cNvSpPr>
          <p:nvPr>
            <p:ph type="body" sz="quarter" idx="17" hasCustomPrompt="1"/>
          </p:nvPr>
        </p:nvSpPr>
        <p:spPr>
          <a:xfrm>
            <a:off x="498537" y="6254718"/>
            <a:ext cx="3980880" cy="388759"/>
          </a:xfrm>
        </p:spPr>
        <p:txBody>
          <a:bodyPr anchor="b"/>
          <a:lstStyle>
            <a:lvl1pPr marL="0" indent="0">
              <a:buFontTx/>
              <a:buNone/>
              <a:defRPr sz="900"/>
            </a:lvl1pPr>
          </a:lstStyle>
          <a:p>
            <a:pPr lvl="0"/>
            <a:r>
              <a:rPr lang="en-US" dirty="0" smtClean="0"/>
              <a:t>Source: Enter source here</a:t>
            </a:r>
            <a:endParaRPr lang="en-GB" dirty="0"/>
          </a:p>
        </p:txBody>
      </p:sp>
      <p:sp>
        <p:nvSpPr>
          <p:cNvPr id="8" name="Picture Placeholder 9"/>
          <p:cNvSpPr>
            <a:spLocks noGrp="1" noChangeAspect="1"/>
          </p:cNvSpPr>
          <p:nvPr>
            <p:ph type="pic" sz="quarter" idx="18"/>
          </p:nvPr>
        </p:nvSpPr>
        <p:spPr>
          <a:xfrm>
            <a:off x="701484" y="1696154"/>
            <a:ext cx="2807386" cy="2845141"/>
          </a:xfrm>
        </p:spPr>
        <p:txBody>
          <a:bodyPr/>
          <a:lstStyle/>
          <a:p>
            <a:r>
              <a:rPr lang="en-US" smtClean="0"/>
              <a:t>Click icon to add picture</a:t>
            </a:r>
            <a:endParaRPr lang="en-GB"/>
          </a:p>
        </p:txBody>
      </p:sp>
      <p:sp>
        <p:nvSpPr>
          <p:cNvPr id="9" name="Picture Placeholder 9"/>
          <p:cNvSpPr>
            <a:spLocks noGrp="1" noChangeAspect="1"/>
          </p:cNvSpPr>
          <p:nvPr>
            <p:ph type="pic" sz="quarter" idx="19"/>
          </p:nvPr>
        </p:nvSpPr>
        <p:spPr>
          <a:xfrm>
            <a:off x="3619161" y="1696154"/>
            <a:ext cx="2807386" cy="2845141"/>
          </a:xfrm>
        </p:spPr>
        <p:txBody>
          <a:bodyPr/>
          <a:lstStyle/>
          <a:p>
            <a:r>
              <a:rPr lang="en-US" smtClean="0"/>
              <a:t>Click icon to add picture</a:t>
            </a:r>
            <a:endParaRPr lang="en-GB"/>
          </a:p>
        </p:txBody>
      </p:sp>
      <p:sp>
        <p:nvSpPr>
          <p:cNvPr id="10" name="Picture Placeholder 9"/>
          <p:cNvSpPr>
            <a:spLocks noGrp="1" noChangeAspect="1"/>
          </p:cNvSpPr>
          <p:nvPr>
            <p:ph type="pic" sz="quarter" idx="13"/>
          </p:nvPr>
        </p:nvSpPr>
        <p:spPr>
          <a:xfrm>
            <a:off x="6528024" y="1696154"/>
            <a:ext cx="2807386" cy="2845141"/>
          </a:xfrm>
        </p:spPr>
        <p:txBody>
          <a:bodyPr/>
          <a:lstStyle/>
          <a:p>
            <a:r>
              <a:rPr lang="en-US" smtClean="0"/>
              <a:t>Click icon to add picture</a:t>
            </a:r>
            <a:endParaRPr lang="en-GB"/>
          </a:p>
        </p:txBody>
      </p:sp>
      <p:cxnSp>
        <p:nvCxnSpPr>
          <p:cNvPr id="11" name="Straight Connector 10"/>
          <p:cNvCxnSpPr/>
          <p:nvPr userDrawn="1"/>
        </p:nvCxnSpPr>
        <p:spPr>
          <a:xfrm>
            <a:off x="701479"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619161"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528019"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1"/>
          <p:cNvSpPr>
            <a:spLocks noGrp="1"/>
          </p:cNvSpPr>
          <p:nvPr>
            <p:ph type="body" sz="quarter" idx="16"/>
          </p:nvPr>
        </p:nvSpPr>
        <p:spPr>
          <a:xfrm>
            <a:off x="688430"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1"/>
          <p:cNvSpPr>
            <a:spLocks noGrp="1"/>
          </p:cNvSpPr>
          <p:nvPr>
            <p:ph type="body" sz="quarter" idx="20"/>
          </p:nvPr>
        </p:nvSpPr>
        <p:spPr>
          <a:xfrm>
            <a:off x="3619161"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11"/>
          <p:cNvSpPr>
            <a:spLocks noGrp="1"/>
          </p:cNvSpPr>
          <p:nvPr>
            <p:ph type="body" sz="quarter" idx="21"/>
          </p:nvPr>
        </p:nvSpPr>
        <p:spPr>
          <a:xfrm>
            <a:off x="6528019"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8" name="Straight Connector 1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88010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7. FOUR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05197" y="1617152"/>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7" name="Rectangle 6"/>
          <p:cNvSpPr/>
          <p:nvPr userDrawn="1"/>
        </p:nvSpPr>
        <p:spPr>
          <a:xfrm>
            <a:off x="2854165" y="1617152"/>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8" name="Rectangle 7"/>
          <p:cNvSpPr/>
          <p:nvPr userDrawn="1"/>
        </p:nvSpPr>
        <p:spPr>
          <a:xfrm>
            <a:off x="5103130" y="1617152"/>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9" name="Rectangle 8"/>
          <p:cNvSpPr/>
          <p:nvPr userDrawn="1"/>
        </p:nvSpPr>
        <p:spPr>
          <a:xfrm>
            <a:off x="7352097" y="1617152"/>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10" name="Picture Placeholder 9"/>
          <p:cNvSpPr>
            <a:spLocks noGrp="1" noChangeAspect="1"/>
          </p:cNvSpPr>
          <p:nvPr>
            <p:ph type="pic" sz="quarter" idx="13"/>
          </p:nvPr>
        </p:nvSpPr>
        <p:spPr>
          <a:xfrm>
            <a:off x="688434" y="1696140"/>
            <a:ext cx="1934252" cy="1960262"/>
          </a:xfrm>
        </p:spPr>
        <p:txBody>
          <a:bodyPr/>
          <a:lstStyle/>
          <a:p>
            <a:r>
              <a:rPr lang="en-US" smtClean="0"/>
              <a:t>Click icon to add picture</a:t>
            </a:r>
            <a:endParaRPr lang="en-GB"/>
          </a:p>
        </p:txBody>
      </p:sp>
      <p:sp>
        <p:nvSpPr>
          <p:cNvPr id="11" name="Picture Placeholder 9"/>
          <p:cNvSpPr>
            <a:spLocks noGrp="1" noChangeAspect="1"/>
          </p:cNvSpPr>
          <p:nvPr>
            <p:ph type="pic" sz="quarter" idx="14"/>
          </p:nvPr>
        </p:nvSpPr>
        <p:spPr>
          <a:xfrm>
            <a:off x="2942727" y="1696140"/>
            <a:ext cx="1934252" cy="1960262"/>
          </a:xfrm>
        </p:spPr>
        <p:txBody>
          <a:bodyPr/>
          <a:lstStyle/>
          <a:p>
            <a:r>
              <a:rPr lang="en-US" smtClean="0"/>
              <a:t>Click icon to add picture</a:t>
            </a:r>
            <a:endParaRPr lang="en-GB"/>
          </a:p>
        </p:txBody>
      </p:sp>
      <p:sp>
        <p:nvSpPr>
          <p:cNvPr id="12" name="Picture Placeholder 9"/>
          <p:cNvSpPr>
            <a:spLocks noGrp="1" noChangeAspect="1"/>
          </p:cNvSpPr>
          <p:nvPr>
            <p:ph type="pic" sz="quarter" idx="15"/>
          </p:nvPr>
        </p:nvSpPr>
        <p:spPr>
          <a:xfrm>
            <a:off x="5197020" y="1696140"/>
            <a:ext cx="1934252" cy="1960262"/>
          </a:xfrm>
        </p:spPr>
        <p:txBody>
          <a:bodyPr/>
          <a:lstStyle/>
          <a:p>
            <a:r>
              <a:rPr lang="en-US" smtClean="0"/>
              <a:t>Click icon to add picture</a:t>
            </a:r>
            <a:endParaRPr lang="en-GB"/>
          </a:p>
        </p:txBody>
      </p:sp>
      <p:sp>
        <p:nvSpPr>
          <p:cNvPr id="13" name="Picture Placeholder 9"/>
          <p:cNvSpPr>
            <a:spLocks noGrp="1" noChangeAspect="1"/>
          </p:cNvSpPr>
          <p:nvPr>
            <p:ph type="pic" sz="quarter" idx="16"/>
          </p:nvPr>
        </p:nvSpPr>
        <p:spPr>
          <a:xfrm>
            <a:off x="7451311" y="1696140"/>
            <a:ext cx="1934252" cy="1960262"/>
          </a:xfrm>
        </p:spPr>
        <p:txBody>
          <a:bodyPr/>
          <a:lstStyle/>
          <a:p>
            <a:r>
              <a:rPr lang="en-US" smtClean="0"/>
              <a:t>Click icon to add picture</a:t>
            </a:r>
            <a:endParaRPr lang="en-GB"/>
          </a:p>
        </p:txBody>
      </p:sp>
      <p:cxnSp>
        <p:nvCxnSpPr>
          <p:cNvPr id="14" name="Straight Connector 13"/>
          <p:cNvCxnSpPr/>
          <p:nvPr userDrawn="1"/>
        </p:nvCxnSpPr>
        <p:spPr>
          <a:xfrm>
            <a:off x="688434"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942727"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5197020"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7451311"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1"/>
          <p:cNvSpPr>
            <a:spLocks noGrp="1"/>
          </p:cNvSpPr>
          <p:nvPr>
            <p:ph type="body" sz="quarter" idx="17"/>
          </p:nvPr>
        </p:nvSpPr>
        <p:spPr>
          <a:xfrm>
            <a:off x="688434"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1"/>
          <p:cNvSpPr>
            <a:spLocks noGrp="1"/>
          </p:cNvSpPr>
          <p:nvPr>
            <p:ph type="body" sz="quarter" idx="18"/>
          </p:nvPr>
        </p:nvSpPr>
        <p:spPr>
          <a:xfrm>
            <a:off x="2942727"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1"/>
          <p:cNvSpPr>
            <a:spLocks noGrp="1"/>
          </p:cNvSpPr>
          <p:nvPr>
            <p:ph type="body" sz="quarter" idx="19"/>
          </p:nvPr>
        </p:nvSpPr>
        <p:spPr>
          <a:xfrm>
            <a:off x="5197020"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Text Placeholder 11"/>
          <p:cNvSpPr>
            <a:spLocks noGrp="1"/>
          </p:cNvSpPr>
          <p:nvPr>
            <p:ph type="body" sz="quarter" idx="20"/>
          </p:nvPr>
        </p:nvSpPr>
        <p:spPr>
          <a:xfrm>
            <a:off x="7451311"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3" name="Text Placeholder 8"/>
          <p:cNvSpPr>
            <a:spLocks noGrp="1"/>
          </p:cNvSpPr>
          <p:nvPr>
            <p:ph type="body" sz="quarter" idx="21" hasCustomPrompt="1"/>
          </p:nvPr>
        </p:nvSpPr>
        <p:spPr>
          <a:xfrm>
            <a:off x="498537" y="6254718"/>
            <a:ext cx="3980880" cy="388759"/>
          </a:xfrm>
        </p:spPr>
        <p:txBody>
          <a:bodyPr anchor="b"/>
          <a:lstStyle>
            <a:lvl1pPr marL="0" indent="0">
              <a:buFontTx/>
              <a:buNone/>
              <a:defRPr sz="900"/>
            </a:lvl1pPr>
          </a:lstStyle>
          <a:p>
            <a:pPr lvl="0"/>
            <a:r>
              <a:rPr lang="en-US" dirty="0" smtClean="0"/>
              <a:t>Source: Enter source here</a:t>
            </a:r>
            <a:endParaRPr lang="en-GB" dirty="0"/>
          </a:p>
        </p:txBody>
      </p:sp>
      <p:cxnSp>
        <p:nvCxnSpPr>
          <p:cNvPr id="24" name="Straight Connector 23"/>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6530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8. 6 CASE STUDIES (PRI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05198"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7" name="Picture Placeholder 9"/>
          <p:cNvSpPr>
            <a:spLocks noGrp="1" noChangeAspect="1"/>
          </p:cNvSpPr>
          <p:nvPr>
            <p:ph type="pic" sz="quarter" idx="13"/>
          </p:nvPr>
        </p:nvSpPr>
        <p:spPr>
          <a:xfrm>
            <a:off x="688430" y="1696140"/>
            <a:ext cx="1260068" cy="1277012"/>
          </a:xfrm>
        </p:spPr>
        <p:txBody>
          <a:bodyPr/>
          <a:lstStyle/>
          <a:p>
            <a:r>
              <a:rPr lang="en-US" smtClean="0"/>
              <a:t>Click icon to add picture</a:t>
            </a:r>
            <a:endParaRPr lang="en-GB"/>
          </a:p>
        </p:txBody>
      </p:sp>
      <p:cxnSp>
        <p:nvCxnSpPr>
          <p:cNvPr id="8" name="Straight Connector 7"/>
          <p:cNvCxnSpPr/>
          <p:nvPr userDrawn="1"/>
        </p:nvCxnSpPr>
        <p:spPr>
          <a:xfrm>
            <a:off x="688429"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095228"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11" name="Rectangle 10"/>
          <p:cNvSpPr/>
          <p:nvPr userDrawn="1"/>
        </p:nvSpPr>
        <p:spPr>
          <a:xfrm>
            <a:off x="3585253"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12" name="Rectangle 11"/>
          <p:cNvSpPr/>
          <p:nvPr userDrawn="1"/>
        </p:nvSpPr>
        <p:spPr>
          <a:xfrm>
            <a:off x="5075285"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13" name="Rectangle 12"/>
          <p:cNvSpPr/>
          <p:nvPr userDrawn="1"/>
        </p:nvSpPr>
        <p:spPr>
          <a:xfrm>
            <a:off x="6565310"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14" name="Rectangle 13"/>
          <p:cNvSpPr/>
          <p:nvPr userDrawn="1"/>
        </p:nvSpPr>
        <p:spPr>
          <a:xfrm>
            <a:off x="8055342"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FFFFFF"/>
              </a:solidFill>
            </a:endParaRPr>
          </a:p>
        </p:txBody>
      </p:sp>
      <p:sp>
        <p:nvSpPr>
          <p:cNvPr id="15" name="Picture Placeholder 9"/>
          <p:cNvSpPr>
            <a:spLocks noGrp="1" noChangeAspect="1"/>
          </p:cNvSpPr>
          <p:nvPr>
            <p:ph type="pic" sz="quarter" idx="16"/>
          </p:nvPr>
        </p:nvSpPr>
        <p:spPr>
          <a:xfrm>
            <a:off x="2168354" y="1696140"/>
            <a:ext cx="1260068" cy="1277012"/>
          </a:xfrm>
        </p:spPr>
        <p:txBody>
          <a:bodyPr/>
          <a:lstStyle/>
          <a:p>
            <a:r>
              <a:rPr lang="en-US" smtClean="0"/>
              <a:t>Click icon to add picture</a:t>
            </a:r>
            <a:endParaRPr lang="en-GB"/>
          </a:p>
        </p:txBody>
      </p:sp>
      <p:cxnSp>
        <p:nvCxnSpPr>
          <p:cNvPr id="16" name="Straight Connector 15"/>
          <p:cNvCxnSpPr/>
          <p:nvPr userDrawn="1"/>
        </p:nvCxnSpPr>
        <p:spPr>
          <a:xfrm>
            <a:off x="2168357"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9"/>
          <p:cNvSpPr>
            <a:spLocks noGrp="1" noChangeAspect="1"/>
          </p:cNvSpPr>
          <p:nvPr>
            <p:ph type="pic" sz="quarter" idx="18"/>
          </p:nvPr>
        </p:nvSpPr>
        <p:spPr>
          <a:xfrm>
            <a:off x="3668691" y="1696140"/>
            <a:ext cx="1260068" cy="1277012"/>
          </a:xfrm>
        </p:spPr>
        <p:txBody>
          <a:bodyPr/>
          <a:lstStyle/>
          <a:p>
            <a:r>
              <a:rPr lang="en-US" smtClean="0"/>
              <a:t>Click icon to add picture</a:t>
            </a:r>
            <a:endParaRPr lang="en-GB"/>
          </a:p>
        </p:txBody>
      </p:sp>
      <p:cxnSp>
        <p:nvCxnSpPr>
          <p:cNvPr id="18" name="Straight Connector 17"/>
          <p:cNvCxnSpPr/>
          <p:nvPr userDrawn="1"/>
        </p:nvCxnSpPr>
        <p:spPr>
          <a:xfrm>
            <a:off x="3668696"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icture Placeholder 9"/>
          <p:cNvSpPr>
            <a:spLocks noGrp="1" noChangeAspect="1"/>
          </p:cNvSpPr>
          <p:nvPr>
            <p:ph type="pic" sz="quarter" idx="20"/>
          </p:nvPr>
        </p:nvSpPr>
        <p:spPr>
          <a:xfrm>
            <a:off x="5155207" y="1696140"/>
            <a:ext cx="1260068" cy="1277012"/>
          </a:xfrm>
        </p:spPr>
        <p:txBody>
          <a:bodyPr/>
          <a:lstStyle/>
          <a:p>
            <a:r>
              <a:rPr lang="en-US" smtClean="0"/>
              <a:t>Click icon to add picture</a:t>
            </a:r>
            <a:endParaRPr lang="en-GB"/>
          </a:p>
        </p:txBody>
      </p:sp>
      <p:cxnSp>
        <p:nvCxnSpPr>
          <p:cNvPr id="20" name="Straight Connector 19"/>
          <p:cNvCxnSpPr/>
          <p:nvPr userDrawn="1"/>
        </p:nvCxnSpPr>
        <p:spPr>
          <a:xfrm>
            <a:off x="5155212"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cture Placeholder 9"/>
          <p:cNvSpPr>
            <a:spLocks noGrp="1" noChangeAspect="1"/>
          </p:cNvSpPr>
          <p:nvPr>
            <p:ph type="pic" sz="quarter" idx="22"/>
          </p:nvPr>
        </p:nvSpPr>
        <p:spPr>
          <a:xfrm>
            <a:off x="6652681" y="1696140"/>
            <a:ext cx="1260068" cy="1277012"/>
          </a:xfrm>
        </p:spPr>
        <p:txBody>
          <a:bodyPr/>
          <a:lstStyle/>
          <a:p>
            <a:r>
              <a:rPr lang="en-US" smtClean="0"/>
              <a:t>Click icon to add picture</a:t>
            </a:r>
            <a:endParaRPr lang="en-GB"/>
          </a:p>
        </p:txBody>
      </p:sp>
      <p:cxnSp>
        <p:nvCxnSpPr>
          <p:cNvPr id="22" name="Straight Connector 21"/>
          <p:cNvCxnSpPr/>
          <p:nvPr userDrawn="1"/>
        </p:nvCxnSpPr>
        <p:spPr>
          <a:xfrm>
            <a:off x="6652686"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cture Placeholder 9"/>
          <p:cNvSpPr>
            <a:spLocks noGrp="1" noChangeAspect="1"/>
          </p:cNvSpPr>
          <p:nvPr>
            <p:ph type="pic" sz="quarter" idx="24"/>
          </p:nvPr>
        </p:nvSpPr>
        <p:spPr>
          <a:xfrm>
            <a:off x="8138737" y="1696140"/>
            <a:ext cx="1260068" cy="1277012"/>
          </a:xfrm>
        </p:spPr>
        <p:txBody>
          <a:bodyPr/>
          <a:lstStyle/>
          <a:p>
            <a:r>
              <a:rPr lang="en-US" smtClean="0"/>
              <a:t>Click icon to add picture</a:t>
            </a:r>
            <a:endParaRPr lang="en-GB"/>
          </a:p>
        </p:txBody>
      </p:sp>
      <p:cxnSp>
        <p:nvCxnSpPr>
          <p:cNvPr id="24" name="Straight Connector 23"/>
          <p:cNvCxnSpPr/>
          <p:nvPr userDrawn="1"/>
        </p:nvCxnSpPr>
        <p:spPr>
          <a:xfrm>
            <a:off x="8138740"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11"/>
          <p:cNvSpPr>
            <a:spLocks noGrp="1"/>
          </p:cNvSpPr>
          <p:nvPr>
            <p:ph type="body" sz="quarter" idx="17"/>
          </p:nvPr>
        </p:nvSpPr>
        <p:spPr>
          <a:xfrm>
            <a:off x="688429" y="3064415"/>
            <a:ext cx="1260599" cy="3276691"/>
          </a:xfrm>
        </p:spPr>
        <p:txBody>
          <a:bodyPr lIns="0" rIns="0">
            <a:noAutofit/>
          </a:bodyPr>
          <a:lstStyle>
            <a:lvl1pPr marL="170486" indent="-170486">
              <a:buClr>
                <a:schemeClr val="tx1"/>
              </a:buClr>
              <a:defRPr sz="1300"/>
            </a:lvl1pPr>
            <a:lvl2pPr marL="327861" indent="-171944">
              <a:defRPr sz="1300"/>
            </a:lvl2pPr>
            <a:lvl3pPr marL="540607" indent="-199634">
              <a:defRPr sz="1300"/>
            </a:lvl3pPr>
            <a:lvl4pPr marL="654264" indent="-14280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6" name="Text Placeholder 11"/>
          <p:cNvSpPr>
            <a:spLocks noGrp="1"/>
          </p:cNvSpPr>
          <p:nvPr>
            <p:ph type="body" sz="quarter" idx="25"/>
          </p:nvPr>
        </p:nvSpPr>
        <p:spPr>
          <a:xfrm>
            <a:off x="2168357" y="3064415"/>
            <a:ext cx="1260599" cy="3276691"/>
          </a:xfrm>
        </p:spPr>
        <p:txBody>
          <a:bodyPr lIns="0" rIns="0">
            <a:noAutofit/>
          </a:bodyPr>
          <a:lstStyle>
            <a:lvl1pPr marL="170486" indent="-170486">
              <a:buClr>
                <a:schemeClr val="tx1"/>
              </a:buClr>
              <a:defRPr sz="1300"/>
            </a:lvl1pPr>
            <a:lvl2pPr marL="327861" indent="-171944">
              <a:defRPr sz="1300"/>
            </a:lvl2pPr>
            <a:lvl3pPr marL="540607" indent="-199634">
              <a:defRPr sz="1300"/>
            </a:lvl3pPr>
            <a:lvl4pPr marL="654264" indent="-14280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7" name="Text Placeholder 11"/>
          <p:cNvSpPr>
            <a:spLocks noGrp="1"/>
          </p:cNvSpPr>
          <p:nvPr>
            <p:ph type="body" sz="quarter" idx="26"/>
          </p:nvPr>
        </p:nvSpPr>
        <p:spPr>
          <a:xfrm>
            <a:off x="3668696" y="3064415"/>
            <a:ext cx="1260599" cy="3276691"/>
          </a:xfrm>
        </p:spPr>
        <p:txBody>
          <a:bodyPr lIns="0" rIns="0">
            <a:noAutofit/>
          </a:bodyPr>
          <a:lstStyle>
            <a:lvl1pPr marL="170486" indent="-170486">
              <a:buClr>
                <a:schemeClr val="tx1"/>
              </a:buClr>
              <a:defRPr sz="1300"/>
            </a:lvl1pPr>
            <a:lvl2pPr marL="327861" indent="-171944">
              <a:defRPr sz="1300"/>
            </a:lvl2pPr>
            <a:lvl3pPr marL="540607" indent="-199634">
              <a:defRPr sz="1300"/>
            </a:lvl3pPr>
            <a:lvl4pPr marL="654264" indent="-14280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8" name="Text Placeholder 11"/>
          <p:cNvSpPr>
            <a:spLocks noGrp="1"/>
          </p:cNvSpPr>
          <p:nvPr>
            <p:ph type="body" sz="quarter" idx="27"/>
          </p:nvPr>
        </p:nvSpPr>
        <p:spPr>
          <a:xfrm>
            <a:off x="5155212" y="3064415"/>
            <a:ext cx="1260599" cy="3276691"/>
          </a:xfrm>
        </p:spPr>
        <p:txBody>
          <a:bodyPr lIns="0" rIns="0">
            <a:noAutofit/>
          </a:bodyPr>
          <a:lstStyle>
            <a:lvl1pPr marL="170486" indent="-170486">
              <a:buClr>
                <a:schemeClr val="tx1"/>
              </a:buClr>
              <a:defRPr sz="1300"/>
            </a:lvl1pPr>
            <a:lvl2pPr marL="327861" indent="-171944">
              <a:defRPr sz="1300"/>
            </a:lvl2pPr>
            <a:lvl3pPr marL="540607" indent="-199634">
              <a:defRPr sz="1300"/>
            </a:lvl3pPr>
            <a:lvl4pPr marL="654264" indent="-14280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9" name="Text Placeholder 11"/>
          <p:cNvSpPr>
            <a:spLocks noGrp="1"/>
          </p:cNvSpPr>
          <p:nvPr>
            <p:ph type="body" sz="quarter" idx="28"/>
          </p:nvPr>
        </p:nvSpPr>
        <p:spPr>
          <a:xfrm>
            <a:off x="6652686" y="3064415"/>
            <a:ext cx="1260599" cy="3276691"/>
          </a:xfrm>
        </p:spPr>
        <p:txBody>
          <a:bodyPr lIns="0" rIns="0">
            <a:noAutofit/>
          </a:bodyPr>
          <a:lstStyle>
            <a:lvl1pPr marL="170486" indent="-170486">
              <a:buClr>
                <a:schemeClr val="tx1"/>
              </a:buClr>
              <a:defRPr sz="1300"/>
            </a:lvl1pPr>
            <a:lvl2pPr marL="327861" indent="-171944">
              <a:defRPr sz="1300"/>
            </a:lvl2pPr>
            <a:lvl3pPr marL="540607" indent="-199634">
              <a:defRPr sz="1300"/>
            </a:lvl3pPr>
            <a:lvl4pPr marL="654264" indent="-14280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0" name="Text Placeholder 11"/>
          <p:cNvSpPr>
            <a:spLocks noGrp="1"/>
          </p:cNvSpPr>
          <p:nvPr>
            <p:ph type="body" sz="quarter" idx="29"/>
          </p:nvPr>
        </p:nvSpPr>
        <p:spPr>
          <a:xfrm>
            <a:off x="8138740" y="3064415"/>
            <a:ext cx="1260599" cy="3276691"/>
          </a:xfrm>
        </p:spPr>
        <p:txBody>
          <a:bodyPr lIns="0" rIns="0">
            <a:noAutofit/>
          </a:bodyPr>
          <a:lstStyle>
            <a:lvl1pPr marL="170486" indent="-170486">
              <a:buClr>
                <a:schemeClr val="tx1"/>
              </a:buClr>
              <a:defRPr sz="1300"/>
            </a:lvl1pPr>
            <a:lvl2pPr marL="327861" indent="-171944">
              <a:defRPr sz="1300"/>
            </a:lvl2pPr>
            <a:lvl3pPr marL="540607" indent="-199634">
              <a:defRPr sz="1300"/>
            </a:lvl3pPr>
            <a:lvl4pPr marL="654264" indent="-14280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1" name="Text Placeholder 8"/>
          <p:cNvSpPr>
            <a:spLocks noGrp="1"/>
          </p:cNvSpPr>
          <p:nvPr>
            <p:ph type="body" sz="quarter" idx="21" hasCustomPrompt="1"/>
          </p:nvPr>
        </p:nvSpPr>
        <p:spPr>
          <a:xfrm>
            <a:off x="498537" y="6254718"/>
            <a:ext cx="3980880" cy="388759"/>
          </a:xfrm>
        </p:spPr>
        <p:txBody>
          <a:bodyPr anchor="b"/>
          <a:lstStyle>
            <a:lvl1pPr marL="0" indent="0">
              <a:buFontTx/>
              <a:buNone/>
              <a:defRPr sz="900"/>
            </a:lvl1pPr>
          </a:lstStyle>
          <a:p>
            <a:pPr lvl="0"/>
            <a:r>
              <a:rPr lang="en-US" dirty="0" smtClean="0"/>
              <a:t>Source: Enter source here</a:t>
            </a:r>
            <a:endParaRPr lang="en-GB" dirty="0"/>
          </a:p>
        </p:txBody>
      </p:sp>
      <p:cxnSp>
        <p:nvCxnSpPr>
          <p:cNvPr id="33" name="Straight Connector 32"/>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51676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9. HALF SCREEN PICTURE">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2735048" cy="1143000"/>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Picture Placeholder 4"/>
          <p:cNvSpPr>
            <a:spLocks noGrp="1"/>
          </p:cNvSpPr>
          <p:nvPr>
            <p:ph type="pic" sz="quarter" idx="13"/>
          </p:nvPr>
        </p:nvSpPr>
        <p:spPr>
          <a:xfrm>
            <a:off x="3220626" y="120957"/>
            <a:ext cx="6564784" cy="6620425"/>
          </a:xfrm>
        </p:spPr>
        <p:txBody>
          <a:bodyPr/>
          <a:lstStyle/>
          <a:p>
            <a:r>
              <a:rPr lang="en-US" smtClean="0"/>
              <a:t>Click icon to add picture</a:t>
            </a:r>
            <a:endParaRPr lang="en-GB"/>
          </a:p>
        </p:txBody>
      </p:sp>
      <p:cxnSp>
        <p:nvCxnSpPr>
          <p:cNvPr id="7" name="Straight Connector 6"/>
          <p:cNvCxnSpPr/>
          <p:nvPr userDrawn="1"/>
        </p:nvCxnSpPr>
        <p:spPr>
          <a:xfrm flipV="1">
            <a:off x="579812" y="1491683"/>
            <a:ext cx="2534537"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4"/>
          </p:nvPr>
        </p:nvSpPr>
        <p:spPr>
          <a:xfrm>
            <a:off x="477036" y="1603236"/>
            <a:ext cx="2710249" cy="47378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8"/>
          <p:cNvSpPr>
            <a:spLocks noGrp="1"/>
          </p:cNvSpPr>
          <p:nvPr>
            <p:ph type="body" sz="quarter" idx="21" hasCustomPrompt="1"/>
          </p:nvPr>
        </p:nvSpPr>
        <p:spPr>
          <a:xfrm>
            <a:off x="498537" y="6254718"/>
            <a:ext cx="2674382"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10059983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0. FULL SCREEN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6"/>
          <p:cNvSpPr>
            <a:spLocks noGrp="1"/>
          </p:cNvSpPr>
          <p:nvPr>
            <p:ph type="body" sz="quarter" idx="13"/>
          </p:nvPr>
        </p:nvSpPr>
        <p:spPr>
          <a:xfrm>
            <a:off x="114867" y="1616966"/>
            <a:ext cx="4926529" cy="3516111"/>
          </a:xfrm>
          <a:solidFill>
            <a:schemeClr val="tx1"/>
          </a:solidFill>
        </p:spPr>
        <p:txBody>
          <a:bodyPr lIns="462618" tIns="99134"/>
          <a:lstStyle>
            <a:lvl1pPr>
              <a:buClr>
                <a:schemeClr val="bg1"/>
              </a:buClr>
              <a:defRPr>
                <a:solidFill>
                  <a:schemeClr val="bg1"/>
                </a:solidFill>
              </a:defRPr>
            </a:lvl1pPr>
            <a:lvl2pPr>
              <a:buClr>
                <a:srgbClr val="A1A7C0"/>
              </a:buClr>
              <a:defRPr>
                <a:solidFill>
                  <a:schemeClr val="bg1"/>
                </a:solidFill>
              </a:defRPr>
            </a:lvl2pPr>
            <a:lvl3pPr>
              <a:defRPr>
                <a:solidFill>
                  <a:schemeClr val="bg1"/>
                </a:solidFill>
              </a:defRPr>
            </a:lvl3pPr>
            <a:lvl4pPr>
              <a:buClr>
                <a:srgbClr val="606B8D"/>
              </a:buClr>
              <a:defRPr>
                <a:solidFill>
                  <a:schemeClr val="bg1"/>
                </a:solidFill>
              </a:defRPr>
            </a:lvl4pPr>
            <a:lvl5pPr>
              <a:buClr>
                <a:srgbClr val="606B8D"/>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8"/>
          <p:cNvSpPr>
            <a:spLocks noGrp="1"/>
          </p:cNvSpPr>
          <p:nvPr>
            <p:ph type="body" sz="quarter" idx="21" hasCustomPrompt="1"/>
          </p:nvPr>
        </p:nvSpPr>
        <p:spPr>
          <a:xfrm>
            <a:off x="498537" y="6254718"/>
            <a:ext cx="3980880" cy="388759"/>
          </a:xfrm>
        </p:spPr>
        <p:txBody>
          <a:bodyPr anchor="b"/>
          <a:lstStyle>
            <a:lvl1pPr marL="0" indent="0">
              <a:buFontTx/>
              <a:buNone/>
              <a:defRPr sz="900"/>
            </a:lvl1pPr>
          </a:lstStyle>
          <a:p>
            <a:pPr lvl="0"/>
            <a:r>
              <a:rPr lang="en-US" dirty="0" smtClean="0"/>
              <a:t>Source: Enter source here</a:t>
            </a:r>
            <a:endParaRPr lang="en-GB" dirty="0"/>
          </a:p>
        </p:txBody>
      </p:sp>
      <p:sp>
        <p:nvSpPr>
          <p:cNvPr id="11" name="Frame 10"/>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pic>
        <p:nvPicPr>
          <p:cNvPr id="12" name="Picture 11" descr="logo.emf"/>
          <p:cNvPicPr>
            <a:picLocks noChangeAspect="1"/>
          </p:cNvPicPr>
          <p:nvPr userDrawn="1"/>
        </p:nvPicPr>
        <p:blipFill>
          <a:blip r:embed="rId2" cstate="print"/>
          <a:stretch>
            <a:fillRect/>
          </a:stretch>
        </p:blipFill>
        <p:spPr>
          <a:xfrm>
            <a:off x="8583170" y="414686"/>
            <a:ext cx="874296" cy="853109"/>
          </a:xfrm>
          <a:prstGeom prst="rect">
            <a:avLst/>
          </a:prstGeom>
        </p:spPr>
      </p:pic>
    </p:spTree>
    <p:extLst>
      <p:ext uri="{BB962C8B-B14F-4D97-AF65-F5344CB8AC3E}">
        <p14:creationId xmlns:p14="http://schemas.microsoft.com/office/powerpoint/2010/main" val="33046682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0.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491194" y="1616955"/>
            <a:ext cx="8988067" cy="4610396"/>
          </a:xfrm>
        </p:spPr>
        <p:txBody>
          <a:bodyPr/>
          <a:lstStyle/>
          <a:p>
            <a:r>
              <a:rPr lang="en-US" smtClean="0"/>
              <a:t>Click icon to add chart</a:t>
            </a:r>
            <a:endParaRPr lang="en-GB" dirty="0"/>
          </a:p>
        </p:txBody>
      </p:sp>
      <p:sp>
        <p:nvSpPr>
          <p:cNvPr id="7" name="Text Placeholder 8"/>
          <p:cNvSpPr>
            <a:spLocks noGrp="1"/>
          </p:cNvSpPr>
          <p:nvPr>
            <p:ph type="body" sz="quarter" idx="14" hasCustomPrompt="1"/>
          </p:nvPr>
        </p:nvSpPr>
        <p:spPr>
          <a:xfrm>
            <a:off x="498536" y="6254718"/>
            <a:ext cx="395216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8" name="Straight Connector 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35333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1. CONTEN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6"/>
          <p:cNvSpPr>
            <a:spLocks noGrp="1"/>
          </p:cNvSpPr>
          <p:nvPr>
            <p:ph type="body" sz="quarter" idx="13"/>
          </p:nvPr>
        </p:nvSpPr>
        <p:spPr>
          <a:xfrm>
            <a:off x="620602" y="1616951"/>
            <a:ext cx="2639738" cy="4640632"/>
          </a:xfrm>
          <a:solidFill>
            <a:srgbClr val="A1A7C0"/>
          </a:solidFill>
        </p:spPr>
        <p:txBody>
          <a:bodyPr tIns="99134"/>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8"/>
          <p:cNvSpPr>
            <a:spLocks noGrp="1"/>
          </p:cNvSpPr>
          <p:nvPr>
            <p:ph type="body" sz="quarter" idx="15" hasCustomPrompt="1"/>
          </p:nvPr>
        </p:nvSpPr>
        <p:spPr>
          <a:xfrm>
            <a:off x="498537" y="6254718"/>
            <a:ext cx="399523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6"/>
          </p:nvPr>
        </p:nvSpPr>
        <p:spPr>
          <a:xfrm>
            <a:off x="3244945" y="1616951"/>
            <a:ext cx="6172931" cy="4610418"/>
          </a:xfrm>
        </p:spPr>
        <p:txBody>
          <a:bodyPr tIns="9913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69744100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2. TWO 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86079"/>
            <a:ext cx="4361816" cy="4541283"/>
          </a:xfrm>
        </p:spPr>
        <p:txBody>
          <a:bodyPr/>
          <a:lstStyle/>
          <a:p>
            <a:r>
              <a:rPr lang="en-US" smtClean="0"/>
              <a:t>Click icon to add chart</a:t>
            </a:r>
            <a:endParaRPr lang="en-GB"/>
          </a:p>
        </p:txBody>
      </p:sp>
      <p:sp>
        <p:nvSpPr>
          <p:cNvPr id="7" name="Chart Placeholder 18"/>
          <p:cNvSpPr>
            <a:spLocks noGrp="1"/>
          </p:cNvSpPr>
          <p:nvPr>
            <p:ph type="chart" sz="quarter" idx="14"/>
          </p:nvPr>
        </p:nvSpPr>
        <p:spPr>
          <a:xfrm>
            <a:off x="5042707" y="1686079"/>
            <a:ext cx="4319168" cy="4541283"/>
          </a:xfrm>
        </p:spPr>
        <p:txBody>
          <a:bodyPr/>
          <a:lstStyle/>
          <a:p>
            <a:r>
              <a:rPr lang="en-US" smtClean="0"/>
              <a:t>Click icon to add chart</a:t>
            </a:r>
            <a:endParaRPr lang="en-GB"/>
          </a:p>
        </p:txBody>
      </p:sp>
      <p:sp>
        <p:nvSpPr>
          <p:cNvPr id="8" name="Text Placeholder 8"/>
          <p:cNvSpPr>
            <a:spLocks noGrp="1"/>
          </p:cNvSpPr>
          <p:nvPr>
            <p:ph type="body" sz="quarter" idx="15" hasCustomPrompt="1"/>
          </p:nvPr>
        </p:nvSpPr>
        <p:spPr>
          <a:xfrm>
            <a:off x="498537" y="6254718"/>
            <a:ext cx="399523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9" name="Straight Connector 8"/>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368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4537" y="2130446"/>
            <a:ext cx="8689515" cy="1470025"/>
          </a:xfrm>
        </p:spPr>
        <p:txBody>
          <a:bodyPr/>
          <a:lstStyle>
            <a:lvl1pPr algn="l">
              <a:defRPr sz="3300"/>
            </a:lvl1pPr>
          </a:lstStyle>
          <a:p>
            <a:r>
              <a:rPr lang="en-US" smtClean="0"/>
              <a:t>Click to edit Master title style</a:t>
            </a:r>
            <a:endParaRPr lang="en-GB"/>
          </a:p>
        </p:txBody>
      </p:sp>
      <p:sp>
        <p:nvSpPr>
          <p:cNvPr id="3" name="Subtitle 2"/>
          <p:cNvSpPr>
            <a:spLocks noGrp="1"/>
          </p:cNvSpPr>
          <p:nvPr>
            <p:ph type="subTitle" idx="1"/>
          </p:nvPr>
        </p:nvSpPr>
        <p:spPr>
          <a:xfrm>
            <a:off x="484537" y="3633187"/>
            <a:ext cx="8689515" cy="1752600"/>
          </a:xfrm>
        </p:spPr>
        <p:txBody>
          <a:bodyPr/>
          <a:lstStyle>
            <a:lvl1pPr marL="0" indent="0" algn="l">
              <a:buNone/>
              <a:defRPr sz="2200">
                <a:solidFill>
                  <a:srgbClr val="606B8D"/>
                </a:solidFill>
              </a:defRPr>
            </a:lvl1pPr>
            <a:lvl2pPr marL="478574" indent="0" algn="ctr">
              <a:buNone/>
              <a:defRPr>
                <a:solidFill>
                  <a:schemeClr val="tx1">
                    <a:tint val="75000"/>
                  </a:schemeClr>
                </a:solidFill>
              </a:defRPr>
            </a:lvl2pPr>
            <a:lvl3pPr marL="957146" indent="0" algn="ctr">
              <a:buNone/>
              <a:defRPr>
                <a:solidFill>
                  <a:schemeClr val="tx1">
                    <a:tint val="75000"/>
                  </a:schemeClr>
                </a:solidFill>
              </a:defRPr>
            </a:lvl3pPr>
            <a:lvl4pPr marL="1435723" indent="0" algn="ctr">
              <a:buNone/>
              <a:defRPr>
                <a:solidFill>
                  <a:schemeClr val="tx1">
                    <a:tint val="75000"/>
                  </a:schemeClr>
                </a:solidFill>
              </a:defRPr>
            </a:lvl4pPr>
            <a:lvl5pPr marL="1914290" indent="0" algn="ctr">
              <a:buNone/>
              <a:defRPr>
                <a:solidFill>
                  <a:schemeClr val="tx1">
                    <a:tint val="75000"/>
                  </a:schemeClr>
                </a:solidFill>
              </a:defRPr>
            </a:lvl5pPr>
            <a:lvl6pPr marL="2392865" indent="0" algn="ctr">
              <a:buNone/>
              <a:defRPr>
                <a:solidFill>
                  <a:schemeClr val="tx1">
                    <a:tint val="75000"/>
                  </a:schemeClr>
                </a:solidFill>
              </a:defRPr>
            </a:lvl6pPr>
            <a:lvl7pPr marL="2871436" indent="0" algn="ctr">
              <a:buNone/>
              <a:defRPr>
                <a:solidFill>
                  <a:schemeClr val="tx1">
                    <a:tint val="75000"/>
                  </a:schemeClr>
                </a:solidFill>
              </a:defRPr>
            </a:lvl7pPr>
            <a:lvl8pPr marL="3350007" indent="0" algn="ctr">
              <a:buNone/>
              <a:defRPr>
                <a:solidFill>
                  <a:schemeClr val="tx1">
                    <a:tint val="75000"/>
                  </a:schemeClr>
                </a:solidFill>
              </a:defRPr>
            </a:lvl8pPr>
            <a:lvl9pPr marL="382858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cxnSp>
        <p:nvCxnSpPr>
          <p:cNvPr id="7" name="Straight Connector 6"/>
          <p:cNvCxnSpPr/>
          <p:nvPr userDrawn="1"/>
        </p:nvCxnSpPr>
        <p:spPr>
          <a:xfrm>
            <a:off x="617655" y="3612605"/>
            <a:ext cx="8484746"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619139" y="6309596"/>
            <a:ext cx="2555913" cy="153888"/>
          </a:xfrm>
          <a:prstGeom prst="rect">
            <a:avLst/>
          </a:prstGeom>
          <a:noFill/>
        </p:spPr>
        <p:txBody>
          <a:bodyPr lIns="0" tIns="0" rIns="0" bIns="0" anchor="b">
            <a:spAutoFit/>
          </a:bodyPr>
          <a:lstStyle/>
          <a:p>
            <a:pPr defTabSz="913682"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9" name="Text Placeholder 10"/>
          <p:cNvSpPr>
            <a:spLocks noGrp="1"/>
          </p:cNvSpPr>
          <p:nvPr>
            <p:ph type="body" sz="quarter" idx="13" hasCustomPrompt="1"/>
          </p:nvPr>
        </p:nvSpPr>
        <p:spPr>
          <a:xfrm>
            <a:off x="619859" y="6120816"/>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0" name="Text Placeholder 10"/>
          <p:cNvSpPr>
            <a:spLocks noGrp="1"/>
          </p:cNvSpPr>
          <p:nvPr>
            <p:ph type="body" sz="quarter" idx="14"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236488438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3. CHART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86080"/>
            <a:ext cx="4361816" cy="4541281"/>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48" y="6254718"/>
            <a:ext cx="3923451" cy="388759"/>
          </a:xfrm>
        </p:spPr>
        <p:txBody>
          <a:bodyPr anchor="b"/>
          <a:lstStyle>
            <a:lvl1pPr marL="0" indent="0">
              <a:buFontTx/>
              <a:buNone/>
              <a:defRPr sz="900"/>
            </a:lvl1pPr>
          </a:lstStyle>
          <a:p>
            <a:pPr lvl="0"/>
            <a:r>
              <a:rPr lang="en-US" dirty="0" smtClean="0"/>
              <a:t>Source: Enter source here</a:t>
            </a:r>
            <a:endParaRPr lang="en-GB" dirty="0"/>
          </a:p>
        </p:txBody>
      </p:sp>
      <p:sp>
        <p:nvSpPr>
          <p:cNvPr id="8" name="Table Placeholder 10"/>
          <p:cNvSpPr>
            <a:spLocks noGrp="1"/>
          </p:cNvSpPr>
          <p:nvPr>
            <p:ph type="tbl" sz="quarter" idx="15"/>
          </p:nvPr>
        </p:nvSpPr>
        <p:spPr>
          <a:xfrm>
            <a:off x="5042711" y="1686065"/>
            <a:ext cx="4461818" cy="4541646"/>
          </a:xfrm>
        </p:spPr>
        <p:txBody>
          <a:bodyPr/>
          <a:lstStyle/>
          <a:p>
            <a:r>
              <a:rPr lang="en-US" smtClean="0"/>
              <a:t>Click icon to add table</a:t>
            </a:r>
            <a:endParaRPr lang="en-GB"/>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0330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4. THREE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5" y="1686079"/>
            <a:ext cx="2834679" cy="4541283"/>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46" y="6254718"/>
            <a:ext cx="3952165" cy="388759"/>
          </a:xfrm>
        </p:spPr>
        <p:txBody>
          <a:bodyPr anchor="b"/>
          <a:lstStyle>
            <a:lvl1pPr marL="0" indent="0">
              <a:buFontTx/>
              <a:buNone/>
              <a:defRPr sz="900"/>
            </a:lvl1pPr>
          </a:lstStyle>
          <a:p>
            <a:pPr lvl="0"/>
            <a:r>
              <a:rPr lang="en-US" dirty="0" smtClean="0"/>
              <a:t>Source: Enter source here</a:t>
            </a:r>
            <a:endParaRPr lang="en-GB" dirty="0"/>
          </a:p>
        </p:txBody>
      </p:sp>
      <p:sp>
        <p:nvSpPr>
          <p:cNvPr id="8" name="Chart Placeholder 18"/>
          <p:cNvSpPr>
            <a:spLocks noGrp="1"/>
          </p:cNvSpPr>
          <p:nvPr>
            <p:ph type="chart" sz="quarter" idx="15"/>
          </p:nvPr>
        </p:nvSpPr>
        <p:spPr>
          <a:xfrm>
            <a:off x="3560344" y="1686079"/>
            <a:ext cx="2834679" cy="4541283"/>
          </a:xfrm>
        </p:spPr>
        <p:txBody>
          <a:bodyPr/>
          <a:lstStyle/>
          <a:p>
            <a:r>
              <a:rPr lang="en-US" smtClean="0"/>
              <a:t>Click icon to add chart</a:t>
            </a:r>
            <a:endParaRPr lang="en-GB"/>
          </a:p>
        </p:txBody>
      </p:sp>
      <p:sp>
        <p:nvSpPr>
          <p:cNvPr id="9" name="Chart Placeholder 18"/>
          <p:cNvSpPr>
            <a:spLocks noGrp="1"/>
          </p:cNvSpPr>
          <p:nvPr>
            <p:ph type="chart" sz="quarter" idx="16"/>
          </p:nvPr>
        </p:nvSpPr>
        <p:spPr>
          <a:xfrm>
            <a:off x="6516258" y="1686079"/>
            <a:ext cx="2834679" cy="4541283"/>
          </a:xfrm>
        </p:spPr>
        <p:txBody>
          <a:bodyPr/>
          <a:lstStyle/>
          <a:p>
            <a:r>
              <a:rPr lang="en-US" smtClean="0"/>
              <a:t>Click icon to add chart</a:t>
            </a:r>
            <a:endParaRPr lang="en-GB"/>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9921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5. FOUR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69811"/>
            <a:ext cx="4268694" cy="2184250"/>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36" y="3828156"/>
            <a:ext cx="4177990" cy="388759"/>
          </a:xfrm>
        </p:spPr>
        <p:txBody>
          <a:bodyPr anchor="t"/>
          <a:lstStyle>
            <a:lvl1pPr marL="0" indent="0">
              <a:buFontTx/>
              <a:buNone/>
              <a:defRPr sz="900"/>
            </a:lvl1pPr>
          </a:lstStyle>
          <a:p>
            <a:pPr lvl="0"/>
            <a:r>
              <a:rPr lang="en-US" dirty="0" smtClean="0"/>
              <a:t>Source: Enter source here</a:t>
            </a:r>
            <a:endParaRPr lang="en-GB" dirty="0"/>
          </a:p>
        </p:txBody>
      </p:sp>
      <p:sp>
        <p:nvSpPr>
          <p:cNvPr id="8" name="Chart Placeholder 18"/>
          <p:cNvSpPr>
            <a:spLocks noGrp="1"/>
          </p:cNvSpPr>
          <p:nvPr>
            <p:ph type="chart" sz="quarter" idx="15"/>
          </p:nvPr>
        </p:nvSpPr>
        <p:spPr>
          <a:xfrm>
            <a:off x="5088297" y="1669811"/>
            <a:ext cx="4268694" cy="2184250"/>
          </a:xfrm>
        </p:spPr>
        <p:txBody>
          <a:bodyPr/>
          <a:lstStyle/>
          <a:p>
            <a:r>
              <a:rPr lang="en-US" smtClean="0"/>
              <a:t>Click icon to add chart</a:t>
            </a:r>
            <a:endParaRPr lang="en-GB"/>
          </a:p>
        </p:txBody>
      </p:sp>
      <p:sp>
        <p:nvSpPr>
          <p:cNvPr id="9" name="Text Placeholder 8"/>
          <p:cNvSpPr>
            <a:spLocks noGrp="1"/>
          </p:cNvSpPr>
          <p:nvPr>
            <p:ph type="body" sz="quarter" idx="16" hasCustomPrompt="1"/>
          </p:nvPr>
        </p:nvSpPr>
        <p:spPr>
          <a:xfrm>
            <a:off x="5007414" y="3828156"/>
            <a:ext cx="4177990" cy="388759"/>
          </a:xfrm>
        </p:spPr>
        <p:txBody>
          <a:bodyPr anchor="t"/>
          <a:lstStyle>
            <a:lvl1pPr marL="0" indent="0">
              <a:buFontTx/>
              <a:buNone/>
              <a:defRPr sz="900"/>
            </a:lvl1pPr>
          </a:lstStyle>
          <a:p>
            <a:pPr lvl="0"/>
            <a:r>
              <a:rPr lang="en-US" dirty="0" smtClean="0"/>
              <a:t>Source: Enter source here</a:t>
            </a:r>
            <a:endParaRPr lang="en-GB" dirty="0"/>
          </a:p>
        </p:txBody>
      </p:sp>
      <p:sp>
        <p:nvSpPr>
          <p:cNvPr id="10" name="Chart Placeholder 18"/>
          <p:cNvSpPr>
            <a:spLocks noGrp="1"/>
          </p:cNvSpPr>
          <p:nvPr>
            <p:ph type="chart" sz="quarter" idx="17"/>
          </p:nvPr>
        </p:nvSpPr>
        <p:spPr>
          <a:xfrm>
            <a:off x="604420" y="4225962"/>
            <a:ext cx="4268694" cy="2184250"/>
          </a:xfrm>
        </p:spPr>
        <p:txBody>
          <a:bodyPr/>
          <a:lstStyle/>
          <a:p>
            <a:r>
              <a:rPr lang="en-US" smtClean="0"/>
              <a:t>Click icon to add chart</a:t>
            </a:r>
            <a:endParaRPr lang="en-GB"/>
          </a:p>
        </p:txBody>
      </p:sp>
      <p:sp>
        <p:nvSpPr>
          <p:cNvPr id="12" name="Chart Placeholder 18"/>
          <p:cNvSpPr>
            <a:spLocks noGrp="1"/>
          </p:cNvSpPr>
          <p:nvPr>
            <p:ph type="chart" sz="quarter" idx="19"/>
          </p:nvPr>
        </p:nvSpPr>
        <p:spPr>
          <a:xfrm>
            <a:off x="5088297" y="4225962"/>
            <a:ext cx="4268694" cy="2184250"/>
          </a:xfrm>
        </p:spPr>
        <p:txBody>
          <a:bodyPr/>
          <a:lstStyle/>
          <a:p>
            <a:r>
              <a:rPr lang="en-US" smtClean="0"/>
              <a:t>Click icon to add chart</a:t>
            </a:r>
            <a:endParaRPr lang="en-GB"/>
          </a:p>
        </p:txBody>
      </p:sp>
      <p:sp>
        <p:nvSpPr>
          <p:cNvPr id="13" name="Text Placeholder 8"/>
          <p:cNvSpPr>
            <a:spLocks noGrp="1"/>
          </p:cNvSpPr>
          <p:nvPr>
            <p:ph type="body" sz="quarter" idx="20" hasCustomPrompt="1"/>
          </p:nvPr>
        </p:nvSpPr>
        <p:spPr>
          <a:xfrm>
            <a:off x="498546" y="6254718"/>
            <a:ext cx="3952165" cy="388759"/>
          </a:xfrm>
        </p:spPr>
        <p:txBody>
          <a:bodyPr anchor="b"/>
          <a:lstStyle>
            <a:lvl1pPr marL="0" indent="0">
              <a:buFontTx/>
              <a:buNone/>
              <a:defRPr sz="900"/>
            </a:lvl1pPr>
          </a:lstStyle>
          <a:p>
            <a:pPr lvl="0"/>
            <a:r>
              <a:rPr lang="en-US" dirty="0" smtClean="0"/>
              <a:t>Source: Enter source here</a:t>
            </a:r>
            <a:endParaRPr lang="en-GB" dirty="0"/>
          </a:p>
        </p:txBody>
      </p:sp>
      <p:cxnSp>
        <p:nvCxnSpPr>
          <p:cNvPr id="14" name="Straight Connector 13"/>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8260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6"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7" name="Straight Connector 6"/>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3972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3" name="Footer Placeholder 2"/>
          <p:cNvSpPr>
            <a:spLocks noGrp="1"/>
          </p:cNvSpPr>
          <p:nvPr>
            <p:ph type="ftr" sz="quarter" idx="11"/>
          </p:nvPr>
        </p:nvSpPr>
        <p:spPr/>
        <p:txBody>
          <a:bodyPr/>
          <a:lstStyle/>
          <a:p>
            <a:endParaRPr lang="en-GB">
              <a:solidFill>
                <a:srgbClr val="002244"/>
              </a:solidFill>
            </a:endParaRPr>
          </a:p>
        </p:txBody>
      </p:sp>
      <p:sp>
        <p:nvSpPr>
          <p:cNvPr id="4" name="Slide Number Placeholder 3"/>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5"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spTree>
    <p:extLst>
      <p:ext uri="{BB962C8B-B14F-4D97-AF65-F5344CB8AC3E}">
        <p14:creationId xmlns:p14="http://schemas.microsoft.com/office/powerpoint/2010/main" val="6164101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3" name="Footer Placeholder 2"/>
          <p:cNvSpPr>
            <a:spLocks noGrp="1"/>
          </p:cNvSpPr>
          <p:nvPr>
            <p:ph type="ftr" sz="quarter" idx="11"/>
          </p:nvPr>
        </p:nvSpPr>
        <p:spPr/>
        <p:txBody>
          <a:bodyPr/>
          <a:lstStyle/>
          <a:p>
            <a:endParaRPr lang="en-GB">
              <a:solidFill>
                <a:srgbClr val="002244"/>
              </a:solidFill>
            </a:endParaRPr>
          </a:p>
        </p:txBody>
      </p:sp>
      <p:sp>
        <p:nvSpPr>
          <p:cNvPr id="4" name="Slide Number Placeholder 3"/>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5"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spTree>
    <p:extLst>
      <p:ext uri="{BB962C8B-B14F-4D97-AF65-F5344CB8AC3E}">
        <p14:creationId xmlns:p14="http://schemas.microsoft.com/office/powerpoint/2010/main" val="1390858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8"/>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4"/>
            <a:ext cx="6934200" cy="1752600"/>
          </a:xfrm>
        </p:spPr>
        <p:txBody>
          <a:bodyPr/>
          <a:lstStyle>
            <a:lvl1pPr marL="0" indent="0" algn="ctr">
              <a:buNone/>
              <a:defRPr/>
            </a:lvl1pPr>
            <a:lvl2pPr marL="456998" indent="0" algn="ctr">
              <a:buNone/>
              <a:defRPr/>
            </a:lvl2pPr>
            <a:lvl3pPr marL="913997" indent="0" algn="ctr">
              <a:buNone/>
              <a:defRPr/>
            </a:lvl3pPr>
            <a:lvl4pPr marL="1370994" indent="0" algn="ctr">
              <a:buNone/>
              <a:defRPr/>
            </a:lvl4pPr>
            <a:lvl5pPr marL="1827993" indent="0" algn="ctr">
              <a:buNone/>
              <a:defRPr/>
            </a:lvl5pPr>
            <a:lvl6pPr marL="2284989" indent="0" algn="ctr">
              <a:buNone/>
              <a:defRPr/>
            </a:lvl6pPr>
            <a:lvl7pPr marL="2741987" indent="0" algn="ctr">
              <a:buNone/>
              <a:defRPr/>
            </a:lvl7pPr>
            <a:lvl8pPr marL="3198986" indent="0" algn="ctr">
              <a:buNone/>
              <a:defRPr/>
            </a:lvl8pPr>
            <a:lvl9pPr marL="3655986"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A40538F-6C9C-4B96-A127-3CD5F58ADE4A}" type="datetimeFigureOut">
              <a:rPr lang="en-GB" altLang="en-US">
                <a:solidFill>
                  <a:srgbClr val="000000"/>
                </a:solidFill>
              </a:rPr>
              <a:pPr>
                <a:defRPr/>
              </a:pPr>
              <a:t>29/04/2015</a:t>
            </a:fld>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09AD8-8485-4678-93DE-0804D0545D0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1622324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4" name="Date Placeholder 7"/>
          <p:cNvSpPr>
            <a:spLocks noGrp="1"/>
          </p:cNvSpPr>
          <p:nvPr>
            <p:ph type="dt" sz="half" idx="10"/>
          </p:nvPr>
        </p:nvSpPr>
        <p:spPr/>
        <p:txBody>
          <a:bodyPr/>
          <a:lstStyle>
            <a:lvl1pPr>
              <a:defRPr/>
            </a:lvl1pPr>
          </a:lstStyle>
          <a:p>
            <a:pPr>
              <a:defRPr/>
            </a:pPr>
            <a:fld id="{CF1EF009-379A-4BF7-89B5-D0AA2F52FFD8}" type="datetimeFigureOut">
              <a:rPr lang="en-GB" altLang="en-US">
                <a:solidFill>
                  <a:srgbClr val="000000"/>
                </a:solidFill>
              </a:rPr>
              <a:pPr>
                <a:defRPr/>
              </a:pPr>
              <a:t>29/04/2015</a:t>
            </a:fld>
            <a:endParaRPr lang="en-GB" altLang="en-US">
              <a:solidFill>
                <a:srgbClr val="000000"/>
              </a:solidFill>
            </a:endParaRPr>
          </a:p>
        </p:txBody>
      </p:sp>
      <p:sp>
        <p:nvSpPr>
          <p:cNvPr id="5" name="Footer Placeholder 8"/>
          <p:cNvSpPr>
            <a:spLocks noGrp="1"/>
          </p:cNvSpPr>
          <p:nvPr>
            <p:ph type="ftr" sz="quarter" idx="11"/>
          </p:nvPr>
        </p:nvSpPr>
        <p:spPr/>
        <p:txBody>
          <a:bodyPr/>
          <a:lstStyle>
            <a:lvl1pPr>
              <a:defRPr/>
            </a:lvl1pPr>
          </a:lstStyle>
          <a:p>
            <a:pPr>
              <a:defRPr/>
            </a:pPr>
            <a:endParaRPr lang="en-GB" altLang="en-US">
              <a:solidFill>
                <a:srgbClr val="000000"/>
              </a:solidFill>
            </a:endParaRPr>
          </a:p>
        </p:txBody>
      </p:sp>
      <p:sp>
        <p:nvSpPr>
          <p:cNvPr id="6" name="Slide Number Placeholder 9"/>
          <p:cNvSpPr>
            <a:spLocks noGrp="1"/>
          </p:cNvSpPr>
          <p:nvPr>
            <p:ph type="sldNum" sz="quarter" idx="12"/>
          </p:nvPr>
        </p:nvSpPr>
        <p:spPr>
          <a:xfrm>
            <a:off x="7099300" y="6378575"/>
            <a:ext cx="2311400" cy="476250"/>
          </a:xfrm>
        </p:spPr>
        <p:txBody>
          <a:bodyPr/>
          <a:lstStyle>
            <a:lvl1pPr>
              <a:defRPr/>
            </a:lvl1pPr>
          </a:lstStyle>
          <a:p>
            <a:pPr>
              <a:defRPr/>
            </a:pPr>
            <a:fld id="{591292C7-CC41-45E9-9D79-CC2CD863130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2214274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67698501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3"/>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22"/>
            <a:ext cx="8420100" cy="1500187"/>
          </a:xfrm>
        </p:spPr>
        <p:txBody>
          <a:bodyPr anchor="b"/>
          <a:lstStyle>
            <a:lvl1pPr marL="0" indent="0">
              <a:buNone/>
              <a:defRPr sz="2000"/>
            </a:lvl1pPr>
            <a:lvl2pPr marL="456998" indent="0">
              <a:buNone/>
              <a:defRPr sz="1800"/>
            </a:lvl2pPr>
            <a:lvl3pPr marL="913997" indent="0">
              <a:buNone/>
              <a:defRPr sz="1600"/>
            </a:lvl3pPr>
            <a:lvl4pPr marL="1370994" indent="0">
              <a:buNone/>
              <a:defRPr sz="1400"/>
            </a:lvl4pPr>
            <a:lvl5pPr marL="1827993" indent="0">
              <a:buNone/>
              <a:defRPr sz="1400"/>
            </a:lvl5pPr>
            <a:lvl6pPr marL="2284989" indent="0">
              <a:buNone/>
              <a:defRPr sz="1400"/>
            </a:lvl6pPr>
            <a:lvl7pPr marL="2741987" indent="0">
              <a:buNone/>
              <a:defRPr sz="1400"/>
            </a:lvl7pPr>
            <a:lvl8pPr marL="3198986" indent="0">
              <a:buNone/>
              <a:defRPr sz="1400"/>
            </a:lvl8pPr>
            <a:lvl9pPr marL="365598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611178A-8717-457A-93EA-C049DE165386}" type="datetimeFigureOut">
              <a:rPr lang="en-GB" altLang="en-US">
                <a:solidFill>
                  <a:srgbClr val="000000"/>
                </a:solidFill>
              </a:rPr>
              <a:pPr>
                <a:defRPr/>
              </a:pPr>
              <a:t>29/04/2015</a:t>
            </a:fld>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FDCA1C-FBB9-4A1B-AF51-0F8A599D68E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9151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002 ONE PICTURE">
    <p:spTree>
      <p:nvGrpSpPr>
        <p:cNvPr id="1" name=""/>
        <p:cNvGrpSpPr/>
        <p:nvPr/>
      </p:nvGrpSpPr>
      <p:grpSpPr>
        <a:xfrm>
          <a:off x="0" y="0"/>
          <a:ext cx="0" cy="0"/>
          <a:chOff x="0" y="0"/>
          <a:chExt cx="0" cy="0"/>
        </a:xfrm>
      </p:grpSpPr>
      <p:sp>
        <p:nvSpPr>
          <p:cNvPr id="6" name="TextBox 5"/>
          <p:cNvSpPr txBox="1"/>
          <p:nvPr userDrawn="1"/>
        </p:nvSpPr>
        <p:spPr>
          <a:xfrm>
            <a:off x="619139" y="6309596"/>
            <a:ext cx="2555913" cy="153888"/>
          </a:xfrm>
          <a:prstGeom prst="rect">
            <a:avLst/>
          </a:prstGeom>
          <a:noFill/>
        </p:spPr>
        <p:txBody>
          <a:bodyPr lIns="0" tIns="0" rIns="0" bIns="0" anchor="b">
            <a:spAutoFit/>
          </a:bodyPr>
          <a:lstStyle/>
          <a:p>
            <a:pPr defTabSz="913682"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2" name="Title 1"/>
          <p:cNvSpPr>
            <a:spLocks noGrp="1"/>
          </p:cNvSpPr>
          <p:nvPr>
            <p:ph type="ctrTitle"/>
          </p:nvPr>
        </p:nvSpPr>
        <p:spPr>
          <a:xfrm>
            <a:off x="498886" y="457691"/>
            <a:ext cx="8117396" cy="1153661"/>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4" y="1629033"/>
            <a:ext cx="8985656" cy="499129"/>
          </a:xfrm>
        </p:spPr>
        <p:txBody>
          <a:bodyPr>
            <a:noAutofit/>
          </a:bodyPr>
          <a:lstStyle>
            <a:lvl1pPr marL="0" indent="0" algn="l">
              <a:lnSpc>
                <a:spcPct val="80000"/>
              </a:lnSpc>
              <a:buNone/>
              <a:defRPr sz="2200" b="0">
                <a:solidFill>
                  <a:srgbClr val="606B8D"/>
                </a:solidFill>
              </a:defRPr>
            </a:lvl1pPr>
            <a:lvl2pPr marL="456841" indent="0" algn="ctr">
              <a:buNone/>
              <a:defRPr>
                <a:solidFill>
                  <a:schemeClr val="tx1">
                    <a:tint val="75000"/>
                  </a:schemeClr>
                </a:solidFill>
              </a:defRPr>
            </a:lvl2pPr>
            <a:lvl3pPr marL="913682" indent="0" algn="ctr">
              <a:buNone/>
              <a:defRPr>
                <a:solidFill>
                  <a:schemeClr val="tx1">
                    <a:tint val="75000"/>
                  </a:schemeClr>
                </a:solidFill>
              </a:defRPr>
            </a:lvl3pPr>
            <a:lvl4pPr marL="1370523" indent="0" algn="ctr">
              <a:buNone/>
              <a:defRPr>
                <a:solidFill>
                  <a:schemeClr val="tx1">
                    <a:tint val="75000"/>
                  </a:schemeClr>
                </a:solidFill>
              </a:defRPr>
            </a:lvl4pPr>
            <a:lvl5pPr marL="1827364" indent="0" algn="ctr">
              <a:buNone/>
              <a:defRPr>
                <a:solidFill>
                  <a:schemeClr val="tx1">
                    <a:tint val="75000"/>
                  </a:schemeClr>
                </a:solidFill>
              </a:defRPr>
            </a:lvl5pPr>
            <a:lvl6pPr marL="2284202" indent="0" algn="ctr">
              <a:buNone/>
              <a:defRPr>
                <a:solidFill>
                  <a:schemeClr val="tx1">
                    <a:tint val="75000"/>
                  </a:schemeClr>
                </a:solidFill>
              </a:defRPr>
            </a:lvl6pPr>
            <a:lvl7pPr marL="2741042" indent="0" algn="ctr">
              <a:buNone/>
              <a:defRPr>
                <a:solidFill>
                  <a:schemeClr val="tx1">
                    <a:tint val="75000"/>
                  </a:schemeClr>
                </a:solidFill>
              </a:defRPr>
            </a:lvl7pPr>
            <a:lvl8pPr marL="3197883" indent="0" algn="ctr">
              <a:buNone/>
              <a:defRPr>
                <a:solidFill>
                  <a:schemeClr val="tx1">
                    <a:tint val="75000"/>
                  </a:schemeClr>
                </a:solidFill>
              </a:defRPr>
            </a:lvl8pPr>
            <a:lvl9pPr marL="3654727"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22065" y="2183949"/>
            <a:ext cx="9661880" cy="3409503"/>
          </a:xfrm>
        </p:spPr>
        <p:txBody>
          <a:bodyPr/>
          <a:lstStyle>
            <a:lvl1pPr>
              <a:defRPr>
                <a:solidFill>
                  <a:schemeClr val="tx1"/>
                </a:solidFill>
              </a:defRPr>
            </a:lvl1pPr>
          </a:lstStyle>
          <a:p>
            <a:r>
              <a:rPr lang="en-US" smtClean="0"/>
              <a:t>Click icon to add picture</a:t>
            </a:r>
            <a:endParaRPr lang="en-GB"/>
          </a:p>
        </p:txBody>
      </p:sp>
      <p:sp>
        <p:nvSpPr>
          <p:cNvPr id="11" name="Text Placeholder 10"/>
          <p:cNvSpPr>
            <a:spLocks noGrp="1"/>
          </p:cNvSpPr>
          <p:nvPr>
            <p:ph type="body" sz="quarter" idx="11" hasCustomPrompt="1"/>
          </p:nvPr>
        </p:nvSpPr>
        <p:spPr>
          <a:xfrm>
            <a:off x="619859" y="6120816"/>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2" name="Text Placeholder 10"/>
          <p:cNvSpPr>
            <a:spLocks noGrp="1"/>
          </p:cNvSpPr>
          <p:nvPr>
            <p:ph type="body" sz="quarter" idx="12"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3368872245"/>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24016"/>
            <a:ext cx="4375150" cy="450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24016"/>
            <a:ext cx="4375150" cy="450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B32901E8-E8CA-45F5-B82F-062C169FD932}" type="datetimeFigureOut">
              <a:rPr lang="en-GB" altLang="en-US">
                <a:solidFill>
                  <a:srgbClr val="000000"/>
                </a:solidFill>
              </a:rPr>
              <a:pPr>
                <a:defRPr/>
              </a:pPr>
              <a:t>29/04/2015</a:t>
            </a:fld>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C432E6-564A-4FFB-A42B-A4D722D6B53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5020551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6998" indent="0">
              <a:buNone/>
              <a:defRPr sz="2000" b="1"/>
            </a:lvl2pPr>
            <a:lvl3pPr marL="913997" indent="0">
              <a:buNone/>
              <a:defRPr sz="1800" b="1"/>
            </a:lvl3pPr>
            <a:lvl4pPr marL="1370994" indent="0">
              <a:buNone/>
              <a:defRPr sz="1600" b="1"/>
            </a:lvl4pPr>
            <a:lvl5pPr marL="1827993" indent="0">
              <a:buNone/>
              <a:defRPr sz="1600" b="1"/>
            </a:lvl5pPr>
            <a:lvl6pPr marL="2284989" indent="0">
              <a:buNone/>
              <a:defRPr sz="1600" b="1"/>
            </a:lvl6pPr>
            <a:lvl7pPr marL="2741987" indent="0">
              <a:buNone/>
              <a:defRPr sz="1600" b="1"/>
            </a:lvl7pPr>
            <a:lvl8pPr marL="3198986" indent="0">
              <a:buNone/>
              <a:defRPr sz="1600" b="1"/>
            </a:lvl8pPr>
            <a:lvl9pPr marL="365598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6998" indent="0">
              <a:buNone/>
              <a:defRPr sz="2000" b="1"/>
            </a:lvl2pPr>
            <a:lvl3pPr marL="913997" indent="0">
              <a:buNone/>
              <a:defRPr sz="1800" b="1"/>
            </a:lvl3pPr>
            <a:lvl4pPr marL="1370994" indent="0">
              <a:buNone/>
              <a:defRPr sz="1600" b="1"/>
            </a:lvl4pPr>
            <a:lvl5pPr marL="1827993" indent="0">
              <a:buNone/>
              <a:defRPr sz="1600" b="1"/>
            </a:lvl5pPr>
            <a:lvl6pPr marL="2284989" indent="0">
              <a:buNone/>
              <a:defRPr sz="1600" b="1"/>
            </a:lvl6pPr>
            <a:lvl7pPr marL="2741987" indent="0">
              <a:buNone/>
              <a:defRPr sz="1600" b="1"/>
            </a:lvl7pPr>
            <a:lvl8pPr marL="3198986" indent="0">
              <a:buNone/>
              <a:defRPr sz="1600" b="1"/>
            </a:lvl8pPr>
            <a:lvl9pPr marL="365598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C5C76DA2-3EEE-44A1-874E-562F8A955E06}" type="datetimeFigureOut">
              <a:rPr lang="en-GB" altLang="en-US">
                <a:solidFill>
                  <a:srgbClr val="000000"/>
                </a:solidFill>
              </a:rPr>
              <a:pPr>
                <a:defRPr/>
              </a:pPr>
              <a:t>29/04/2015</a:t>
            </a:fld>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3814A7-FDC1-4C75-9727-7820C24D245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7659687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9760057E-2F26-4325-9A5B-35DD2E8E0944}" type="datetimeFigureOut">
              <a:rPr lang="en-GB" altLang="en-US">
                <a:solidFill>
                  <a:srgbClr val="000000"/>
                </a:solidFill>
              </a:rPr>
              <a:pPr>
                <a:defRPr/>
              </a:pPr>
              <a:t>29/04/2015</a:t>
            </a:fld>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AC9CE7B-9F2D-4FE1-AC84-A71F3264562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1371747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D9EEC3A-9F5C-41BC-A24B-FAAFFD063544}" type="datetimeFigureOut">
              <a:rPr lang="en-GB" altLang="en-US">
                <a:solidFill>
                  <a:srgbClr val="000000"/>
                </a:solidFill>
              </a:rPr>
              <a:pPr>
                <a:defRPr/>
              </a:pPr>
              <a:t>29/04/2015</a:t>
            </a:fld>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9D1F8A5-C592-4639-B48A-320228276DF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5728482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9" y="27305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5" y="1435103"/>
            <a:ext cx="3259006" cy="4691063"/>
          </a:xfrm>
        </p:spPr>
        <p:txBody>
          <a:bodyPr/>
          <a:lstStyle>
            <a:lvl1pPr marL="0" indent="0">
              <a:buNone/>
              <a:defRPr sz="1400"/>
            </a:lvl1pPr>
            <a:lvl2pPr marL="456998" indent="0">
              <a:buNone/>
              <a:defRPr sz="1200"/>
            </a:lvl2pPr>
            <a:lvl3pPr marL="913997" indent="0">
              <a:buNone/>
              <a:defRPr sz="1000"/>
            </a:lvl3pPr>
            <a:lvl4pPr marL="1370994" indent="0">
              <a:buNone/>
              <a:defRPr sz="900"/>
            </a:lvl4pPr>
            <a:lvl5pPr marL="1827993" indent="0">
              <a:buNone/>
              <a:defRPr sz="900"/>
            </a:lvl5pPr>
            <a:lvl6pPr marL="2284989" indent="0">
              <a:buNone/>
              <a:defRPr sz="900"/>
            </a:lvl6pPr>
            <a:lvl7pPr marL="2741987" indent="0">
              <a:buNone/>
              <a:defRPr sz="900"/>
            </a:lvl7pPr>
            <a:lvl8pPr marL="3198986" indent="0">
              <a:buNone/>
              <a:defRPr sz="900"/>
            </a:lvl8pPr>
            <a:lvl9pPr marL="365598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54FA14A-D13D-4C76-AECE-5C08A8C8E550}" type="datetimeFigureOut">
              <a:rPr lang="en-GB" altLang="en-US">
                <a:solidFill>
                  <a:srgbClr val="000000"/>
                </a:solidFill>
              </a:rPr>
              <a:pPr>
                <a:defRPr/>
              </a:pPr>
              <a:t>29/04/2015</a:t>
            </a:fld>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43C236-8950-4642-880F-E4A9B23D87C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7868457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6998" indent="0">
              <a:buNone/>
              <a:defRPr sz="2800"/>
            </a:lvl2pPr>
            <a:lvl3pPr marL="913997" indent="0">
              <a:buNone/>
              <a:defRPr sz="2400"/>
            </a:lvl3pPr>
            <a:lvl4pPr marL="1370994" indent="0">
              <a:buNone/>
              <a:defRPr sz="2000"/>
            </a:lvl4pPr>
            <a:lvl5pPr marL="1827993" indent="0">
              <a:buNone/>
              <a:defRPr sz="2000"/>
            </a:lvl5pPr>
            <a:lvl6pPr marL="2284989" indent="0">
              <a:buNone/>
              <a:defRPr sz="2000"/>
            </a:lvl6pPr>
            <a:lvl7pPr marL="2741987" indent="0">
              <a:buNone/>
              <a:defRPr sz="2000"/>
            </a:lvl7pPr>
            <a:lvl8pPr marL="3198986" indent="0">
              <a:buNone/>
              <a:defRPr sz="2000"/>
            </a:lvl8pPr>
            <a:lvl9pPr marL="3655986"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6998" indent="0">
              <a:buNone/>
              <a:defRPr sz="1200"/>
            </a:lvl2pPr>
            <a:lvl3pPr marL="913997" indent="0">
              <a:buNone/>
              <a:defRPr sz="1000"/>
            </a:lvl3pPr>
            <a:lvl4pPr marL="1370994" indent="0">
              <a:buNone/>
              <a:defRPr sz="900"/>
            </a:lvl4pPr>
            <a:lvl5pPr marL="1827993" indent="0">
              <a:buNone/>
              <a:defRPr sz="900"/>
            </a:lvl5pPr>
            <a:lvl6pPr marL="2284989" indent="0">
              <a:buNone/>
              <a:defRPr sz="900"/>
            </a:lvl6pPr>
            <a:lvl7pPr marL="2741987" indent="0">
              <a:buNone/>
              <a:defRPr sz="900"/>
            </a:lvl7pPr>
            <a:lvl8pPr marL="3198986" indent="0">
              <a:buNone/>
              <a:defRPr sz="900"/>
            </a:lvl8pPr>
            <a:lvl9pPr marL="365598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4989310-0FF9-4B09-A1B9-FC6B5A4771F4}" type="datetimeFigureOut">
              <a:rPr lang="en-GB" altLang="en-US">
                <a:solidFill>
                  <a:srgbClr val="000000"/>
                </a:solidFill>
              </a:rPr>
              <a:pPr>
                <a:defRPr/>
              </a:pPr>
              <a:t>29/04/2015</a:t>
            </a:fld>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228E63-E4A9-4068-83E8-607D4A68880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821225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84AE3F9-BBA3-48EB-8706-380796740771}" type="datetimeFigureOut">
              <a:rPr lang="en-GB" altLang="en-US">
                <a:solidFill>
                  <a:srgbClr val="000000"/>
                </a:solidFill>
              </a:rPr>
              <a:pPr>
                <a:defRPr/>
              </a:pPr>
              <a:t>29/04/2015</a:t>
            </a:fld>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529DE5-34A5-49F2-A1CB-E73AEB61BE1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075278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519113"/>
            <a:ext cx="2228850" cy="56070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519113"/>
            <a:ext cx="6521450" cy="5607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6A1C515-6AEA-4760-BEE3-43CF4B785B05}" type="datetimeFigureOut">
              <a:rPr lang="en-GB" altLang="en-US">
                <a:solidFill>
                  <a:srgbClr val="000000"/>
                </a:solidFill>
              </a:rPr>
              <a:pPr>
                <a:defRPr/>
              </a:pPr>
              <a:t>29/04/2015</a:t>
            </a:fld>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08320A-5F3C-4279-9F05-71E9632C740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69623613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6" name="Straight Connector 5"/>
          <p:cNvCxnSpPr/>
          <p:nvPr userDrawn="1"/>
        </p:nvCxnSpPr>
        <p:spPr>
          <a:xfrm>
            <a:off x="617660" y="3612581"/>
            <a:ext cx="8485395"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619131" y="6309596"/>
            <a:ext cx="2555913" cy="153888"/>
          </a:xfrm>
          <a:prstGeom prst="rect">
            <a:avLst/>
          </a:prstGeom>
          <a:noFill/>
        </p:spPr>
        <p:txBody>
          <a:bodyPr lIns="0" tIns="0" rIns="0" bIns="0" anchor="b">
            <a:spAutoFit/>
          </a:bodyPr>
          <a:lstStyle/>
          <a:p>
            <a:pPr defTabSz="914112" fontAlgn="auto">
              <a:spcBef>
                <a:spcPts val="551"/>
              </a:spcBef>
              <a:spcAft>
                <a:spcPts val="0"/>
              </a:spcAft>
              <a:defRPr/>
            </a:pPr>
            <a:r>
              <a:rPr lang="en-GB" sz="1000" b="1" dirty="0">
                <a:solidFill>
                  <a:srgbClr val="F50003"/>
                </a:solidFill>
                <a:latin typeface="Arial"/>
              </a:rPr>
              <a:t>savills.com</a:t>
            </a:r>
          </a:p>
        </p:txBody>
      </p:sp>
      <p:sp>
        <p:nvSpPr>
          <p:cNvPr id="2" name="Title 1"/>
          <p:cNvSpPr>
            <a:spLocks noGrp="1"/>
          </p:cNvSpPr>
          <p:nvPr>
            <p:ph type="ctrTitle"/>
          </p:nvPr>
        </p:nvSpPr>
        <p:spPr>
          <a:xfrm>
            <a:off x="484528" y="2130432"/>
            <a:ext cx="8689515" cy="1470025"/>
          </a:xfrm>
        </p:spPr>
        <p:txBody>
          <a:bodyPr/>
          <a:lstStyle>
            <a:lvl1pPr algn="l">
              <a:defRPr sz="3300"/>
            </a:lvl1pPr>
          </a:lstStyle>
          <a:p>
            <a:r>
              <a:rPr lang="en-US" smtClean="0"/>
              <a:t>Click to edit Master title style</a:t>
            </a:r>
            <a:endParaRPr lang="en-GB"/>
          </a:p>
        </p:txBody>
      </p:sp>
      <p:sp>
        <p:nvSpPr>
          <p:cNvPr id="3" name="Subtitle 2"/>
          <p:cNvSpPr>
            <a:spLocks noGrp="1"/>
          </p:cNvSpPr>
          <p:nvPr>
            <p:ph type="subTitle" idx="1"/>
          </p:nvPr>
        </p:nvSpPr>
        <p:spPr>
          <a:xfrm>
            <a:off x="484528" y="3633187"/>
            <a:ext cx="8689515" cy="1752600"/>
          </a:xfrm>
        </p:spPr>
        <p:txBody>
          <a:bodyPr/>
          <a:lstStyle>
            <a:lvl1pPr marL="0" indent="0" algn="l">
              <a:buNone/>
              <a:defRPr sz="2200">
                <a:solidFill>
                  <a:srgbClr val="606B8D"/>
                </a:solidFill>
              </a:defRPr>
            </a:lvl1pPr>
            <a:lvl2pPr marL="478799" indent="0" algn="ctr">
              <a:buNone/>
              <a:defRPr>
                <a:solidFill>
                  <a:schemeClr val="tx1">
                    <a:tint val="75000"/>
                  </a:schemeClr>
                </a:solidFill>
              </a:defRPr>
            </a:lvl2pPr>
            <a:lvl3pPr marL="957597" indent="0" algn="ctr">
              <a:buNone/>
              <a:defRPr>
                <a:solidFill>
                  <a:schemeClr val="tx1">
                    <a:tint val="75000"/>
                  </a:schemeClr>
                </a:solidFill>
              </a:defRPr>
            </a:lvl3pPr>
            <a:lvl4pPr marL="1436397" indent="0" algn="ctr">
              <a:buNone/>
              <a:defRPr>
                <a:solidFill>
                  <a:schemeClr val="tx1">
                    <a:tint val="75000"/>
                  </a:schemeClr>
                </a:solidFill>
              </a:defRPr>
            </a:lvl4pPr>
            <a:lvl5pPr marL="1915193" indent="0" algn="ctr">
              <a:buNone/>
              <a:defRPr>
                <a:solidFill>
                  <a:schemeClr val="tx1">
                    <a:tint val="75000"/>
                  </a:schemeClr>
                </a:solidFill>
              </a:defRPr>
            </a:lvl5pPr>
            <a:lvl6pPr marL="2393992" indent="0" algn="ctr">
              <a:buNone/>
              <a:defRPr>
                <a:solidFill>
                  <a:schemeClr val="tx1">
                    <a:tint val="75000"/>
                  </a:schemeClr>
                </a:solidFill>
              </a:defRPr>
            </a:lvl6pPr>
            <a:lvl7pPr marL="2872789" indent="0" algn="ctr">
              <a:buNone/>
              <a:defRPr>
                <a:solidFill>
                  <a:schemeClr val="tx1">
                    <a:tint val="75000"/>
                  </a:schemeClr>
                </a:solidFill>
              </a:defRPr>
            </a:lvl7pPr>
            <a:lvl8pPr marL="3351588" indent="0" algn="ctr">
              <a:buNone/>
              <a:defRPr>
                <a:solidFill>
                  <a:schemeClr val="tx1">
                    <a:tint val="75000"/>
                  </a:schemeClr>
                </a:solidFill>
              </a:defRPr>
            </a:lvl8pPr>
            <a:lvl9pPr marL="3830385" indent="0" algn="ctr">
              <a:buNone/>
              <a:defRPr>
                <a:solidFill>
                  <a:schemeClr val="tx1">
                    <a:tint val="75000"/>
                  </a:schemeClr>
                </a:solidFill>
              </a:defRPr>
            </a:lvl9pPr>
          </a:lstStyle>
          <a:p>
            <a:r>
              <a:rPr lang="en-US" smtClean="0"/>
              <a:t>Click to edit Master subtitle style</a:t>
            </a:r>
            <a:endParaRPr lang="en-GB" dirty="0"/>
          </a:p>
        </p:txBody>
      </p:sp>
      <p:sp>
        <p:nvSpPr>
          <p:cNvPr id="9" name="Text Placeholder 10"/>
          <p:cNvSpPr>
            <a:spLocks noGrp="1"/>
          </p:cNvSpPr>
          <p:nvPr>
            <p:ph type="body" sz="quarter" idx="13"/>
          </p:nvPr>
        </p:nvSpPr>
        <p:spPr>
          <a:xfrm>
            <a:off x="619859" y="6120804"/>
            <a:ext cx="3795634" cy="139015"/>
          </a:xfrm>
        </p:spPr>
        <p:txBody>
          <a:bodyPr lIns="0" tIns="0" rIns="0" bIns="0" anchor="b"/>
          <a:lstStyle>
            <a:lvl1pPr marL="0" indent="0">
              <a:buFontTx/>
              <a:buNone/>
              <a:defRPr sz="700"/>
            </a:lvl1pPr>
          </a:lstStyle>
          <a:p>
            <a:pPr lvl="0"/>
            <a:r>
              <a:rPr lang="en-US" smtClean="0"/>
              <a:t>Click to edit Master text styles</a:t>
            </a:r>
          </a:p>
        </p:txBody>
      </p:sp>
      <p:sp>
        <p:nvSpPr>
          <p:cNvPr id="10" name="Text Placeholder 10"/>
          <p:cNvSpPr>
            <a:spLocks noGrp="1"/>
          </p:cNvSpPr>
          <p:nvPr>
            <p:ph type="body" sz="quarter" idx="14"/>
          </p:nvPr>
        </p:nvSpPr>
        <p:spPr>
          <a:xfrm>
            <a:off x="619859" y="5615410"/>
            <a:ext cx="3795634" cy="523446"/>
          </a:xfrm>
        </p:spPr>
        <p:txBody>
          <a:bodyPr lIns="0" tIns="0" rIns="0" bIns="0" anchor="b"/>
          <a:lstStyle>
            <a:lvl1pPr marL="0" indent="0">
              <a:buFontTx/>
              <a:buNone/>
              <a:defRPr sz="700"/>
            </a:lvl1pPr>
          </a:lstStyle>
          <a:p>
            <a:pPr lvl="0"/>
            <a:r>
              <a:rPr lang="en-US" smtClean="0"/>
              <a:t>Click to edit Master text styles</a:t>
            </a:r>
          </a:p>
        </p:txBody>
      </p:sp>
      <p:sp>
        <p:nvSpPr>
          <p:cNvPr id="8" name="Date Placeholder 3"/>
          <p:cNvSpPr>
            <a:spLocks noGrp="1"/>
          </p:cNvSpPr>
          <p:nvPr>
            <p:ph type="dt" sz="half" idx="15"/>
          </p:nvPr>
        </p:nvSpPr>
        <p:spPr/>
        <p:txBody>
          <a:bodyPr/>
          <a:lstStyle>
            <a:lvl1pPr>
              <a:defRPr/>
            </a:lvl1pPr>
          </a:lstStyle>
          <a:p>
            <a:pPr>
              <a:defRPr/>
            </a:pPr>
            <a:fld id="{C005755B-7D4C-4274-9984-A24B8DD24E87}" type="datetimeFigureOut">
              <a:rPr lang="en-GB">
                <a:solidFill>
                  <a:srgbClr val="002244"/>
                </a:solidFill>
              </a:rPr>
              <a:pPr>
                <a:defRPr/>
              </a:pPr>
              <a:t>29/04/2015</a:t>
            </a:fld>
            <a:endParaRPr lang="en-GB">
              <a:solidFill>
                <a:srgbClr val="002244"/>
              </a:solidFill>
            </a:endParaRPr>
          </a:p>
        </p:txBody>
      </p:sp>
      <p:sp>
        <p:nvSpPr>
          <p:cNvPr id="11" name="Footer Placeholder 4"/>
          <p:cNvSpPr>
            <a:spLocks noGrp="1"/>
          </p:cNvSpPr>
          <p:nvPr>
            <p:ph type="ftr" sz="quarter" idx="16"/>
          </p:nvPr>
        </p:nvSpPr>
        <p:spPr/>
        <p:txBody>
          <a:bodyPr/>
          <a:lstStyle>
            <a:lvl1pPr>
              <a:defRPr/>
            </a:lvl1pPr>
          </a:lstStyle>
          <a:p>
            <a:pPr>
              <a:defRPr/>
            </a:pPr>
            <a:endParaRPr lang="en-GB">
              <a:solidFill>
                <a:srgbClr val="002244"/>
              </a:solidFill>
            </a:endParaRPr>
          </a:p>
        </p:txBody>
      </p:sp>
      <p:sp>
        <p:nvSpPr>
          <p:cNvPr id="12" name="Slide Number Placeholder 5"/>
          <p:cNvSpPr>
            <a:spLocks noGrp="1"/>
          </p:cNvSpPr>
          <p:nvPr>
            <p:ph type="sldNum" sz="quarter" idx="17"/>
          </p:nvPr>
        </p:nvSpPr>
        <p:spPr/>
        <p:txBody>
          <a:bodyPr/>
          <a:lstStyle>
            <a:lvl1pPr>
              <a:defRPr/>
            </a:lvl1pPr>
          </a:lstStyle>
          <a:p>
            <a:pPr>
              <a:defRPr/>
            </a:pPr>
            <a:fld id="{6AFE6B4D-E285-4E1E-9777-6D3C3B71A8E4}"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32000123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SLIDE 002 ONE PICTURE">
    <p:spTree>
      <p:nvGrpSpPr>
        <p:cNvPr id="1" name=""/>
        <p:cNvGrpSpPr/>
        <p:nvPr/>
      </p:nvGrpSpPr>
      <p:grpSpPr>
        <a:xfrm>
          <a:off x="0" y="0"/>
          <a:ext cx="0" cy="0"/>
          <a:chOff x="0" y="0"/>
          <a:chExt cx="0" cy="0"/>
        </a:xfrm>
      </p:grpSpPr>
      <p:sp>
        <p:nvSpPr>
          <p:cNvPr id="7" name="TextBox 6"/>
          <p:cNvSpPr txBox="1"/>
          <p:nvPr userDrawn="1"/>
        </p:nvSpPr>
        <p:spPr>
          <a:xfrm>
            <a:off x="619131" y="6309596"/>
            <a:ext cx="2555913" cy="153888"/>
          </a:xfrm>
          <a:prstGeom prst="rect">
            <a:avLst/>
          </a:prstGeom>
          <a:noFill/>
        </p:spPr>
        <p:txBody>
          <a:bodyPr lIns="0" tIns="0" rIns="0" bIns="0" anchor="b">
            <a:spAutoFit/>
          </a:bodyPr>
          <a:lstStyle/>
          <a:p>
            <a:pPr defTabSz="914112" fontAlgn="auto">
              <a:spcBef>
                <a:spcPts val="551"/>
              </a:spcBef>
              <a:spcAft>
                <a:spcPts val="0"/>
              </a:spcAft>
              <a:defRPr/>
            </a:pPr>
            <a:r>
              <a:rPr lang="en-GB" sz="1000" b="1" dirty="0">
                <a:solidFill>
                  <a:srgbClr val="F50003"/>
                </a:solidFill>
                <a:latin typeface="Arial"/>
              </a:rPr>
              <a:t>savills.com</a:t>
            </a:r>
          </a:p>
        </p:txBody>
      </p:sp>
      <p:sp>
        <p:nvSpPr>
          <p:cNvPr id="2" name="Title 1"/>
          <p:cNvSpPr>
            <a:spLocks noGrp="1"/>
          </p:cNvSpPr>
          <p:nvPr>
            <p:ph type="ctrTitle"/>
          </p:nvPr>
        </p:nvSpPr>
        <p:spPr>
          <a:xfrm>
            <a:off x="498886" y="457680"/>
            <a:ext cx="8117396" cy="1153661"/>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3" y="1629023"/>
            <a:ext cx="8985656" cy="499129"/>
          </a:xfrm>
        </p:spPr>
        <p:txBody>
          <a:bodyPr>
            <a:noAutofit/>
          </a:bodyPr>
          <a:lstStyle>
            <a:lvl1pPr marL="0" indent="0" algn="l">
              <a:lnSpc>
                <a:spcPct val="80000"/>
              </a:lnSpc>
              <a:buNone/>
              <a:defRPr sz="2200" b="0">
                <a:solidFill>
                  <a:srgbClr val="606B8D"/>
                </a:solidFill>
              </a:defRPr>
            </a:lvl1pPr>
            <a:lvl2pPr marL="457056" indent="0" algn="ctr">
              <a:buNone/>
              <a:defRPr>
                <a:solidFill>
                  <a:schemeClr val="tx1">
                    <a:tint val="75000"/>
                  </a:schemeClr>
                </a:solidFill>
              </a:defRPr>
            </a:lvl2pPr>
            <a:lvl3pPr marL="914112" indent="0" algn="ctr">
              <a:buNone/>
              <a:defRPr>
                <a:solidFill>
                  <a:schemeClr val="tx1">
                    <a:tint val="75000"/>
                  </a:schemeClr>
                </a:solidFill>
              </a:defRPr>
            </a:lvl3pPr>
            <a:lvl4pPr marL="1371167"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4" indent="0" algn="ctr">
              <a:buNone/>
              <a:defRPr>
                <a:solidFill>
                  <a:schemeClr val="tx1">
                    <a:tint val="75000"/>
                  </a:schemeClr>
                </a:solidFill>
              </a:defRPr>
            </a:lvl7pPr>
            <a:lvl8pPr marL="3199390"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22061" y="2183934"/>
            <a:ext cx="9661880" cy="3409503"/>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1" name="Text Placeholder 10"/>
          <p:cNvSpPr>
            <a:spLocks noGrp="1"/>
          </p:cNvSpPr>
          <p:nvPr>
            <p:ph type="body" sz="quarter" idx="11"/>
          </p:nvPr>
        </p:nvSpPr>
        <p:spPr>
          <a:xfrm>
            <a:off x="619859" y="6120804"/>
            <a:ext cx="3795634" cy="139015"/>
          </a:xfrm>
        </p:spPr>
        <p:txBody>
          <a:bodyPr lIns="0" tIns="0" rIns="0" bIns="0" anchor="b"/>
          <a:lstStyle>
            <a:lvl1pPr marL="0" indent="0">
              <a:buFontTx/>
              <a:buNone/>
              <a:defRPr sz="700"/>
            </a:lvl1pPr>
          </a:lstStyle>
          <a:p>
            <a:pPr lvl="0"/>
            <a:r>
              <a:rPr lang="en-US" smtClean="0"/>
              <a:t>Click to edit Master text styles</a:t>
            </a:r>
          </a:p>
        </p:txBody>
      </p:sp>
      <p:sp>
        <p:nvSpPr>
          <p:cNvPr id="12" name="Text Placeholder 10"/>
          <p:cNvSpPr>
            <a:spLocks noGrp="1"/>
          </p:cNvSpPr>
          <p:nvPr>
            <p:ph type="body" sz="quarter" idx="12"/>
          </p:nvPr>
        </p:nvSpPr>
        <p:spPr>
          <a:xfrm>
            <a:off x="619859" y="5615410"/>
            <a:ext cx="3795634" cy="523446"/>
          </a:xfrm>
        </p:spPr>
        <p:txBody>
          <a:bodyPr lIns="0" tIns="0" rIns="0" bIns="0" anchor="b"/>
          <a:lstStyle>
            <a:lvl1pPr marL="0" indent="0">
              <a:buFontTx/>
              <a:buNone/>
              <a:defRPr sz="700"/>
            </a:lvl1pPr>
          </a:lstStyle>
          <a:p>
            <a:pPr lvl="0"/>
            <a:r>
              <a:rPr lang="en-US" smtClean="0"/>
              <a:t>Click to edit Master text styles</a:t>
            </a:r>
          </a:p>
        </p:txBody>
      </p:sp>
    </p:spTree>
    <p:extLst>
      <p:ext uri="{BB962C8B-B14F-4D97-AF65-F5344CB8AC3E}">
        <p14:creationId xmlns:p14="http://schemas.microsoft.com/office/powerpoint/2010/main" val="150740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003 THREE PICTURES">
    <p:spTree>
      <p:nvGrpSpPr>
        <p:cNvPr id="1" name=""/>
        <p:cNvGrpSpPr/>
        <p:nvPr/>
      </p:nvGrpSpPr>
      <p:grpSpPr>
        <a:xfrm>
          <a:off x="0" y="0"/>
          <a:ext cx="0" cy="0"/>
          <a:chOff x="0" y="0"/>
          <a:chExt cx="0" cy="0"/>
        </a:xfrm>
      </p:grpSpPr>
      <p:sp>
        <p:nvSpPr>
          <p:cNvPr id="6" name="TextBox 5"/>
          <p:cNvSpPr txBox="1"/>
          <p:nvPr userDrawn="1"/>
        </p:nvSpPr>
        <p:spPr>
          <a:xfrm>
            <a:off x="619139" y="6309596"/>
            <a:ext cx="2555913" cy="153888"/>
          </a:xfrm>
          <a:prstGeom prst="rect">
            <a:avLst/>
          </a:prstGeom>
          <a:noFill/>
        </p:spPr>
        <p:txBody>
          <a:bodyPr lIns="0" tIns="0" rIns="0" bIns="0" anchor="b">
            <a:spAutoFit/>
          </a:bodyPr>
          <a:lstStyle/>
          <a:p>
            <a:pPr defTabSz="913682"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2" name="Title 1"/>
          <p:cNvSpPr>
            <a:spLocks noGrp="1"/>
          </p:cNvSpPr>
          <p:nvPr>
            <p:ph type="ctrTitle"/>
          </p:nvPr>
        </p:nvSpPr>
        <p:spPr>
          <a:xfrm>
            <a:off x="498886" y="396468"/>
            <a:ext cx="8117396" cy="1210813"/>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4" y="1629033"/>
            <a:ext cx="8985656" cy="499129"/>
          </a:xfrm>
        </p:spPr>
        <p:txBody>
          <a:bodyPr>
            <a:noAutofit/>
          </a:bodyPr>
          <a:lstStyle>
            <a:lvl1pPr marL="0" indent="0" algn="l">
              <a:lnSpc>
                <a:spcPct val="80000"/>
              </a:lnSpc>
              <a:buNone/>
              <a:defRPr sz="2200" b="0">
                <a:solidFill>
                  <a:srgbClr val="606B8D"/>
                </a:solidFill>
              </a:defRPr>
            </a:lvl1pPr>
            <a:lvl2pPr marL="456841" indent="0" algn="ctr">
              <a:buNone/>
              <a:defRPr>
                <a:solidFill>
                  <a:schemeClr val="tx1">
                    <a:tint val="75000"/>
                  </a:schemeClr>
                </a:solidFill>
              </a:defRPr>
            </a:lvl2pPr>
            <a:lvl3pPr marL="913682" indent="0" algn="ctr">
              <a:buNone/>
              <a:defRPr>
                <a:solidFill>
                  <a:schemeClr val="tx1">
                    <a:tint val="75000"/>
                  </a:schemeClr>
                </a:solidFill>
              </a:defRPr>
            </a:lvl3pPr>
            <a:lvl4pPr marL="1370523" indent="0" algn="ctr">
              <a:buNone/>
              <a:defRPr>
                <a:solidFill>
                  <a:schemeClr val="tx1">
                    <a:tint val="75000"/>
                  </a:schemeClr>
                </a:solidFill>
              </a:defRPr>
            </a:lvl4pPr>
            <a:lvl5pPr marL="1827364" indent="0" algn="ctr">
              <a:buNone/>
              <a:defRPr>
                <a:solidFill>
                  <a:schemeClr val="tx1">
                    <a:tint val="75000"/>
                  </a:schemeClr>
                </a:solidFill>
              </a:defRPr>
            </a:lvl5pPr>
            <a:lvl6pPr marL="2284202" indent="0" algn="ctr">
              <a:buNone/>
              <a:defRPr>
                <a:solidFill>
                  <a:schemeClr val="tx1">
                    <a:tint val="75000"/>
                  </a:schemeClr>
                </a:solidFill>
              </a:defRPr>
            </a:lvl6pPr>
            <a:lvl7pPr marL="2741042" indent="0" algn="ctr">
              <a:buNone/>
              <a:defRPr>
                <a:solidFill>
                  <a:schemeClr val="tx1">
                    <a:tint val="75000"/>
                  </a:schemeClr>
                </a:solidFill>
              </a:defRPr>
            </a:lvl7pPr>
            <a:lvl8pPr marL="3197883" indent="0" algn="ctr">
              <a:buNone/>
              <a:defRPr>
                <a:solidFill>
                  <a:schemeClr val="tx1">
                    <a:tint val="75000"/>
                  </a:schemeClr>
                </a:solidFill>
              </a:defRPr>
            </a:lvl8pPr>
            <a:lvl9pPr marL="3654727"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36419" y="2211592"/>
            <a:ext cx="3201520" cy="3214063"/>
          </a:xfrm>
        </p:spPr>
        <p:txBody>
          <a:bodyPr/>
          <a:lstStyle>
            <a:lvl1pPr>
              <a:defRPr>
                <a:solidFill>
                  <a:schemeClr val="tx1"/>
                </a:solidFill>
              </a:defRPr>
            </a:lvl1pPr>
          </a:lstStyle>
          <a:p>
            <a:r>
              <a:rPr lang="en-US" smtClean="0"/>
              <a:t>Click icon to add picture</a:t>
            </a:r>
            <a:endParaRPr lang="en-GB"/>
          </a:p>
        </p:txBody>
      </p:sp>
      <p:sp>
        <p:nvSpPr>
          <p:cNvPr id="14" name="Picture Placeholder 9"/>
          <p:cNvSpPr>
            <a:spLocks noGrp="1"/>
          </p:cNvSpPr>
          <p:nvPr>
            <p:ph type="pic" sz="quarter" idx="11"/>
          </p:nvPr>
        </p:nvSpPr>
        <p:spPr>
          <a:xfrm>
            <a:off x="3359420" y="2183949"/>
            <a:ext cx="3201520" cy="3214063"/>
          </a:xfrm>
        </p:spPr>
        <p:txBody>
          <a:bodyPr/>
          <a:lstStyle>
            <a:lvl1pPr>
              <a:defRPr>
                <a:solidFill>
                  <a:schemeClr val="tx1"/>
                </a:solidFill>
              </a:defRPr>
            </a:lvl1pPr>
          </a:lstStyle>
          <a:p>
            <a:r>
              <a:rPr lang="en-US" smtClean="0"/>
              <a:t>Click icon to add picture</a:t>
            </a:r>
            <a:endParaRPr lang="en-GB"/>
          </a:p>
        </p:txBody>
      </p:sp>
      <p:sp>
        <p:nvSpPr>
          <p:cNvPr id="15" name="Picture Placeholder 9"/>
          <p:cNvSpPr>
            <a:spLocks noGrp="1"/>
          </p:cNvSpPr>
          <p:nvPr>
            <p:ph type="pic" sz="quarter" idx="12"/>
          </p:nvPr>
        </p:nvSpPr>
        <p:spPr>
          <a:xfrm>
            <a:off x="6582421" y="2183949"/>
            <a:ext cx="3201520" cy="3214063"/>
          </a:xfrm>
        </p:spPr>
        <p:txBody>
          <a:bodyPr/>
          <a:lstStyle>
            <a:lvl1pPr>
              <a:defRPr>
                <a:solidFill>
                  <a:schemeClr val="tx1"/>
                </a:solidFill>
              </a:defRPr>
            </a:lvl1pPr>
          </a:lstStyle>
          <a:p>
            <a:r>
              <a:rPr lang="en-US" smtClean="0"/>
              <a:t>Click icon to add picture</a:t>
            </a:r>
            <a:endParaRPr lang="en-GB"/>
          </a:p>
        </p:txBody>
      </p:sp>
      <p:sp>
        <p:nvSpPr>
          <p:cNvPr id="11" name="Text Placeholder 10"/>
          <p:cNvSpPr>
            <a:spLocks noGrp="1"/>
          </p:cNvSpPr>
          <p:nvPr>
            <p:ph type="body" sz="quarter" idx="13" hasCustomPrompt="1"/>
          </p:nvPr>
        </p:nvSpPr>
        <p:spPr>
          <a:xfrm>
            <a:off x="619859" y="6120816"/>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2" name="Text Placeholder 10"/>
          <p:cNvSpPr>
            <a:spLocks noGrp="1"/>
          </p:cNvSpPr>
          <p:nvPr>
            <p:ph type="body" sz="quarter" idx="14"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1119694257"/>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SLIDE 003 THREE PICTURES">
    <p:spTree>
      <p:nvGrpSpPr>
        <p:cNvPr id="1" name=""/>
        <p:cNvGrpSpPr/>
        <p:nvPr/>
      </p:nvGrpSpPr>
      <p:grpSpPr>
        <a:xfrm>
          <a:off x="0" y="0"/>
          <a:ext cx="0" cy="0"/>
          <a:chOff x="0" y="0"/>
          <a:chExt cx="0" cy="0"/>
        </a:xfrm>
      </p:grpSpPr>
      <p:sp>
        <p:nvSpPr>
          <p:cNvPr id="9" name="TextBox 8"/>
          <p:cNvSpPr txBox="1"/>
          <p:nvPr userDrawn="1"/>
        </p:nvSpPr>
        <p:spPr>
          <a:xfrm>
            <a:off x="619131" y="6309596"/>
            <a:ext cx="2555913" cy="153888"/>
          </a:xfrm>
          <a:prstGeom prst="rect">
            <a:avLst/>
          </a:prstGeom>
          <a:noFill/>
        </p:spPr>
        <p:txBody>
          <a:bodyPr lIns="0" tIns="0" rIns="0" bIns="0" anchor="b">
            <a:spAutoFit/>
          </a:bodyPr>
          <a:lstStyle/>
          <a:p>
            <a:pPr defTabSz="914112" fontAlgn="auto">
              <a:spcBef>
                <a:spcPts val="551"/>
              </a:spcBef>
              <a:spcAft>
                <a:spcPts val="0"/>
              </a:spcAft>
              <a:defRPr/>
            </a:pPr>
            <a:r>
              <a:rPr lang="en-GB" sz="1000" b="1" dirty="0">
                <a:solidFill>
                  <a:srgbClr val="F50003"/>
                </a:solidFill>
                <a:latin typeface="Arial"/>
              </a:rPr>
              <a:t>savills.com</a:t>
            </a:r>
          </a:p>
        </p:txBody>
      </p:sp>
      <p:sp>
        <p:nvSpPr>
          <p:cNvPr id="2" name="Title 1"/>
          <p:cNvSpPr>
            <a:spLocks noGrp="1"/>
          </p:cNvSpPr>
          <p:nvPr>
            <p:ph type="ctrTitle"/>
          </p:nvPr>
        </p:nvSpPr>
        <p:spPr>
          <a:xfrm>
            <a:off x="498886" y="396458"/>
            <a:ext cx="8117396" cy="1210813"/>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3" y="1629023"/>
            <a:ext cx="8985656" cy="499129"/>
          </a:xfrm>
        </p:spPr>
        <p:txBody>
          <a:bodyPr>
            <a:noAutofit/>
          </a:bodyPr>
          <a:lstStyle>
            <a:lvl1pPr marL="0" indent="0" algn="l">
              <a:lnSpc>
                <a:spcPct val="80000"/>
              </a:lnSpc>
              <a:buNone/>
              <a:defRPr sz="2200" b="0">
                <a:solidFill>
                  <a:srgbClr val="606B8D"/>
                </a:solidFill>
              </a:defRPr>
            </a:lvl1pPr>
            <a:lvl2pPr marL="457056" indent="0" algn="ctr">
              <a:buNone/>
              <a:defRPr>
                <a:solidFill>
                  <a:schemeClr val="tx1">
                    <a:tint val="75000"/>
                  </a:schemeClr>
                </a:solidFill>
              </a:defRPr>
            </a:lvl2pPr>
            <a:lvl3pPr marL="914112" indent="0" algn="ctr">
              <a:buNone/>
              <a:defRPr>
                <a:solidFill>
                  <a:schemeClr val="tx1">
                    <a:tint val="75000"/>
                  </a:schemeClr>
                </a:solidFill>
              </a:defRPr>
            </a:lvl3pPr>
            <a:lvl4pPr marL="1371167"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4" indent="0" algn="ctr">
              <a:buNone/>
              <a:defRPr>
                <a:solidFill>
                  <a:schemeClr val="tx1">
                    <a:tint val="75000"/>
                  </a:schemeClr>
                </a:solidFill>
              </a:defRPr>
            </a:lvl7pPr>
            <a:lvl8pPr marL="3199390"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36418" y="2211582"/>
            <a:ext cx="3201520" cy="3214063"/>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4" name="Picture Placeholder 9"/>
          <p:cNvSpPr>
            <a:spLocks noGrp="1"/>
          </p:cNvSpPr>
          <p:nvPr>
            <p:ph type="pic" sz="quarter" idx="11"/>
          </p:nvPr>
        </p:nvSpPr>
        <p:spPr>
          <a:xfrm>
            <a:off x="3359419" y="2183937"/>
            <a:ext cx="3201520" cy="3214063"/>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5" name="Picture Placeholder 9"/>
          <p:cNvSpPr>
            <a:spLocks noGrp="1"/>
          </p:cNvSpPr>
          <p:nvPr>
            <p:ph type="pic" sz="quarter" idx="12"/>
          </p:nvPr>
        </p:nvSpPr>
        <p:spPr>
          <a:xfrm>
            <a:off x="6582420" y="2183937"/>
            <a:ext cx="3201520" cy="3214063"/>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1" name="Text Placeholder 10"/>
          <p:cNvSpPr>
            <a:spLocks noGrp="1"/>
          </p:cNvSpPr>
          <p:nvPr>
            <p:ph type="body" sz="quarter" idx="13"/>
          </p:nvPr>
        </p:nvSpPr>
        <p:spPr>
          <a:xfrm>
            <a:off x="619859" y="6120804"/>
            <a:ext cx="3795634" cy="139015"/>
          </a:xfrm>
        </p:spPr>
        <p:txBody>
          <a:bodyPr lIns="0" tIns="0" rIns="0" bIns="0" anchor="b"/>
          <a:lstStyle>
            <a:lvl1pPr marL="0" indent="0">
              <a:buFontTx/>
              <a:buNone/>
              <a:defRPr sz="700"/>
            </a:lvl1pPr>
          </a:lstStyle>
          <a:p>
            <a:pPr lvl="0"/>
            <a:r>
              <a:rPr lang="en-US" smtClean="0"/>
              <a:t>Click to edit Master text styles</a:t>
            </a:r>
          </a:p>
        </p:txBody>
      </p:sp>
      <p:sp>
        <p:nvSpPr>
          <p:cNvPr id="12" name="Text Placeholder 10"/>
          <p:cNvSpPr>
            <a:spLocks noGrp="1"/>
          </p:cNvSpPr>
          <p:nvPr>
            <p:ph type="body" sz="quarter" idx="14"/>
          </p:nvPr>
        </p:nvSpPr>
        <p:spPr>
          <a:xfrm>
            <a:off x="619859" y="5615410"/>
            <a:ext cx="3795634" cy="523446"/>
          </a:xfrm>
        </p:spPr>
        <p:txBody>
          <a:bodyPr lIns="0" tIns="0" rIns="0" bIns="0" anchor="b"/>
          <a:lstStyle>
            <a:lvl1pPr marL="0" indent="0">
              <a:buFontTx/>
              <a:buNone/>
              <a:defRPr sz="700"/>
            </a:lvl1pPr>
          </a:lstStyle>
          <a:p>
            <a:pPr lvl="0"/>
            <a:r>
              <a:rPr lang="en-US" smtClean="0"/>
              <a:t>Click to edit Master text styles</a:t>
            </a:r>
          </a:p>
        </p:txBody>
      </p:sp>
    </p:spTree>
    <p:extLst>
      <p:ext uri="{BB962C8B-B14F-4D97-AF65-F5344CB8AC3E}">
        <p14:creationId xmlns:p14="http://schemas.microsoft.com/office/powerpoint/2010/main" val="327183951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4. Title and Content">
    <p:spTree>
      <p:nvGrpSpPr>
        <p:cNvPr id="1" name=""/>
        <p:cNvGrpSpPr/>
        <p:nvPr/>
      </p:nvGrpSpPr>
      <p:grpSpPr>
        <a:xfrm>
          <a:off x="0" y="0"/>
          <a:ext cx="0" cy="0"/>
          <a:chOff x="0" y="0"/>
          <a:chExt cx="0" cy="0"/>
        </a:xfrm>
      </p:grpSpPr>
      <p:cxnSp>
        <p:nvCxnSpPr>
          <p:cNvPr id="5" name="Straight Connector 4"/>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p:nvPr>
        </p:nvSpPr>
        <p:spPr>
          <a:xfrm>
            <a:off x="488444" y="6128777"/>
            <a:ext cx="4105829" cy="533570"/>
          </a:xfrm>
        </p:spPr>
        <p:txBody>
          <a:bodyPr anchor="b">
            <a:noAutofit/>
          </a:bodyPr>
          <a:lstStyle>
            <a:lvl1pPr marL="0" indent="0">
              <a:buFontTx/>
              <a:buNone/>
              <a:defRPr sz="1000" baseline="0"/>
            </a:lvl1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776AFEBA-947B-4521-9D72-67F0821F5533}" type="datetimeFigureOut">
              <a:rPr lang="en-GB">
                <a:solidFill>
                  <a:srgbClr val="002244"/>
                </a:solidFill>
              </a:rPr>
              <a:pPr>
                <a:defRPr/>
              </a:pPr>
              <a:t>29/04/2015</a:t>
            </a:fld>
            <a:endParaRPr lang="en-GB">
              <a:solidFill>
                <a:srgbClr val="002244"/>
              </a:solidFill>
            </a:endParaRPr>
          </a:p>
        </p:txBody>
      </p:sp>
      <p:sp>
        <p:nvSpPr>
          <p:cNvPr id="7" name="Footer Placeholder 4"/>
          <p:cNvSpPr>
            <a:spLocks noGrp="1"/>
          </p:cNvSpPr>
          <p:nvPr>
            <p:ph type="ftr" sz="quarter" idx="15"/>
          </p:nvPr>
        </p:nvSpPr>
        <p:spPr/>
        <p:txBody>
          <a:bodyPr/>
          <a:lstStyle>
            <a:lvl1pPr>
              <a:defRPr/>
            </a:lvl1pPr>
          </a:lstStyle>
          <a:p>
            <a:pPr>
              <a:defRPr/>
            </a:pPr>
            <a:endParaRPr lang="en-GB">
              <a:solidFill>
                <a:srgbClr val="002244"/>
              </a:solidFill>
            </a:endParaRPr>
          </a:p>
        </p:txBody>
      </p:sp>
      <p:sp>
        <p:nvSpPr>
          <p:cNvPr id="9" name="Slide Number Placeholder 5"/>
          <p:cNvSpPr>
            <a:spLocks noGrp="1"/>
          </p:cNvSpPr>
          <p:nvPr>
            <p:ph type="sldNum" sz="quarter" idx="16"/>
          </p:nvPr>
        </p:nvSpPr>
        <p:spPr/>
        <p:txBody>
          <a:bodyPr/>
          <a:lstStyle>
            <a:lvl1pPr>
              <a:defRPr/>
            </a:lvl1pPr>
          </a:lstStyle>
          <a:p>
            <a:pPr>
              <a:defRPr/>
            </a:pPr>
            <a:fld id="{9D5BCB4C-E6F7-469D-95E7-5D7D667963FB}"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398836671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ARROWS">
    <p:spTree>
      <p:nvGrpSpPr>
        <p:cNvPr id="1" name=""/>
        <p:cNvGrpSpPr/>
        <p:nvPr/>
      </p:nvGrpSpPr>
      <p:grpSpPr>
        <a:xfrm>
          <a:off x="0" y="0"/>
          <a:ext cx="0" cy="0"/>
          <a:chOff x="0" y="0"/>
          <a:chExt cx="0" cy="0"/>
        </a:xfrm>
      </p:grpSpPr>
      <p:cxnSp>
        <p:nvCxnSpPr>
          <p:cNvPr id="16" name="Straight Connector 15"/>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2"/>
          </p:nvPr>
        </p:nvSpPr>
        <p:spPr>
          <a:xfrm>
            <a:off x="687469" y="1673785"/>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15" name="Text Placeholder 14"/>
          <p:cNvSpPr>
            <a:spLocks noGrp="1"/>
          </p:cNvSpPr>
          <p:nvPr>
            <p:ph type="body" sz="quarter" idx="11"/>
          </p:nvPr>
        </p:nvSpPr>
        <p:spPr>
          <a:xfrm>
            <a:off x="601866" y="1659467"/>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29" name="Text Placeholder 8"/>
          <p:cNvSpPr>
            <a:spLocks noGrp="1"/>
          </p:cNvSpPr>
          <p:nvPr>
            <p:ph type="body" sz="quarter" idx="23"/>
          </p:nvPr>
        </p:nvSpPr>
        <p:spPr>
          <a:xfrm>
            <a:off x="498538" y="6254709"/>
            <a:ext cx="3966522" cy="388759"/>
          </a:xfrm>
        </p:spPr>
        <p:txBody>
          <a:bodyPr anchor="b"/>
          <a:lstStyle>
            <a:lvl1pPr marL="0" indent="0">
              <a:buFontTx/>
              <a:buNone/>
              <a:defRPr sz="900"/>
            </a:lvl1pPr>
          </a:lstStyle>
          <a:p>
            <a:pPr lvl="0"/>
            <a:r>
              <a:rPr lang="en-US" smtClean="0"/>
              <a:t>Click to edit Master text styles</a:t>
            </a:r>
          </a:p>
        </p:txBody>
      </p:sp>
      <p:sp>
        <p:nvSpPr>
          <p:cNvPr id="35" name="Text Placeholder 16"/>
          <p:cNvSpPr>
            <a:spLocks noGrp="1"/>
          </p:cNvSpPr>
          <p:nvPr>
            <p:ph type="body" sz="quarter" idx="24"/>
          </p:nvPr>
        </p:nvSpPr>
        <p:spPr>
          <a:xfrm>
            <a:off x="687469" y="2445696"/>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36" name="Text Placeholder 14"/>
          <p:cNvSpPr>
            <a:spLocks noGrp="1"/>
          </p:cNvSpPr>
          <p:nvPr>
            <p:ph type="body" sz="quarter" idx="25"/>
          </p:nvPr>
        </p:nvSpPr>
        <p:spPr>
          <a:xfrm>
            <a:off x="601866" y="2431378"/>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US" smtClean="0"/>
              <a:t>Click to edit Master text styles</a:t>
            </a:r>
          </a:p>
        </p:txBody>
      </p:sp>
      <p:sp>
        <p:nvSpPr>
          <p:cNvPr id="37" name="Text Placeholder 16"/>
          <p:cNvSpPr>
            <a:spLocks noGrp="1"/>
          </p:cNvSpPr>
          <p:nvPr>
            <p:ph type="body" sz="quarter" idx="26"/>
          </p:nvPr>
        </p:nvSpPr>
        <p:spPr>
          <a:xfrm>
            <a:off x="687469" y="3217607"/>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38" name="Text Placeholder 14"/>
          <p:cNvSpPr>
            <a:spLocks noGrp="1"/>
          </p:cNvSpPr>
          <p:nvPr>
            <p:ph type="body" sz="quarter" idx="27"/>
          </p:nvPr>
        </p:nvSpPr>
        <p:spPr>
          <a:xfrm>
            <a:off x="601866" y="3203289"/>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US" smtClean="0"/>
              <a:t>Click to edit Master text styles</a:t>
            </a:r>
          </a:p>
        </p:txBody>
      </p:sp>
      <p:sp>
        <p:nvSpPr>
          <p:cNvPr id="39" name="Text Placeholder 16"/>
          <p:cNvSpPr>
            <a:spLocks noGrp="1"/>
          </p:cNvSpPr>
          <p:nvPr>
            <p:ph type="body" sz="quarter" idx="28"/>
          </p:nvPr>
        </p:nvSpPr>
        <p:spPr>
          <a:xfrm>
            <a:off x="687469" y="3989519"/>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40" name="Text Placeholder 14"/>
          <p:cNvSpPr>
            <a:spLocks noGrp="1"/>
          </p:cNvSpPr>
          <p:nvPr>
            <p:ph type="body" sz="quarter" idx="29"/>
          </p:nvPr>
        </p:nvSpPr>
        <p:spPr>
          <a:xfrm>
            <a:off x="601866" y="3975200"/>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US" smtClean="0"/>
              <a:t>Click to edit Master text styles</a:t>
            </a:r>
          </a:p>
        </p:txBody>
      </p:sp>
      <p:sp>
        <p:nvSpPr>
          <p:cNvPr id="41" name="Text Placeholder 16"/>
          <p:cNvSpPr>
            <a:spLocks noGrp="1"/>
          </p:cNvSpPr>
          <p:nvPr>
            <p:ph type="body" sz="quarter" idx="30"/>
          </p:nvPr>
        </p:nvSpPr>
        <p:spPr>
          <a:xfrm>
            <a:off x="687469" y="4761430"/>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42" name="Text Placeholder 14"/>
          <p:cNvSpPr>
            <a:spLocks noGrp="1"/>
          </p:cNvSpPr>
          <p:nvPr>
            <p:ph type="body" sz="quarter" idx="31"/>
          </p:nvPr>
        </p:nvSpPr>
        <p:spPr>
          <a:xfrm>
            <a:off x="601866" y="4747112"/>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US" smtClean="0"/>
              <a:t>Click to edit Master text styles</a:t>
            </a:r>
          </a:p>
        </p:txBody>
      </p:sp>
      <p:sp>
        <p:nvSpPr>
          <p:cNvPr id="43" name="Text Placeholder 16"/>
          <p:cNvSpPr>
            <a:spLocks noGrp="1"/>
          </p:cNvSpPr>
          <p:nvPr>
            <p:ph type="body" sz="quarter" idx="32"/>
          </p:nvPr>
        </p:nvSpPr>
        <p:spPr>
          <a:xfrm>
            <a:off x="687469" y="5533339"/>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44" name="Text Placeholder 14"/>
          <p:cNvSpPr>
            <a:spLocks noGrp="1"/>
          </p:cNvSpPr>
          <p:nvPr>
            <p:ph type="body" sz="quarter" idx="33"/>
          </p:nvPr>
        </p:nvSpPr>
        <p:spPr>
          <a:xfrm>
            <a:off x="601866" y="5519021"/>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US" smtClean="0"/>
              <a:t>Click to edit Master text styles</a:t>
            </a:r>
          </a:p>
        </p:txBody>
      </p:sp>
      <p:sp>
        <p:nvSpPr>
          <p:cNvPr id="18" name="Slide Number Placeholder 2"/>
          <p:cNvSpPr>
            <a:spLocks noGrp="1"/>
          </p:cNvSpPr>
          <p:nvPr>
            <p:ph type="sldNum" sz="quarter" idx="34"/>
          </p:nvPr>
        </p:nvSpPr>
        <p:spPr/>
        <p:txBody>
          <a:bodyPr/>
          <a:lstStyle>
            <a:lvl1pPr>
              <a:defRPr/>
            </a:lvl1pPr>
          </a:lstStyle>
          <a:p>
            <a:pPr>
              <a:defRPr/>
            </a:pPr>
            <a:fld id="{84CCBD5D-EF16-46FA-AB1B-2E349369A4C8}" type="slidenum">
              <a:rPr lang="en-GB">
                <a:solidFill>
                  <a:srgbClr val="002244"/>
                </a:solidFill>
              </a:rPr>
              <a:pPr>
                <a:defRPr/>
              </a:pPr>
              <a:t>‹#›</a:t>
            </a:fld>
            <a:endParaRPr lang="en-GB" dirty="0">
              <a:solidFill>
                <a:srgbClr val="002244"/>
              </a:solidFill>
            </a:endParaRPr>
          </a:p>
        </p:txBody>
      </p:sp>
      <p:sp>
        <p:nvSpPr>
          <p:cNvPr id="19" name="Date Placeholder 3"/>
          <p:cNvSpPr>
            <a:spLocks noGrp="1"/>
          </p:cNvSpPr>
          <p:nvPr>
            <p:ph type="dt" sz="half" idx="35"/>
          </p:nvPr>
        </p:nvSpPr>
        <p:spPr>
          <a:xfrm rot="5400000">
            <a:off x="-357318" y="751295"/>
            <a:ext cx="1173477" cy="373534"/>
          </a:xfrm>
        </p:spPr>
        <p:txBody>
          <a:bodyPr/>
          <a:lstStyle>
            <a:lvl1pPr algn="l">
              <a:defRPr sz="900">
                <a:solidFill>
                  <a:schemeClr val="tx1">
                    <a:tint val="75000"/>
                  </a:schemeClr>
                </a:solidFill>
              </a:defRPr>
            </a:lvl1pPr>
          </a:lstStyle>
          <a:p>
            <a:pPr>
              <a:defRPr/>
            </a:pPr>
            <a:fld id="{351121D0-9F94-455B-817E-504CF5F3DD9C}" type="datetimeFigureOut">
              <a:rPr lang="en-GB">
                <a:solidFill>
                  <a:srgbClr val="002244">
                    <a:tint val="75000"/>
                  </a:srgbClr>
                </a:solidFill>
              </a:rPr>
              <a:pPr>
                <a:defRPr/>
              </a:pPr>
              <a:t>29/04/2015</a:t>
            </a:fld>
            <a:endParaRPr lang="en-GB" dirty="0">
              <a:solidFill>
                <a:srgbClr val="002244">
                  <a:tint val="75000"/>
                </a:srgbClr>
              </a:solidFill>
            </a:endParaRPr>
          </a:p>
        </p:txBody>
      </p:sp>
      <p:sp>
        <p:nvSpPr>
          <p:cNvPr id="20" name="Footer Placeholder 4"/>
          <p:cNvSpPr>
            <a:spLocks noGrp="1"/>
          </p:cNvSpPr>
          <p:nvPr>
            <p:ph type="ftr" sz="quarter" idx="36"/>
          </p:nvPr>
        </p:nvSpPr>
        <p:spPr>
          <a:xfrm>
            <a:off x="5830952" y="6342541"/>
            <a:ext cx="3738280" cy="364281"/>
          </a:xfrm>
        </p:spPr>
        <p:txBody>
          <a:bodyPr/>
          <a:lstStyle>
            <a:lvl1pPr algn="r">
              <a:defRPr sz="1100">
                <a:solidFill>
                  <a:schemeClr val="tx1">
                    <a:tint val="75000"/>
                  </a:schemeClr>
                </a:solidFill>
              </a:defRPr>
            </a:lvl1pPr>
          </a:lstStyle>
          <a:p>
            <a:pPr>
              <a:defRPr/>
            </a:pPr>
            <a:endParaRPr lang="en-GB">
              <a:solidFill>
                <a:srgbClr val="002244">
                  <a:tint val="75000"/>
                </a:srgbClr>
              </a:solidFill>
            </a:endParaRPr>
          </a:p>
        </p:txBody>
      </p:sp>
    </p:spTree>
    <p:extLst>
      <p:ext uri="{BB962C8B-B14F-4D97-AF65-F5344CB8AC3E}">
        <p14:creationId xmlns:p14="http://schemas.microsoft.com/office/powerpoint/2010/main" val="402412466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ARROWS SUBTLE">
    <p:spTree>
      <p:nvGrpSpPr>
        <p:cNvPr id="1" name=""/>
        <p:cNvGrpSpPr/>
        <p:nvPr/>
      </p:nvGrpSpPr>
      <p:grpSpPr>
        <a:xfrm>
          <a:off x="0" y="0"/>
          <a:ext cx="0" cy="0"/>
          <a:chOff x="0" y="0"/>
          <a:chExt cx="0" cy="0"/>
        </a:xfrm>
      </p:grpSpPr>
      <p:cxnSp>
        <p:nvCxnSpPr>
          <p:cNvPr id="16" name="Straight Connector 15"/>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2"/>
          </p:nvPr>
        </p:nvSpPr>
        <p:spPr>
          <a:xfrm>
            <a:off x="687469" y="1673785"/>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15" name="Text Placeholder 14"/>
          <p:cNvSpPr>
            <a:spLocks noGrp="1"/>
          </p:cNvSpPr>
          <p:nvPr>
            <p:ph type="body" sz="quarter" idx="11"/>
          </p:nvPr>
        </p:nvSpPr>
        <p:spPr>
          <a:xfrm>
            <a:off x="601866" y="1659467"/>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29" name="Text Placeholder 8"/>
          <p:cNvSpPr>
            <a:spLocks noGrp="1"/>
          </p:cNvSpPr>
          <p:nvPr>
            <p:ph type="body" sz="quarter" idx="23"/>
          </p:nvPr>
        </p:nvSpPr>
        <p:spPr>
          <a:xfrm>
            <a:off x="498538" y="6254709"/>
            <a:ext cx="3966522" cy="388759"/>
          </a:xfrm>
        </p:spPr>
        <p:txBody>
          <a:bodyPr anchor="b"/>
          <a:lstStyle>
            <a:lvl1pPr marL="0" indent="0">
              <a:buFontTx/>
              <a:buNone/>
              <a:defRPr sz="900"/>
            </a:lvl1pPr>
          </a:lstStyle>
          <a:p>
            <a:pPr lvl="0"/>
            <a:r>
              <a:rPr lang="en-US" smtClean="0"/>
              <a:t>Click to edit Master text styles</a:t>
            </a:r>
          </a:p>
        </p:txBody>
      </p:sp>
      <p:sp>
        <p:nvSpPr>
          <p:cNvPr id="35" name="Text Placeholder 16"/>
          <p:cNvSpPr>
            <a:spLocks noGrp="1"/>
          </p:cNvSpPr>
          <p:nvPr>
            <p:ph type="body" sz="quarter" idx="24"/>
          </p:nvPr>
        </p:nvSpPr>
        <p:spPr>
          <a:xfrm>
            <a:off x="687469" y="2445696"/>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36" name="Text Placeholder 14"/>
          <p:cNvSpPr>
            <a:spLocks noGrp="1"/>
          </p:cNvSpPr>
          <p:nvPr>
            <p:ph type="body" sz="quarter" idx="25"/>
          </p:nvPr>
        </p:nvSpPr>
        <p:spPr>
          <a:xfrm>
            <a:off x="601866" y="2431378"/>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US" smtClean="0"/>
              <a:t>Click to edit Master text styles</a:t>
            </a:r>
          </a:p>
        </p:txBody>
      </p:sp>
      <p:sp>
        <p:nvSpPr>
          <p:cNvPr id="37" name="Text Placeholder 16"/>
          <p:cNvSpPr>
            <a:spLocks noGrp="1"/>
          </p:cNvSpPr>
          <p:nvPr>
            <p:ph type="body" sz="quarter" idx="26"/>
          </p:nvPr>
        </p:nvSpPr>
        <p:spPr>
          <a:xfrm>
            <a:off x="687469" y="3217607"/>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38" name="Text Placeholder 14"/>
          <p:cNvSpPr>
            <a:spLocks noGrp="1"/>
          </p:cNvSpPr>
          <p:nvPr>
            <p:ph type="body" sz="quarter" idx="27"/>
          </p:nvPr>
        </p:nvSpPr>
        <p:spPr>
          <a:xfrm>
            <a:off x="601866" y="3203289"/>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US" smtClean="0"/>
              <a:t>Click to edit Master text styles</a:t>
            </a:r>
          </a:p>
        </p:txBody>
      </p:sp>
      <p:sp>
        <p:nvSpPr>
          <p:cNvPr id="39" name="Text Placeholder 16"/>
          <p:cNvSpPr>
            <a:spLocks noGrp="1"/>
          </p:cNvSpPr>
          <p:nvPr>
            <p:ph type="body" sz="quarter" idx="28"/>
          </p:nvPr>
        </p:nvSpPr>
        <p:spPr>
          <a:xfrm>
            <a:off x="687469" y="3989519"/>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40" name="Text Placeholder 14"/>
          <p:cNvSpPr>
            <a:spLocks noGrp="1"/>
          </p:cNvSpPr>
          <p:nvPr>
            <p:ph type="body" sz="quarter" idx="29"/>
          </p:nvPr>
        </p:nvSpPr>
        <p:spPr>
          <a:xfrm>
            <a:off x="601866" y="3975200"/>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US" smtClean="0"/>
              <a:t>Click to edit Master text styles</a:t>
            </a:r>
          </a:p>
        </p:txBody>
      </p:sp>
      <p:sp>
        <p:nvSpPr>
          <p:cNvPr id="41" name="Text Placeholder 16"/>
          <p:cNvSpPr>
            <a:spLocks noGrp="1"/>
          </p:cNvSpPr>
          <p:nvPr>
            <p:ph type="body" sz="quarter" idx="30"/>
          </p:nvPr>
        </p:nvSpPr>
        <p:spPr>
          <a:xfrm>
            <a:off x="687469" y="4761430"/>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42" name="Text Placeholder 14"/>
          <p:cNvSpPr>
            <a:spLocks noGrp="1"/>
          </p:cNvSpPr>
          <p:nvPr>
            <p:ph type="body" sz="quarter" idx="31"/>
          </p:nvPr>
        </p:nvSpPr>
        <p:spPr>
          <a:xfrm>
            <a:off x="601866" y="4747112"/>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US" smtClean="0"/>
              <a:t>Click to edit Master text styles</a:t>
            </a:r>
          </a:p>
        </p:txBody>
      </p:sp>
      <p:sp>
        <p:nvSpPr>
          <p:cNvPr id="43" name="Text Placeholder 16"/>
          <p:cNvSpPr>
            <a:spLocks noGrp="1"/>
          </p:cNvSpPr>
          <p:nvPr>
            <p:ph type="body" sz="quarter" idx="32"/>
          </p:nvPr>
        </p:nvSpPr>
        <p:spPr>
          <a:xfrm>
            <a:off x="687469" y="5533339"/>
            <a:ext cx="7906755" cy="663482"/>
          </a:xfrm>
          <a:prstGeom prst="roundRect">
            <a:avLst>
              <a:gd name="adj" fmla="val 50000"/>
            </a:avLst>
          </a:prstGeom>
          <a:solidFill>
            <a:srgbClr val="A1A7C0"/>
          </a:solidFill>
        </p:spPr>
        <p:txBody>
          <a:bodyPr lIns="594908" anchor="ctr"/>
          <a:lstStyle>
            <a:lvl1pPr marL="0" indent="0">
              <a:buFontTx/>
              <a:buNone/>
              <a:defRPr sz="1700"/>
            </a:lvl1pPr>
          </a:lstStyle>
          <a:p>
            <a:pPr lvl="0"/>
            <a:r>
              <a:rPr lang="en-US" smtClean="0"/>
              <a:t>Click to edit Master text styles</a:t>
            </a:r>
          </a:p>
        </p:txBody>
      </p:sp>
      <p:sp>
        <p:nvSpPr>
          <p:cNvPr id="44" name="Text Placeholder 14"/>
          <p:cNvSpPr>
            <a:spLocks noGrp="1"/>
          </p:cNvSpPr>
          <p:nvPr>
            <p:ph type="body" sz="quarter" idx="33"/>
          </p:nvPr>
        </p:nvSpPr>
        <p:spPr>
          <a:xfrm>
            <a:off x="601866" y="5519021"/>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US" smtClean="0"/>
              <a:t>Click to edit Master text styles</a:t>
            </a:r>
          </a:p>
        </p:txBody>
      </p:sp>
      <p:sp>
        <p:nvSpPr>
          <p:cNvPr id="18" name="Slide Number Placeholder 2"/>
          <p:cNvSpPr>
            <a:spLocks noGrp="1"/>
          </p:cNvSpPr>
          <p:nvPr>
            <p:ph type="sldNum" sz="quarter" idx="34"/>
          </p:nvPr>
        </p:nvSpPr>
        <p:spPr/>
        <p:txBody>
          <a:bodyPr/>
          <a:lstStyle>
            <a:lvl1pPr>
              <a:defRPr/>
            </a:lvl1pPr>
          </a:lstStyle>
          <a:p>
            <a:pPr>
              <a:defRPr/>
            </a:pPr>
            <a:fld id="{31894B58-D394-4D10-B189-07B75DD1BC86}" type="slidenum">
              <a:rPr lang="en-GB">
                <a:solidFill>
                  <a:srgbClr val="002244"/>
                </a:solidFill>
              </a:rPr>
              <a:pPr>
                <a:defRPr/>
              </a:pPr>
              <a:t>‹#›</a:t>
            </a:fld>
            <a:endParaRPr lang="en-GB" dirty="0">
              <a:solidFill>
                <a:srgbClr val="002244"/>
              </a:solidFill>
            </a:endParaRPr>
          </a:p>
        </p:txBody>
      </p:sp>
      <p:sp>
        <p:nvSpPr>
          <p:cNvPr id="19" name="Date Placeholder 3"/>
          <p:cNvSpPr>
            <a:spLocks noGrp="1"/>
          </p:cNvSpPr>
          <p:nvPr>
            <p:ph type="dt" sz="half" idx="35"/>
          </p:nvPr>
        </p:nvSpPr>
        <p:spPr>
          <a:xfrm rot="5400000">
            <a:off x="-357318" y="751295"/>
            <a:ext cx="1173477" cy="373534"/>
          </a:xfrm>
        </p:spPr>
        <p:txBody>
          <a:bodyPr/>
          <a:lstStyle>
            <a:lvl1pPr algn="l">
              <a:defRPr sz="900">
                <a:solidFill>
                  <a:schemeClr val="tx1">
                    <a:tint val="75000"/>
                  </a:schemeClr>
                </a:solidFill>
              </a:defRPr>
            </a:lvl1pPr>
          </a:lstStyle>
          <a:p>
            <a:pPr>
              <a:defRPr/>
            </a:pPr>
            <a:fld id="{5EDA838A-6A14-42A2-BEBD-E2C3597CFF0D}" type="datetimeFigureOut">
              <a:rPr lang="en-GB">
                <a:solidFill>
                  <a:srgbClr val="002244">
                    <a:tint val="75000"/>
                  </a:srgbClr>
                </a:solidFill>
              </a:rPr>
              <a:pPr>
                <a:defRPr/>
              </a:pPr>
              <a:t>29/04/2015</a:t>
            </a:fld>
            <a:endParaRPr lang="en-GB" dirty="0">
              <a:solidFill>
                <a:srgbClr val="002244">
                  <a:tint val="75000"/>
                </a:srgbClr>
              </a:solidFill>
            </a:endParaRPr>
          </a:p>
        </p:txBody>
      </p:sp>
      <p:sp>
        <p:nvSpPr>
          <p:cNvPr id="20" name="Footer Placeholder 4"/>
          <p:cNvSpPr>
            <a:spLocks noGrp="1"/>
          </p:cNvSpPr>
          <p:nvPr>
            <p:ph type="ftr" sz="quarter" idx="36"/>
          </p:nvPr>
        </p:nvSpPr>
        <p:spPr>
          <a:xfrm>
            <a:off x="5830952" y="6342541"/>
            <a:ext cx="3738280" cy="364281"/>
          </a:xfrm>
        </p:spPr>
        <p:txBody>
          <a:bodyPr/>
          <a:lstStyle>
            <a:lvl1pPr algn="r">
              <a:defRPr sz="1100">
                <a:solidFill>
                  <a:schemeClr val="tx1">
                    <a:tint val="75000"/>
                  </a:schemeClr>
                </a:solidFill>
              </a:defRPr>
            </a:lvl1pPr>
          </a:lstStyle>
          <a:p>
            <a:pPr>
              <a:defRPr/>
            </a:pPr>
            <a:endParaRPr lang="en-GB">
              <a:solidFill>
                <a:srgbClr val="002244">
                  <a:tint val="75000"/>
                </a:srgbClr>
              </a:solidFill>
            </a:endParaRPr>
          </a:p>
        </p:txBody>
      </p:sp>
    </p:spTree>
    <p:extLst>
      <p:ext uri="{BB962C8B-B14F-4D97-AF65-F5344CB8AC3E}">
        <p14:creationId xmlns:p14="http://schemas.microsoft.com/office/powerpoint/2010/main" val="54067668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5. AGENDA SLIDE">
    <p:spTree>
      <p:nvGrpSpPr>
        <p:cNvPr id="1" name=""/>
        <p:cNvGrpSpPr/>
        <p:nvPr/>
      </p:nvGrpSpPr>
      <p:grpSpPr>
        <a:xfrm>
          <a:off x="0" y="0"/>
          <a:ext cx="0" cy="0"/>
          <a:chOff x="0" y="0"/>
          <a:chExt cx="0" cy="0"/>
        </a:xfrm>
      </p:grpSpPr>
      <p:cxnSp>
        <p:nvCxnSpPr>
          <p:cNvPr id="16" name="Straight Connector 15"/>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1"/>
          </p:nvPr>
        </p:nvSpPr>
        <p:spPr>
          <a:xfrm>
            <a:off x="601866" y="1659467"/>
            <a:ext cx="717656" cy="699766"/>
          </a:xfrm>
          <a:solidFill>
            <a:srgbClr val="2B3E65"/>
          </a:solidFill>
        </p:spPr>
        <p:txBody>
          <a:bodyPr anchor="ctr"/>
          <a:lstStyle>
            <a:lvl1pPr algn="ctr">
              <a:buFontTx/>
              <a:buNone/>
              <a:defRPr sz="2200" b="0">
                <a:solidFill>
                  <a:schemeClr val="bg1"/>
                </a:solidFill>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17" name="Text Placeholder 16"/>
          <p:cNvSpPr>
            <a:spLocks noGrp="1"/>
          </p:cNvSpPr>
          <p:nvPr>
            <p:ph type="body" sz="quarter" idx="12"/>
          </p:nvPr>
        </p:nvSpPr>
        <p:spPr>
          <a:xfrm>
            <a:off x="1384229" y="1659467"/>
            <a:ext cx="7200086" cy="699766"/>
          </a:xfrm>
          <a:solidFill>
            <a:srgbClr val="A1A7C0"/>
          </a:solidFill>
        </p:spPr>
        <p:txBody>
          <a:bodyPr anchor="ctr"/>
          <a:lstStyle>
            <a:lvl1pPr>
              <a:buFontTx/>
              <a:buNone/>
              <a:defRPr sz="1700">
                <a:solidFill>
                  <a:schemeClr val="tx1"/>
                </a:solidFill>
              </a:defRPr>
            </a:lvl1pPr>
          </a:lstStyle>
          <a:p>
            <a:pPr lvl="0"/>
            <a:r>
              <a:rPr lang="en-US" smtClean="0"/>
              <a:t>Click to edit Master text styles</a:t>
            </a:r>
          </a:p>
        </p:txBody>
      </p:sp>
      <p:sp>
        <p:nvSpPr>
          <p:cNvPr id="18" name="Text Placeholder 14"/>
          <p:cNvSpPr>
            <a:spLocks noGrp="1"/>
          </p:cNvSpPr>
          <p:nvPr>
            <p:ph type="body" sz="quarter" idx="13"/>
          </p:nvPr>
        </p:nvSpPr>
        <p:spPr>
          <a:xfrm>
            <a:off x="601866" y="2431340"/>
            <a:ext cx="717656" cy="699766"/>
          </a:xfrm>
          <a:solidFill>
            <a:srgbClr val="2B3E65"/>
          </a:solidFill>
        </p:spPr>
        <p:txBody>
          <a:bodyPr anchor="ctr"/>
          <a:lstStyle>
            <a:lvl1pPr algn="ctr">
              <a:buFontTx/>
              <a:buNone/>
              <a:defRPr sz="2200" b="0">
                <a:solidFill>
                  <a:schemeClr val="bg1"/>
                </a:solidFill>
              </a:defRPr>
            </a:lvl1pPr>
          </a:lstStyle>
          <a:p>
            <a:pPr lvl="0"/>
            <a:r>
              <a:rPr lang="en-US" smtClean="0"/>
              <a:t>Click to edit Master text styles</a:t>
            </a:r>
          </a:p>
        </p:txBody>
      </p:sp>
      <p:sp>
        <p:nvSpPr>
          <p:cNvPr id="19" name="Text Placeholder 16"/>
          <p:cNvSpPr>
            <a:spLocks noGrp="1"/>
          </p:cNvSpPr>
          <p:nvPr>
            <p:ph type="body" sz="quarter" idx="14"/>
          </p:nvPr>
        </p:nvSpPr>
        <p:spPr>
          <a:xfrm>
            <a:off x="1384229" y="2431340"/>
            <a:ext cx="7200086" cy="699766"/>
          </a:xfrm>
          <a:solidFill>
            <a:srgbClr val="A1A7C0"/>
          </a:solidFill>
        </p:spPr>
        <p:txBody>
          <a:bodyPr anchor="ctr"/>
          <a:lstStyle>
            <a:lvl1pPr>
              <a:buFontTx/>
              <a:buNone/>
              <a:defRPr sz="1700">
                <a:solidFill>
                  <a:schemeClr val="tx1"/>
                </a:solidFill>
              </a:defRPr>
            </a:lvl1pPr>
          </a:lstStyle>
          <a:p>
            <a:pPr lvl="0"/>
            <a:r>
              <a:rPr lang="en-US" smtClean="0"/>
              <a:t>Click to edit Master text styles</a:t>
            </a:r>
          </a:p>
        </p:txBody>
      </p:sp>
      <p:sp>
        <p:nvSpPr>
          <p:cNvPr id="20" name="Text Placeholder 14"/>
          <p:cNvSpPr>
            <a:spLocks noGrp="1"/>
          </p:cNvSpPr>
          <p:nvPr>
            <p:ph type="body" sz="quarter" idx="15"/>
          </p:nvPr>
        </p:nvSpPr>
        <p:spPr>
          <a:xfrm>
            <a:off x="601866" y="3203213"/>
            <a:ext cx="717656" cy="699766"/>
          </a:xfrm>
          <a:solidFill>
            <a:srgbClr val="2B3E65"/>
          </a:solidFill>
        </p:spPr>
        <p:txBody>
          <a:bodyPr anchor="ctr"/>
          <a:lstStyle>
            <a:lvl1pPr algn="ctr">
              <a:buFontTx/>
              <a:buNone/>
              <a:defRPr sz="2200" b="0">
                <a:solidFill>
                  <a:schemeClr val="bg1"/>
                </a:solidFill>
              </a:defRPr>
            </a:lvl1pPr>
          </a:lstStyle>
          <a:p>
            <a:pPr lvl="0"/>
            <a:r>
              <a:rPr lang="en-US" smtClean="0"/>
              <a:t>Click to edit Master text styles</a:t>
            </a:r>
          </a:p>
        </p:txBody>
      </p:sp>
      <p:sp>
        <p:nvSpPr>
          <p:cNvPr id="21" name="Text Placeholder 16"/>
          <p:cNvSpPr>
            <a:spLocks noGrp="1"/>
          </p:cNvSpPr>
          <p:nvPr>
            <p:ph type="body" sz="quarter" idx="16"/>
          </p:nvPr>
        </p:nvSpPr>
        <p:spPr>
          <a:xfrm>
            <a:off x="1384229" y="3203213"/>
            <a:ext cx="7200086" cy="699766"/>
          </a:xfrm>
          <a:solidFill>
            <a:srgbClr val="A1A7C0"/>
          </a:solidFill>
        </p:spPr>
        <p:txBody>
          <a:bodyPr anchor="ctr"/>
          <a:lstStyle>
            <a:lvl1pPr>
              <a:buFontTx/>
              <a:buNone/>
              <a:defRPr sz="1700">
                <a:solidFill>
                  <a:schemeClr val="tx1"/>
                </a:solidFill>
              </a:defRPr>
            </a:lvl1pPr>
          </a:lstStyle>
          <a:p>
            <a:pPr lvl="0"/>
            <a:r>
              <a:rPr lang="en-US" smtClean="0"/>
              <a:t>Click to edit Master text styles</a:t>
            </a:r>
          </a:p>
        </p:txBody>
      </p:sp>
      <p:sp>
        <p:nvSpPr>
          <p:cNvPr id="22" name="Text Placeholder 14"/>
          <p:cNvSpPr>
            <a:spLocks noGrp="1"/>
          </p:cNvSpPr>
          <p:nvPr>
            <p:ph type="body" sz="quarter" idx="17"/>
          </p:nvPr>
        </p:nvSpPr>
        <p:spPr>
          <a:xfrm>
            <a:off x="601866" y="3975086"/>
            <a:ext cx="717656" cy="699766"/>
          </a:xfrm>
          <a:solidFill>
            <a:srgbClr val="2B3E65"/>
          </a:solidFill>
        </p:spPr>
        <p:txBody>
          <a:bodyPr anchor="ctr"/>
          <a:lstStyle>
            <a:lvl1pPr algn="ctr">
              <a:buFontTx/>
              <a:buNone/>
              <a:defRPr sz="2200" b="0">
                <a:solidFill>
                  <a:schemeClr val="bg1"/>
                </a:solidFill>
              </a:defRPr>
            </a:lvl1pPr>
          </a:lstStyle>
          <a:p>
            <a:pPr lvl="0"/>
            <a:r>
              <a:rPr lang="en-US" smtClean="0"/>
              <a:t>Click to edit Master text styles</a:t>
            </a:r>
          </a:p>
        </p:txBody>
      </p:sp>
      <p:sp>
        <p:nvSpPr>
          <p:cNvPr id="23" name="Text Placeholder 16"/>
          <p:cNvSpPr>
            <a:spLocks noGrp="1"/>
          </p:cNvSpPr>
          <p:nvPr>
            <p:ph type="body" sz="quarter" idx="18"/>
          </p:nvPr>
        </p:nvSpPr>
        <p:spPr>
          <a:xfrm>
            <a:off x="1384229" y="3975086"/>
            <a:ext cx="7200086" cy="699766"/>
          </a:xfrm>
          <a:solidFill>
            <a:srgbClr val="A1A7C0"/>
          </a:solidFill>
        </p:spPr>
        <p:txBody>
          <a:bodyPr anchor="ctr"/>
          <a:lstStyle>
            <a:lvl1pPr>
              <a:buFontTx/>
              <a:buNone/>
              <a:defRPr sz="1700">
                <a:solidFill>
                  <a:schemeClr val="tx1"/>
                </a:solidFill>
              </a:defRPr>
            </a:lvl1pPr>
          </a:lstStyle>
          <a:p>
            <a:pPr lvl="0"/>
            <a:r>
              <a:rPr lang="en-US" smtClean="0"/>
              <a:t>Click to edit Master text styles</a:t>
            </a:r>
          </a:p>
        </p:txBody>
      </p:sp>
      <p:sp>
        <p:nvSpPr>
          <p:cNvPr id="24" name="Text Placeholder 14"/>
          <p:cNvSpPr>
            <a:spLocks noGrp="1"/>
          </p:cNvSpPr>
          <p:nvPr>
            <p:ph type="body" sz="quarter" idx="19"/>
          </p:nvPr>
        </p:nvSpPr>
        <p:spPr>
          <a:xfrm>
            <a:off x="601866" y="4746959"/>
            <a:ext cx="717656" cy="699766"/>
          </a:xfrm>
          <a:solidFill>
            <a:srgbClr val="2B3E65"/>
          </a:solidFill>
        </p:spPr>
        <p:txBody>
          <a:bodyPr anchor="ctr"/>
          <a:lstStyle>
            <a:lvl1pPr algn="ctr">
              <a:buFontTx/>
              <a:buNone/>
              <a:defRPr sz="2200" b="0">
                <a:solidFill>
                  <a:schemeClr val="bg1"/>
                </a:solidFill>
              </a:defRPr>
            </a:lvl1pPr>
          </a:lstStyle>
          <a:p>
            <a:pPr lvl="0"/>
            <a:r>
              <a:rPr lang="en-US" smtClean="0"/>
              <a:t>Click to edit Master text styles</a:t>
            </a:r>
          </a:p>
        </p:txBody>
      </p:sp>
      <p:sp>
        <p:nvSpPr>
          <p:cNvPr id="25" name="Text Placeholder 16"/>
          <p:cNvSpPr>
            <a:spLocks noGrp="1"/>
          </p:cNvSpPr>
          <p:nvPr>
            <p:ph type="body" sz="quarter" idx="20"/>
          </p:nvPr>
        </p:nvSpPr>
        <p:spPr>
          <a:xfrm>
            <a:off x="1384229" y="4746959"/>
            <a:ext cx="7200086" cy="699766"/>
          </a:xfrm>
          <a:solidFill>
            <a:srgbClr val="A1A7C0"/>
          </a:solidFill>
        </p:spPr>
        <p:txBody>
          <a:bodyPr anchor="ctr"/>
          <a:lstStyle>
            <a:lvl1pPr>
              <a:buFontTx/>
              <a:buNone/>
              <a:defRPr sz="1700">
                <a:solidFill>
                  <a:schemeClr val="tx1"/>
                </a:solidFill>
              </a:defRPr>
            </a:lvl1pPr>
          </a:lstStyle>
          <a:p>
            <a:pPr lvl="0"/>
            <a:r>
              <a:rPr lang="en-US" smtClean="0"/>
              <a:t>Click to edit Master text styles</a:t>
            </a:r>
          </a:p>
        </p:txBody>
      </p:sp>
      <p:sp>
        <p:nvSpPr>
          <p:cNvPr id="26" name="Text Placeholder 14"/>
          <p:cNvSpPr>
            <a:spLocks noGrp="1"/>
          </p:cNvSpPr>
          <p:nvPr>
            <p:ph type="body" sz="quarter" idx="21"/>
          </p:nvPr>
        </p:nvSpPr>
        <p:spPr>
          <a:xfrm>
            <a:off x="601866" y="5518832"/>
            <a:ext cx="717656" cy="699766"/>
          </a:xfrm>
          <a:solidFill>
            <a:srgbClr val="2B3E65"/>
          </a:solidFill>
        </p:spPr>
        <p:txBody>
          <a:bodyPr anchor="ctr"/>
          <a:lstStyle>
            <a:lvl1pPr algn="ctr">
              <a:buFontTx/>
              <a:buNone/>
              <a:defRPr sz="2200" b="0">
                <a:solidFill>
                  <a:schemeClr val="bg1"/>
                </a:solidFill>
              </a:defRPr>
            </a:lvl1pPr>
          </a:lstStyle>
          <a:p>
            <a:pPr lvl="0"/>
            <a:r>
              <a:rPr lang="en-US" smtClean="0"/>
              <a:t>Click to edit Master text styles</a:t>
            </a:r>
          </a:p>
        </p:txBody>
      </p:sp>
      <p:sp>
        <p:nvSpPr>
          <p:cNvPr id="27" name="Text Placeholder 16"/>
          <p:cNvSpPr>
            <a:spLocks noGrp="1"/>
          </p:cNvSpPr>
          <p:nvPr>
            <p:ph type="body" sz="quarter" idx="22"/>
          </p:nvPr>
        </p:nvSpPr>
        <p:spPr>
          <a:xfrm>
            <a:off x="1384229" y="5518832"/>
            <a:ext cx="7200086" cy="699766"/>
          </a:xfrm>
          <a:solidFill>
            <a:srgbClr val="A1A7C0"/>
          </a:solidFill>
        </p:spPr>
        <p:txBody>
          <a:bodyPr anchor="ctr"/>
          <a:lstStyle>
            <a:lvl1pPr>
              <a:buFontTx/>
              <a:buNone/>
              <a:defRPr sz="1700">
                <a:solidFill>
                  <a:schemeClr val="tx1"/>
                </a:solidFill>
              </a:defRPr>
            </a:lvl1pPr>
          </a:lstStyle>
          <a:p>
            <a:pPr lvl="0"/>
            <a:r>
              <a:rPr lang="en-US" smtClean="0"/>
              <a:t>Click to edit Master text styles</a:t>
            </a:r>
          </a:p>
        </p:txBody>
      </p:sp>
      <p:sp>
        <p:nvSpPr>
          <p:cNvPr id="29" name="Text Placeholder 8"/>
          <p:cNvSpPr>
            <a:spLocks noGrp="1"/>
          </p:cNvSpPr>
          <p:nvPr>
            <p:ph type="body" sz="quarter" idx="23"/>
          </p:nvPr>
        </p:nvSpPr>
        <p:spPr>
          <a:xfrm>
            <a:off x="498538" y="6254709"/>
            <a:ext cx="3966522" cy="388759"/>
          </a:xfrm>
        </p:spPr>
        <p:txBody>
          <a:bodyPr anchor="b"/>
          <a:lstStyle>
            <a:lvl1pPr marL="0" indent="0">
              <a:buFontTx/>
              <a:buNone/>
              <a:defRPr sz="900"/>
            </a:lvl1pPr>
          </a:lstStyle>
          <a:p>
            <a:pPr lvl="0"/>
            <a:r>
              <a:rPr lang="en-US" smtClean="0"/>
              <a:t>Click to edit Master text styles</a:t>
            </a:r>
          </a:p>
        </p:txBody>
      </p:sp>
      <p:sp>
        <p:nvSpPr>
          <p:cNvPr id="28" name="Slide Number Placeholder 2"/>
          <p:cNvSpPr>
            <a:spLocks noGrp="1"/>
          </p:cNvSpPr>
          <p:nvPr>
            <p:ph type="sldNum" sz="quarter" idx="24"/>
          </p:nvPr>
        </p:nvSpPr>
        <p:spPr/>
        <p:txBody>
          <a:bodyPr/>
          <a:lstStyle>
            <a:lvl1pPr>
              <a:defRPr/>
            </a:lvl1pPr>
          </a:lstStyle>
          <a:p>
            <a:pPr>
              <a:defRPr/>
            </a:pPr>
            <a:fld id="{FF558162-585B-43FB-A201-15B5169DFB1C}" type="slidenum">
              <a:rPr lang="en-GB">
                <a:solidFill>
                  <a:srgbClr val="002244"/>
                </a:solidFill>
              </a:rPr>
              <a:pPr>
                <a:defRPr/>
              </a:pPr>
              <a:t>‹#›</a:t>
            </a:fld>
            <a:endParaRPr lang="en-GB" dirty="0">
              <a:solidFill>
                <a:srgbClr val="002244"/>
              </a:solidFill>
            </a:endParaRPr>
          </a:p>
        </p:txBody>
      </p:sp>
      <p:sp>
        <p:nvSpPr>
          <p:cNvPr id="30" name="Footer Placeholder 4"/>
          <p:cNvSpPr>
            <a:spLocks noGrp="1"/>
          </p:cNvSpPr>
          <p:nvPr>
            <p:ph type="ftr" sz="quarter" idx="25"/>
          </p:nvPr>
        </p:nvSpPr>
        <p:spPr>
          <a:xfrm>
            <a:off x="5830952" y="6342541"/>
            <a:ext cx="3738280" cy="364281"/>
          </a:xfrm>
        </p:spPr>
        <p:txBody>
          <a:bodyPr/>
          <a:lstStyle>
            <a:lvl1pPr algn="r">
              <a:defRPr sz="1100">
                <a:solidFill>
                  <a:schemeClr val="tx1">
                    <a:tint val="75000"/>
                  </a:schemeClr>
                </a:solidFill>
              </a:defRPr>
            </a:lvl1pPr>
          </a:lstStyle>
          <a:p>
            <a:pPr>
              <a:defRPr/>
            </a:pPr>
            <a:endParaRPr lang="en-GB">
              <a:solidFill>
                <a:srgbClr val="002244">
                  <a:tint val="75000"/>
                </a:srgbClr>
              </a:solidFill>
            </a:endParaRPr>
          </a:p>
        </p:txBody>
      </p:sp>
    </p:spTree>
    <p:extLst>
      <p:ext uri="{BB962C8B-B14F-4D97-AF65-F5344CB8AC3E}">
        <p14:creationId xmlns:p14="http://schemas.microsoft.com/office/powerpoint/2010/main" val="388792450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6. CONTENT AND PICTURE">
    <p:spTree>
      <p:nvGrpSpPr>
        <p:cNvPr id="1" name=""/>
        <p:cNvGrpSpPr/>
        <p:nvPr/>
      </p:nvGrpSpPr>
      <p:grpSpPr>
        <a:xfrm>
          <a:off x="0" y="0"/>
          <a:ext cx="0" cy="0"/>
          <a:chOff x="0" y="0"/>
          <a:chExt cx="0" cy="0"/>
        </a:xfrm>
      </p:grpSpPr>
      <p:cxnSp>
        <p:nvCxnSpPr>
          <p:cNvPr id="6" name="Straight Connector 5"/>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07" y="1716303"/>
            <a:ext cx="5038295" cy="3824239"/>
          </a:xfrm>
          <a:solidFill>
            <a:srgbClr val="A1A7C0"/>
          </a:solidFill>
        </p:spPr>
        <p:txBody>
          <a:bodyPr tIns="99152"/>
          <a:lstStyle>
            <a:lvl1pPr>
              <a:buClr>
                <a:schemeClr val="tx1"/>
              </a:buClr>
              <a:defRPr>
                <a:solidFill>
                  <a:schemeClr val="tx1"/>
                </a:solidFill>
              </a:defRPr>
            </a:lvl1pPr>
            <a:lvl2pPr>
              <a:buClr>
                <a:srgbClr val="606B8D"/>
              </a:buClr>
              <a:defRPr>
                <a:solidFill>
                  <a:schemeClr val="tx1"/>
                </a:solidFill>
              </a:defRPr>
            </a:lvl2pPr>
            <a:lvl3pPr>
              <a:defRPr>
                <a:solidFill>
                  <a:schemeClr val="tx1"/>
                </a:solidFill>
              </a:defRPr>
            </a:lvl3pPr>
            <a:lvl4pPr>
              <a:buClr>
                <a:srgbClr val="606B8D"/>
              </a:buClr>
              <a:defRPr>
                <a:solidFill>
                  <a:schemeClr val="tx1"/>
                </a:solidFill>
              </a:defRPr>
            </a:lvl4pPr>
            <a:lvl5pPr>
              <a:buClr>
                <a:srgbClr val="606B8D"/>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ext Placeholder 8"/>
          <p:cNvSpPr>
            <a:spLocks noGrp="1"/>
          </p:cNvSpPr>
          <p:nvPr>
            <p:ph type="body" sz="quarter" idx="23"/>
          </p:nvPr>
        </p:nvSpPr>
        <p:spPr>
          <a:xfrm>
            <a:off x="498541" y="6254709"/>
            <a:ext cx="4038307" cy="388759"/>
          </a:xfrm>
        </p:spPr>
        <p:txBody>
          <a:bodyPr anchor="b"/>
          <a:lstStyle>
            <a:lvl1pPr marL="0" indent="0">
              <a:buFontTx/>
              <a:buNone/>
              <a:defRPr sz="900"/>
            </a:lvl1pPr>
          </a:lstStyle>
          <a:p>
            <a:pPr lvl="0"/>
            <a:r>
              <a:rPr lang="en-US" smtClean="0"/>
              <a:t>Click to edit Master text styles</a:t>
            </a:r>
          </a:p>
        </p:txBody>
      </p:sp>
      <p:sp>
        <p:nvSpPr>
          <p:cNvPr id="9" name="Picture Placeholder 8"/>
          <p:cNvSpPr>
            <a:spLocks noGrp="1"/>
          </p:cNvSpPr>
          <p:nvPr>
            <p:ph type="pic" sz="quarter" idx="24"/>
          </p:nvPr>
        </p:nvSpPr>
        <p:spPr>
          <a:xfrm>
            <a:off x="5671056" y="1716300"/>
            <a:ext cx="3806998" cy="3823513"/>
          </a:xfrm>
        </p:spPr>
        <p:txBody>
          <a:bodyPr rtlCol="0">
            <a:noAutofit/>
          </a:bodyPr>
          <a:lstStyle/>
          <a:p>
            <a:pPr lvl="0"/>
            <a:r>
              <a:rPr lang="en-US" noProof="0" smtClean="0"/>
              <a:t>Click icon to add picture</a:t>
            </a:r>
            <a:endParaRPr lang="en-GB" noProof="0"/>
          </a:p>
        </p:txBody>
      </p:sp>
      <p:sp>
        <p:nvSpPr>
          <p:cNvPr id="8" name="Date Placeholder 3"/>
          <p:cNvSpPr>
            <a:spLocks noGrp="1"/>
          </p:cNvSpPr>
          <p:nvPr>
            <p:ph type="dt" sz="half" idx="25"/>
          </p:nvPr>
        </p:nvSpPr>
        <p:spPr/>
        <p:txBody>
          <a:bodyPr/>
          <a:lstStyle>
            <a:lvl1pPr>
              <a:defRPr/>
            </a:lvl1pPr>
          </a:lstStyle>
          <a:p>
            <a:pPr>
              <a:defRPr/>
            </a:pPr>
            <a:fld id="{297763D4-EB45-476B-B561-CAE6526EF177}" type="datetimeFigureOut">
              <a:rPr lang="en-GB">
                <a:solidFill>
                  <a:srgbClr val="002244"/>
                </a:solidFill>
              </a:rPr>
              <a:pPr>
                <a:defRPr/>
              </a:pPr>
              <a:t>29/04/2015</a:t>
            </a:fld>
            <a:endParaRPr lang="en-GB">
              <a:solidFill>
                <a:srgbClr val="002244"/>
              </a:solidFill>
            </a:endParaRPr>
          </a:p>
        </p:txBody>
      </p:sp>
      <p:sp>
        <p:nvSpPr>
          <p:cNvPr id="10" name="Footer Placeholder 4"/>
          <p:cNvSpPr>
            <a:spLocks noGrp="1"/>
          </p:cNvSpPr>
          <p:nvPr>
            <p:ph type="ftr" sz="quarter" idx="26"/>
          </p:nvPr>
        </p:nvSpPr>
        <p:spPr/>
        <p:txBody>
          <a:bodyPr/>
          <a:lstStyle>
            <a:lvl1pPr>
              <a:defRPr/>
            </a:lvl1pPr>
          </a:lstStyle>
          <a:p>
            <a:pPr>
              <a:defRPr/>
            </a:pPr>
            <a:endParaRPr lang="en-GB">
              <a:solidFill>
                <a:srgbClr val="002244"/>
              </a:solidFill>
            </a:endParaRPr>
          </a:p>
        </p:txBody>
      </p:sp>
      <p:sp>
        <p:nvSpPr>
          <p:cNvPr id="11" name="Slide Number Placeholder 5"/>
          <p:cNvSpPr>
            <a:spLocks noGrp="1"/>
          </p:cNvSpPr>
          <p:nvPr>
            <p:ph type="sldNum" sz="quarter" idx="27"/>
          </p:nvPr>
        </p:nvSpPr>
        <p:spPr/>
        <p:txBody>
          <a:bodyPr/>
          <a:lstStyle>
            <a:lvl1pPr>
              <a:defRPr/>
            </a:lvl1pPr>
          </a:lstStyle>
          <a:p>
            <a:pPr>
              <a:defRPr/>
            </a:pPr>
            <a:fld id="{7625178A-5572-48DD-AB2D-B4082A790351}"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16011555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7. PRESENTATION OBJECTIVES">
    <p:spTree>
      <p:nvGrpSpPr>
        <p:cNvPr id="1" name=""/>
        <p:cNvGrpSpPr/>
        <p:nvPr/>
      </p:nvGrpSpPr>
      <p:grpSpPr>
        <a:xfrm>
          <a:off x="0" y="0"/>
          <a:ext cx="0" cy="0"/>
          <a:chOff x="0" y="0"/>
          <a:chExt cx="0" cy="0"/>
        </a:xfrm>
      </p:grpSpPr>
      <p:sp>
        <p:nvSpPr>
          <p:cNvPr id="13" name="Rectangle 12"/>
          <p:cNvSpPr/>
          <p:nvPr userDrawn="1"/>
        </p:nvSpPr>
        <p:spPr>
          <a:xfrm>
            <a:off x="122061" y="1"/>
            <a:ext cx="3077978" cy="67428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pic>
        <p:nvPicPr>
          <p:cNvPr id="19" name="Picture 9" descr="logo.e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460" y="414678"/>
            <a:ext cx="875011" cy="85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userDrawn="1"/>
        </p:nvCxnSpPr>
        <p:spPr>
          <a:xfrm flipV="1">
            <a:off x="630897" y="2544213"/>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630897" y="3485874"/>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897" y="4441934"/>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897" y="5392234"/>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4" name="Frame 23"/>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sp>
        <p:nvSpPr>
          <p:cNvPr id="2" name="Title 1"/>
          <p:cNvSpPr>
            <a:spLocks noGrp="1"/>
          </p:cNvSpPr>
          <p:nvPr>
            <p:ph type="title"/>
          </p:nvPr>
        </p:nvSpPr>
        <p:spPr>
          <a:xfrm>
            <a:off x="122061" y="120949"/>
            <a:ext cx="3079572" cy="1439360"/>
          </a:xfrm>
          <a:noFill/>
        </p:spPr>
        <p:txBody>
          <a:bodyPr lIns="462706" tIns="495757" anchor="t"/>
          <a:lstStyle>
            <a:lvl1pPr>
              <a:defRPr>
                <a:solidFill>
                  <a:schemeClr val="bg1"/>
                </a:solidFill>
              </a:defRPr>
            </a:lvl1pPr>
          </a:lstStyle>
          <a:p>
            <a:r>
              <a:rPr lang="en-US" smtClean="0"/>
              <a:t>Click to edit Master title style</a:t>
            </a:r>
            <a:endParaRPr lang="en-GB" dirty="0"/>
          </a:p>
        </p:txBody>
      </p:sp>
      <p:sp>
        <p:nvSpPr>
          <p:cNvPr id="8" name="Text Placeholder 7"/>
          <p:cNvSpPr>
            <a:spLocks noGrp="1"/>
          </p:cNvSpPr>
          <p:nvPr>
            <p:ph type="body" sz="quarter" idx="25"/>
          </p:nvPr>
        </p:nvSpPr>
        <p:spPr>
          <a:xfrm>
            <a:off x="617655" y="165804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9" name="Text Placeholder 7"/>
          <p:cNvSpPr>
            <a:spLocks noGrp="1"/>
          </p:cNvSpPr>
          <p:nvPr>
            <p:ph type="body" sz="quarter" idx="26"/>
          </p:nvPr>
        </p:nvSpPr>
        <p:spPr>
          <a:xfrm>
            <a:off x="617655" y="261039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10" name="Text Placeholder 7"/>
          <p:cNvSpPr>
            <a:spLocks noGrp="1"/>
          </p:cNvSpPr>
          <p:nvPr>
            <p:ph type="body" sz="quarter" idx="27"/>
          </p:nvPr>
        </p:nvSpPr>
        <p:spPr>
          <a:xfrm>
            <a:off x="617655" y="356274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11" name="Text Placeholder 7"/>
          <p:cNvSpPr>
            <a:spLocks noGrp="1"/>
          </p:cNvSpPr>
          <p:nvPr>
            <p:ph type="body" sz="quarter" idx="28"/>
          </p:nvPr>
        </p:nvSpPr>
        <p:spPr>
          <a:xfrm>
            <a:off x="617655" y="451509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12" name="Text Placeholder 7"/>
          <p:cNvSpPr>
            <a:spLocks noGrp="1"/>
          </p:cNvSpPr>
          <p:nvPr>
            <p:ph type="body" sz="quarter" idx="29"/>
          </p:nvPr>
        </p:nvSpPr>
        <p:spPr>
          <a:xfrm>
            <a:off x="617655" y="546744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14" name="Text Placeholder 13"/>
          <p:cNvSpPr>
            <a:spLocks noGrp="1"/>
          </p:cNvSpPr>
          <p:nvPr>
            <p:ph type="body" sz="quarter" idx="30"/>
          </p:nvPr>
        </p:nvSpPr>
        <p:spPr>
          <a:xfrm>
            <a:off x="1033718"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18" y="26103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18"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18"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18" y="54674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25" name="Date Placeholder 2"/>
          <p:cNvSpPr>
            <a:spLocks noGrp="1"/>
          </p:cNvSpPr>
          <p:nvPr>
            <p:ph type="dt" sz="half" idx="35"/>
          </p:nvPr>
        </p:nvSpPr>
        <p:spPr/>
        <p:txBody>
          <a:bodyPr/>
          <a:lstStyle>
            <a:lvl1pPr>
              <a:defRPr/>
            </a:lvl1pPr>
          </a:lstStyle>
          <a:p>
            <a:pPr>
              <a:defRPr/>
            </a:pPr>
            <a:fld id="{F064F11F-85AA-4BB8-A556-1B784194934F}" type="datetimeFigureOut">
              <a:rPr lang="en-GB">
                <a:solidFill>
                  <a:srgbClr val="002244"/>
                </a:solidFill>
              </a:rPr>
              <a:pPr>
                <a:defRPr/>
              </a:pPr>
              <a:t>29/04/2015</a:t>
            </a:fld>
            <a:endParaRPr lang="en-GB">
              <a:solidFill>
                <a:srgbClr val="002244"/>
              </a:solidFill>
            </a:endParaRPr>
          </a:p>
        </p:txBody>
      </p:sp>
      <p:sp>
        <p:nvSpPr>
          <p:cNvPr id="26" name="Footer Placeholder 3"/>
          <p:cNvSpPr>
            <a:spLocks noGrp="1"/>
          </p:cNvSpPr>
          <p:nvPr>
            <p:ph type="ftr" sz="quarter" idx="36"/>
          </p:nvPr>
        </p:nvSpPr>
        <p:spPr/>
        <p:txBody>
          <a:bodyPr/>
          <a:lstStyle>
            <a:lvl1pPr>
              <a:defRPr/>
            </a:lvl1pPr>
          </a:lstStyle>
          <a:p>
            <a:pPr>
              <a:defRPr/>
            </a:pPr>
            <a:endParaRPr lang="en-GB">
              <a:solidFill>
                <a:srgbClr val="002244"/>
              </a:solidFill>
            </a:endParaRPr>
          </a:p>
        </p:txBody>
      </p:sp>
      <p:sp>
        <p:nvSpPr>
          <p:cNvPr id="27" name="Slide Number Placeholder 4"/>
          <p:cNvSpPr>
            <a:spLocks noGrp="1"/>
          </p:cNvSpPr>
          <p:nvPr>
            <p:ph type="sldNum" sz="quarter" idx="37"/>
          </p:nvPr>
        </p:nvSpPr>
        <p:spPr/>
        <p:txBody>
          <a:bodyPr/>
          <a:lstStyle>
            <a:lvl1pPr>
              <a:defRPr/>
            </a:lvl1pPr>
          </a:lstStyle>
          <a:p>
            <a:pPr>
              <a:defRPr/>
            </a:pPr>
            <a:fld id="{2D87D354-7E41-4E3F-B4ED-A90DCCE85B02}"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52660731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_7. PRESENTATION OBJECTIVES">
    <p:spTree>
      <p:nvGrpSpPr>
        <p:cNvPr id="1" name=""/>
        <p:cNvGrpSpPr/>
        <p:nvPr/>
      </p:nvGrpSpPr>
      <p:grpSpPr>
        <a:xfrm>
          <a:off x="0" y="0"/>
          <a:ext cx="0" cy="0"/>
          <a:chOff x="0" y="0"/>
          <a:chExt cx="0" cy="0"/>
        </a:xfrm>
      </p:grpSpPr>
      <p:sp>
        <p:nvSpPr>
          <p:cNvPr id="13" name="Rectangle 12"/>
          <p:cNvSpPr/>
          <p:nvPr userDrawn="1"/>
        </p:nvSpPr>
        <p:spPr>
          <a:xfrm>
            <a:off x="122061" y="1"/>
            <a:ext cx="3077978" cy="6742812"/>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pic>
        <p:nvPicPr>
          <p:cNvPr id="19" name="Picture 9" descr="logo.e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460" y="414678"/>
            <a:ext cx="875011" cy="85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userDrawn="1"/>
        </p:nvCxnSpPr>
        <p:spPr>
          <a:xfrm flipV="1">
            <a:off x="630897" y="2544213"/>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630897" y="3485874"/>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897" y="4441934"/>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897" y="5392234"/>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4" name="Frame 23"/>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sp>
        <p:nvSpPr>
          <p:cNvPr id="2" name="Title 1"/>
          <p:cNvSpPr>
            <a:spLocks noGrp="1"/>
          </p:cNvSpPr>
          <p:nvPr>
            <p:ph type="title"/>
          </p:nvPr>
        </p:nvSpPr>
        <p:spPr>
          <a:xfrm>
            <a:off x="122061" y="120949"/>
            <a:ext cx="3079572" cy="1439360"/>
          </a:xfrm>
          <a:noFill/>
        </p:spPr>
        <p:txBody>
          <a:bodyPr lIns="462706" tIns="495757" anchor="t"/>
          <a:lstStyle>
            <a:lvl1pPr>
              <a:defRPr>
                <a:solidFill>
                  <a:schemeClr val="tx1"/>
                </a:solidFill>
              </a:defRPr>
            </a:lvl1pPr>
          </a:lstStyle>
          <a:p>
            <a:r>
              <a:rPr lang="en-US" smtClean="0"/>
              <a:t>Click to edit Master title style</a:t>
            </a:r>
            <a:endParaRPr lang="en-GB" dirty="0"/>
          </a:p>
        </p:txBody>
      </p:sp>
      <p:sp>
        <p:nvSpPr>
          <p:cNvPr id="8" name="Text Placeholder 7"/>
          <p:cNvSpPr>
            <a:spLocks noGrp="1"/>
          </p:cNvSpPr>
          <p:nvPr>
            <p:ph type="body" sz="quarter" idx="25"/>
          </p:nvPr>
        </p:nvSpPr>
        <p:spPr>
          <a:xfrm>
            <a:off x="617655" y="1658047"/>
            <a:ext cx="333492" cy="816292"/>
          </a:xfrm>
        </p:spPr>
        <p:txBody>
          <a:bodyPr wrap="none" lIns="0" rIns="0" anchor="ctr"/>
          <a:lstStyle>
            <a:lvl1pPr marL="0" indent="0" algn="l">
              <a:buFontTx/>
              <a:buNone/>
              <a:defRPr sz="2200" b="1">
                <a:solidFill>
                  <a:schemeClr val="tx1"/>
                </a:solidFill>
              </a:defRPr>
            </a:lvl1pPr>
          </a:lstStyle>
          <a:p>
            <a:pPr lvl="0"/>
            <a:r>
              <a:rPr lang="en-US" smtClean="0"/>
              <a:t>Click to edit Master text styles</a:t>
            </a:r>
          </a:p>
        </p:txBody>
      </p:sp>
      <p:sp>
        <p:nvSpPr>
          <p:cNvPr id="9" name="Text Placeholder 7"/>
          <p:cNvSpPr>
            <a:spLocks noGrp="1"/>
          </p:cNvSpPr>
          <p:nvPr>
            <p:ph type="body" sz="quarter" idx="26"/>
          </p:nvPr>
        </p:nvSpPr>
        <p:spPr>
          <a:xfrm>
            <a:off x="617655" y="2610397"/>
            <a:ext cx="333492" cy="816292"/>
          </a:xfrm>
        </p:spPr>
        <p:txBody>
          <a:bodyPr wrap="none" lIns="0" rIns="0" anchor="ctr"/>
          <a:lstStyle>
            <a:lvl1pPr marL="0" indent="0" algn="l">
              <a:buFontTx/>
              <a:buNone/>
              <a:defRPr sz="2200" b="1">
                <a:solidFill>
                  <a:schemeClr val="tx1"/>
                </a:solidFill>
              </a:defRPr>
            </a:lvl1pPr>
          </a:lstStyle>
          <a:p>
            <a:pPr lvl="0"/>
            <a:r>
              <a:rPr lang="en-US" smtClean="0"/>
              <a:t>Click to edit Master text styles</a:t>
            </a:r>
          </a:p>
        </p:txBody>
      </p:sp>
      <p:sp>
        <p:nvSpPr>
          <p:cNvPr id="10" name="Text Placeholder 7"/>
          <p:cNvSpPr>
            <a:spLocks noGrp="1"/>
          </p:cNvSpPr>
          <p:nvPr>
            <p:ph type="body" sz="quarter" idx="27"/>
          </p:nvPr>
        </p:nvSpPr>
        <p:spPr>
          <a:xfrm>
            <a:off x="617655" y="3562747"/>
            <a:ext cx="333492" cy="816292"/>
          </a:xfrm>
        </p:spPr>
        <p:txBody>
          <a:bodyPr wrap="none" lIns="0" rIns="0" anchor="ctr"/>
          <a:lstStyle>
            <a:lvl1pPr marL="0" indent="0" algn="l">
              <a:buFontTx/>
              <a:buNone/>
              <a:defRPr sz="2200" b="1">
                <a:solidFill>
                  <a:schemeClr val="tx1"/>
                </a:solidFill>
              </a:defRPr>
            </a:lvl1pPr>
          </a:lstStyle>
          <a:p>
            <a:pPr lvl="0"/>
            <a:r>
              <a:rPr lang="en-US" smtClean="0"/>
              <a:t>Click to edit Master text styles</a:t>
            </a:r>
          </a:p>
        </p:txBody>
      </p:sp>
      <p:sp>
        <p:nvSpPr>
          <p:cNvPr id="11" name="Text Placeholder 7"/>
          <p:cNvSpPr>
            <a:spLocks noGrp="1"/>
          </p:cNvSpPr>
          <p:nvPr>
            <p:ph type="body" sz="quarter" idx="28"/>
          </p:nvPr>
        </p:nvSpPr>
        <p:spPr>
          <a:xfrm>
            <a:off x="617655" y="4515097"/>
            <a:ext cx="333492" cy="816292"/>
          </a:xfrm>
        </p:spPr>
        <p:txBody>
          <a:bodyPr wrap="none" lIns="0" rIns="0" anchor="ctr"/>
          <a:lstStyle>
            <a:lvl1pPr marL="0" indent="0" algn="l">
              <a:buFontTx/>
              <a:buNone/>
              <a:defRPr sz="2200" b="1">
                <a:solidFill>
                  <a:schemeClr val="tx1"/>
                </a:solidFill>
              </a:defRPr>
            </a:lvl1pPr>
          </a:lstStyle>
          <a:p>
            <a:pPr lvl="0"/>
            <a:r>
              <a:rPr lang="en-US" smtClean="0"/>
              <a:t>Click to edit Master text styles</a:t>
            </a:r>
          </a:p>
        </p:txBody>
      </p:sp>
      <p:sp>
        <p:nvSpPr>
          <p:cNvPr id="12" name="Text Placeholder 7"/>
          <p:cNvSpPr>
            <a:spLocks noGrp="1"/>
          </p:cNvSpPr>
          <p:nvPr>
            <p:ph type="body" sz="quarter" idx="29"/>
          </p:nvPr>
        </p:nvSpPr>
        <p:spPr>
          <a:xfrm>
            <a:off x="617655" y="5467447"/>
            <a:ext cx="333492" cy="816292"/>
          </a:xfrm>
        </p:spPr>
        <p:txBody>
          <a:bodyPr wrap="none" lIns="0" rIns="0" anchor="ctr"/>
          <a:lstStyle>
            <a:lvl1pPr marL="0" indent="0" algn="l">
              <a:buFontTx/>
              <a:buNone/>
              <a:defRPr sz="2200" b="1">
                <a:solidFill>
                  <a:schemeClr val="tx1"/>
                </a:solidFill>
              </a:defRPr>
            </a:lvl1pPr>
          </a:lstStyle>
          <a:p>
            <a:pPr lvl="0"/>
            <a:r>
              <a:rPr lang="en-US" smtClean="0"/>
              <a:t>Click to edit Master text styles</a:t>
            </a:r>
          </a:p>
        </p:txBody>
      </p:sp>
      <p:sp>
        <p:nvSpPr>
          <p:cNvPr id="14" name="Text Placeholder 13"/>
          <p:cNvSpPr>
            <a:spLocks noGrp="1"/>
          </p:cNvSpPr>
          <p:nvPr>
            <p:ph type="body" sz="quarter" idx="30"/>
          </p:nvPr>
        </p:nvSpPr>
        <p:spPr>
          <a:xfrm>
            <a:off x="1033718" y="16580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18" y="261039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18" y="35627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18" y="451509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18" y="54674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25" name="Date Placeholder 2"/>
          <p:cNvSpPr>
            <a:spLocks noGrp="1"/>
          </p:cNvSpPr>
          <p:nvPr>
            <p:ph type="dt" sz="half" idx="35"/>
          </p:nvPr>
        </p:nvSpPr>
        <p:spPr/>
        <p:txBody>
          <a:bodyPr/>
          <a:lstStyle>
            <a:lvl1pPr>
              <a:defRPr/>
            </a:lvl1pPr>
          </a:lstStyle>
          <a:p>
            <a:pPr>
              <a:defRPr/>
            </a:pPr>
            <a:fld id="{247FE71D-511E-4C7C-A57C-5B44724FE072}" type="datetimeFigureOut">
              <a:rPr lang="en-GB">
                <a:solidFill>
                  <a:srgbClr val="002244"/>
                </a:solidFill>
              </a:rPr>
              <a:pPr>
                <a:defRPr/>
              </a:pPr>
              <a:t>29/04/2015</a:t>
            </a:fld>
            <a:endParaRPr lang="en-GB">
              <a:solidFill>
                <a:srgbClr val="002244"/>
              </a:solidFill>
            </a:endParaRPr>
          </a:p>
        </p:txBody>
      </p:sp>
      <p:sp>
        <p:nvSpPr>
          <p:cNvPr id="26" name="Footer Placeholder 3"/>
          <p:cNvSpPr>
            <a:spLocks noGrp="1"/>
          </p:cNvSpPr>
          <p:nvPr>
            <p:ph type="ftr" sz="quarter" idx="36"/>
          </p:nvPr>
        </p:nvSpPr>
        <p:spPr/>
        <p:txBody>
          <a:bodyPr/>
          <a:lstStyle>
            <a:lvl1pPr>
              <a:defRPr/>
            </a:lvl1pPr>
          </a:lstStyle>
          <a:p>
            <a:pPr>
              <a:defRPr/>
            </a:pPr>
            <a:endParaRPr lang="en-GB">
              <a:solidFill>
                <a:srgbClr val="002244"/>
              </a:solidFill>
            </a:endParaRPr>
          </a:p>
        </p:txBody>
      </p:sp>
      <p:sp>
        <p:nvSpPr>
          <p:cNvPr id="27" name="Slide Number Placeholder 4"/>
          <p:cNvSpPr>
            <a:spLocks noGrp="1"/>
          </p:cNvSpPr>
          <p:nvPr>
            <p:ph type="sldNum" sz="quarter" idx="37"/>
          </p:nvPr>
        </p:nvSpPr>
        <p:spPr/>
        <p:txBody>
          <a:bodyPr/>
          <a:lstStyle>
            <a:lvl1pPr>
              <a:defRPr/>
            </a:lvl1pPr>
          </a:lstStyle>
          <a:p>
            <a:pPr>
              <a:defRPr/>
            </a:pPr>
            <a:fld id="{0D80ED8B-3665-4F37-B22E-BFA5740245DB}"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348163917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3_7. PRESENTATION OBJECTIVES">
    <p:spTree>
      <p:nvGrpSpPr>
        <p:cNvPr id="1" name=""/>
        <p:cNvGrpSpPr/>
        <p:nvPr/>
      </p:nvGrpSpPr>
      <p:grpSpPr>
        <a:xfrm>
          <a:off x="0" y="0"/>
          <a:ext cx="0" cy="0"/>
          <a:chOff x="0" y="0"/>
          <a:chExt cx="0" cy="0"/>
        </a:xfrm>
      </p:grpSpPr>
      <p:sp>
        <p:nvSpPr>
          <p:cNvPr id="13" name="Rectangle 12"/>
          <p:cNvSpPr/>
          <p:nvPr userDrawn="1"/>
        </p:nvSpPr>
        <p:spPr>
          <a:xfrm>
            <a:off x="122061" y="1"/>
            <a:ext cx="3077978" cy="6742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pic>
        <p:nvPicPr>
          <p:cNvPr id="19" name="Picture 9" descr="logo.e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460" y="414678"/>
            <a:ext cx="875011" cy="85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userDrawn="1"/>
        </p:nvCxnSpPr>
        <p:spPr>
          <a:xfrm flipV="1">
            <a:off x="630897" y="2544213"/>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630897" y="3485874"/>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897" y="4441934"/>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897" y="5392234"/>
            <a:ext cx="2413263"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4" name="Frame 23"/>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sp>
        <p:nvSpPr>
          <p:cNvPr id="2" name="Title 1"/>
          <p:cNvSpPr>
            <a:spLocks noGrp="1"/>
          </p:cNvSpPr>
          <p:nvPr>
            <p:ph type="title"/>
          </p:nvPr>
        </p:nvSpPr>
        <p:spPr>
          <a:xfrm>
            <a:off x="122061" y="120949"/>
            <a:ext cx="3079572" cy="1439360"/>
          </a:xfrm>
          <a:noFill/>
        </p:spPr>
        <p:txBody>
          <a:bodyPr lIns="462706" tIns="495757" anchor="t"/>
          <a:lstStyle>
            <a:lvl1pPr>
              <a:defRPr>
                <a:solidFill>
                  <a:schemeClr val="bg1"/>
                </a:solidFill>
              </a:defRPr>
            </a:lvl1pPr>
          </a:lstStyle>
          <a:p>
            <a:r>
              <a:rPr lang="en-US" smtClean="0"/>
              <a:t>Click to edit Master title style</a:t>
            </a:r>
            <a:endParaRPr lang="en-GB" dirty="0"/>
          </a:p>
        </p:txBody>
      </p:sp>
      <p:sp>
        <p:nvSpPr>
          <p:cNvPr id="8" name="Text Placeholder 7"/>
          <p:cNvSpPr>
            <a:spLocks noGrp="1"/>
          </p:cNvSpPr>
          <p:nvPr>
            <p:ph type="body" sz="quarter" idx="25"/>
          </p:nvPr>
        </p:nvSpPr>
        <p:spPr>
          <a:xfrm>
            <a:off x="617655" y="165804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9" name="Text Placeholder 7"/>
          <p:cNvSpPr>
            <a:spLocks noGrp="1"/>
          </p:cNvSpPr>
          <p:nvPr>
            <p:ph type="body" sz="quarter" idx="26"/>
          </p:nvPr>
        </p:nvSpPr>
        <p:spPr>
          <a:xfrm>
            <a:off x="617655" y="261039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10" name="Text Placeholder 7"/>
          <p:cNvSpPr>
            <a:spLocks noGrp="1"/>
          </p:cNvSpPr>
          <p:nvPr>
            <p:ph type="body" sz="quarter" idx="27"/>
          </p:nvPr>
        </p:nvSpPr>
        <p:spPr>
          <a:xfrm>
            <a:off x="617655" y="356274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11" name="Text Placeholder 7"/>
          <p:cNvSpPr>
            <a:spLocks noGrp="1"/>
          </p:cNvSpPr>
          <p:nvPr>
            <p:ph type="body" sz="quarter" idx="28"/>
          </p:nvPr>
        </p:nvSpPr>
        <p:spPr>
          <a:xfrm>
            <a:off x="617655" y="451509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12" name="Text Placeholder 7"/>
          <p:cNvSpPr>
            <a:spLocks noGrp="1"/>
          </p:cNvSpPr>
          <p:nvPr>
            <p:ph type="body" sz="quarter" idx="29"/>
          </p:nvPr>
        </p:nvSpPr>
        <p:spPr>
          <a:xfrm>
            <a:off x="617655" y="5467447"/>
            <a:ext cx="333492" cy="816292"/>
          </a:xfrm>
        </p:spPr>
        <p:txBody>
          <a:bodyPr wrap="none" lIns="0" rIns="0" anchor="ctr"/>
          <a:lstStyle>
            <a:lvl1pPr marL="0" indent="0" algn="l">
              <a:buFontTx/>
              <a:buNone/>
              <a:defRPr sz="2200" b="1">
                <a:solidFill>
                  <a:schemeClr val="bg1"/>
                </a:solidFill>
              </a:defRPr>
            </a:lvl1pPr>
          </a:lstStyle>
          <a:p>
            <a:pPr lvl="0"/>
            <a:r>
              <a:rPr lang="en-US" smtClean="0"/>
              <a:t>Click to edit Master text styles</a:t>
            </a:r>
          </a:p>
        </p:txBody>
      </p:sp>
      <p:sp>
        <p:nvSpPr>
          <p:cNvPr id="14" name="Text Placeholder 13"/>
          <p:cNvSpPr>
            <a:spLocks noGrp="1"/>
          </p:cNvSpPr>
          <p:nvPr>
            <p:ph type="body" sz="quarter" idx="30"/>
          </p:nvPr>
        </p:nvSpPr>
        <p:spPr>
          <a:xfrm>
            <a:off x="1033718"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18" y="26103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18"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18"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18" y="54674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25" name="Date Placeholder 2"/>
          <p:cNvSpPr>
            <a:spLocks noGrp="1"/>
          </p:cNvSpPr>
          <p:nvPr>
            <p:ph type="dt" sz="half" idx="35"/>
          </p:nvPr>
        </p:nvSpPr>
        <p:spPr/>
        <p:txBody>
          <a:bodyPr/>
          <a:lstStyle>
            <a:lvl1pPr>
              <a:defRPr/>
            </a:lvl1pPr>
          </a:lstStyle>
          <a:p>
            <a:pPr>
              <a:defRPr/>
            </a:pPr>
            <a:fld id="{40762804-5B94-4F09-AEFA-412831400199}" type="datetimeFigureOut">
              <a:rPr lang="en-GB">
                <a:solidFill>
                  <a:srgbClr val="002244"/>
                </a:solidFill>
              </a:rPr>
              <a:pPr>
                <a:defRPr/>
              </a:pPr>
              <a:t>29/04/2015</a:t>
            </a:fld>
            <a:endParaRPr lang="en-GB">
              <a:solidFill>
                <a:srgbClr val="002244"/>
              </a:solidFill>
            </a:endParaRPr>
          </a:p>
        </p:txBody>
      </p:sp>
      <p:sp>
        <p:nvSpPr>
          <p:cNvPr id="26" name="Footer Placeholder 3"/>
          <p:cNvSpPr>
            <a:spLocks noGrp="1"/>
          </p:cNvSpPr>
          <p:nvPr>
            <p:ph type="ftr" sz="quarter" idx="36"/>
          </p:nvPr>
        </p:nvSpPr>
        <p:spPr/>
        <p:txBody>
          <a:bodyPr/>
          <a:lstStyle>
            <a:lvl1pPr>
              <a:defRPr/>
            </a:lvl1pPr>
          </a:lstStyle>
          <a:p>
            <a:pPr>
              <a:defRPr/>
            </a:pPr>
            <a:endParaRPr lang="en-GB">
              <a:solidFill>
                <a:srgbClr val="002244"/>
              </a:solidFill>
            </a:endParaRPr>
          </a:p>
        </p:txBody>
      </p:sp>
      <p:sp>
        <p:nvSpPr>
          <p:cNvPr id="27" name="Slide Number Placeholder 4"/>
          <p:cNvSpPr>
            <a:spLocks noGrp="1"/>
          </p:cNvSpPr>
          <p:nvPr>
            <p:ph type="sldNum" sz="quarter" idx="37"/>
          </p:nvPr>
        </p:nvSpPr>
        <p:spPr/>
        <p:txBody>
          <a:bodyPr/>
          <a:lstStyle>
            <a:lvl1pPr>
              <a:defRPr/>
            </a:lvl1pPr>
          </a:lstStyle>
          <a:p>
            <a:pPr>
              <a:defRPr/>
            </a:pPr>
            <a:fld id="{02C17F92-EA4B-48BA-A155-49D027E664D0}"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31846911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8. Two Content">
    <p:spTree>
      <p:nvGrpSpPr>
        <p:cNvPr id="1" name=""/>
        <p:cNvGrpSpPr/>
        <p:nvPr/>
      </p:nvGrpSpPr>
      <p:grpSpPr>
        <a:xfrm>
          <a:off x="0" y="0"/>
          <a:ext cx="0" cy="0"/>
          <a:chOff x="0" y="0"/>
          <a:chExt cx="0" cy="0"/>
        </a:xfrm>
      </p:grpSpPr>
      <p:cxnSp>
        <p:nvCxnSpPr>
          <p:cNvPr id="6" name="Straight Connector 5"/>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2"/>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35550" y="1600202"/>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p:nvPr>
        </p:nvSpPr>
        <p:spPr>
          <a:xfrm>
            <a:off x="488444" y="6128777"/>
            <a:ext cx="4105829" cy="533570"/>
          </a:xfrm>
        </p:spPr>
        <p:txBody>
          <a:bodyPr anchor="b">
            <a:noAutofit/>
          </a:bodyPr>
          <a:lstStyle>
            <a:lvl1pPr marL="0" indent="0">
              <a:buFontTx/>
              <a:buNone/>
              <a:defRPr sz="1000" baseline="0"/>
            </a:lvl1pPr>
          </a:lstStyle>
          <a:p>
            <a:pPr lvl="0"/>
            <a:r>
              <a:rPr lang="en-US" smtClean="0"/>
              <a:t>Click to edit Master text styles</a:t>
            </a:r>
          </a:p>
        </p:txBody>
      </p:sp>
      <p:sp>
        <p:nvSpPr>
          <p:cNvPr id="7" name="Date Placeholder 4"/>
          <p:cNvSpPr>
            <a:spLocks noGrp="1"/>
          </p:cNvSpPr>
          <p:nvPr>
            <p:ph type="dt" sz="half" idx="14"/>
          </p:nvPr>
        </p:nvSpPr>
        <p:spPr/>
        <p:txBody>
          <a:bodyPr/>
          <a:lstStyle>
            <a:lvl1pPr>
              <a:defRPr/>
            </a:lvl1pPr>
          </a:lstStyle>
          <a:p>
            <a:pPr>
              <a:defRPr/>
            </a:pPr>
            <a:fld id="{B35DFD09-99C1-47C0-8F65-6F452067A89D}" type="datetimeFigureOut">
              <a:rPr lang="en-GB">
                <a:solidFill>
                  <a:srgbClr val="002244"/>
                </a:solidFill>
              </a:rPr>
              <a:pPr>
                <a:defRPr/>
              </a:pPr>
              <a:t>29/04/2015</a:t>
            </a:fld>
            <a:endParaRPr lang="en-GB">
              <a:solidFill>
                <a:srgbClr val="002244"/>
              </a:solidFill>
            </a:endParaRPr>
          </a:p>
        </p:txBody>
      </p:sp>
      <p:sp>
        <p:nvSpPr>
          <p:cNvPr id="9" name="Footer Placeholder 5"/>
          <p:cNvSpPr>
            <a:spLocks noGrp="1"/>
          </p:cNvSpPr>
          <p:nvPr>
            <p:ph type="ftr" sz="quarter" idx="15"/>
          </p:nvPr>
        </p:nvSpPr>
        <p:spPr/>
        <p:txBody>
          <a:bodyPr/>
          <a:lstStyle>
            <a:lvl1pPr>
              <a:defRPr/>
            </a:lvl1pPr>
          </a:lstStyle>
          <a:p>
            <a:pPr>
              <a:defRPr/>
            </a:pPr>
            <a:endParaRPr lang="en-GB">
              <a:solidFill>
                <a:srgbClr val="002244"/>
              </a:solidFill>
            </a:endParaRPr>
          </a:p>
        </p:txBody>
      </p:sp>
      <p:sp>
        <p:nvSpPr>
          <p:cNvPr id="10" name="Slide Number Placeholder 6"/>
          <p:cNvSpPr>
            <a:spLocks noGrp="1"/>
          </p:cNvSpPr>
          <p:nvPr>
            <p:ph type="sldNum" sz="quarter" idx="16"/>
          </p:nvPr>
        </p:nvSpPr>
        <p:spPr/>
        <p:txBody>
          <a:bodyPr/>
          <a:lstStyle>
            <a:lvl1pPr>
              <a:defRPr/>
            </a:lvl1pPr>
          </a:lstStyle>
          <a:p>
            <a:pPr>
              <a:defRPr/>
            </a:pPr>
            <a:fld id="{B26C346A-5EF1-422A-919C-DD46DBF28E10}"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1775201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dirty="0">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9" name="Straight Connector 8"/>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75541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9.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9726" y="2389649"/>
            <a:ext cx="8420100" cy="1785071"/>
          </a:xfrm>
        </p:spPr>
        <p:txBody>
          <a:bodyPr>
            <a:normAutofit/>
          </a:bodyPr>
          <a:lstStyle>
            <a:lvl1pPr algn="l">
              <a:defRPr sz="2900" b="1" cap="none"/>
            </a:lvl1pPr>
          </a:lstStyle>
          <a:p>
            <a:r>
              <a:rPr lang="en-US" smtClean="0"/>
              <a:t>Click to edit Master title style</a:t>
            </a:r>
            <a:endParaRPr lang="en-GB" dirty="0"/>
          </a:p>
        </p:txBody>
      </p:sp>
      <p:sp>
        <p:nvSpPr>
          <p:cNvPr id="3" name="Text Placeholder 2"/>
          <p:cNvSpPr>
            <a:spLocks noGrp="1"/>
          </p:cNvSpPr>
          <p:nvPr>
            <p:ph type="body" idx="1"/>
          </p:nvPr>
        </p:nvSpPr>
        <p:spPr>
          <a:xfrm>
            <a:off x="509726" y="4199921"/>
            <a:ext cx="8420100" cy="1500187"/>
          </a:xfrm>
        </p:spPr>
        <p:txBody>
          <a:bodyPr/>
          <a:lstStyle>
            <a:lvl1pPr marL="0" indent="0">
              <a:buNone/>
              <a:defRPr sz="2100">
                <a:solidFill>
                  <a:schemeClr val="tx1">
                    <a:tint val="75000"/>
                  </a:schemeClr>
                </a:solidFill>
              </a:defRPr>
            </a:lvl1pPr>
            <a:lvl2pPr marL="478799" indent="0">
              <a:buNone/>
              <a:defRPr sz="1900">
                <a:solidFill>
                  <a:schemeClr val="tx1">
                    <a:tint val="75000"/>
                  </a:schemeClr>
                </a:solidFill>
              </a:defRPr>
            </a:lvl2pPr>
            <a:lvl3pPr marL="957597" indent="0">
              <a:buNone/>
              <a:defRPr sz="1700">
                <a:solidFill>
                  <a:schemeClr val="tx1">
                    <a:tint val="75000"/>
                  </a:schemeClr>
                </a:solidFill>
              </a:defRPr>
            </a:lvl3pPr>
            <a:lvl4pPr marL="1436397" indent="0">
              <a:buNone/>
              <a:defRPr sz="1500">
                <a:solidFill>
                  <a:schemeClr val="tx1">
                    <a:tint val="75000"/>
                  </a:schemeClr>
                </a:solidFill>
              </a:defRPr>
            </a:lvl4pPr>
            <a:lvl5pPr marL="1915193" indent="0">
              <a:buNone/>
              <a:defRPr sz="1500">
                <a:solidFill>
                  <a:schemeClr val="tx1">
                    <a:tint val="75000"/>
                  </a:schemeClr>
                </a:solidFill>
              </a:defRPr>
            </a:lvl5pPr>
            <a:lvl6pPr marL="2393992" indent="0">
              <a:buNone/>
              <a:defRPr sz="1500">
                <a:solidFill>
                  <a:schemeClr val="tx1">
                    <a:tint val="75000"/>
                  </a:schemeClr>
                </a:solidFill>
              </a:defRPr>
            </a:lvl6pPr>
            <a:lvl7pPr marL="2872789" indent="0">
              <a:buNone/>
              <a:defRPr sz="1500">
                <a:solidFill>
                  <a:schemeClr val="tx1">
                    <a:tint val="75000"/>
                  </a:schemeClr>
                </a:solidFill>
              </a:defRPr>
            </a:lvl7pPr>
            <a:lvl8pPr marL="3351588" indent="0">
              <a:buNone/>
              <a:defRPr sz="1500">
                <a:solidFill>
                  <a:schemeClr val="tx1">
                    <a:tint val="75000"/>
                  </a:schemeClr>
                </a:solidFill>
              </a:defRPr>
            </a:lvl8pPr>
            <a:lvl9pPr marL="3830385"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1C6CC7-F5B9-47B9-BD11-52FE79BAB8D0}" type="datetimeFigureOut">
              <a:rPr lang="en-GB">
                <a:solidFill>
                  <a:srgbClr val="002244"/>
                </a:solidFill>
              </a:rPr>
              <a:pPr>
                <a:defRPr/>
              </a:pPr>
              <a:t>29/04/2015</a:t>
            </a:fld>
            <a:endParaRPr lang="en-GB">
              <a:solidFill>
                <a:srgbClr val="002244"/>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2244"/>
              </a:solidFill>
            </a:endParaRPr>
          </a:p>
        </p:txBody>
      </p:sp>
      <p:sp>
        <p:nvSpPr>
          <p:cNvPr id="6" name="Slide Number Placeholder 5"/>
          <p:cNvSpPr>
            <a:spLocks noGrp="1"/>
          </p:cNvSpPr>
          <p:nvPr>
            <p:ph type="sldNum" sz="quarter" idx="12"/>
          </p:nvPr>
        </p:nvSpPr>
        <p:spPr/>
        <p:txBody>
          <a:bodyPr/>
          <a:lstStyle>
            <a:lvl1pPr>
              <a:defRPr/>
            </a:lvl1pPr>
          </a:lstStyle>
          <a:p>
            <a:pPr>
              <a:defRPr/>
            </a:pPr>
            <a:fld id="{A08137D9-0F4C-4814-A685-7E626ECCDF39}"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415491202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0. TEAM SLIDE 1- 9 PEOPLE">
    <p:spTree>
      <p:nvGrpSpPr>
        <p:cNvPr id="1" name=""/>
        <p:cNvGrpSpPr/>
        <p:nvPr/>
      </p:nvGrpSpPr>
      <p:grpSpPr>
        <a:xfrm>
          <a:off x="0" y="0"/>
          <a:ext cx="0" cy="0"/>
          <a:chOff x="0" y="0"/>
          <a:chExt cx="0" cy="0"/>
        </a:xfrm>
      </p:grpSpPr>
      <p:cxnSp>
        <p:nvCxnSpPr>
          <p:cNvPr id="23" name="Straight Connector 22"/>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38" name="Text Placeholder 21"/>
          <p:cNvSpPr>
            <a:spLocks noGrp="1"/>
          </p:cNvSpPr>
          <p:nvPr>
            <p:ph type="body" sz="quarter" idx="31"/>
          </p:nvPr>
        </p:nvSpPr>
        <p:spPr>
          <a:xfrm>
            <a:off x="3592690" y="3193507"/>
            <a:ext cx="2788268" cy="1474405"/>
          </a:xfrm>
          <a:solidFill>
            <a:srgbClr val="A1A7C0"/>
          </a:solidFill>
        </p:spPr>
        <p:txBody>
          <a:bodyPr lIns="1487270" tIns="0" rIns="16525" bIns="6610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1" name="Text Placeholder 21"/>
          <p:cNvSpPr>
            <a:spLocks noGrp="1"/>
          </p:cNvSpPr>
          <p:nvPr>
            <p:ph type="body" sz="quarter" idx="32"/>
          </p:nvPr>
        </p:nvSpPr>
        <p:spPr>
          <a:xfrm>
            <a:off x="3592690" y="4765294"/>
            <a:ext cx="2788268" cy="1474405"/>
          </a:xfrm>
          <a:solidFill>
            <a:srgbClr val="A1A7C0"/>
          </a:solidFill>
        </p:spPr>
        <p:txBody>
          <a:bodyPr lIns="1487270" tIns="0" rIns="16525" bIns="6610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4" name="Text Placeholder 21"/>
          <p:cNvSpPr>
            <a:spLocks noGrp="1"/>
          </p:cNvSpPr>
          <p:nvPr>
            <p:ph type="body" sz="quarter" idx="33"/>
          </p:nvPr>
        </p:nvSpPr>
        <p:spPr>
          <a:xfrm>
            <a:off x="3592690" y="1614075"/>
            <a:ext cx="2788268" cy="1474405"/>
          </a:xfrm>
          <a:solidFill>
            <a:srgbClr val="A1A7C0"/>
          </a:solidFill>
        </p:spPr>
        <p:txBody>
          <a:bodyPr lIns="1487270" tIns="0" rIns="16525" bIns="6610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7" name="Text Placeholder 21"/>
          <p:cNvSpPr>
            <a:spLocks noGrp="1"/>
          </p:cNvSpPr>
          <p:nvPr>
            <p:ph type="body" sz="quarter" idx="34"/>
          </p:nvPr>
        </p:nvSpPr>
        <p:spPr>
          <a:xfrm>
            <a:off x="6595667" y="3193507"/>
            <a:ext cx="2788268" cy="1474405"/>
          </a:xfrm>
          <a:solidFill>
            <a:srgbClr val="A1A7C0"/>
          </a:solidFill>
        </p:spPr>
        <p:txBody>
          <a:bodyPr lIns="1487270" tIns="0" rIns="16525" bIns="6610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8" name="Text Placeholder 21"/>
          <p:cNvSpPr>
            <a:spLocks noGrp="1"/>
          </p:cNvSpPr>
          <p:nvPr>
            <p:ph type="body" sz="quarter" idx="35"/>
          </p:nvPr>
        </p:nvSpPr>
        <p:spPr>
          <a:xfrm>
            <a:off x="6595667" y="4765294"/>
            <a:ext cx="2788268" cy="1474405"/>
          </a:xfrm>
          <a:solidFill>
            <a:srgbClr val="A1A7C0"/>
          </a:solidFill>
        </p:spPr>
        <p:txBody>
          <a:bodyPr lIns="1487270" tIns="0" rIns="16525" bIns="6610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9" name="Text Placeholder 21"/>
          <p:cNvSpPr>
            <a:spLocks noGrp="1"/>
          </p:cNvSpPr>
          <p:nvPr>
            <p:ph type="body" sz="quarter" idx="36"/>
          </p:nvPr>
        </p:nvSpPr>
        <p:spPr>
          <a:xfrm>
            <a:off x="6595667" y="1614075"/>
            <a:ext cx="2788268" cy="1474405"/>
          </a:xfrm>
          <a:solidFill>
            <a:srgbClr val="A1A7C0"/>
          </a:solidFill>
        </p:spPr>
        <p:txBody>
          <a:bodyPr lIns="1487270" tIns="0" rIns="16525" bIns="6610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1"/>
          <p:cNvSpPr>
            <a:spLocks noGrp="1"/>
          </p:cNvSpPr>
          <p:nvPr>
            <p:ph type="body" sz="quarter" idx="29"/>
          </p:nvPr>
        </p:nvSpPr>
        <p:spPr>
          <a:xfrm>
            <a:off x="600008" y="3193507"/>
            <a:ext cx="2788268" cy="1474405"/>
          </a:xfrm>
          <a:solidFill>
            <a:srgbClr val="A1A7C0"/>
          </a:solidFill>
        </p:spPr>
        <p:txBody>
          <a:bodyPr lIns="1487270" tIns="0" rIns="16525" bIns="6610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5" name="Text Placeholder 21"/>
          <p:cNvSpPr>
            <a:spLocks noGrp="1"/>
          </p:cNvSpPr>
          <p:nvPr>
            <p:ph type="body" sz="quarter" idx="30"/>
          </p:nvPr>
        </p:nvSpPr>
        <p:spPr>
          <a:xfrm>
            <a:off x="600008" y="4765294"/>
            <a:ext cx="2788268" cy="1474405"/>
          </a:xfrm>
          <a:solidFill>
            <a:srgbClr val="A1A7C0"/>
          </a:solidFill>
        </p:spPr>
        <p:txBody>
          <a:bodyPr lIns="1487270" tIns="0" rIns="16525" bIns="6610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Text Placeholder 21"/>
          <p:cNvSpPr>
            <a:spLocks noGrp="1"/>
          </p:cNvSpPr>
          <p:nvPr>
            <p:ph type="body" sz="quarter" idx="12"/>
          </p:nvPr>
        </p:nvSpPr>
        <p:spPr>
          <a:xfrm>
            <a:off x="600008" y="1614075"/>
            <a:ext cx="2788268" cy="1474405"/>
          </a:xfrm>
          <a:solidFill>
            <a:srgbClr val="A1A7C0"/>
          </a:solidFill>
        </p:spPr>
        <p:txBody>
          <a:bodyPr lIns="1487270" tIns="0" rIns="16525" bIns="6610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20" name="Picture Placeholder 19"/>
          <p:cNvSpPr>
            <a:spLocks noGrp="1"/>
          </p:cNvSpPr>
          <p:nvPr>
            <p:ph type="pic" sz="quarter" idx="11"/>
          </p:nvPr>
        </p:nvSpPr>
        <p:spPr>
          <a:xfrm>
            <a:off x="665900" y="1681918"/>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24" name="Picture Placeholder 19"/>
          <p:cNvSpPr>
            <a:spLocks noGrp="1"/>
          </p:cNvSpPr>
          <p:nvPr>
            <p:ph type="pic" sz="quarter" idx="13"/>
          </p:nvPr>
        </p:nvSpPr>
        <p:spPr>
          <a:xfrm>
            <a:off x="3663044" y="1681918"/>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dirty="0"/>
          </a:p>
        </p:txBody>
      </p:sp>
      <p:sp>
        <p:nvSpPr>
          <p:cNvPr id="27" name="Picture Placeholder 19"/>
          <p:cNvSpPr>
            <a:spLocks noGrp="1"/>
          </p:cNvSpPr>
          <p:nvPr>
            <p:ph type="pic" sz="quarter" idx="15"/>
          </p:nvPr>
        </p:nvSpPr>
        <p:spPr>
          <a:xfrm>
            <a:off x="6675962" y="1681918"/>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30" name="Picture Placeholder 19"/>
          <p:cNvSpPr>
            <a:spLocks noGrp="1"/>
          </p:cNvSpPr>
          <p:nvPr>
            <p:ph type="pic" sz="quarter" idx="17"/>
          </p:nvPr>
        </p:nvSpPr>
        <p:spPr>
          <a:xfrm>
            <a:off x="665900" y="3261350"/>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33" name="Picture Placeholder 19"/>
          <p:cNvSpPr>
            <a:spLocks noGrp="1"/>
          </p:cNvSpPr>
          <p:nvPr>
            <p:ph type="pic" sz="quarter" idx="19"/>
          </p:nvPr>
        </p:nvSpPr>
        <p:spPr>
          <a:xfrm>
            <a:off x="3663044" y="3261350"/>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36" name="Picture Placeholder 19"/>
          <p:cNvSpPr>
            <a:spLocks noGrp="1"/>
          </p:cNvSpPr>
          <p:nvPr>
            <p:ph type="pic" sz="quarter" idx="21"/>
          </p:nvPr>
        </p:nvSpPr>
        <p:spPr>
          <a:xfrm>
            <a:off x="6675962" y="3261350"/>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39" name="Picture Placeholder 19"/>
          <p:cNvSpPr>
            <a:spLocks noGrp="1"/>
          </p:cNvSpPr>
          <p:nvPr>
            <p:ph type="pic" sz="quarter" idx="23"/>
          </p:nvPr>
        </p:nvSpPr>
        <p:spPr>
          <a:xfrm>
            <a:off x="665900" y="4833137"/>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42" name="Picture Placeholder 19"/>
          <p:cNvSpPr>
            <a:spLocks noGrp="1"/>
          </p:cNvSpPr>
          <p:nvPr>
            <p:ph type="pic" sz="quarter" idx="25"/>
          </p:nvPr>
        </p:nvSpPr>
        <p:spPr>
          <a:xfrm>
            <a:off x="3663044" y="4833137"/>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45" name="Picture Placeholder 19"/>
          <p:cNvSpPr>
            <a:spLocks noGrp="1"/>
          </p:cNvSpPr>
          <p:nvPr>
            <p:ph type="pic" sz="quarter" idx="27"/>
          </p:nvPr>
        </p:nvSpPr>
        <p:spPr>
          <a:xfrm>
            <a:off x="6675962" y="4833137"/>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25" name="Text Placeholder 8"/>
          <p:cNvSpPr>
            <a:spLocks noGrp="1"/>
          </p:cNvSpPr>
          <p:nvPr>
            <p:ph type="body" sz="quarter" idx="37"/>
          </p:nvPr>
        </p:nvSpPr>
        <p:spPr>
          <a:xfrm>
            <a:off x="498541" y="6254709"/>
            <a:ext cx="4038307" cy="388759"/>
          </a:xfrm>
        </p:spPr>
        <p:txBody>
          <a:bodyPr anchor="b"/>
          <a:lstStyle>
            <a:lvl1pPr marL="0" indent="0">
              <a:buFontTx/>
              <a:buNone/>
              <a:defRPr sz="900"/>
            </a:lvl1pPr>
          </a:lstStyle>
          <a:p>
            <a:pPr lvl="0"/>
            <a:r>
              <a:rPr lang="en-US" smtClean="0"/>
              <a:t>Click to edit Master text styles</a:t>
            </a:r>
          </a:p>
        </p:txBody>
      </p:sp>
      <p:sp>
        <p:nvSpPr>
          <p:cNvPr id="26" name="Slide Number Placeholder 2"/>
          <p:cNvSpPr>
            <a:spLocks noGrp="1"/>
          </p:cNvSpPr>
          <p:nvPr>
            <p:ph type="sldNum" sz="quarter" idx="38"/>
          </p:nvPr>
        </p:nvSpPr>
        <p:spPr/>
        <p:txBody>
          <a:bodyPr/>
          <a:lstStyle>
            <a:lvl1pPr>
              <a:defRPr/>
            </a:lvl1pPr>
          </a:lstStyle>
          <a:p>
            <a:pPr>
              <a:defRPr/>
            </a:pPr>
            <a:fld id="{5299DD6A-F04F-449C-B2D0-60E87B3695C2}" type="slidenum">
              <a:rPr lang="en-GB">
                <a:solidFill>
                  <a:srgbClr val="002244"/>
                </a:solidFill>
              </a:rPr>
              <a:pPr>
                <a:defRPr/>
              </a:pPr>
              <a:t>‹#›</a:t>
            </a:fld>
            <a:endParaRPr lang="en-GB" dirty="0">
              <a:solidFill>
                <a:srgbClr val="002244"/>
              </a:solidFill>
            </a:endParaRPr>
          </a:p>
        </p:txBody>
      </p:sp>
    </p:spTree>
    <p:extLst>
      <p:ext uri="{BB962C8B-B14F-4D97-AF65-F5344CB8AC3E}">
        <p14:creationId xmlns:p14="http://schemas.microsoft.com/office/powerpoint/2010/main" val="22341876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1. TEAM 3 PEOPLE AND BIOG">
    <p:spTree>
      <p:nvGrpSpPr>
        <p:cNvPr id="1" name=""/>
        <p:cNvGrpSpPr/>
        <p:nvPr/>
      </p:nvGrpSpPr>
      <p:grpSpPr>
        <a:xfrm>
          <a:off x="0" y="0"/>
          <a:ext cx="0" cy="0"/>
          <a:chOff x="0" y="0"/>
          <a:chExt cx="0" cy="0"/>
        </a:xfrm>
      </p:grpSpPr>
      <p:sp>
        <p:nvSpPr>
          <p:cNvPr id="13" name="Rectangle 12"/>
          <p:cNvSpPr/>
          <p:nvPr userDrawn="1"/>
        </p:nvSpPr>
        <p:spPr>
          <a:xfrm>
            <a:off x="585306" y="1614076"/>
            <a:ext cx="2866211" cy="4689587"/>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sp>
        <p:nvSpPr>
          <p:cNvPr id="17" name="Rectangle 16"/>
          <p:cNvSpPr/>
          <p:nvPr userDrawn="1"/>
        </p:nvSpPr>
        <p:spPr>
          <a:xfrm>
            <a:off x="3582401" y="1614076"/>
            <a:ext cx="2867681" cy="4689587"/>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sp>
        <p:nvSpPr>
          <p:cNvPr id="18" name="Rectangle 17"/>
          <p:cNvSpPr/>
          <p:nvPr userDrawn="1"/>
        </p:nvSpPr>
        <p:spPr>
          <a:xfrm>
            <a:off x="6595668" y="1614076"/>
            <a:ext cx="2866210" cy="4689587"/>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cxnSp>
        <p:nvCxnSpPr>
          <p:cNvPr id="19" name="Straight Connector 18"/>
          <p:cNvCxnSpPr/>
          <p:nvPr userDrawn="1"/>
        </p:nvCxnSpPr>
        <p:spPr>
          <a:xfrm>
            <a:off x="651480" y="3099995"/>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642691" y="3099995"/>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6664786" y="3099995"/>
            <a:ext cx="271915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7" name="Picture Placeholder 19"/>
          <p:cNvSpPr>
            <a:spLocks noGrp="1"/>
          </p:cNvSpPr>
          <p:nvPr>
            <p:ph type="pic" sz="quarter" idx="11"/>
          </p:nvPr>
        </p:nvSpPr>
        <p:spPr>
          <a:xfrm>
            <a:off x="665900" y="1687145"/>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8" name="Text Placeholder 21"/>
          <p:cNvSpPr>
            <a:spLocks noGrp="1"/>
          </p:cNvSpPr>
          <p:nvPr>
            <p:ph type="body" sz="quarter" idx="12"/>
          </p:nvPr>
        </p:nvSpPr>
        <p:spPr>
          <a:xfrm>
            <a:off x="2086210" y="1688949"/>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icture Placeholder 19"/>
          <p:cNvSpPr>
            <a:spLocks noGrp="1"/>
          </p:cNvSpPr>
          <p:nvPr>
            <p:ph type="pic" sz="quarter" idx="13"/>
          </p:nvPr>
        </p:nvSpPr>
        <p:spPr>
          <a:xfrm>
            <a:off x="3663044" y="1687145"/>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0" name="Text Placeholder 21"/>
          <p:cNvSpPr>
            <a:spLocks noGrp="1"/>
          </p:cNvSpPr>
          <p:nvPr>
            <p:ph type="body" sz="quarter" idx="14"/>
          </p:nvPr>
        </p:nvSpPr>
        <p:spPr>
          <a:xfrm>
            <a:off x="5083351" y="1688949"/>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Picture Placeholder 19"/>
          <p:cNvSpPr>
            <a:spLocks noGrp="1"/>
          </p:cNvSpPr>
          <p:nvPr>
            <p:ph type="pic" sz="quarter" idx="15"/>
          </p:nvPr>
        </p:nvSpPr>
        <p:spPr>
          <a:xfrm>
            <a:off x="6675962" y="1687145"/>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2" name="Text Placeholder 21"/>
          <p:cNvSpPr>
            <a:spLocks noGrp="1"/>
          </p:cNvSpPr>
          <p:nvPr>
            <p:ph type="body" sz="quarter" idx="16"/>
          </p:nvPr>
        </p:nvSpPr>
        <p:spPr>
          <a:xfrm>
            <a:off x="8096273" y="1688949"/>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13"/>
          <p:cNvSpPr>
            <a:spLocks noGrp="1"/>
          </p:cNvSpPr>
          <p:nvPr>
            <p:ph type="body" sz="quarter" idx="17"/>
          </p:nvPr>
        </p:nvSpPr>
        <p:spPr>
          <a:xfrm>
            <a:off x="568345" y="3171692"/>
            <a:ext cx="2851233" cy="3087581"/>
          </a:xfrm>
        </p:spPr>
        <p:txBody>
          <a:bodyPr/>
          <a:lstStyle>
            <a:lvl1pPr marL="0" indent="0">
              <a:buFontTx/>
              <a:buNone/>
              <a:defRPr sz="1700">
                <a:solidFill>
                  <a:schemeClr val="tx1"/>
                </a:solidFill>
              </a:defRPr>
            </a:lvl1pPr>
            <a:lvl2pPr marL="386690" indent="-198303">
              <a:buClr>
                <a:schemeClr val="tx1"/>
              </a:buClr>
              <a:buFont typeface="Wingdings" pitchFamily="2" charset="2"/>
              <a:buChar char="§"/>
              <a:defRPr sz="1700">
                <a:solidFill>
                  <a:schemeClr val="tx1"/>
                </a:solidFill>
              </a:defRPr>
            </a:lvl2pPr>
            <a:lvl3pPr marL="617952" indent="-221530">
              <a:buClr>
                <a:srgbClr val="606B8D"/>
              </a:buClr>
              <a:buFont typeface="Wingdings" pitchFamily="2" charset="2"/>
              <a:buChar char="§"/>
              <a:defRPr sz="1700">
                <a:solidFill>
                  <a:schemeClr val="tx1"/>
                </a:solidFill>
              </a:defRPr>
            </a:lvl3pPr>
            <a:lvl4pPr marL="889058" indent="-224743">
              <a:buClr>
                <a:srgbClr val="606B8D"/>
              </a:buClr>
              <a:buFont typeface="Wingdings" pitchFamily="2" charset="2"/>
              <a:buChar char="§"/>
              <a:defRPr sz="1700">
                <a:solidFill>
                  <a:schemeClr val="tx1"/>
                </a:solidFill>
              </a:defRPr>
            </a:lvl4pPr>
            <a:lvl5pPr marL="1123715" indent="-224743">
              <a:buClr>
                <a:srgbClr val="606B8D"/>
              </a:buClr>
              <a:buFont typeface="Wingdings" pitchFamily="2" charset="2"/>
              <a:buChar char="§"/>
              <a:defRPr sz="17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13"/>
          <p:cNvSpPr>
            <a:spLocks noGrp="1"/>
          </p:cNvSpPr>
          <p:nvPr>
            <p:ph type="body" sz="quarter" idx="18"/>
          </p:nvPr>
        </p:nvSpPr>
        <p:spPr>
          <a:xfrm>
            <a:off x="3549506" y="3171692"/>
            <a:ext cx="2851233" cy="3087581"/>
          </a:xfrm>
        </p:spPr>
        <p:txBody>
          <a:bodyPr/>
          <a:lstStyle>
            <a:lvl1pPr marL="0" indent="0">
              <a:buFontTx/>
              <a:buNone/>
              <a:defRPr sz="1700">
                <a:solidFill>
                  <a:schemeClr val="tx1"/>
                </a:solidFill>
              </a:defRPr>
            </a:lvl1pPr>
            <a:lvl2pPr marL="386690" indent="-198303">
              <a:buClr>
                <a:schemeClr val="tx1"/>
              </a:buClr>
              <a:buFont typeface="Wingdings" pitchFamily="2" charset="2"/>
              <a:buChar char="§"/>
              <a:defRPr sz="1700">
                <a:solidFill>
                  <a:schemeClr val="tx1"/>
                </a:solidFill>
              </a:defRPr>
            </a:lvl2pPr>
            <a:lvl3pPr marL="617952" indent="-221530">
              <a:buClr>
                <a:srgbClr val="606B8D"/>
              </a:buClr>
              <a:buFont typeface="Wingdings" pitchFamily="2" charset="2"/>
              <a:buChar char="§"/>
              <a:defRPr sz="1700">
                <a:solidFill>
                  <a:schemeClr val="tx1"/>
                </a:solidFill>
              </a:defRPr>
            </a:lvl3pPr>
            <a:lvl4pPr marL="889058" indent="-224743">
              <a:buClr>
                <a:srgbClr val="606B8D"/>
              </a:buClr>
              <a:buFont typeface="Wingdings" pitchFamily="2" charset="2"/>
              <a:buChar char="§"/>
              <a:defRPr sz="1700">
                <a:solidFill>
                  <a:schemeClr val="tx1"/>
                </a:solidFill>
              </a:defRPr>
            </a:lvl4pPr>
            <a:lvl5pPr marL="1123715" indent="-224743">
              <a:buClr>
                <a:srgbClr val="606B8D"/>
              </a:buClr>
              <a:buFont typeface="Wingdings" pitchFamily="2" charset="2"/>
              <a:buChar char="§"/>
              <a:defRPr sz="17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3"/>
          <p:cNvSpPr>
            <a:spLocks noGrp="1"/>
          </p:cNvSpPr>
          <p:nvPr>
            <p:ph type="body" sz="quarter" idx="19"/>
          </p:nvPr>
        </p:nvSpPr>
        <p:spPr>
          <a:xfrm>
            <a:off x="6578407" y="3171692"/>
            <a:ext cx="2851233" cy="3087581"/>
          </a:xfrm>
        </p:spPr>
        <p:txBody>
          <a:bodyPr/>
          <a:lstStyle>
            <a:lvl1pPr marL="0" indent="0">
              <a:buFontTx/>
              <a:buNone/>
              <a:defRPr sz="1700">
                <a:solidFill>
                  <a:schemeClr val="tx1"/>
                </a:solidFill>
              </a:defRPr>
            </a:lvl1pPr>
            <a:lvl2pPr marL="386690" indent="-198303">
              <a:buClr>
                <a:schemeClr val="tx1"/>
              </a:buClr>
              <a:buFont typeface="Wingdings" pitchFamily="2" charset="2"/>
              <a:buChar char="§"/>
              <a:defRPr sz="1700">
                <a:solidFill>
                  <a:schemeClr val="tx1"/>
                </a:solidFill>
              </a:defRPr>
            </a:lvl2pPr>
            <a:lvl3pPr marL="617952" indent="-221530">
              <a:buClr>
                <a:srgbClr val="606B8D"/>
              </a:buClr>
              <a:buFont typeface="Wingdings" pitchFamily="2" charset="2"/>
              <a:buChar char="§"/>
              <a:defRPr sz="1700">
                <a:solidFill>
                  <a:schemeClr val="tx1"/>
                </a:solidFill>
              </a:defRPr>
            </a:lvl3pPr>
            <a:lvl4pPr marL="889058" indent="-224743">
              <a:buClr>
                <a:srgbClr val="606B8D"/>
              </a:buClr>
              <a:buFont typeface="Wingdings" pitchFamily="2" charset="2"/>
              <a:buChar char="§"/>
              <a:defRPr sz="1700">
                <a:solidFill>
                  <a:schemeClr val="tx1"/>
                </a:solidFill>
              </a:defRPr>
            </a:lvl4pPr>
            <a:lvl5pPr marL="1123715" indent="-224743">
              <a:buClr>
                <a:srgbClr val="606B8D"/>
              </a:buClr>
              <a:buFont typeface="Wingdings" pitchFamily="2" charset="2"/>
              <a:buChar char="§"/>
              <a:defRPr sz="17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7" name="Text Placeholder 8"/>
          <p:cNvSpPr>
            <a:spLocks noGrp="1"/>
          </p:cNvSpPr>
          <p:nvPr>
            <p:ph type="body" sz="quarter" idx="20"/>
          </p:nvPr>
        </p:nvSpPr>
        <p:spPr>
          <a:xfrm>
            <a:off x="498536" y="6254709"/>
            <a:ext cx="3952166" cy="388759"/>
          </a:xfrm>
        </p:spPr>
        <p:txBody>
          <a:bodyPr anchor="b"/>
          <a:lstStyle>
            <a:lvl1pPr marL="0" indent="0">
              <a:buFontTx/>
              <a:buNone/>
              <a:defRPr sz="900"/>
            </a:lvl1pPr>
          </a:lstStyle>
          <a:p>
            <a:pPr lvl="0"/>
            <a:r>
              <a:rPr lang="en-US" smtClean="0"/>
              <a:t>Click to edit Master text styles</a:t>
            </a:r>
          </a:p>
        </p:txBody>
      </p:sp>
      <p:sp>
        <p:nvSpPr>
          <p:cNvPr id="23" name="Slide Number Placeholder 2"/>
          <p:cNvSpPr>
            <a:spLocks noGrp="1"/>
          </p:cNvSpPr>
          <p:nvPr>
            <p:ph type="sldNum" sz="quarter" idx="21"/>
          </p:nvPr>
        </p:nvSpPr>
        <p:spPr/>
        <p:txBody>
          <a:bodyPr/>
          <a:lstStyle>
            <a:lvl1pPr>
              <a:defRPr/>
            </a:lvl1pPr>
          </a:lstStyle>
          <a:p>
            <a:pPr>
              <a:defRPr/>
            </a:pPr>
            <a:fld id="{D8FCA6EF-44CB-43CD-9D7C-796C40FA1CCE}" type="slidenum">
              <a:rPr lang="en-GB">
                <a:solidFill>
                  <a:srgbClr val="002244"/>
                </a:solidFill>
              </a:rPr>
              <a:pPr>
                <a:defRPr/>
              </a:pPr>
              <a:t>‹#›</a:t>
            </a:fld>
            <a:endParaRPr lang="en-GB" dirty="0">
              <a:solidFill>
                <a:srgbClr val="002244"/>
              </a:solidFill>
            </a:endParaRPr>
          </a:p>
        </p:txBody>
      </p:sp>
    </p:spTree>
    <p:extLst>
      <p:ext uri="{BB962C8B-B14F-4D97-AF65-F5344CB8AC3E}">
        <p14:creationId xmlns:p14="http://schemas.microsoft.com/office/powerpoint/2010/main" val="80613141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2. TEAM 2 PEOPLE AND BIOG">
    <p:spTree>
      <p:nvGrpSpPr>
        <p:cNvPr id="1" name=""/>
        <p:cNvGrpSpPr/>
        <p:nvPr/>
      </p:nvGrpSpPr>
      <p:grpSpPr>
        <a:xfrm>
          <a:off x="0" y="0"/>
          <a:ext cx="0" cy="0"/>
          <a:chOff x="0" y="0"/>
          <a:chExt cx="0" cy="0"/>
        </a:xfrm>
      </p:grpSpPr>
      <p:sp>
        <p:nvSpPr>
          <p:cNvPr id="17" name="Rectangle 16"/>
          <p:cNvSpPr/>
          <p:nvPr userDrawn="1"/>
        </p:nvSpPr>
        <p:spPr>
          <a:xfrm>
            <a:off x="585305" y="669534"/>
            <a:ext cx="1501489" cy="561684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sp>
        <p:nvSpPr>
          <p:cNvPr id="18" name="Rectangle 17"/>
          <p:cNvSpPr/>
          <p:nvPr userDrawn="1"/>
        </p:nvSpPr>
        <p:spPr>
          <a:xfrm>
            <a:off x="5064771" y="669534"/>
            <a:ext cx="1501489" cy="561684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cxnSp>
        <p:nvCxnSpPr>
          <p:cNvPr id="19" name="Straight Connector 18"/>
          <p:cNvCxnSpPr/>
          <p:nvPr userDrawn="1"/>
        </p:nvCxnSpPr>
        <p:spPr>
          <a:xfrm>
            <a:off x="2180910" y="2179931"/>
            <a:ext cx="2735327"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6666261" y="2179931"/>
            <a:ext cx="2735327"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573537" y="3160470"/>
            <a:ext cx="1433842" cy="251973"/>
          </a:xfrm>
          <a:prstGeom prst="rect">
            <a:avLst/>
          </a:prstGeom>
          <a:noFill/>
        </p:spPr>
        <p:txBody>
          <a:bodyPr lIns="83947" tIns="41974" rIns="83947" bIns="41974">
            <a:spAutoFit/>
          </a:bodyPr>
          <a:lstStyle/>
          <a:p>
            <a:pPr defTabSz="957597" fontAlgn="auto">
              <a:spcBef>
                <a:spcPts val="0"/>
              </a:spcBef>
              <a:spcAft>
                <a:spcPts val="0"/>
              </a:spcAft>
              <a:defRPr/>
            </a:pPr>
            <a:r>
              <a:rPr lang="en-GB" sz="1100" b="1" dirty="0">
                <a:solidFill>
                  <a:srgbClr val="FFED54"/>
                </a:solidFill>
                <a:latin typeface="Arial"/>
              </a:rPr>
              <a:t>Client list</a:t>
            </a:r>
          </a:p>
        </p:txBody>
      </p:sp>
      <p:sp>
        <p:nvSpPr>
          <p:cNvPr id="22" name="TextBox 21"/>
          <p:cNvSpPr txBox="1"/>
          <p:nvPr userDrawn="1"/>
        </p:nvSpPr>
        <p:spPr>
          <a:xfrm>
            <a:off x="5053002" y="3160470"/>
            <a:ext cx="1433842" cy="251973"/>
          </a:xfrm>
          <a:prstGeom prst="rect">
            <a:avLst/>
          </a:prstGeom>
          <a:noFill/>
        </p:spPr>
        <p:txBody>
          <a:bodyPr lIns="83947" tIns="41974" rIns="83947" bIns="41974">
            <a:spAutoFit/>
          </a:bodyPr>
          <a:lstStyle/>
          <a:p>
            <a:pPr defTabSz="957597" fontAlgn="auto">
              <a:spcBef>
                <a:spcPts val="0"/>
              </a:spcBef>
              <a:spcAft>
                <a:spcPts val="0"/>
              </a:spcAft>
              <a:defRPr/>
            </a:pPr>
            <a:r>
              <a:rPr lang="en-GB" sz="1100" b="1" dirty="0">
                <a:solidFill>
                  <a:srgbClr val="FFED54"/>
                </a:solidFill>
                <a:latin typeface="Arial"/>
              </a:rPr>
              <a:t>Client list</a:t>
            </a:r>
          </a:p>
        </p:txBody>
      </p:sp>
      <p:sp>
        <p:nvSpPr>
          <p:cNvPr id="4" name="Picture Placeholder 19"/>
          <p:cNvSpPr>
            <a:spLocks noGrp="1"/>
          </p:cNvSpPr>
          <p:nvPr>
            <p:ph type="pic" sz="quarter" idx="11"/>
          </p:nvPr>
        </p:nvSpPr>
        <p:spPr>
          <a:xfrm>
            <a:off x="665900" y="722332"/>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5" name="Text Placeholder 21"/>
          <p:cNvSpPr>
            <a:spLocks noGrp="1"/>
          </p:cNvSpPr>
          <p:nvPr>
            <p:ph type="body" sz="quarter" idx="12"/>
          </p:nvPr>
        </p:nvSpPr>
        <p:spPr>
          <a:xfrm>
            <a:off x="2153323" y="719822"/>
            <a:ext cx="1993224" cy="1360887"/>
          </a:xfrm>
        </p:spPr>
        <p:txBody>
          <a:bodyPr lIns="0" tIns="0" rIns="0" bIns="0" anchor="b"/>
          <a:lstStyle>
            <a:lvl1pPr marL="0" indent="0">
              <a:spcBef>
                <a:spcPts val="0"/>
              </a:spcBef>
              <a:buFontTx/>
              <a:buNone/>
              <a:defRPr sz="1300" b="1">
                <a:solidFill>
                  <a:schemeClr val="tx1"/>
                </a:solidFill>
              </a:defRPr>
            </a:lvl1pPr>
            <a:lvl2pPr marL="0" indent="0">
              <a:spcBef>
                <a:spcPts val="0"/>
              </a:spcBef>
              <a:buFontTx/>
              <a:buNone/>
              <a:defRPr sz="1300">
                <a:solidFill>
                  <a:schemeClr val="tx1"/>
                </a:solidFill>
              </a:defRPr>
            </a:lvl2pPr>
            <a:lvl3pPr marL="0" indent="0">
              <a:spcBef>
                <a:spcPts val="184"/>
              </a:spcBef>
              <a:buFontTx/>
              <a:buNone/>
              <a:defRPr sz="900"/>
            </a:lvl3pPr>
            <a:lvl4pPr>
              <a:buFontTx/>
              <a:buNone/>
              <a:defRPr/>
            </a:lvl4pPr>
            <a:lvl5pPr>
              <a:buFontTx/>
              <a:buNone/>
              <a:defRPr/>
            </a:lvl5pPr>
          </a:lstStyle>
          <a:p>
            <a:pPr lvl="0"/>
            <a:r>
              <a:rPr lang="en-US" smtClean="0"/>
              <a:t>Click to edit Master text styles</a:t>
            </a:r>
          </a:p>
          <a:p>
            <a:pPr lvl="1"/>
            <a:r>
              <a:rPr lang="en-US" smtClean="0"/>
              <a:t>Second level</a:t>
            </a:r>
          </a:p>
        </p:txBody>
      </p:sp>
      <p:sp>
        <p:nvSpPr>
          <p:cNvPr id="7" name="Text Placeholder 6"/>
          <p:cNvSpPr>
            <a:spLocks noGrp="1"/>
          </p:cNvSpPr>
          <p:nvPr>
            <p:ph type="body" sz="quarter" idx="13"/>
          </p:nvPr>
        </p:nvSpPr>
        <p:spPr>
          <a:xfrm>
            <a:off x="2182378" y="2268983"/>
            <a:ext cx="2755916" cy="3990284"/>
          </a:xfrm>
        </p:spPr>
        <p:txBody>
          <a:bodyPr lIns="0" tIns="0" rIns="0" bIns="0"/>
          <a:lstStyle>
            <a:lvl1pPr marL="0" indent="0">
              <a:buFontTx/>
              <a:buNone/>
              <a:defRPr sz="1700">
                <a:solidFill>
                  <a:schemeClr val="tx1"/>
                </a:solidFill>
              </a:defRPr>
            </a:lvl1pPr>
            <a:lvl2pPr marL="386690" indent="-198303">
              <a:buClr>
                <a:schemeClr val="tx1"/>
              </a:buClr>
              <a:buFont typeface="Wingdings" pitchFamily="2" charset="2"/>
              <a:buChar char="§"/>
              <a:defRPr sz="1700">
                <a:solidFill>
                  <a:schemeClr val="tx1"/>
                </a:solidFill>
              </a:defRPr>
            </a:lvl2pPr>
            <a:lvl3pPr marL="617952" indent="-221530">
              <a:buClr>
                <a:srgbClr val="606B8D"/>
              </a:buClr>
              <a:buFont typeface="Wingdings" pitchFamily="2" charset="2"/>
              <a:buChar char="§"/>
              <a:defRPr sz="1700">
                <a:solidFill>
                  <a:schemeClr val="tx1"/>
                </a:solidFill>
              </a:defRPr>
            </a:lvl3pPr>
            <a:lvl4pPr marL="889058" indent="-224743">
              <a:buClr>
                <a:srgbClr val="606B8D"/>
              </a:buClr>
              <a:buFont typeface="Wingdings" pitchFamily="2" charset="2"/>
              <a:buChar char="§"/>
              <a:defRPr sz="1700">
                <a:solidFill>
                  <a:schemeClr val="tx1"/>
                </a:solidFill>
              </a:defRPr>
            </a:lvl4pPr>
            <a:lvl5pPr marL="1123715" indent="-224743">
              <a:buClr>
                <a:srgbClr val="A1A7C0"/>
              </a:buClr>
              <a:defRPr sz="17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p:nvPr>
        </p:nvSpPr>
        <p:spPr>
          <a:xfrm>
            <a:off x="669127" y="2197210"/>
            <a:ext cx="1342662" cy="920064"/>
          </a:xfrm>
        </p:spPr>
        <p:txBody>
          <a:bodyPr lIns="0" tIns="0" rIns="0" bIns="0"/>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smtClean="0"/>
              <a:t>Click to edit Master text styles</a:t>
            </a:r>
          </a:p>
        </p:txBody>
      </p:sp>
      <p:sp>
        <p:nvSpPr>
          <p:cNvPr id="9" name="Text Placeholder 21"/>
          <p:cNvSpPr>
            <a:spLocks noGrp="1"/>
          </p:cNvSpPr>
          <p:nvPr>
            <p:ph type="body" sz="quarter" idx="15"/>
          </p:nvPr>
        </p:nvSpPr>
        <p:spPr>
          <a:xfrm>
            <a:off x="669127" y="3442603"/>
            <a:ext cx="1342662" cy="2785373"/>
          </a:xfrm>
        </p:spPr>
        <p:txBody>
          <a:bodyPr lIns="0" tIns="0" rIns="0" bIns="0"/>
          <a:lstStyle>
            <a:lvl1pPr marL="174892" indent="-174892">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smtClean="0"/>
              <a:t>Click to edit Master text styles</a:t>
            </a:r>
          </a:p>
        </p:txBody>
      </p:sp>
      <p:sp>
        <p:nvSpPr>
          <p:cNvPr id="12" name="Picture Placeholder 19"/>
          <p:cNvSpPr>
            <a:spLocks noGrp="1"/>
          </p:cNvSpPr>
          <p:nvPr>
            <p:ph type="pic" sz="quarter" idx="16"/>
          </p:nvPr>
        </p:nvSpPr>
        <p:spPr>
          <a:xfrm>
            <a:off x="5133885" y="722332"/>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3" name="Text Placeholder 21"/>
          <p:cNvSpPr>
            <a:spLocks noGrp="1"/>
          </p:cNvSpPr>
          <p:nvPr>
            <p:ph type="body" sz="quarter" idx="17"/>
          </p:nvPr>
        </p:nvSpPr>
        <p:spPr>
          <a:xfrm>
            <a:off x="6621307" y="719822"/>
            <a:ext cx="1993224"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smtClean="0"/>
              <a:t>Click to edit Master text styles</a:t>
            </a:r>
          </a:p>
          <a:p>
            <a:pPr lvl="1"/>
            <a:r>
              <a:rPr lang="en-US" smtClean="0"/>
              <a:t>Second level</a:t>
            </a:r>
          </a:p>
        </p:txBody>
      </p:sp>
      <p:sp>
        <p:nvSpPr>
          <p:cNvPr id="14" name="Text Placeholder 6"/>
          <p:cNvSpPr>
            <a:spLocks noGrp="1"/>
          </p:cNvSpPr>
          <p:nvPr>
            <p:ph type="body" sz="quarter" idx="18"/>
          </p:nvPr>
        </p:nvSpPr>
        <p:spPr>
          <a:xfrm>
            <a:off x="6650363" y="2268983"/>
            <a:ext cx="2755916" cy="3990284"/>
          </a:xfrm>
        </p:spPr>
        <p:txBody>
          <a:bodyPr lIns="0" tIns="0" rIns="0" bIns="0"/>
          <a:lstStyle>
            <a:lvl1pPr marL="0" indent="0">
              <a:buFontTx/>
              <a:buNone/>
              <a:defRPr sz="1700"/>
            </a:lvl1pPr>
            <a:lvl2pPr marL="386690" indent="-198303">
              <a:buClr>
                <a:schemeClr val="tx1"/>
              </a:buClr>
              <a:buFont typeface="Wingdings" pitchFamily="2" charset="2"/>
              <a:buChar char="§"/>
              <a:defRPr sz="1700"/>
            </a:lvl2pPr>
            <a:lvl3pPr marL="617952" indent="-221530">
              <a:buClr>
                <a:srgbClr val="606B8D"/>
              </a:buClr>
              <a:buFont typeface="Wingdings" pitchFamily="2" charset="2"/>
              <a:buChar char="§"/>
              <a:defRPr sz="1700"/>
            </a:lvl3pPr>
            <a:lvl4pPr marL="889058" indent="-224743">
              <a:buClr>
                <a:srgbClr val="606B8D"/>
              </a:buClr>
              <a:buFont typeface="Wingdings" pitchFamily="2" charset="2"/>
              <a:buChar char="§"/>
              <a:defRPr sz="1700"/>
            </a:lvl4pPr>
            <a:lvl5pPr marL="1123715" indent="-224743">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21"/>
          <p:cNvSpPr>
            <a:spLocks noGrp="1"/>
          </p:cNvSpPr>
          <p:nvPr>
            <p:ph type="body" sz="quarter" idx="19"/>
          </p:nvPr>
        </p:nvSpPr>
        <p:spPr>
          <a:xfrm>
            <a:off x="5137111" y="2197210"/>
            <a:ext cx="1342662" cy="920064"/>
          </a:xfrm>
        </p:spPr>
        <p:txBody>
          <a:bodyPr lIns="0" tIns="0" rIns="0" bIns="0"/>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smtClean="0"/>
              <a:t>Click to edit Master text styles</a:t>
            </a:r>
          </a:p>
        </p:txBody>
      </p:sp>
      <p:sp>
        <p:nvSpPr>
          <p:cNvPr id="16" name="Text Placeholder 21"/>
          <p:cNvSpPr>
            <a:spLocks noGrp="1"/>
          </p:cNvSpPr>
          <p:nvPr>
            <p:ph type="body" sz="quarter" idx="20"/>
          </p:nvPr>
        </p:nvSpPr>
        <p:spPr>
          <a:xfrm>
            <a:off x="5137111" y="3442603"/>
            <a:ext cx="1342662" cy="2785373"/>
          </a:xfrm>
        </p:spPr>
        <p:txBody>
          <a:bodyPr lIns="0" tIns="0" rIns="0" bIns="0"/>
          <a:lstStyle>
            <a:lvl1pPr marL="174892" indent="-174892">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smtClean="0"/>
              <a:t>Click to edit Master text styles</a:t>
            </a:r>
          </a:p>
        </p:txBody>
      </p:sp>
      <p:sp>
        <p:nvSpPr>
          <p:cNvPr id="23" name="Text Placeholder 8"/>
          <p:cNvSpPr>
            <a:spLocks noGrp="1"/>
          </p:cNvSpPr>
          <p:nvPr>
            <p:ph type="body" sz="quarter" idx="23"/>
          </p:nvPr>
        </p:nvSpPr>
        <p:spPr>
          <a:xfrm>
            <a:off x="498541" y="6254709"/>
            <a:ext cx="4038307" cy="388759"/>
          </a:xfrm>
        </p:spPr>
        <p:txBody>
          <a:bodyPr anchor="b"/>
          <a:lstStyle>
            <a:lvl1pPr marL="0" indent="0">
              <a:buFontTx/>
              <a:buNone/>
              <a:defRPr sz="900"/>
            </a:lvl1pPr>
          </a:lstStyle>
          <a:p>
            <a:pPr lvl="0"/>
            <a:r>
              <a:rPr lang="en-US" smtClean="0"/>
              <a:t>Click to edit Master text styles</a:t>
            </a:r>
          </a:p>
        </p:txBody>
      </p:sp>
      <p:sp>
        <p:nvSpPr>
          <p:cNvPr id="24" name="Slide Number Placeholder 2"/>
          <p:cNvSpPr>
            <a:spLocks noGrp="1"/>
          </p:cNvSpPr>
          <p:nvPr>
            <p:ph type="sldNum" sz="quarter" idx="24"/>
          </p:nvPr>
        </p:nvSpPr>
        <p:spPr/>
        <p:txBody>
          <a:bodyPr/>
          <a:lstStyle>
            <a:lvl1pPr>
              <a:defRPr/>
            </a:lvl1pPr>
          </a:lstStyle>
          <a:p>
            <a:pPr>
              <a:defRPr/>
            </a:pPr>
            <a:fld id="{F6DFA0A8-FB3F-4426-9BC3-A41FBB2C5C91}" type="slidenum">
              <a:rPr lang="en-GB">
                <a:solidFill>
                  <a:srgbClr val="002244"/>
                </a:solidFill>
              </a:rPr>
              <a:pPr>
                <a:defRPr/>
              </a:pPr>
              <a:t>‹#›</a:t>
            </a:fld>
            <a:endParaRPr lang="en-GB" dirty="0">
              <a:solidFill>
                <a:srgbClr val="002244"/>
              </a:solidFill>
            </a:endParaRPr>
          </a:p>
        </p:txBody>
      </p:sp>
    </p:spTree>
    <p:extLst>
      <p:ext uri="{BB962C8B-B14F-4D97-AF65-F5344CB8AC3E}">
        <p14:creationId xmlns:p14="http://schemas.microsoft.com/office/powerpoint/2010/main" val="137629395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3. 1 PERSON BIOG">
    <p:spTree>
      <p:nvGrpSpPr>
        <p:cNvPr id="1" name=""/>
        <p:cNvGrpSpPr/>
        <p:nvPr/>
      </p:nvGrpSpPr>
      <p:grpSpPr>
        <a:xfrm>
          <a:off x="0" y="0"/>
          <a:ext cx="0" cy="0"/>
          <a:chOff x="0" y="0"/>
          <a:chExt cx="0" cy="0"/>
        </a:xfrm>
      </p:grpSpPr>
      <p:sp>
        <p:nvSpPr>
          <p:cNvPr id="10" name="Rectangle 9"/>
          <p:cNvSpPr/>
          <p:nvPr userDrawn="1"/>
        </p:nvSpPr>
        <p:spPr>
          <a:xfrm>
            <a:off x="585305" y="669534"/>
            <a:ext cx="1501489" cy="561684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cxnSp>
        <p:nvCxnSpPr>
          <p:cNvPr id="12" name="Straight Connector 11"/>
          <p:cNvCxnSpPr/>
          <p:nvPr userDrawn="1"/>
        </p:nvCxnSpPr>
        <p:spPr>
          <a:xfrm>
            <a:off x="2180910" y="2179931"/>
            <a:ext cx="7236850"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573537" y="3160470"/>
            <a:ext cx="1433842" cy="251973"/>
          </a:xfrm>
          <a:prstGeom prst="rect">
            <a:avLst/>
          </a:prstGeom>
          <a:noFill/>
        </p:spPr>
        <p:txBody>
          <a:bodyPr lIns="83947" tIns="41974" rIns="83947" bIns="41974">
            <a:spAutoFit/>
          </a:bodyPr>
          <a:lstStyle/>
          <a:p>
            <a:pPr defTabSz="957597" fontAlgn="auto">
              <a:spcBef>
                <a:spcPts val="0"/>
              </a:spcBef>
              <a:spcAft>
                <a:spcPts val="0"/>
              </a:spcAft>
              <a:defRPr/>
            </a:pPr>
            <a:r>
              <a:rPr lang="en-GB" sz="1100" b="1" dirty="0">
                <a:solidFill>
                  <a:srgbClr val="FFED54"/>
                </a:solidFill>
                <a:latin typeface="Arial"/>
              </a:rPr>
              <a:t>Client list</a:t>
            </a:r>
          </a:p>
        </p:txBody>
      </p:sp>
      <p:sp>
        <p:nvSpPr>
          <p:cNvPr id="4" name="Picture Placeholder 19"/>
          <p:cNvSpPr>
            <a:spLocks noGrp="1"/>
          </p:cNvSpPr>
          <p:nvPr>
            <p:ph type="pic" sz="quarter" idx="11"/>
          </p:nvPr>
        </p:nvSpPr>
        <p:spPr>
          <a:xfrm>
            <a:off x="665900" y="722332"/>
            <a:ext cx="1367316" cy="1338719"/>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5" name="Text Placeholder 21"/>
          <p:cNvSpPr>
            <a:spLocks noGrp="1"/>
          </p:cNvSpPr>
          <p:nvPr>
            <p:ph type="body" sz="quarter" idx="12"/>
          </p:nvPr>
        </p:nvSpPr>
        <p:spPr>
          <a:xfrm>
            <a:off x="2153321" y="719822"/>
            <a:ext cx="6381297"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smtClean="0"/>
              <a:t>Click to edit Master text styles</a:t>
            </a:r>
          </a:p>
          <a:p>
            <a:pPr lvl="1"/>
            <a:r>
              <a:rPr lang="en-US" smtClean="0"/>
              <a:t>Second level</a:t>
            </a:r>
          </a:p>
        </p:txBody>
      </p:sp>
      <p:sp>
        <p:nvSpPr>
          <p:cNvPr id="7" name="Text Placeholder 6"/>
          <p:cNvSpPr>
            <a:spLocks noGrp="1"/>
          </p:cNvSpPr>
          <p:nvPr>
            <p:ph type="body" sz="quarter" idx="13"/>
          </p:nvPr>
        </p:nvSpPr>
        <p:spPr>
          <a:xfrm>
            <a:off x="2182382" y="2268983"/>
            <a:ext cx="7233911" cy="3990284"/>
          </a:xfrm>
        </p:spPr>
        <p:txBody>
          <a:bodyPr lIns="0" tIns="0" rIns="0" bIns="0"/>
          <a:lstStyle>
            <a:lvl1pPr marL="0" indent="0">
              <a:buFontTx/>
              <a:buNone/>
              <a:defRPr sz="1700"/>
            </a:lvl1pPr>
            <a:lvl2pPr marL="386690" indent="-198303">
              <a:buClr>
                <a:schemeClr val="tx1"/>
              </a:buClr>
              <a:buFont typeface="Wingdings" pitchFamily="2" charset="2"/>
              <a:buChar char="§"/>
              <a:defRPr sz="1700"/>
            </a:lvl2pPr>
            <a:lvl3pPr marL="617952" indent="-221530">
              <a:buClr>
                <a:srgbClr val="606B8D"/>
              </a:buClr>
              <a:buFont typeface="Wingdings" pitchFamily="2" charset="2"/>
              <a:buChar char="§"/>
              <a:defRPr sz="1700"/>
            </a:lvl3pPr>
            <a:lvl4pPr marL="889058" indent="-224743">
              <a:buClr>
                <a:srgbClr val="606B8D"/>
              </a:buClr>
              <a:buFont typeface="Wingdings" pitchFamily="2" charset="2"/>
              <a:buChar char="§"/>
              <a:defRPr sz="1700"/>
            </a:lvl4pPr>
            <a:lvl5pPr marL="1123715" indent="-224743">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p:nvPr>
        </p:nvSpPr>
        <p:spPr>
          <a:xfrm>
            <a:off x="669127" y="2197210"/>
            <a:ext cx="1342662" cy="920064"/>
          </a:xfrm>
        </p:spPr>
        <p:txBody>
          <a:bodyPr lIns="0" tIns="0" rIns="0" bIns="0"/>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smtClean="0"/>
              <a:t>Click to edit Master text styles</a:t>
            </a:r>
          </a:p>
        </p:txBody>
      </p:sp>
      <p:sp>
        <p:nvSpPr>
          <p:cNvPr id="9" name="Text Placeholder 21"/>
          <p:cNvSpPr>
            <a:spLocks noGrp="1"/>
          </p:cNvSpPr>
          <p:nvPr>
            <p:ph type="body" sz="quarter" idx="15"/>
          </p:nvPr>
        </p:nvSpPr>
        <p:spPr>
          <a:xfrm>
            <a:off x="669127" y="3442603"/>
            <a:ext cx="1342662" cy="2785373"/>
          </a:xfrm>
        </p:spPr>
        <p:txBody>
          <a:bodyPr lIns="0" tIns="0" rIns="0" bIns="0"/>
          <a:lstStyle>
            <a:lvl1pPr marL="174892" indent="-174892">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smtClean="0"/>
              <a:t>Click to edit Master text styles</a:t>
            </a:r>
          </a:p>
        </p:txBody>
      </p:sp>
      <p:sp>
        <p:nvSpPr>
          <p:cNvPr id="11" name="Text Placeholder 8"/>
          <p:cNvSpPr>
            <a:spLocks noGrp="1"/>
          </p:cNvSpPr>
          <p:nvPr>
            <p:ph type="body" sz="quarter" idx="23"/>
          </p:nvPr>
        </p:nvSpPr>
        <p:spPr>
          <a:xfrm>
            <a:off x="498541" y="6254709"/>
            <a:ext cx="4038307" cy="388759"/>
          </a:xfrm>
        </p:spPr>
        <p:txBody>
          <a:bodyPr anchor="b"/>
          <a:lstStyle>
            <a:lvl1pPr marL="0" indent="0">
              <a:buFontTx/>
              <a:buNone/>
              <a:defRPr sz="900"/>
            </a:lvl1pPr>
          </a:lstStyle>
          <a:p>
            <a:pPr lvl="0"/>
            <a:r>
              <a:rPr lang="en-US" smtClean="0"/>
              <a:t>Click to edit Master text styles</a:t>
            </a:r>
          </a:p>
        </p:txBody>
      </p:sp>
      <p:sp>
        <p:nvSpPr>
          <p:cNvPr id="14" name="Slide Number Placeholder 2"/>
          <p:cNvSpPr>
            <a:spLocks noGrp="1"/>
          </p:cNvSpPr>
          <p:nvPr>
            <p:ph type="sldNum" sz="quarter" idx="24"/>
          </p:nvPr>
        </p:nvSpPr>
        <p:spPr/>
        <p:txBody>
          <a:bodyPr/>
          <a:lstStyle>
            <a:lvl1pPr>
              <a:defRPr/>
            </a:lvl1pPr>
          </a:lstStyle>
          <a:p>
            <a:pPr>
              <a:defRPr/>
            </a:pPr>
            <a:fld id="{7A81BF7C-E3D3-4DF3-90A6-E8122942ECF6}" type="slidenum">
              <a:rPr lang="en-GB">
                <a:solidFill>
                  <a:srgbClr val="002244"/>
                </a:solidFill>
              </a:rPr>
              <a:pPr>
                <a:defRPr/>
              </a:pPr>
              <a:t>‹#›</a:t>
            </a:fld>
            <a:endParaRPr lang="en-GB" dirty="0">
              <a:solidFill>
                <a:srgbClr val="002244"/>
              </a:solidFill>
            </a:endParaRPr>
          </a:p>
        </p:txBody>
      </p:sp>
    </p:spTree>
    <p:extLst>
      <p:ext uri="{BB962C8B-B14F-4D97-AF65-F5344CB8AC3E}">
        <p14:creationId xmlns:p14="http://schemas.microsoft.com/office/powerpoint/2010/main" val="196989907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4. CONTENT AND 4 PICTURES">
    <p:spTree>
      <p:nvGrpSpPr>
        <p:cNvPr id="1" name=""/>
        <p:cNvGrpSpPr/>
        <p:nvPr/>
      </p:nvGrpSpPr>
      <p:grpSpPr>
        <a:xfrm>
          <a:off x="0" y="0"/>
          <a:ext cx="0" cy="0"/>
          <a:chOff x="0" y="0"/>
          <a:chExt cx="0" cy="0"/>
        </a:xfrm>
      </p:grpSpPr>
      <p:cxnSp>
        <p:nvCxnSpPr>
          <p:cNvPr id="9" name="Straight Connector 8"/>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02" y="1716303"/>
            <a:ext cx="8842753" cy="3824239"/>
          </a:xfrm>
          <a:solidFill>
            <a:srgbClr val="A1A7C0"/>
          </a:solidFill>
        </p:spPr>
        <p:txBody>
          <a:bodyPr tIns="99152"/>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ext Placeholder 8"/>
          <p:cNvSpPr>
            <a:spLocks noGrp="1"/>
          </p:cNvSpPr>
          <p:nvPr>
            <p:ph type="body" sz="quarter" idx="23"/>
          </p:nvPr>
        </p:nvSpPr>
        <p:spPr>
          <a:xfrm>
            <a:off x="498541" y="6254709"/>
            <a:ext cx="4038307" cy="388759"/>
          </a:xfrm>
        </p:spPr>
        <p:txBody>
          <a:bodyPr anchor="b"/>
          <a:lstStyle>
            <a:lvl1pPr marL="0" indent="0">
              <a:buFontTx/>
              <a:buNone/>
              <a:defRPr sz="900"/>
            </a:lvl1pPr>
          </a:lstStyle>
          <a:p>
            <a:pPr lvl="0"/>
            <a:r>
              <a:rPr lang="en-US" smtClean="0"/>
              <a:t>Click to edit Master text styles</a:t>
            </a:r>
          </a:p>
        </p:txBody>
      </p:sp>
      <p:sp>
        <p:nvSpPr>
          <p:cNvPr id="10" name="Picture Placeholder 18"/>
          <p:cNvSpPr>
            <a:spLocks noGrp="1" noChangeAspect="1"/>
          </p:cNvSpPr>
          <p:nvPr>
            <p:ph type="pic" sz="quarter" idx="24"/>
          </p:nvPr>
        </p:nvSpPr>
        <p:spPr>
          <a:xfrm>
            <a:off x="5736666" y="1780481"/>
            <a:ext cx="1767506" cy="1771004"/>
          </a:xfrm>
          <a:noFill/>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1" name="Picture Placeholder 18"/>
          <p:cNvSpPr>
            <a:spLocks noGrp="1" noChangeAspect="1"/>
          </p:cNvSpPr>
          <p:nvPr>
            <p:ph type="pic" sz="quarter" idx="25"/>
          </p:nvPr>
        </p:nvSpPr>
        <p:spPr>
          <a:xfrm>
            <a:off x="7630888" y="1780481"/>
            <a:ext cx="1767506" cy="1771004"/>
          </a:xfrm>
          <a:noFill/>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2" name="Picture Placeholder 18"/>
          <p:cNvSpPr>
            <a:spLocks noGrp="1" noChangeAspect="1"/>
          </p:cNvSpPr>
          <p:nvPr>
            <p:ph type="pic" sz="quarter" idx="13"/>
          </p:nvPr>
        </p:nvSpPr>
        <p:spPr>
          <a:xfrm>
            <a:off x="5736666" y="3652254"/>
            <a:ext cx="1767506" cy="1771004"/>
          </a:xfrm>
          <a:noFill/>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3" name="Picture Placeholder 18"/>
          <p:cNvSpPr>
            <a:spLocks noGrp="1" noChangeAspect="1"/>
          </p:cNvSpPr>
          <p:nvPr>
            <p:ph type="pic" sz="quarter" idx="14"/>
          </p:nvPr>
        </p:nvSpPr>
        <p:spPr>
          <a:xfrm>
            <a:off x="7630888" y="3652254"/>
            <a:ext cx="1767506" cy="1771004"/>
          </a:xfrm>
          <a:noFill/>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4" name="Date Placeholder 3"/>
          <p:cNvSpPr>
            <a:spLocks noGrp="1"/>
          </p:cNvSpPr>
          <p:nvPr>
            <p:ph type="dt" sz="half" idx="26"/>
          </p:nvPr>
        </p:nvSpPr>
        <p:spPr/>
        <p:txBody>
          <a:bodyPr/>
          <a:lstStyle>
            <a:lvl1pPr>
              <a:defRPr/>
            </a:lvl1pPr>
          </a:lstStyle>
          <a:p>
            <a:pPr>
              <a:defRPr/>
            </a:pPr>
            <a:fld id="{22389521-6431-4CEC-B57D-DD8B91C2AC19}" type="datetimeFigureOut">
              <a:rPr lang="en-GB">
                <a:solidFill>
                  <a:srgbClr val="002244"/>
                </a:solidFill>
              </a:rPr>
              <a:pPr>
                <a:defRPr/>
              </a:pPr>
              <a:t>29/04/2015</a:t>
            </a:fld>
            <a:endParaRPr lang="en-GB">
              <a:solidFill>
                <a:srgbClr val="002244"/>
              </a:solidFill>
            </a:endParaRPr>
          </a:p>
        </p:txBody>
      </p:sp>
      <p:sp>
        <p:nvSpPr>
          <p:cNvPr id="15" name="Footer Placeholder 4"/>
          <p:cNvSpPr>
            <a:spLocks noGrp="1"/>
          </p:cNvSpPr>
          <p:nvPr>
            <p:ph type="ftr" sz="quarter" idx="27"/>
          </p:nvPr>
        </p:nvSpPr>
        <p:spPr/>
        <p:txBody>
          <a:bodyPr/>
          <a:lstStyle>
            <a:lvl1pPr>
              <a:defRPr/>
            </a:lvl1pPr>
          </a:lstStyle>
          <a:p>
            <a:pPr>
              <a:defRPr/>
            </a:pPr>
            <a:endParaRPr lang="en-GB">
              <a:solidFill>
                <a:srgbClr val="002244"/>
              </a:solidFill>
            </a:endParaRPr>
          </a:p>
        </p:txBody>
      </p:sp>
      <p:sp>
        <p:nvSpPr>
          <p:cNvPr id="16" name="Slide Number Placeholder 5"/>
          <p:cNvSpPr>
            <a:spLocks noGrp="1"/>
          </p:cNvSpPr>
          <p:nvPr>
            <p:ph type="sldNum" sz="quarter" idx="28"/>
          </p:nvPr>
        </p:nvSpPr>
        <p:spPr/>
        <p:txBody>
          <a:bodyPr/>
          <a:lstStyle>
            <a:lvl1pPr>
              <a:defRPr/>
            </a:lvl1pPr>
          </a:lstStyle>
          <a:p>
            <a:pPr>
              <a:defRPr/>
            </a:pPr>
            <a:fld id="{D1A56712-D29F-43BF-B05C-F80C35AFEBB7}"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60062275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5. TWO CASE STUDIES">
    <p:spTree>
      <p:nvGrpSpPr>
        <p:cNvPr id="1" name=""/>
        <p:cNvGrpSpPr/>
        <p:nvPr/>
      </p:nvGrpSpPr>
      <p:grpSpPr>
        <a:xfrm>
          <a:off x="0" y="0"/>
          <a:ext cx="0" cy="0"/>
          <a:chOff x="0" y="0"/>
          <a:chExt cx="0" cy="0"/>
        </a:xfrm>
      </p:grpSpPr>
      <p:sp>
        <p:nvSpPr>
          <p:cNvPr id="11" name="Rectangle 10"/>
          <p:cNvSpPr/>
          <p:nvPr userDrawn="1"/>
        </p:nvSpPr>
        <p:spPr>
          <a:xfrm>
            <a:off x="620600" y="1631353"/>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sp>
        <p:nvSpPr>
          <p:cNvPr id="13" name="Rectangle 12"/>
          <p:cNvSpPr/>
          <p:nvPr userDrawn="1"/>
        </p:nvSpPr>
        <p:spPr>
          <a:xfrm>
            <a:off x="5114771" y="1631353"/>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cxnSp>
        <p:nvCxnSpPr>
          <p:cNvPr id="14" name="Straight Connector 13"/>
          <p:cNvCxnSpPr/>
          <p:nvPr userDrawn="1"/>
        </p:nvCxnSpPr>
        <p:spPr>
          <a:xfrm>
            <a:off x="688244" y="3745047"/>
            <a:ext cx="420152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5197122" y="3745047"/>
            <a:ext cx="420152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8" name="Picture Placeholder 9"/>
          <p:cNvSpPr>
            <a:spLocks noGrp="1" noChangeAspect="1"/>
          </p:cNvSpPr>
          <p:nvPr>
            <p:ph type="pic" sz="quarter" idx="13"/>
          </p:nvPr>
        </p:nvSpPr>
        <p:spPr>
          <a:xfrm>
            <a:off x="688431" y="1696140"/>
            <a:ext cx="1934252" cy="1960262"/>
          </a:xfrm>
        </p:spPr>
        <p:txBody>
          <a:bodyPr rtlCol="0">
            <a:noAutofit/>
          </a:bodyPr>
          <a:lstStyle>
            <a:lvl1pPr>
              <a:defRPr>
                <a:solidFill>
                  <a:schemeClr val="tx1"/>
                </a:solidFill>
              </a:defRPr>
            </a:lvl1pPr>
          </a:lstStyle>
          <a:p>
            <a:pPr lvl="0"/>
            <a:r>
              <a:rPr lang="en-US" noProof="0" smtClean="0"/>
              <a:t>Click icon to add picture</a:t>
            </a:r>
            <a:endParaRPr lang="en-GB" noProof="0" dirty="0"/>
          </a:p>
        </p:txBody>
      </p:sp>
      <p:sp>
        <p:nvSpPr>
          <p:cNvPr id="9" name="Picture Placeholder 9"/>
          <p:cNvSpPr>
            <a:spLocks noGrp="1" noChangeAspect="1"/>
          </p:cNvSpPr>
          <p:nvPr>
            <p:ph type="pic" sz="quarter" idx="14"/>
          </p:nvPr>
        </p:nvSpPr>
        <p:spPr>
          <a:xfrm>
            <a:off x="5197018" y="1696140"/>
            <a:ext cx="1934252" cy="1960262"/>
          </a:xfrm>
        </p:spPr>
        <p:txBody>
          <a:bodyPr rtlCol="0">
            <a:noAutofit/>
          </a:bodyPr>
          <a:lstStyle>
            <a:lvl1pPr>
              <a:defRPr>
                <a:solidFill>
                  <a:schemeClr val="tx1"/>
                </a:solidFill>
              </a:defRPr>
            </a:lvl1pPr>
          </a:lstStyle>
          <a:p>
            <a:pPr lvl="0"/>
            <a:r>
              <a:rPr lang="en-US" noProof="0" smtClean="0"/>
              <a:t>Click icon to add picture</a:t>
            </a:r>
            <a:endParaRPr lang="en-GB" noProof="0"/>
          </a:p>
        </p:txBody>
      </p:sp>
      <p:sp>
        <p:nvSpPr>
          <p:cNvPr id="10" name="Text Placeholder 8"/>
          <p:cNvSpPr>
            <a:spLocks noGrp="1"/>
          </p:cNvSpPr>
          <p:nvPr>
            <p:ph type="body" sz="quarter" idx="15"/>
          </p:nvPr>
        </p:nvSpPr>
        <p:spPr>
          <a:xfrm>
            <a:off x="498537" y="6254709"/>
            <a:ext cx="3980880" cy="388759"/>
          </a:xfrm>
        </p:spPr>
        <p:txBody>
          <a:bodyPr anchor="b"/>
          <a:lstStyle>
            <a:lvl1pPr marL="0" indent="0">
              <a:buFontTx/>
              <a:buNone/>
              <a:defRPr sz="900"/>
            </a:lvl1pPr>
          </a:lstStyle>
          <a:p>
            <a:pPr lvl="0"/>
            <a:r>
              <a:rPr lang="en-US" smtClean="0"/>
              <a:t>Click to edit Master text styles</a:t>
            </a:r>
          </a:p>
        </p:txBody>
      </p:sp>
      <p:sp>
        <p:nvSpPr>
          <p:cNvPr id="12" name="Text Placeholder 11"/>
          <p:cNvSpPr>
            <a:spLocks noGrp="1"/>
          </p:cNvSpPr>
          <p:nvPr>
            <p:ph type="body" sz="quarter" idx="16"/>
          </p:nvPr>
        </p:nvSpPr>
        <p:spPr>
          <a:xfrm>
            <a:off x="688433" y="3824097"/>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11"/>
          <p:cNvSpPr>
            <a:spLocks noGrp="1"/>
          </p:cNvSpPr>
          <p:nvPr>
            <p:ph type="body" sz="quarter" idx="17"/>
          </p:nvPr>
        </p:nvSpPr>
        <p:spPr>
          <a:xfrm>
            <a:off x="5197022" y="3824097"/>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Date Placeholder 2"/>
          <p:cNvSpPr>
            <a:spLocks noGrp="1"/>
          </p:cNvSpPr>
          <p:nvPr>
            <p:ph type="dt" sz="half" idx="18"/>
          </p:nvPr>
        </p:nvSpPr>
        <p:spPr/>
        <p:txBody>
          <a:bodyPr/>
          <a:lstStyle>
            <a:lvl1pPr>
              <a:defRPr/>
            </a:lvl1pPr>
          </a:lstStyle>
          <a:p>
            <a:pPr>
              <a:defRPr/>
            </a:pPr>
            <a:fld id="{8B28DCA6-414E-45B1-90D2-6D244CE6D873}" type="datetimeFigureOut">
              <a:rPr lang="en-GB">
                <a:solidFill>
                  <a:srgbClr val="002244"/>
                </a:solidFill>
              </a:rPr>
              <a:pPr>
                <a:defRPr/>
              </a:pPr>
              <a:t>29/04/2015</a:t>
            </a:fld>
            <a:endParaRPr lang="en-GB" dirty="0">
              <a:solidFill>
                <a:srgbClr val="002244"/>
              </a:solidFill>
            </a:endParaRPr>
          </a:p>
        </p:txBody>
      </p:sp>
      <p:sp>
        <p:nvSpPr>
          <p:cNvPr id="19" name="Footer Placeholder 3"/>
          <p:cNvSpPr>
            <a:spLocks noGrp="1"/>
          </p:cNvSpPr>
          <p:nvPr>
            <p:ph type="ftr" sz="quarter" idx="19"/>
          </p:nvPr>
        </p:nvSpPr>
        <p:spPr/>
        <p:txBody>
          <a:bodyPr/>
          <a:lstStyle>
            <a:lvl1pPr>
              <a:defRPr/>
            </a:lvl1pPr>
          </a:lstStyle>
          <a:p>
            <a:pPr>
              <a:defRPr/>
            </a:pPr>
            <a:endParaRPr lang="en-GB">
              <a:solidFill>
                <a:srgbClr val="002244"/>
              </a:solidFill>
            </a:endParaRPr>
          </a:p>
        </p:txBody>
      </p:sp>
      <p:sp>
        <p:nvSpPr>
          <p:cNvPr id="20" name="Slide Number Placeholder 4"/>
          <p:cNvSpPr>
            <a:spLocks noGrp="1"/>
          </p:cNvSpPr>
          <p:nvPr>
            <p:ph type="sldNum" sz="quarter" idx="20"/>
          </p:nvPr>
        </p:nvSpPr>
        <p:spPr/>
        <p:txBody>
          <a:bodyPr/>
          <a:lstStyle>
            <a:lvl1pPr>
              <a:defRPr/>
            </a:lvl1pPr>
          </a:lstStyle>
          <a:p>
            <a:pPr>
              <a:defRPr/>
            </a:pPr>
            <a:fld id="{F047DB31-DC6A-4150-A1C5-72BFEA76CEBA}"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355659954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6. THREE CASE STUDIES">
    <p:spTree>
      <p:nvGrpSpPr>
        <p:cNvPr id="1" name=""/>
        <p:cNvGrpSpPr/>
        <p:nvPr/>
      </p:nvGrpSpPr>
      <p:grpSpPr>
        <a:xfrm>
          <a:off x="0" y="0"/>
          <a:ext cx="0" cy="0"/>
          <a:chOff x="0" y="0"/>
          <a:chExt cx="0" cy="0"/>
        </a:xfrm>
      </p:grpSpPr>
      <p:sp>
        <p:nvSpPr>
          <p:cNvPr id="11" name="Rectangle 10"/>
          <p:cNvSpPr/>
          <p:nvPr userDrawn="1"/>
        </p:nvSpPr>
        <p:spPr>
          <a:xfrm>
            <a:off x="620600" y="1631353"/>
            <a:ext cx="8857459"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cxnSp>
        <p:nvCxnSpPr>
          <p:cNvPr id="12" name="Straight Connector 11"/>
          <p:cNvCxnSpPr/>
          <p:nvPr userDrawn="1"/>
        </p:nvCxnSpPr>
        <p:spPr>
          <a:xfrm>
            <a:off x="701483" y="4621914"/>
            <a:ext cx="280738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619161" y="4621914"/>
            <a:ext cx="280738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528021" y="4621914"/>
            <a:ext cx="280738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8"/>
          <p:cNvSpPr>
            <a:spLocks noGrp="1"/>
          </p:cNvSpPr>
          <p:nvPr>
            <p:ph type="body" sz="quarter" idx="17"/>
          </p:nvPr>
        </p:nvSpPr>
        <p:spPr>
          <a:xfrm>
            <a:off x="498537" y="6254709"/>
            <a:ext cx="3980880" cy="388759"/>
          </a:xfrm>
        </p:spPr>
        <p:txBody>
          <a:bodyPr anchor="b"/>
          <a:lstStyle>
            <a:lvl1pPr marL="0" indent="0">
              <a:buFontTx/>
              <a:buNone/>
              <a:defRPr sz="900"/>
            </a:lvl1pPr>
          </a:lstStyle>
          <a:p>
            <a:pPr lvl="0"/>
            <a:r>
              <a:rPr lang="en-US" smtClean="0"/>
              <a:t>Click to edit Master text styles</a:t>
            </a:r>
          </a:p>
        </p:txBody>
      </p:sp>
      <p:sp>
        <p:nvSpPr>
          <p:cNvPr id="8" name="Picture Placeholder 9"/>
          <p:cNvSpPr>
            <a:spLocks noGrp="1" noChangeAspect="1"/>
          </p:cNvSpPr>
          <p:nvPr>
            <p:ph type="pic" sz="quarter" idx="18"/>
          </p:nvPr>
        </p:nvSpPr>
        <p:spPr>
          <a:xfrm>
            <a:off x="701483" y="1696145"/>
            <a:ext cx="2807386" cy="2845141"/>
          </a:xfrm>
        </p:spPr>
        <p:txBody>
          <a:bodyPr rtlCol="0">
            <a:noAutofit/>
          </a:bodyPr>
          <a:lstStyle/>
          <a:p>
            <a:pPr lvl="0"/>
            <a:r>
              <a:rPr lang="en-US" noProof="0" smtClean="0"/>
              <a:t>Click icon to add picture</a:t>
            </a:r>
            <a:endParaRPr lang="en-GB" noProof="0"/>
          </a:p>
        </p:txBody>
      </p:sp>
      <p:sp>
        <p:nvSpPr>
          <p:cNvPr id="9" name="Picture Placeholder 9"/>
          <p:cNvSpPr>
            <a:spLocks noGrp="1" noChangeAspect="1"/>
          </p:cNvSpPr>
          <p:nvPr>
            <p:ph type="pic" sz="quarter" idx="19"/>
          </p:nvPr>
        </p:nvSpPr>
        <p:spPr>
          <a:xfrm>
            <a:off x="3619161" y="1696145"/>
            <a:ext cx="2807386" cy="2845141"/>
          </a:xfrm>
        </p:spPr>
        <p:txBody>
          <a:bodyPr rtlCol="0">
            <a:noAutofit/>
          </a:bodyPr>
          <a:lstStyle/>
          <a:p>
            <a:pPr lvl="0"/>
            <a:r>
              <a:rPr lang="en-US" noProof="0" smtClean="0"/>
              <a:t>Click icon to add picture</a:t>
            </a:r>
            <a:endParaRPr lang="en-GB" noProof="0"/>
          </a:p>
        </p:txBody>
      </p:sp>
      <p:sp>
        <p:nvSpPr>
          <p:cNvPr id="10" name="Picture Placeholder 9"/>
          <p:cNvSpPr>
            <a:spLocks noGrp="1" noChangeAspect="1"/>
          </p:cNvSpPr>
          <p:nvPr>
            <p:ph type="pic" sz="quarter" idx="13"/>
          </p:nvPr>
        </p:nvSpPr>
        <p:spPr>
          <a:xfrm>
            <a:off x="6528021" y="1696145"/>
            <a:ext cx="2807386" cy="2845141"/>
          </a:xfrm>
        </p:spPr>
        <p:txBody>
          <a:bodyPr rtlCol="0">
            <a:noAutofit/>
          </a:bodyPr>
          <a:lstStyle/>
          <a:p>
            <a:pPr lvl="0"/>
            <a:r>
              <a:rPr lang="en-US" noProof="0" smtClean="0"/>
              <a:t>Click icon to add picture</a:t>
            </a:r>
            <a:endParaRPr lang="en-GB" noProof="0"/>
          </a:p>
        </p:txBody>
      </p:sp>
      <p:sp>
        <p:nvSpPr>
          <p:cNvPr id="15" name="Text Placeholder 11"/>
          <p:cNvSpPr>
            <a:spLocks noGrp="1"/>
          </p:cNvSpPr>
          <p:nvPr>
            <p:ph type="body" sz="quarter" idx="16"/>
          </p:nvPr>
        </p:nvSpPr>
        <p:spPr>
          <a:xfrm>
            <a:off x="688430"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1"/>
          <p:cNvSpPr>
            <a:spLocks noGrp="1"/>
          </p:cNvSpPr>
          <p:nvPr>
            <p:ph type="body" sz="quarter" idx="20"/>
          </p:nvPr>
        </p:nvSpPr>
        <p:spPr>
          <a:xfrm>
            <a:off x="3619161"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11"/>
          <p:cNvSpPr>
            <a:spLocks noGrp="1"/>
          </p:cNvSpPr>
          <p:nvPr>
            <p:ph type="body" sz="quarter" idx="21"/>
          </p:nvPr>
        </p:nvSpPr>
        <p:spPr>
          <a:xfrm>
            <a:off x="6528019"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Date Placeholder 2"/>
          <p:cNvSpPr>
            <a:spLocks noGrp="1"/>
          </p:cNvSpPr>
          <p:nvPr>
            <p:ph type="dt" sz="half" idx="22"/>
          </p:nvPr>
        </p:nvSpPr>
        <p:spPr/>
        <p:txBody>
          <a:bodyPr/>
          <a:lstStyle>
            <a:lvl1pPr>
              <a:defRPr/>
            </a:lvl1pPr>
          </a:lstStyle>
          <a:p>
            <a:pPr>
              <a:defRPr/>
            </a:pPr>
            <a:fld id="{68D9CDB3-96B8-4819-AB2F-0790F4DF9910}" type="datetimeFigureOut">
              <a:rPr lang="en-GB">
                <a:solidFill>
                  <a:srgbClr val="002244"/>
                </a:solidFill>
              </a:rPr>
              <a:pPr>
                <a:defRPr/>
              </a:pPr>
              <a:t>29/04/2015</a:t>
            </a:fld>
            <a:endParaRPr lang="en-GB" dirty="0">
              <a:solidFill>
                <a:srgbClr val="002244"/>
              </a:solidFill>
            </a:endParaRPr>
          </a:p>
        </p:txBody>
      </p:sp>
      <p:sp>
        <p:nvSpPr>
          <p:cNvPr id="20" name="Footer Placeholder 3"/>
          <p:cNvSpPr>
            <a:spLocks noGrp="1"/>
          </p:cNvSpPr>
          <p:nvPr>
            <p:ph type="ftr" sz="quarter" idx="23"/>
          </p:nvPr>
        </p:nvSpPr>
        <p:spPr/>
        <p:txBody>
          <a:bodyPr/>
          <a:lstStyle>
            <a:lvl1pPr>
              <a:defRPr/>
            </a:lvl1pPr>
          </a:lstStyle>
          <a:p>
            <a:pPr>
              <a:defRPr/>
            </a:pPr>
            <a:endParaRPr lang="en-GB">
              <a:solidFill>
                <a:srgbClr val="002244"/>
              </a:solidFill>
            </a:endParaRPr>
          </a:p>
        </p:txBody>
      </p:sp>
      <p:sp>
        <p:nvSpPr>
          <p:cNvPr id="21" name="Slide Number Placeholder 4"/>
          <p:cNvSpPr>
            <a:spLocks noGrp="1"/>
          </p:cNvSpPr>
          <p:nvPr>
            <p:ph type="sldNum" sz="quarter" idx="24"/>
          </p:nvPr>
        </p:nvSpPr>
        <p:spPr/>
        <p:txBody>
          <a:bodyPr/>
          <a:lstStyle>
            <a:lvl1pPr>
              <a:defRPr/>
            </a:lvl1pPr>
          </a:lstStyle>
          <a:p>
            <a:pPr>
              <a:defRPr/>
            </a:pPr>
            <a:fld id="{FFCCA366-BC72-41A9-AA51-954D11240DA1}"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262591392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7. FOUR CASE STUDIES">
    <p:spTree>
      <p:nvGrpSpPr>
        <p:cNvPr id="1" name=""/>
        <p:cNvGrpSpPr/>
        <p:nvPr/>
      </p:nvGrpSpPr>
      <p:grpSpPr>
        <a:xfrm>
          <a:off x="0" y="0"/>
          <a:ext cx="0" cy="0"/>
          <a:chOff x="0" y="0"/>
          <a:chExt cx="0" cy="0"/>
        </a:xfrm>
      </p:grpSpPr>
      <p:sp>
        <p:nvSpPr>
          <p:cNvPr id="14" name="Rectangle 13"/>
          <p:cNvSpPr/>
          <p:nvPr userDrawn="1"/>
        </p:nvSpPr>
        <p:spPr>
          <a:xfrm>
            <a:off x="605895" y="1616950"/>
            <a:ext cx="2133849"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sp>
        <p:nvSpPr>
          <p:cNvPr id="15" name="Rectangle 14"/>
          <p:cNvSpPr/>
          <p:nvPr userDrawn="1"/>
        </p:nvSpPr>
        <p:spPr>
          <a:xfrm>
            <a:off x="2854446" y="1616950"/>
            <a:ext cx="2133848"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sp>
        <p:nvSpPr>
          <p:cNvPr id="16" name="Rectangle 15"/>
          <p:cNvSpPr/>
          <p:nvPr userDrawn="1"/>
        </p:nvSpPr>
        <p:spPr>
          <a:xfrm>
            <a:off x="5103007" y="1616950"/>
            <a:ext cx="2133849"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sp>
        <p:nvSpPr>
          <p:cNvPr id="17" name="Rectangle 16"/>
          <p:cNvSpPr/>
          <p:nvPr userDrawn="1"/>
        </p:nvSpPr>
        <p:spPr>
          <a:xfrm>
            <a:off x="7351564" y="1616950"/>
            <a:ext cx="2135319"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cxnSp>
        <p:nvCxnSpPr>
          <p:cNvPr id="18" name="Straight Connector 17"/>
          <p:cNvCxnSpPr/>
          <p:nvPr userDrawn="1"/>
        </p:nvCxnSpPr>
        <p:spPr>
          <a:xfrm>
            <a:off x="688244" y="3745047"/>
            <a:ext cx="19338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2942683" y="3745047"/>
            <a:ext cx="193384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5197121" y="3745047"/>
            <a:ext cx="19338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7451561" y="3745047"/>
            <a:ext cx="193384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10" name="Picture Placeholder 9"/>
          <p:cNvSpPr>
            <a:spLocks noGrp="1" noChangeAspect="1"/>
          </p:cNvSpPr>
          <p:nvPr>
            <p:ph type="pic" sz="quarter" idx="13"/>
          </p:nvPr>
        </p:nvSpPr>
        <p:spPr>
          <a:xfrm>
            <a:off x="688431" y="1696140"/>
            <a:ext cx="1934252" cy="1960262"/>
          </a:xfrm>
        </p:spPr>
        <p:txBody>
          <a:bodyPr rtlCol="0">
            <a:noAutofit/>
          </a:bodyPr>
          <a:lstStyle/>
          <a:p>
            <a:pPr lvl="0"/>
            <a:r>
              <a:rPr lang="en-US" noProof="0" smtClean="0"/>
              <a:t>Click icon to add picture</a:t>
            </a:r>
            <a:endParaRPr lang="en-GB" noProof="0"/>
          </a:p>
        </p:txBody>
      </p:sp>
      <p:sp>
        <p:nvSpPr>
          <p:cNvPr id="11" name="Picture Placeholder 9"/>
          <p:cNvSpPr>
            <a:spLocks noGrp="1" noChangeAspect="1"/>
          </p:cNvSpPr>
          <p:nvPr>
            <p:ph type="pic" sz="quarter" idx="14"/>
          </p:nvPr>
        </p:nvSpPr>
        <p:spPr>
          <a:xfrm>
            <a:off x="2942724" y="1696140"/>
            <a:ext cx="1934252" cy="1960262"/>
          </a:xfrm>
        </p:spPr>
        <p:txBody>
          <a:bodyPr rtlCol="0">
            <a:noAutofit/>
          </a:bodyPr>
          <a:lstStyle/>
          <a:p>
            <a:pPr lvl="0"/>
            <a:r>
              <a:rPr lang="en-US" noProof="0" smtClean="0"/>
              <a:t>Click icon to add picture</a:t>
            </a:r>
            <a:endParaRPr lang="en-GB" noProof="0"/>
          </a:p>
        </p:txBody>
      </p:sp>
      <p:sp>
        <p:nvSpPr>
          <p:cNvPr id="12" name="Picture Placeholder 9"/>
          <p:cNvSpPr>
            <a:spLocks noGrp="1" noChangeAspect="1"/>
          </p:cNvSpPr>
          <p:nvPr>
            <p:ph type="pic" sz="quarter" idx="15"/>
          </p:nvPr>
        </p:nvSpPr>
        <p:spPr>
          <a:xfrm>
            <a:off x="5197018" y="1696140"/>
            <a:ext cx="1934252" cy="1960262"/>
          </a:xfrm>
        </p:spPr>
        <p:txBody>
          <a:bodyPr rtlCol="0">
            <a:noAutofit/>
          </a:bodyPr>
          <a:lstStyle/>
          <a:p>
            <a:pPr lvl="0"/>
            <a:r>
              <a:rPr lang="en-US" noProof="0" smtClean="0"/>
              <a:t>Click icon to add picture</a:t>
            </a:r>
            <a:endParaRPr lang="en-GB" noProof="0"/>
          </a:p>
        </p:txBody>
      </p:sp>
      <p:sp>
        <p:nvSpPr>
          <p:cNvPr id="13" name="Picture Placeholder 9"/>
          <p:cNvSpPr>
            <a:spLocks noGrp="1" noChangeAspect="1"/>
          </p:cNvSpPr>
          <p:nvPr>
            <p:ph type="pic" sz="quarter" idx="16"/>
          </p:nvPr>
        </p:nvSpPr>
        <p:spPr>
          <a:xfrm>
            <a:off x="7451311" y="1696140"/>
            <a:ext cx="1934252" cy="1960262"/>
          </a:xfrm>
        </p:spPr>
        <p:txBody>
          <a:bodyPr rtlCol="0">
            <a:noAutofit/>
          </a:bodyPr>
          <a:lstStyle/>
          <a:p>
            <a:pPr lvl="0"/>
            <a:r>
              <a:rPr lang="en-US" noProof="0" smtClean="0"/>
              <a:t>Click icon to add picture</a:t>
            </a:r>
            <a:endParaRPr lang="en-GB" noProof="0"/>
          </a:p>
        </p:txBody>
      </p:sp>
      <p:sp>
        <p:nvSpPr>
          <p:cNvPr id="19" name="Text Placeholder 11"/>
          <p:cNvSpPr>
            <a:spLocks noGrp="1"/>
          </p:cNvSpPr>
          <p:nvPr>
            <p:ph type="body" sz="quarter" idx="17"/>
          </p:nvPr>
        </p:nvSpPr>
        <p:spPr>
          <a:xfrm>
            <a:off x="688431"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1"/>
          <p:cNvSpPr>
            <a:spLocks noGrp="1"/>
          </p:cNvSpPr>
          <p:nvPr>
            <p:ph type="body" sz="quarter" idx="18"/>
          </p:nvPr>
        </p:nvSpPr>
        <p:spPr>
          <a:xfrm>
            <a:off x="2942724"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1"/>
          <p:cNvSpPr>
            <a:spLocks noGrp="1"/>
          </p:cNvSpPr>
          <p:nvPr>
            <p:ph type="body" sz="quarter" idx="19"/>
          </p:nvPr>
        </p:nvSpPr>
        <p:spPr>
          <a:xfrm>
            <a:off x="5197018"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Text Placeholder 11"/>
          <p:cNvSpPr>
            <a:spLocks noGrp="1"/>
          </p:cNvSpPr>
          <p:nvPr>
            <p:ph type="body" sz="quarter" idx="20"/>
          </p:nvPr>
        </p:nvSpPr>
        <p:spPr>
          <a:xfrm>
            <a:off x="7451311"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3" name="Text Placeholder 8"/>
          <p:cNvSpPr>
            <a:spLocks noGrp="1"/>
          </p:cNvSpPr>
          <p:nvPr>
            <p:ph type="body" sz="quarter" idx="21"/>
          </p:nvPr>
        </p:nvSpPr>
        <p:spPr>
          <a:xfrm>
            <a:off x="498537" y="6254709"/>
            <a:ext cx="3980880" cy="388759"/>
          </a:xfrm>
        </p:spPr>
        <p:txBody>
          <a:bodyPr anchor="b"/>
          <a:lstStyle>
            <a:lvl1pPr marL="0" indent="0">
              <a:buFontTx/>
              <a:buNone/>
              <a:defRPr sz="900"/>
            </a:lvl1pPr>
          </a:lstStyle>
          <a:p>
            <a:pPr lvl="0"/>
            <a:r>
              <a:rPr lang="en-US" smtClean="0"/>
              <a:t>Click to edit Master text styles</a:t>
            </a:r>
          </a:p>
        </p:txBody>
      </p:sp>
      <p:sp>
        <p:nvSpPr>
          <p:cNvPr id="28" name="Date Placeholder 2"/>
          <p:cNvSpPr>
            <a:spLocks noGrp="1"/>
          </p:cNvSpPr>
          <p:nvPr>
            <p:ph type="dt" sz="half" idx="22"/>
          </p:nvPr>
        </p:nvSpPr>
        <p:spPr/>
        <p:txBody>
          <a:bodyPr/>
          <a:lstStyle>
            <a:lvl1pPr>
              <a:defRPr/>
            </a:lvl1pPr>
          </a:lstStyle>
          <a:p>
            <a:pPr>
              <a:defRPr/>
            </a:pPr>
            <a:fld id="{DE9757B4-F681-46D7-964F-E0BC71D9BAF2}" type="datetimeFigureOut">
              <a:rPr lang="en-GB">
                <a:solidFill>
                  <a:srgbClr val="002244"/>
                </a:solidFill>
              </a:rPr>
              <a:pPr>
                <a:defRPr/>
              </a:pPr>
              <a:t>29/04/2015</a:t>
            </a:fld>
            <a:endParaRPr lang="en-GB" dirty="0">
              <a:solidFill>
                <a:srgbClr val="002244"/>
              </a:solidFill>
            </a:endParaRPr>
          </a:p>
        </p:txBody>
      </p:sp>
      <p:sp>
        <p:nvSpPr>
          <p:cNvPr id="29" name="Footer Placeholder 3"/>
          <p:cNvSpPr>
            <a:spLocks noGrp="1"/>
          </p:cNvSpPr>
          <p:nvPr>
            <p:ph type="ftr" sz="quarter" idx="23"/>
          </p:nvPr>
        </p:nvSpPr>
        <p:spPr/>
        <p:txBody>
          <a:bodyPr/>
          <a:lstStyle>
            <a:lvl1pPr>
              <a:defRPr/>
            </a:lvl1pPr>
          </a:lstStyle>
          <a:p>
            <a:pPr>
              <a:defRPr/>
            </a:pPr>
            <a:endParaRPr lang="en-GB">
              <a:solidFill>
                <a:srgbClr val="002244"/>
              </a:solidFill>
            </a:endParaRPr>
          </a:p>
        </p:txBody>
      </p:sp>
      <p:sp>
        <p:nvSpPr>
          <p:cNvPr id="30" name="Slide Number Placeholder 4"/>
          <p:cNvSpPr>
            <a:spLocks noGrp="1"/>
          </p:cNvSpPr>
          <p:nvPr>
            <p:ph type="sldNum" sz="quarter" idx="24"/>
          </p:nvPr>
        </p:nvSpPr>
        <p:spPr/>
        <p:txBody>
          <a:bodyPr/>
          <a:lstStyle>
            <a:lvl1pPr>
              <a:defRPr/>
            </a:lvl1pPr>
          </a:lstStyle>
          <a:p>
            <a:pPr>
              <a:defRPr/>
            </a:pPr>
            <a:fld id="{9E2FAE43-214F-4274-BD4A-C4C9923D4B28}"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159044035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8. 6 CASE STUDIES (PRINT ONLY)">
    <p:spTree>
      <p:nvGrpSpPr>
        <p:cNvPr id="1" name=""/>
        <p:cNvGrpSpPr/>
        <p:nvPr/>
      </p:nvGrpSpPr>
      <p:grpSpPr>
        <a:xfrm>
          <a:off x="0" y="0"/>
          <a:ext cx="0" cy="0"/>
          <a:chOff x="0" y="0"/>
          <a:chExt cx="0" cy="0"/>
        </a:xfrm>
      </p:grpSpPr>
      <p:sp>
        <p:nvSpPr>
          <p:cNvPr id="16" name="Rectangle 15"/>
          <p:cNvSpPr/>
          <p:nvPr userDrawn="1"/>
        </p:nvSpPr>
        <p:spPr>
          <a:xfrm>
            <a:off x="605890" y="1616950"/>
            <a:ext cx="1433842"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cxnSp>
        <p:nvCxnSpPr>
          <p:cNvPr id="18" name="Straight Connector 17"/>
          <p:cNvCxnSpPr/>
          <p:nvPr userDrawn="1"/>
        </p:nvCxnSpPr>
        <p:spPr>
          <a:xfrm>
            <a:off x="688243" y="3056799"/>
            <a:ext cx="12603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2095615" y="1616950"/>
            <a:ext cx="1433840"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sp>
        <p:nvSpPr>
          <p:cNvPr id="22" name="Rectangle 21"/>
          <p:cNvSpPr/>
          <p:nvPr userDrawn="1"/>
        </p:nvSpPr>
        <p:spPr>
          <a:xfrm>
            <a:off x="3585337" y="1616950"/>
            <a:ext cx="1433842"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sp>
        <p:nvSpPr>
          <p:cNvPr id="24" name="Rectangle 23"/>
          <p:cNvSpPr/>
          <p:nvPr userDrawn="1"/>
        </p:nvSpPr>
        <p:spPr>
          <a:xfrm>
            <a:off x="5075062" y="1616950"/>
            <a:ext cx="1433840"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sp>
        <p:nvSpPr>
          <p:cNvPr id="32" name="Rectangle 31"/>
          <p:cNvSpPr/>
          <p:nvPr userDrawn="1"/>
        </p:nvSpPr>
        <p:spPr>
          <a:xfrm>
            <a:off x="6564784" y="1616950"/>
            <a:ext cx="1433842"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sp>
        <p:nvSpPr>
          <p:cNvPr id="33" name="Rectangle 32"/>
          <p:cNvSpPr/>
          <p:nvPr userDrawn="1"/>
        </p:nvSpPr>
        <p:spPr>
          <a:xfrm>
            <a:off x="8055980" y="1616950"/>
            <a:ext cx="1433842" cy="4705426"/>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FFFFFF"/>
              </a:solidFill>
            </a:endParaRPr>
          </a:p>
        </p:txBody>
      </p:sp>
      <p:cxnSp>
        <p:nvCxnSpPr>
          <p:cNvPr id="34" name="Straight Connector 33"/>
          <p:cNvCxnSpPr/>
          <p:nvPr userDrawn="1"/>
        </p:nvCxnSpPr>
        <p:spPr>
          <a:xfrm>
            <a:off x="2167673" y="3056799"/>
            <a:ext cx="126178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3669166" y="3056799"/>
            <a:ext cx="126030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154477" y="3056799"/>
            <a:ext cx="126178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6653020" y="3056799"/>
            <a:ext cx="12603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8138333" y="3056799"/>
            <a:ext cx="126031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7" name="Picture Placeholder 9"/>
          <p:cNvSpPr>
            <a:spLocks noGrp="1" noChangeAspect="1"/>
          </p:cNvSpPr>
          <p:nvPr>
            <p:ph type="pic" sz="quarter" idx="13"/>
          </p:nvPr>
        </p:nvSpPr>
        <p:spPr>
          <a:xfrm>
            <a:off x="688430" y="1696140"/>
            <a:ext cx="1260068" cy="1277012"/>
          </a:xfrm>
        </p:spPr>
        <p:txBody>
          <a:bodyPr rtlCol="0">
            <a:noAutofit/>
          </a:bodyPr>
          <a:lstStyle/>
          <a:p>
            <a:pPr lvl="0"/>
            <a:r>
              <a:rPr lang="en-US" noProof="0" smtClean="0"/>
              <a:t>Click icon to add picture</a:t>
            </a:r>
            <a:endParaRPr lang="en-GB" noProof="0"/>
          </a:p>
        </p:txBody>
      </p:sp>
      <p:sp>
        <p:nvSpPr>
          <p:cNvPr id="15" name="Picture Placeholder 9"/>
          <p:cNvSpPr>
            <a:spLocks noGrp="1" noChangeAspect="1"/>
          </p:cNvSpPr>
          <p:nvPr>
            <p:ph type="pic" sz="quarter" idx="16"/>
          </p:nvPr>
        </p:nvSpPr>
        <p:spPr>
          <a:xfrm>
            <a:off x="2168354" y="1696140"/>
            <a:ext cx="1260068" cy="1277012"/>
          </a:xfrm>
        </p:spPr>
        <p:txBody>
          <a:bodyPr rtlCol="0">
            <a:noAutofit/>
          </a:bodyPr>
          <a:lstStyle/>
          <a:p>
            <a:pPr lvl="0"/>
            <a:r>
              <a:rPr lang="en-US" noProof="0" smtClean="0"/>
              <a:t>Click icon to add picture</a:t>
            </a:r>
            <a:endParaRPr lang="en-GB" noProof="0"/>
          </a:p>
        </p:txBody>
      </p:sp>
      <p:sp>
        <p:nvSpPr>
          <p:cNvPr id="17" name="Picture Placeholder 9"/>
          <p:cNvSpPr>
            <a:spLocks noGrp="1" noChangeAspect="1"/>
          </p:cNvSpPr>
          <p:nvPr>
            <p:ph type="pic" sz="quarter" idx="18"/>
          </p:nvPr>
        </p:nvSpPr>
        <p:spPr>
          <a:xfrm>
            <a:off x="3668691" y="1696140"/>
            <a:ext cx="1260068" cy="1277012"/>
          </a:xfrm>
        </p:spPr>
        <p:txBody>
          <a:bodyPr rtlCol="0">
            <a:noAutofit/>
          </a:bodyPr>
          <a:lstStyle/>
          <a:p>
            <a:pPr lvl="0"/>
            <a:r>
              <a:rPr lang="en-US" noProof="0" smtClean="0"/>
              <a:t>Click icon to add picture</a:t>
            </a:r>
            <a:endParaRPr lang="en-GB" noProof="0"/>
          </a:p>
        </p:txBody>
      </p:sp>
      <p:sp>
        <p:nvSpPr>
          <p:cNvPr id="19" name="Picture Placeholder 9"/>
          <p:cNvSpPr>
            <a:spLocks noGrp="1" noChangeAspect="1"/>
          </p:cNvSpPr>
          <p:nvPr>
            <p:ph type="pic" sz="quarter" idx="20"/>
          </p:nvPr>
        </p:nvSpPr>
        <p:spPr>
          <a:xfrm>
            <a:off x="5155207" y="1696140"/>
            <a:ext cx="1260068" cy="1277012"/>
          </a:xfrm>
        </p:spPr>
        <p:txBody>
          <a:bodyPr rtlCol="0">
            <a:noAutofit/>
          </a:bodyPr>
          <a:lstStyle/>
          <a:p>
            <a:pPr lvl="0"/>
            <a:r>
              <a:rPr lang="en-US" noProof="0" smtClean="0"/>
              <a:t>Click icon to add picture</a:t>
            </a:r>
            <a:endParaRPr lang="en-GB" noProof="0"/>
          </a:p>
        </p:txBody>
      </p:sp>
      <p:sp>
        <p:nvSpPr>
          <p:cNvPr id="21" name="Picture Placeholder 9"/>
          <p:cNvSpPr>
            <a:spLocks noGrp="1" noChangeAspect="1"/>
          </p:cNvSpPr>
          <p:nvPr>
            <p:ph type="pic" sz="quarter" idx="22"/>
          </p:nvPr>
        </p:nvSpPr>
        <p:spPr>
          <a:xfrm>
            <a:off x="6652681" y="1696140"/>
            <a:ext cx="1260068" cy="1277012"/>
          </a:xfrm>
        </p:spPr>
        <p:txBody>
          <a:bodyPr rtlCol="0">
            <a:noAutofit/>
          </a:bodyPr>
          <a:lstStyle/>
          <a:p>
            <a:pPr lvl="0"/>
            <a:r>
              <a:rPr lang="en-US" noProof="0" smtClean="0"/>
              <a:t>Click icon to add picture</a:t>
            </a:r>
            <a:endParaRPr lang="en-GB" noProof="0"/>
          </a:p>
        </p:txBody>
      </p:sp>
      <p:sp>
        <p:nvSpPr>
          <p:cNvPr id="23" name="Picture Placeholder 9"/>
          <p:cNvSpPr>
            <a:spLocks noGrp="1" noChangeAspect="1"/>
          </p:cNvSpPr>
          <p:nvPr>
            <p:ph type="pic" sz="quarter" idx="24"/>
          </p:nvPr>
        </p:nvSpPr>
        <p:spPr>
          <a:xfrm>
            <a:off x="8138737" y="1696140"/>
            <a:ext cx="1260068" cy="1277012"/>
          </a:xfrm>
        </p:spPr>
        <p:txBody>
          <a:bodyPr rtlCol="0">
            <a:noAutofit/>
          </a:bodyPr>
          <a:lstStyle/>
          <a:p>
            <a:pPr lvl="0"/>
            <a:r>
              <a:rPr lang="en-US" noProof="0" smtClean="0"/>
              <a:t>Click icon to add picture</a:t>
            </a:r>
            <a:endParaRPr lang="en-GB" noProof="0"/>
          </a:p>
        </p:txBody>
      </p:sp>
      <p:sp>
        <p:nvSpPr>
          <p:cNvPr id="25" name="Text Placeholder 11"/>
          <p:cNvSpPr>
            <a:spLocks noGrp="1"/>
          </p:cNvSpPr>
          <p:nvPr>
            <p:ph type="body" sz="quarter" idx="17"/>
          </p:nvPr>
        </p:nvSpPr>
        <p:spPr>
          <a:xfrm>
            <a:off x="688429" y="3064405"/>
            <a:ext cx="1260599" cy="3276691"/>
          </a:xfrm>
        </p:spPr>
        <p:txBody>
          <a:bodyPr lIns="0" rIns="0">
            <a:noAutofit/>
          </a:bodyPr>
          <a:lstStyle>
            <a:lvl1pPr marL="170519" indent="-170519">
              <a:buClr>
                <a:schemeClr val="tx1"/>
              </a:buClr>
              <a:defRPr sz="1300"/>
            </a:lvl1pPr>
            <a:lvl2pPr marL="327923" indent="-171977">
              <a:defRPr sz="1300"/>
            </a:lvl2pPr>
            <a:lvl3pPr marL="540709" indent="-199670">
              <a:defRPr sz="1300"/>
            </a:lvl3pPr>
            <a:lvl4pPr marL="654388" indent="-142829">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6" name="Text Placeholder 11"/>
          <p:cNvSpPr>
            <a:spLocks noGrp="1"/>
          </p:cNvSpPr>
          <p:nvPr>
            <p:ph type="body" sz="quarter" idx="25"/>
          </p:nvPr>
        </p:nvSpPr>
        <p:spPr>
          <a:xfrm>
            <a:off x="2168354" y="3064405"/>
            <a:ext cx="1260599" cy="3276691"/>
          </a:xfrm>
        </p:spPr>
        <p:txBody>
          <a:bodyPr lIns="0" rIns="0">
            <a:noAutofit/>
          </a:bodyPr>
          <a:lstStyle>
            <a:lvl1pPr marL="170519" indent="-170519">
              <a:buClr>
                <a:schemeClr val="tx1"/>
              </a:buClr>
              <a:defRPr sz="1300"/>
            </a:lvl1pPr>
            <a:lvl2pPr marL="327923" indent="-171977">
              <a:defRPr sz="1300"/>
            </a:lvl2pPr>
            <a:lvl3pPr marL="540709" indent="-199670">
              <a:defRPr sz="1300"/>
            </a:lvl3pPr>
            <a:lvl4pPr marL="654388" indent="-142829">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7" name="Text Placeholder 11"/>
          <p:cNvSpPr>
            <a:spLocks noGrp="1"/>
          </p:cNvSpPr>
          <p:nvPr>
            <p:ph type="body" sz="quarter" idx="26"/>
          </p:nvPr>
        </p:nvSpPr>
        <p:spPr>
          <a:xfrm>
            <a:off x="3668695" y="3064405"/>
            <a:ext cx="1260599" cy="3276691"/>
          </a:xfrm>
        </p:spPr>
        <p:txBody>
          <a:bodyPr lIns="0" rIns="0">
            <a:noAutofit/>
          </a:bodyPr>
          <a:lstStyle>
            <a:lvl1pPr marL="170519" indent="-170519">
              <a:buClr>
                <a:schemeClr val="tx1"/>
              </a:buClr>
              <a:defRPr sz="1300"/>
            </a:lvl1pPr>
            <a:lvl2pPr marL="327923" indent="-171977">
              <a:defRPr sz="1300"/>
            </a:lvl2pPr>
            <a:lvl3pPr marL="540709" indent="-199670">
              <a:defRPr sz="1300"/>
            </a:lvl3pPr>
            <a:lvl4pPr marL="654388" indent="-142829">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8" name="Text Placeholder 11"/>
          <p:cNvSpPr>
            <a:spLocks noGrp="1"/>
          </p:cNvSpPr>
          <p:nvPr>
            <p:ph type="body" sz="quarter" idx="27"/>
          </p:nvPr>
        </p:nvSpPr>
        <p:spPr>
          <a:xfrm>
            <a:off x="5155210" y="3064405"/>
            <a:ext cx="1260599" cy="3276691"/>
          </a:xfrm>
        </p:spPr>
        <p:txBody>
          <a:bodyPr lIns="0" rIns="0">
            <a:noAutofit/>
          </a:bodyPr>
          <a:lstStyle>
            <a:lvl1pPr marL="170519" indent="-170519">
              <a:buClr>
                <a:schemeClr val="tx1"/>
              </a:buClr>
              <a:defRPr sz="1300"/>
            </a:lvl1pPr>
            <a:lvl2pPr marL="327923" indent="-171977">
              <a:defRPr sz="1300"/>
            </a:lvl2pPr>
            <a:lvl3pPr marL="540709" indent="-199670">
              <a:defRPr sz="1300"/>
            </a:lvl3pPr>
            <a:lvl4pPr marL="654388" indent="-142829">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9" name="Text Placeholder 11"/>
          <p:cNvSpPr>
            <a:spLocks noGrp="1"/>
          </p:cNvSpPr>
          <p:nvPr>
            <p:ph type="body" sz="quarter" idx="28"/>
          </p:nvPr>
        </p:nvSpPr>
        <p:spPr>
          <a:xfrm>
            <a:off x="6652684" y="3064405"/>
            <a:ext cx="1260599" cy="3276691"/>
          </a:xfrm>
        </p:spPr>
        <p:txBody>
          <a:bodyPr lIns="0" rIns="0">
            <a:noAutofit/>
          </a:bodyPr>
          <a:lstStyle>
            <a:lvl1pPr marL="170519" indent="-170519">
              <a:buClr>
                <a:schemeClr val="tx1"/>
              </a:buClr>
              <a:defRPr sz="1300"/>
            </a:lvl1pPr>
            <a:lvl2pPr marL="327923" indent="-171977">
              <a:defRPr sz="1300"/>
            </a:lvl2pPr>
            <a:lvl3pPr marL="540709" indent="-199670">
              <a:defRPr sz="1300"/>
            </a:lvl3pPr>
            <a:lvl4pPr marL="654388" indent="-142829">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0" name="Text Placeholder 11"/>
          <p:cNvSpPr>
            <a:spLocks noGrp="1"/>
          </p:cNvSpPr>
          <p:nvPr>
            <p:ph type="body" sz="quarter" idx="29"/>
          </p:nvPr>
        </p:nvSpPr>
        <p:spPr>
          <a:xfrm>
            <a:off x="8138738" y="3064405"/>
            <a:ext cx="1260599" cy="3276691"/>
          </a:xfrm>
        </p:spPr>
        <p:txBody>
          <a:bodyPr lIns="0" rIns="0">
            <a:noAutofit/>
          </a:bodyPr>
          <a:lstStyle>
            <a:lvl1pPr marL="170519" indent="-170519">
              <a:buClr>
                <a:schemeClr val="tx1"/>
              </a:buClr>
              <a:defRPr sz="1300"/>
            </a:lvl1pPr>
            <a:lvl2pPr marL="327923" indent="-171977">
              <a:defRPr sz="1300"/>
            </a:lvl2pPr>
            <a:lvl3pPr marL="540709" indent="-199670">
              <a:defRPr sz="1300"/>
            </a:lvl3pPr>
            <a:lvl4pPr marL="654388" indent="-142829">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1" name="Text Placeholder 8"/>
          <p:cNvSpPr>
            <a:spLocks noGrp="1"/>
          </p:cNvSpPr>
          <p:nvPr>
            <p:ph type="body" sz="quarter" idx="21"/>
          </p:nvPr>
        </p:nvSpPr>
        <p:spPr>
          <a:xfrm>
            <a:off x="498537" y="6254709"/>
            <a:ext cx="3980880" cy="388759"/>
          </a:xfrm>
        </p:spPr>
        <p:txBody>
          <a:bodyPr anchor="b"/>
          <a:lstStyle>
            <a:lvl1pPr marL="0" indent="0">
              <a:buFontTx/>
              <a:buNone/>
              <a:defRPr sz="900"/>
            </a:lvl1pPr>
          </a:lstStyle>
          <a:p>
            <a:pPr lvl="0"/>
            <a:r>
              <a:rPr lang="en-US" smtClean="0"/>
              <a:t>Click to edit Master text styles</a:t>
            </a:r>
          </a:p>
        </p:txBody>
      </p:sp>
      <p:sp>
        <p:nvSpPr>
          <p:cNvPr id="40" name="Date Placeholder 2"/>
          <p:cNvSpPr>
            <a:spLocks noGrp="1"/>
          </p:cNvSpPr>
          <p:nvPr>
            <p:ph type="dt" sz="half" idx="30"/>
          </p:nvPr>
        </p:nvSpPr>
        <p:spPr/>
        <p:txBody>
          <a:bodyPr/>
          <a:lstStyle>
            <a:lvl1pPr>
              <a:defRPr/>
            </a:lvl1pPr>
          </a:lstStyle>
          <a:p>
            <a:pPr>
              <a:defRPr/>
            </a:pPr>
            <a:fld id="{588898F1-6EDD-4D61-89B5-F58C82D7B6B4}" type="datetimeFigureOut">
              <a:rPr lang="en-GB">
                <a:solidFill>
                  <a:srgbClr val="002244"/>
                </a:solidFill>
              </a:rPr>
              <a:pPr>
                <a:defRPr/>
              </a:pPr>
              <a:t>29/04/2015</a:t>
            </a:fld>
            <a:endParaRPr lang="en-GB" dirty="0">
              <a:solidFill>
                <a:srgbClr val="002244"/>
              </a:solidFill>
            </a:endParaRPr>
          </a:p>
        </p:txBody>
      </p:sp>
      <p:sp>
        <p:nvSpPr>
          <p:cNvPr id="41" name="Footer Placeholder 3"/>
          <p:cNvSpPr>
            <a:spLocks noGrp="1"/>
          </p:cNvSpPr>
          <p:nvPr>
            <p:ph type="ftr" sz="quarter" idx="31"/>
          </p:nvPr>
        </p:nvSpPr>
        <p:spPr/>
        <p:txBody>
          <a:bodyPr/>
          <a:lstStyle>
            <a:lvl1pPr>
              <a:defRPr/>
            </a:lvl1pPr>
          </a:lstStyle>
          <a:p>
            <a:pPr>
              <a:defRPr/>
            </a:pPr>
            <a:endParaRPr lang="en-GB">
              <a:solidFill>
                <a:srgbClr val="002244"/>
              </a:solidFill>
            </a:endParaRPr>
          </a:p>
        </p:txBody>
      </p:sp>
      <p:sp>
        <p:nvSpPr>
          <p:cNvPr id="42" name="Slide Number Placeholder 4"/>
          <p:cNvSpPr>
            <a:spLocks noGrp="1"/>
          </p:cNvSpPr>
          <p:nvPr>
            <p:ph type="sldNum" sz="quarter" idx="32"/>
          </p:nvPr>
        </p:nvSpPr>
        <p:spPr/>
        <p:txBody>
          <a:bodyPr/>
          <a:lstStyle>
            <a:lvl1pPr>
              <a:defRPr/>
            </a:lvl1pPr>
          </a:lstStyle>
          <a:p>
            <a:pPr>
              <a:defRPr/>
            </a:pPr>
            <a:fld id="{F8B3B9F4-0BD6-4278-8066-99B1DFEC39F8}"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2156430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RROWS">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a:off x="687480" y="1673785"/>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15" name="Text Placeholder 14"/>
          <p:cNvSpPr>
            <a:spLocks noGrp="1"/>
          </p:cNvSpPr>
          <p:nvPr>
            <p:ph type="body" sz="quarter" idx="11" hasCustomPrompt="1"/>
          </p:nvPr>
        </p:nvSpPr>
        <p:spPr>
          <a:xfrm>
            <a:off x="601867" y="1659467"/>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42" y="6254723"/>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0" name="Date Placeholder 3"/>
          <p:cNvSpPr>
            <a:spLocks noGrp="1"/>
          </p:cNvSpPr>
          <p:nvPr>
            <p:ph type="dt" sz="half" idx="2"/>
          </p:nvPr>
        </p:nvSpPr>
        <p:spPr>
          <a:xfrm rot="5400000">
            <a:off x="-357284" y="751777"/>
            <a:ext cx="1173632" cy="372925"/>
          </a:xfrm>
          <a:prstGeom prst="rect">
            <a:avLst/>
          </a:prstGeom>
        </p:spPr>
        <p:txBody>
          <a:bodyPr vert="horz" lIns="95715" tIns="47857" rIns="95715" bIns="47857" rtlCol="0" anchor="ctr"/>
          <a:lstStyle>
            <a:lvl1pPr algn="l">
              <a:defRPr sz="900">
                <a:solidFill>
                  <a:schemeClr val="tx1">
                    <a:tint val="75000"/>
                  </a:schemeClr>
                </a:solidFill>
              </a:defRPr>
            </a:lvl1pPr>
          </a:lstStyle>
          <a:p>
            <a:fld id="{00B6CA34-6738-40AF-91D1-D098062861F9}" type="datetimeFigureOut">
              <a:rPr lang="en-GB" smtClean="0">
                <a:solidFill>
                  <a:srgbClr val="002244">
                    <a:tint val="75000"/>
                  </a:srgbClr>
                </a:solidFill>
              </a:rPr>
              <a:pPr/>
              <a:t>29/04/2015</a:t>
            </a:fld>
            <a:endParaRPr lang="en-GB" dirty="0">
              <a:solidFill>
                <a:srgbClr val="002244">
                  <a:tint val="75000"/>
                </a:srgbClr>
              </a:solidFill>
            </a:endParaRPr>
          </a:p>
        </p:txBody>
      </p:sp>
      <p:sp>
        <p:nvSpPr>
          <p:cNvPr id="31" name="Footer Placeholder 4"/>
          <p:cNvSpPr>
            <a:spLocks noGrp="1"/>
          </p:cNvSpPr>
          <p:nvPr>
            <p:ph type="ftr" sz="quarter" idx="3"/>
          </p:nvPr>
        </p:nvSpPr>
        <p:spPr>
          <a:xfrm>
            <a:off x="5831527" y="6342314"/>
            <a:ext cx="3737104" cy="365125"/>
          </a:xfrm>
          <a:prstGeom prst="rect">
            <a:avLst/>
          </a:prstGeom>
        </p:spPr>
        <p:txBody>
          <a:bodyPr vert="horz" lIns="95715" tIns="47857" rIns="95715" bIns="47857" rtlCol="0" anchor="ctr"/>
          <a:lstStyle>
            <a:lvl1pPr algn="r">
              <a:defRPr sz="1100">
                <a:solidFill>
                  <a:schemeClr val="tx1">
                    <a:tint val="75000"/>
                  </a:schemeClr>
                </a:solidFill>
              </a:defRPr>
            </a:lvl1pPr>
          </a:lstStyle>
          <a:p>
            <a:endParaRPr lang="en-GB" dirty="0">
              <a:solidFill>
                <a:srgbClr val="002244">
                  <a:tint val="75000"/>
                </a:srgbClr>
              </a:solidFill>
            </a:endParaRPr>
          </a:p>
        </p:txBody>
      </p:sp>
      <p:sp>
        <p:nvSpPr>
          <p:cNvPr id="35" name="Text Placeholder 16"/>
          <p:cNvSpPr>
            <a:spLocks noGrp="1"/>
          </p:cNvSpPr>
          <p:nvPr>
            <p:ph type="body" sz="quarter" idx="24" hasCustomPrompt="1"/>
          </p:nvPr>
        </p:nvSpPr>
        <p:spPr>
          <a:xfrm>
            <a:off x="687480" y="2445696"/>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36" name="Text Placeholder 14"/>
          <p:cNvSpPr>
            <a:spLocks noGrp="1"/>
          </p:cNvSpPr>
          <p:nvPr>
            <p:ph type="body" sz="quarter" idx="25" hasCustomPrompt="1"/>
          </p:nvPr>
        </p:nvSpPr>
        <p:spPr>
          <a:xfrm>
            <a:off x="601867" y="2431378"/>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37" name="Text Placeholder 16"/>
          <p:cNvSpPr>
            <a:spLocks noGrp="1"/>
          </p:cNvSpPr>
          <p:nvPr>
            <p:ph type="body" sz="quarter" idx="26" hasCustomPrompt="1"/>
          </p:nvPr>
        </p:nvSpPr>
        <p:spPr>
          <a:xfrm>
            <a:off x="687480" y="3217608"/>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38" name="Text Placeholder 14"/>
          <p:cNvSpPr>
            <a:spLocks noGrp="1"/>
          </p:cNvSpPr>
          <p:nvPr>
            <p:ph type="body" sz="quarter" idx="27" hasCustomPrompt="1"/>
          </p:nvPr>
        </p:nvSpPr>
        <p:spPr>
          <a:xfrm>
            <a:off x="601867" y="3203289"/>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39" name="Text Placeholder 16"/>
          <p:cNvSpPr>
            <a:spLocks noGrp="1"/>
          </p:cNvSpPr>
          <p:nvPr>
            <p:ph type="body" sz="quarter" idx="28" hasCustomPrompt="1"/>
          </p:nvPr>
        </p:nvSpPr>
        <p:spPr>
          <a:xfrm>
            <a:off x="687480" y="3989519"/>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40" name="Text Placeholder 14"/>
          <p:cNvSpPr>
            <a:spLocks noGrp="1"/>
          </p:cNvSpPr>
          <p:nvPr>
            <p:ph type="body" sz="quarter" idx="29" hasCustomPrompt="1"/>
          </p:nvPr>
        </p:nvSpPr>
        <p:spPr>
          <a:xfrm>
            <a:off x="601867" y="3975200"/>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41" name="Text Placeholder 16"/>
          <p:cNvSpPr>
            <a:spLocks noGrp="1"/>
          </p:cNvSpPr>
          <p:nvPr>
            <p:ph type="body" sz="quarter" idx="30" hasCustomPrompt="1"/>
          </p:nvPr>
        </p:nvSpPr>
        <p:spPr>
          <a:xfrm>
            <a:off x="687480" y="4761430"/>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42" name="Text Placeholder 14"/>
          <p:cNvSpPr>
            <a:spLocks noGrp="1"/>
          </p:cNvSpPr>
          <p:nvPr>
            <p:ph type="body" sz="quarter" idx="31" hasCustomPrompt="1"/>
          </p:nvPr>
        </p:nvSpPr>
        <p:spPr>
          <a:xfrm>
            <a:off x="601867" y="4747112"/>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43" name="Text Placeholder 16"/>
          <p:cNvSpPr>
            <a:spLocks noGrp="1"/>
          </p:cNvSpPr>
          <p:nvPr>
            <p:ph type="body" sz="quarter" idx="32" hasCustomPrompt="1"/>
          </p:nvPr>
        </p:nvSpPr>
        <p:spPr>
          <a:xfrm>
            <a:off x="687480" y="5533339"/>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44" name="Text Placeholder 14"/>
          <p:cNvSpPr>
            <a:spLocks noGrp="1"/>
          </p:cNvSpPr>
          <p:nvPr>
            <p:ph type="body" sz="quarter" idx="33" hasCustomPrompt="1"/>
          </p:nvPr>
        </p:nvSpPr>
        <p:spPr>
          <a:xfrm>
            <a:off x="601867" y="5519021"/>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Tree>
    <p:extLst>
      <p:ext uri="{BB962C8B-B14F-4D97-AF65-F5344CB8AC3E}">
        <p14:creationId xmlns:p14="http://schemas.microsoft.com/office/powerpoint/2010/main" val="287654399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9. HALF SCREEN PICTURE">
    <p:spTree>
      <p:nvGrpSpPr>
        <p:cNvPr id="1" name=""/>
        <p:cNvGrpSpPr/>
        <p:nvPr/>
      </p:nvGrpSpPr>
      <p:grpSpPr>
        <a:xfrm>
          <a:off x="0" y="0"/>
          <a:ext cx="0" cy="0"/>
          <a:chOff x="0" y="0"/>
          <a:chExt cx="0" cy="0"/>
        </a:xfrm>
      </p:grpSpPr>
      <p:cxnSp>
        <p:nvCxnSpPr>
          <p:cNvPr id="7" name="Straight Connector 6"/>
          <p:cNvCxnSpPr/>
          <p:nvPr userDrawn="1"/>
        </p:nvCxnSpPr>
        <p:spPr>
          <a:xfrm flipV="1">
            <a:off x="579419" y="1491683"/>
            <a:ext cx="2535324"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5300" y="274639"/>
            <a:ext cx="2735048" cy="1143000"/>
          </a:xfrm>
        </p:spPr>
        <p:txBody>
          <a:bodyPr/>
          <a:lstStyle/>
          <a:p>
            <a:r>
              <a:rPr lang="en-US" smtClean="0"/>
              <a:t>Click to edit Master title style</a:t>
            </a:r>
            <a:endParaRPr lang="en-GB"/>
          </a:p>
        </p:txBody>
      </p:sp>
      <p:sp>
        <p:nvSpPr>
          <p:cNvPr id="6" name="Picture Placeholder 4"/>
          <p:cNvSpPr>
            <a:spLocks noGrp="1"/>
          </p:cNvSpPr>
          <p:nvPr>
            <p:ph type="pic" sz="quarter" idx="13"/>
          </p:nvPr>
        </p:nvSpPr>
        <p:spPr>
          <a:xfrm>
            <a:off x="3220626" y="120949"/>
            <a:ext cx="6564784" cy="6620425"/>
          </a:xfrm>
        </p:spPr>
        <p:txBody>
          <a:bodyPr rtlCol="0">
            <a:noAutofit/>
          </a:bodyPr>
          <a:lstStyle/>
          <a:p>
            <a:pPr lvl="0"/>
            <a:r>
              <a:rPr lang="en-US" noProof="0" smtClean="0"/>
              <a:t>Click icon to add picture</a:t>
            </a:r>
            <a:endParaRPr lang="en-GB" noProof="0"/>
          </a:p>
        </p:txBody>
      </p:sp>
      <p:sp>
        <p:nvSpPr>
          <p:cNvPr id="9" name="Text Placeholder 8"/>
          <p:cNvSpPr>
            <a:spLocks noGrp="1"/>
          </p:cNvSpPr>
          <p:nvPr>
            <p:ph type="body" sz="quarter" idx="14"/>
          </p:nvPr>
        </p:nvSpPr>
        <p:spPr>
          <a:xfrm>
            <a:off x="477032" y="1603236"/>
            <a:ext cx="2710249" cy="47378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8"/>
          <p:cNvSpPr>
            <a:spLocks noGrp="1"/>
          </p:cNvSpPr>
          <p:nvPr>
            <p:ph type="body" sz="quarter" idx="21"/>
          </p:nvPr>
        </p:nvSpPr>
        <p:spPr>
          <a:xfrm>
            <a:off x="498537" y="6254709"/>
            <a:ext cx="2674382" cy="388759"/>
          </a:xfrm>
        </p:spPr>
        <p:txBody>
          <a:bodyPr anchor="b"/>
          <a:lstStyle>
            <a:lvl1pPr marL="0" indent="0">
              <a:buFontTx/>
              <a:buNone/>
              <a:defRPr sz="900"/>
            </a:lvl1pPr>
          </a:lstStyle>
          <a:p>
            <a:pPr lvl="0"/>
            <a:r>
              <a:rPr lang="en-US" smtClean="0"/>
              <a:t>Click to edit Master text styles</a:t>
            </a:r>
          </a:p>
        </p:txBody>
      </p:sp>
      <p:sp>
        <p:nvSpPr>
          <p:cNvPr id="8" name="Date Placeholder 2"/>
          <p:cNvSpPr>
            <a:spLocks noGrp="1"/>
          </p:cNvSpPr>
          <p:nvPr>
            <p:ph type="dt" sz="half" idx="22"/>
          </p:nvPr>
        </p:nvSpPr>
        <p:spPr/>
        <p:txBody>
          <a:bodyPr/>
          <a:lstStyle>
            <a:lvl1pPr>
              <a:defRPr/>
            </a:lvl1pPr>
          </a:lstStyle>
          <a:p>
            <a:pPr>
              <a:defRPr/>
            </a:pPr>
            <a:fld id="{744FB60A-33D0-49BB-967B-BCE3781F43EA}" type="datetimeFigureOut">
              <a:rPr lang="en-GB">
                <a:solidFill>
                  <a:srgbClr val="002244"/>
                </a:solidFill>
              </a:rPr>
              <a:pPr>
                <a:defRPr/>
              </a:pPr>
              <a:t>29/04/2015</a:t>
            </a:fld>
            <a:endParaRPr lang="en-GB" dirty="0">
              <a:solidFill>
                <a:srgbClr val="002244"/>
              </a:solidFill>
            </a:endParaRPr>
          </a:p>
        </p:txBody>
      </p:sp>
      <p:sp>
        <p:nvSpPr>
          <p:cNvPr id="11" name="Footer Placeholder 3"/>
          <p:cNvSpPr>
            <a:spLocks noGrp="1"/>
          </p:cNvSpPr>
          <p:nvPr>
            <p:ph type="ftr" sz="quarter" idx="23"/>
          </p:nvPr>
        </p:nvSpPr>
        <p:spPr/>
        <p:txBody>
          <a:bodyPr/>
          <a:lstStyle>
            <a:lvl1pPr>
              <a:defRPr/>
            </a:lvl1pPr>
          </a:lstStyle>
          <a:p>
            <a:pPr>
              <a:defRPr/>
            </a:pPr>
            <a:endParaRPr lang="en-GB">
              <a:solidFill>
                <a:srgbClr val="002244"/>
              </a:solidFill>
            </a:endParaRPr>
          </a:p>
        </p:txBody>
      </p:sp>
      <p:sp>
        <p:nvSpPr>
          <p:cNvPr id="12" name="Slide Number Placeholder 4"/>
          <p:cNvSpPr>
            <a:spLocks noGrp="1"/>
          </p:cNvSpPr>
          <p:nvPr>
            <p:ph type="sldNum" sz="quarter" idx="24"/>
          </p:nvPr>
        </p:nvSpPr>
        <p:spPr/>
        <p:txBody>
          <a:bodyPr/>
          <a:lstStyle>
            <a:lvl1pPr>
              <a:defRPr/>
            </a:lvl1pPr>
          </a:lstStyle>
          <a:p>
            <a:pPr>
              <a:defRPr/>
            </a:pPr>
            <a:fld id="{FED65A87-D809-46D9-8464-77982F5D58DD}"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203822856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20. FULL SCREEN PICTURE">
    <p:spTree>
      <p:nvGrpSpPr>
        <p:cNvPr id="1" name=""/>
        <p:cNvGrpSpPr/>
        <p:nvPr/>
      </p:nvGrpSpPr>
      <p:grpSpPr>
        <a:xfrm>
          <a:off x="0" y="0"/>
          <a:ext cx="0" cy="0"/>
          <a:chOff x="0" y="0"/>
          <a:chExt cx="0" cy="0"/>
        </a:xfrm>
      </p:grpSpPr>
      <p:sp>
        <p:nvSpPr>
          <p:cNvPr id="4" name="Frame 3"/>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pic>
        <p:nvPicPr>
          <p:cNvPr id="5" name="Picture 9" descr="logo.e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460" y="414678"/>
            <a:ext cx="875011" cy="85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3"/>
          </p:nvPr>
        </p:nvSpPr>
        <p:spPr>
          <a:xfrm>
            <a:off x="114861" y="1616957"/>
            <a:ext cx="4926529" cy="3516111"/>
          </a:xfrm>
          <a:solidFill>
            <a:schemeClr val="tx1"/>
          </a:solidFill>
        </p:spPr>
        <p:txBody>
          <a:bodyPr lIns="462706" tIns="99152"/>
          <a:lstStyle>
            <a:lvl1pPr>
              <a:buClr>
                <a:schemeClr val="bg1"/>
              </a:buClr>
              <a:defRPr>
                <a:solidFill>
                  <a:schemeClr val="bg1"/>
                </a:solidFill>
              </a:defRPr>
            </a:lvl1pPr>
            <a:lvl2pPr>
              <a:buClr>
                <a:srgbClr val="A1A7C0"/>
              </a:buClr>
              <a:defRPr>
                <a:solidFill>
                  <a:schemeClr val="bg1"/>
                </a:solidFill>
              </a:defRPr>
            </a:lvl2pPr>
            <a:lvl3pPr>
              <a:defRPr>
                <a:solidFill>
                  <a:schemeClr val="bg1"/>
                </a:solidFill>
              </a:defRPr>
            </a:lvl3pPr>
            <a:lvl4pPr>
              <a:buClr>
                <a:srgbClr val="606B8D"/>
              </a:buClr>
              <a:defRPr>
                <a:solidFill>
                  <a:schemeClr val="bg1"/>
                </a:solidFill>
              </a:defRPr>
            </a:lvl4pPr>
            <a:lvl5pPr>
              <a:buClr>
                <a:srgbClr val="606B8D"/>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8"/>
          <p:cNvSpPr>
            <a:spLocks noGrp="1"/>
          </p:cNvSpPr>
          <p:nvPr>
            <p:ph type="body" sz="quarter" idx="21"/>
          </p:nvPr>
        </p:nvSpPr>
        <p:spPr>
          <a:xfrm>
            <a:off x="498537" y="6254709"/>
            <a:ext cx="3980880" cy="388759"/>
          </a:xfrm>
        </p:spPr>
        <p:txBody>
          <a:bodyPr anchor="b"/>
          <a:lstStyle>
            <a:lvl1pPr marL="0" indent="0">
              <a:buFontTx/>
              <a:buNone/>
              <a:defRPr sz="900"/>
            </a:lvl1pPr>
          </a:lstStyle>
          <a:p>
            <a:pPr lvl="0"/>
            <a:r>
              <a:rPr lang="en-US" smtClean="0"/>
              <a:t>Click to edit Master text styles</a:t>
            </a:r>
          </a:p>
        </p:txBody>
      </p:sp>
      <p:sp>
        <p:nvSpPr>
          <p:cNvPr id="6" name="Date Placeholder 2"/>
          <p:cNvSpPr>
            <a:spLocks noGrp="1"/>
          </p:cNvSpPr>
          <p:nvPr>
            <p:ph type="dt" sz="half" idx="22"/>
          </p:nvPr>
        </p:nvSpPr>
        <p:spPr/>
        <p:txBody>
          <a:bodyPr/>
          <a:lstStyle>
            <a:lvl1pPr>
              <a:defRPr/>
            </a:lvl1pPr>
          </a:lstStyle>
          <a:p>
            <a:pPr>
              <a:defRPr/>
            </a:pPr>
            <a:fld id="{42DD69E6-3AB2-478A-8DF9-0B777429F12F}" type="datetimeFigureOut">
              <a:rPr lang="en-GB">
                <a:solidFill>
                  <a:srgbClr val="002244"/>
                </a:solidFill>
              </a:rPr>
              <a:pPr>
                <a:defRPr/>
              </a:pPr>
              <a:t>29/04/2015</a:t>
            </a:fld>
            <a:endParaRPr lang="en-GB" dirty="0">
              <a:solidFill>
                <a:srgbClr val="002244"/>
              </a:solidFill>
            </a:endParaRPr>
          </a:p>
        </p:txBody>
      </p:sp>
      <p:sp>
        <p:nvSpPr>
          <p:cNvPr id="9" name="Footer Placeholder 3"/>
          <p:cNvSpPr>
            <a:spLocks noGrp="1"/>
          </p:cNvSpPr>
          <p:nvPr>
            <p:ph type="ftr" sz="quarter" idx="23"/>
          </p:nvPr>
        </p:nvSpPr>
        <p:spPr/>
        <p:txBody>
          <a:bodyPr/>
          <a:lstStyle>
            <a:lvl1pPr>
              <a:defRPr/>
            </a:lvl1pPr>
          </a:lstStyle>
          <a:p>
            <a:pPr>
              <a:defRPr/>
            </a:pPr>
            <a:endParaRPr lang="en-GB">
              <a:solidFill>
                <a:srgbClr val="002244"/>
              </a:solidFill>
            </a:endParaRPr>
          </a:p>
        </p:txBody>
      </p:sp>
      <p:sp>
        <p:nvSpPr>
          <p:cNvPr id="10" name="Slide Number Placeholder 4"/>
          <p:cNvSpPr>
            <a:spLocks noGrp="1"/>
          </p:cNvSpPr>
          <p:nvPr>
            <p:ph type="sldNum" sz="quarter" idx="24"/>
          </p:nvPr>
        </p:nvSpPr>
        <p:spPr/>
        <p:txBody>
          <a:bodyPr/>
          <a:lstStyle>
            <a:lvl1pPr>
              <a:defRPr/>
            </a:lvl1pPr>
          </a:lstStyle>
          <a:p>
            <a:pPr>
              <a:defRPr/>
            </a:pPr>
            <a:fld id="{DD5BB200-BBD0-436B-8E8B-1FAEB872C2CF}"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293493041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0. CHART">
    <p:spTree>
      <p:nvGrpSpPr>
        <p:cNvPr id="1" name=""/>
        <p:cNvGrpSpPr/>
        <p:nvPr/>
      </p:nvGrpSpPr>
      <p:grpSpPr>
        <a:xfrm>
          <a:off x="0" y="0"/>
          <a:ext cx="0" cy="0"/>
          <a:chOff x="0" y="0"/>
          <a:chExt cx="0" cy="0"/>
        </a:xfrm>
      </p:grpSpPr>
      <p:cxnSp>
        <p:nvCxnSpPr>
          <p:cNvPr id="5" name="Straight Connector 4"/>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6" name="Chart Placeholder 18"/>
          <p:cNvSpPr>
            <a:spLocks noGrp="1"/>
          </p:cNvSpPr>
          <p:nvPr>
            <p:ph type="chart" sz="quarter" idx="13"/>
          </p:nvPr>
        </p:nvSpPr>
        <p:spPr>
          <a:xfrm>
            <a:off x="491188" y="1616955"/>
            <a:ext cx="8988067" cy="4610396"/>
          </a:xfrm>
        </p:spPr>
        <p:txBody>
          <a:bodyPr rtlCol="0">
            <a:noAutofit/>
          </a:bodyPr>
          <a:lstStyle/>
          <a:p>
            <a:pPr lvl="0"/>
            <a:r>
              <a:rPr lang="en-US" noProof="0" smtClean="0"/>
              <a:t>Click icon to add chart</a:t>
            </a:r>
            <a:endParaRPr lang="en-GB" noProof="0" dirty="0"/>
          </a:p>
        </p:txBody>
      </p:sp>
      <p:sp>
        <p:nvSpPr>
          <p:cNvPr id="7" name="Text Placeholder 8"/>
          <p:cNvSpPr>
            <a:spLocks noGrp="1"/>
          </p:cNvSpPr>
          <p:nvPr>
            <p:ph type="body" sz="quarter" idx="14"/>
          </p:nvPr>
        </p:nvSpPr>
        <p:spPr>
          <a:xfrm>
            <a:off x="498536" y="6254709"/>
            <a:ext cx="3952166" cy="388759"/>
          </a:xfrm>
        </p:spPr>
        <p:txBody>
          <a:bodyPr anchor="b"/>
          <a:lstStyle>
            <a:lvl1pPr marL="0" indent="0">
              <a:buFontTx/>
              <a:buNone/>
              <a:defRPr sz="900"/>
            </a:lvl1pPr>
          </a:lstStyle>
          <a:p>
            <a:pPr lvl="0"/>
            <a:r>
              <a:rPr lang="en-US" smtClean="0"/>
              <a:t>Click to edit Master text styles</a:t>
            </a:r>
          </a:p>
        </p:txBody>
      </p:sp>
      <p:sp>
        <p:nvSpPr>
          <p:cNvPr id="8" name="Date Placeholder 2"/>
          <p:cNvSpPr>
            <a:spLocks noGrp="1"/>
          </p:cNvSpPr>
          <p:nvPr>
            <p:ph type="dt" sz="half" idx="15"/>
          </p:nvPr>
        </p:nvSpPr>
        <p:spPr/>
        <p:txBody>
          <a:bodyPr/>
          <a:lstStyle>
            <a:lvl1pPr>
              <a:defRPr/>
            </a:lvl1pPr>
          </a:lstStyle>
          <a:p>
            <a:pPr>
              <a:defRPr/>
            </a:pPr>
            <a:fld id="{322B26BF-54C8-4B78-BA14-36758193FE3D}" type="datetimeFigureOut">
              <a:rPr lang="en-GB">
                <a:solidFill>
                  <a:srgbClr val="002244"/>
                </a:solidFill>
              </a:rPr>
              <a:pPr>
                <a:defRPr/>
              </a:pPr>
              <a:t>29/04/2015</a:t>
            </a:fld>
            <a:endParaRPr lang="en-GB" dirty="0">
              <a:solidFill>
                <a:srgbClr val="002244"/>
              </a:solidFill>
            </a:endParaRPr>
          </a:p>
        </p:txBody>
      </p:sp>
      <p:sp>
        <p:nvSpPr>
          <p:cNvPr id="9" name="Footer Placeholder 3"/>
          <p:cNvSpPr>
            <a:spLocks noGrp="1"/>
          </p:cNvSpPr>
          <p:nvPr>
            <p:ph type="ftr" sz="quarter" idx="16"/>
          </p:nvPr>
        </p:nvSpPr>
        <p:spPr/>
        <p:txBody>
          <a:bodyPr/>
          <a:lstStyle>
            <a:lvl1pPr>
              <a:defRPr/>
            </a:lvl1pPr>
          </a:lstStyle>
          <a:p>
            <a:pPr>
              <a:defRPr/>
            </a:pPr>
            <a:endParaRPr lang="en-GB">
              <a:solidFill>
                <a:srgbClr val="002244"/>
              </a:solidFill>
            </a:endParaRPr>
          </a:p>
        </p:txBody>
      </p:sp>
      <p:sp>
        <p:nvSpPr>
          <p:cNvPr id="10" name="Slide Number Placeholder 4"/>
          <p:cNvSpPr>
            <a:spLocks noGrp="1"/>
          </p:cNvSpPr>
          <p:nvPr>
            <p:ph type="sldNum" sz="quarter" idx="17"/>
          </p:nvPr>
        </p:nvSpPr>
        <p:spPr/>
        <p:txBody>
          <a:bodyPr/>
          <a:lstStyle>
            <a:lvl1pPr>
              <a:defRPr/>
            </a:lvl1pPr>
          </a:lstStyle>
          <a:p>
            <a:pPr>
              <a:defRPr/>
            </a:pPr>
            <a:fld id="{6F8C13A5-F867-4246-AFD8-872D308D1C9C}"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300475233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21. CONTENT AND CHART">
    <p:spTree>
      <p:nvGrpSpPr>
        <p:cNvPr id="1" name=""/>
        <p:cNvGrpSpPr/>
        <p:nvPr/>
      </p:nvGrpSpPr>
      <p:grpSpPr>
        <a:xfrm>
          <a:off x="0" y="0"/>
          <a:ext cx="0" cy="0"/>
          <a:chOff x="0" y="0"/>
          <a:chExt cx="0" cy="0"/>
        </a:xfrm>
      </p:grpSpPr>
      <p:cxnSp>
        <p:nvCxnSpPr>
          <p:cNvPr id="6" name="Straight Connector 5"/>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620601" y="1616951"/>
            <a:ext cx="2639738" cy="4640632"/>
          </a:xfrm>
          <a:solidFill>
            <a:srgbClr val="A1A7C0"/>
          </a:solidFill>
        </p:spPr>
        <p:txBody>
          <a:bodyPr tIns="99152"/>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8"/>
          <p:cNvSpPr>
            <a:spLocks noGrp="1"/>
          </p:cNvSpPr>
          <p:nvPr>
            <p:ph type="body" sz="quarter" idx="15"/>
          </p:nvPr>
        </p:nvSpPr>
        <p:spPr>
          <a:xfrm>
            <a:off x="498537" y="6254709"/>
            <a:ext cx="3995236" cy="388759"/>
          </a:xfrm>
        </p:spPr>
        <p:txBody>
          <a:bodyPr anchor="b"/>
          <a:lstStyle>
            <a:lvl1pPr marL="0" indent="0">
              <a:buFontTx/>
              <a:buNone/>
              <a:defRPr sz="900"/>
            </a:lvl1pPr>
          </a:lstStyle>
          <a:p>
            <a:pPr lvl="0"/>
            <a:r>
              <a:rPr lang="en-US" smtClean="0"/>
              <a:t>Click to edit Master text styles</a:t>
            </a:r>
          </a:p>
        </p:txBody>
      </p:sp>
      <p:sp>
        <p:nvSpPr>
          <p:cNvPr id="14" name="Content Placeholder 13"/>
          <p:cNvSpPr>
            <a:spLocks noGrp="1"/>
          </p:cNvSpPr>
          <p:nvPr>
            <p:ph sz="quarter" idx="16"/>
          </p:nvPr>
        </p:nvSpPr>
        <p:spPr>
          <a:xfrm>
            <a:off x="3244938" y="1616951"/>
            <a:ext cx="6172931" cy="4610418"/>
          </a:xfrm>
        </p:spPr>
        <p:txBody>
          <a:bodyPr tIns="9915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Date Placeholder 2"/>
          <p:cNvSpPr>
            <a:spLocks noGrp="1"/>
          </p:cNvSpPr>
          <p:nvPr>
            <p:ph type="dt" sz="half" idx="17"/>
          </p:nvPr>
        </p:nvSpPr>
        <p:spPr/>
        <p:txBody>
          <a:bodyPr/>
          <a:lstStyle>
            <a:lvl1pPr>
              <a:defRPr/>
            </a:lvl1pPr>
          </a:lstStyle>
          <a:p>
            <a:pPr>
              <a:defRPr/>
            </a:pPr>
            <a:fld id="{AF8B190F-CFB5-40DB-B0AB-1C0ECA7E22CC}" type="datetimeFigureOut">
              <a:rPr lang="en-GB">
                <a:solidFill>
                  <a:srgbClr val="002244"/>
                </a:solidFill>
              </a:rPr>
              <a:pPr>
                <a:defRPr/>
              </a:pPr>
              <a:t>29/04/2015</a:t>
            </a:fld>
            <a:endParaRPr lang="en-GB" dirty="0">
              <a:solidFill>
                <a:srgbClr val="002244"/>
              </a:solidFill>
            </a:endParaRPr>
          </a:p>
        </p:txBody>
      </p:sp>
      <p:sp>
        <p:nvSpPr>
          <p:cNvPr id="10" name="Footer Placeholder 3"/>
          <p:cNvSpPr>
            <a:spLocks noGrp="1"/>
          </p:cNvSpPr>
          <p:nvPr>
            <p:ph type="ftr" sz="quarter" idx="18"/>
          </p:nvPr>
        </p:nvSpPr>
        <p:spPr/>
        <p:txBody>
          <a:bodyPr/>
          <a:lstStyle>
            <a:lvl1pPr>
              <a:defRPr/>
            </a:lvl1pPr>
          </a:lstStyle>
          <a:p>
            <a:pPr>
              <a:defRPr/>
            </a:pPr>
            <a:endParaRPr lang="en-GB">
              <a:solidFill>
                <a:srgbClr val="002244"/>
              </a:solidFill>
            </a:endParaRPr>
          </a:p>
        </p:txBody>
      </p:sp>
      <p:sp>
        <p:nvSpPr>
          <p:cNvPr id="11" name="Slide Number Placeholder 4"/>
          <p:cNvSpPr>
            <a:spLocks noGrp="1"/>
          </p:cNvSpPr>
          <p:nvPr>
            <p:ph type="sldNum" sz="quarter" idx="19"/>
          </p:nvPr>
        </p:nvSpPr>
        <p:spPr/>
        <p:txBody>
          <a:bodyPr/>
          <a:lstStyle>
            <a:lvl1pPr>
              <a:defRPr/>
            </a:lvl1pPr>
          </a:lstStyle>
          <a:p>
            <a:pPr>
              <a:defRPr/>
            </a:pPr>
            <a:fld id="{35B8F4FC-64F7-439C-8D53-1DB2BDE62A33}"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66128245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22. TWO GRAPHS">
    <p:spTree>
      <p:nvGrpSpPr>
        <p:cNvPr id="1" name=""/>
        <p:cNvGrpSpPr/>
        <p:nvPr/>
      </p:nvGrpSpPr>
      <p:grpSpPr>
        <a:xfrm>
          <a:off x="0" y="0"/>
          <a:ext cx="0" cy="0"/>
          <a:chOff x="0" y="0"/>
          <a:chExt cx="0" cy="0"/>
        </a:xfrm>
      </p:grpSpPr>
      <p:cxnSp>
        <p:nvCxnSpPr>
          <p:cNvPr id="9" name="Straight Connector 8"/>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6" name="Chart Placeholder 18"/>
          <p:cNvSpPr>
            <a:spLocks noGrp="1"/>
          </p:cNvSpPr>
          <p:nvPr>
            <p:ph type="chart" sz="quarter" idx="13"/>
          </p:nvPr>
        </p:nvSpPr>
        <p:spPr>
          <a:xfrm>
            <a:off x="604420" y="1686070"/>
            <a:ext cx="4361816" cy="4541283"/>
          </a:xfrm>
        </p:spPr>
        <p:txBody>
          <a:bodyPr rtlCol="0">
            <a:noAutofit/>
          </a:bodyPr>
          <a:lstStyle/>
          <a:p>
            <a:pPr lvl="0"/>
            <a:r>
              <a:rPr lang="en-US" noProof="0" smtClean="0"/>
              <a:t>Click icon to add chart</a:t>
            </a:r>
            <a:endParaRPr lang="en-GB" noProof="0"/>
          </a:p>
        </p:txBody>
      </p:sp>
      <p:sp>
        <p:nvSpPr>
          <p:cNvPr id="7" name="Chart Placeholder 18"/>
          <p:cNvSpPr>
            <a:spLocks noGrp="1"/>
          </p:cNvSpPr>
          <p:nvPr>
            <p:ph type="chart" sz="quarter" idx="14"/>
          </p:nvPr>
        </p:nvSpPr>
        <p:spPr>
          <a:xfrm>
            <a:off x="5042707" y="1686070"/>
            <a:ext cx="4319168" cy="4541283"/>
          </a:xfrm>
        </p:spPr>
        <p:txBody>
          <a:bodyPr rtlCol="0">
            <a:noAutofit/>
          </a:bodyPr>
          <a:lstStyle/>
          <a:p>
            <a:pPr lvl="0"/>
            <a:r>
              <a:rPr lang="en-US" noProof="0" smtClean="0"/>
              <a:t>Click icon to add chart</a:t>
            </a:r>
            <a:endParaRPr lang="en-GB" noProof="0"/>
          </a:p>
        </p:txBody>
      </p:sp>
      <p:sp>
        <p:nvSpPr>
          <p:cNvPr id="8" name="Text Placeholder 8"/>
          <p:cNvSpPr>
            <a:spLocks noGrp="1"/>
          </p:cNvSpPr>
          <p:nvPr>
            <p:ph type="body" sz="quarter" idx="15"/>
          </p:nvPr>
        </p:nvSpPr>
        <p:spPr>
          <a:xfrm>
            <a:off x="498537" y="6254709"/>
            <a:ext cx="3995236" cy="388759"/>
          </a:xfrm>
        </p:spPr>
        <p:txBody>
          <a:bodyPr anchor="b"/>
          <a:lstStyle>
            <a:lvl1pPr marL="0" indent="0">
              <a:buFontTx/>
              <a:buNone/>
              <a:defRPr sz="900"/>
            </a:lvl1pPr>
          </a:lstStyle>
          <a:p>
            <a:pPr lvl="0"/>
            <a:r>
              <a:rPr lang="en-US" smtClean="0"/>
              <a:t>Click to edit Master text styles</a:t>
            </a:r>
          </a:p>
        </p:txBody>
      </p:sp>
      <p:sp>
        <p:nvSpPr>
          <p:cNvPr id="10" name="Date Placeholder 2"/>
          <p:cNvSpPr>
            <a:spLocks noGrp="1"/>
          </p:cNvSpPr>
          <p:nvPr>
            <p:ph type="dt" sz="half" idx="16"/>
          </p:nvPr>
        </p:nvSpPr>
        <p:spPr/>
        <p:txBody>
          <a:bodyPr/>
          <a:lstStyle>
            <a:lvl1pPr>
              <a:defRPr/>
            </a:lvl1pPr>
          </a:lstStyle>
          <a:p>
            <a:pPr>
              <a:defRPr/>
            </a:pPr>
            <a:fld id="{C041EE47-6E0C-489A-9473-6602FFCA6AFB}" type="datetimeFigureOut">
              <a:rPr lang="en-GB">
                <a:solidFill>
                  <a:srgbClr val="002244"/>
                </a:solidFill>
              </a:rPr>
              <a:pPr>
                <a:defRPr/>
              </a:pPr>
              <a:t>29/04/2015</a:t>
            </a:fld>
            <a:endParaRPr lang="en-GB" dirty="0">
              <a:solidFill>
                <a:srgbClr val="002244"/>
              </a:solidFill>
            </a:endParaRPr>
          </a:p>
        </p:txBody>
      </p:sp>
      <p:sp>
        <p:nvSpPr>
          <p:cNvPr id="11" name="Footer Placeholder 3"/>
          <p:cNvSpPr>
            <a:spLocks noGrp="1"/>
          </p:cNvSpPr>
          <p:nvPr>
            <p:ph type="ftr" sz="quarter" idx="17"/>
          </p:nvPr>
        </p:nvSpPr>
        <p:spPr/>
        <p:txBody>
          <a:bodyPr/>
          <a:lstStyle>
            <a:lvl1pPr>
              <a:defRPr/>
            </a:lvl1pPr>
          </a:lstStyle>
          <a:p>
            <a:pPr>
              <a:defRPr/>
            </a:pPr>
            <a:endParaRPr lang="en-GB">
              <a:solidFill>
                <a:srgbClr val="002244"/>
              </a:solidFill>
            </a:endParaRPr>
          </a:p>
        </p:txBody>
      </p:sp>
      <p:sp>
        <p:nvSpPr>
          <p:cNvPr id="12" name="Slide Number Placeholder 4"/>
          <p:cNvSpPr>
            <a:spLocks noGrp="1"/>
          </p:cNvSpPr>
          <p:nvPr>
            <p:ph type="sldNum" sz="quarter" idx="18"/>
          </p:nvPr>
        </p:nvSpPr>
        <p:spPr/>
        <p:txBody>
          <a:bodyPr/>
          <a:lstStyle>
            <a:lvl1pPr>
              <a:defRPr/>
            </a:lvl1pPr>
          </a:lstStyle>
          <a:p>
            <a:pPr>
              <a:defRPr/>
            </a:pPr>
            <a:fld id="{1BA62843-E0FE-4941-91B4-66DF17CF9517}"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255329350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3. CHART AND TABLE">
    <p:spTree>
      <p:nvGrpSpPr>
        <p:cNvPr id="1" name=""/>
        <p:cNvGrpSpPr/>
        <p:nvPr/>
      </p:nvGrpSpPr>
      <p:grpSpPr>
        <a:xfrm>
          <a:off x="0" y="0"/>
          <a:ext cx="0" cy="0"/>
          <a:chOff x="0" y="0"/>
          <a:chExt cx="0" cy="0"/>
        </a:xfrm>
      </p:grpSpPr>
      <p:cxnSp>
        <p:nvCxnSpPr>
          <p:cNvPr id="9" name="Straight Connector 8"/>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6" name="Chart Placeholder 18"/>
          <p:cNvSpPr>
            <a:spLocks noGrp="1"/>
          </p:cNvSpPr>
          <p:nvPr>
            <p:ph type="chart" sz="quarter" idx="13"/>
          </p:nvPr>
        </p:nvSpPr>
        <p:spPr>
          <a:xfrm>
            <a:off x="604420" y="1686072"/>
            <a:ext cx="4361816" cy="4541281"/>
          </a:xfrm>
        </p:spPr>
        <p:txBody>
          <a:bodyPr rtlCol="0">
            <a:noAutofit/>
          </a:bodyPr>
          <a:lstStyle/>
          <a:p>
            <a:pPr lvl="0"/>
            <a:r>
              <a:rPr lang="en-US" noProof="0" smtClean="0"/>
              <a:t>Click icon to add chart</a:t>
            </a:r>
            <a:endParaRPr lang="en-GB" noProof="0"/>
          </a:p>
        </p:txBody>
      </p:sp>
      <p:sp>
        <p:nvSpPr>
          <p:cNvPr id="7" name="Text Placeholder 8"/>
          <p:cNvSpPr>
            <a:spLocks noGrp="1"/>
          </p:cNvSpPr>
          <p:nvPr>
            <p:ph type="body" sz="quarter" idx="14"/>
          </p:nvPr>
        </p:nvSpPr>
        <p:spPr>
          <a:xfrm>
            <a:off x="498542" y="6254709"/>
            <a:ext cx="3923451" cy="388759"/>
          </a:xfrm>
        </p:spPr>
        <p:txBody>
          <a:bodyPr anchor="b"/>
          <a:lstStyle>
            <a:lvl1pPr marL="0" indent="0">
              <a:buFontTx/>
              <a:buNone/>
              <a:defRPr sz="900"/>
            </a:lvl1pPr>
          </a:lstStyle>
          <a:p>
            <a:pPr lvl="0"/>
            <a:r>
              <a:rPr lang="en-US" smtClean="0"/>
              <a:t>Click to edit Master text styles</a:t>
            </a:r>
          </a:p>
        </p:txBody>
      </p:sp>
      <p:sp>
        <p:nvSpPr>
          <p:cNvPr id="8" name="Table Placeholder 10"/>
          <p:cNvSpPr>
            <a:spLocks noGrp="1"/>
          </p:cNvSpPr>
          <p:nvPr>
            <p:ph type="tbl" sz="quarter" idx="15"/>
          </p:nvPr>
        </p:nvSpPr>
        <p:spPr>
          <a:xfrm>
            <a:off x="5042711" y="1686065"/>
            <a:ext cx="4461818" cy="4541646"/>
          </a:xfrm>
        </p:spPr>
        <p:txBody>
          <a:bodyPr rtlCol="0">
            <a:noAutofit/>
          </a:bodyPr>
          <a:lstStyle/>
          <a:p>
            <a:pPr lvl="0"/>
            <a:r>
              <a:rPr lang="en-US" noProof="0" smtClean="0"/>
              <a:t>Click icon to add table</a:t>
            </a:r>
            <a:endParaRPr lang="en-GB" noProof="0"/>
          </a:p>
        </p:txBody>
      </p:sp>
      <p:sp>
        <p:nvSpPr>
          <p:cNvPr id="10" name="Date Placeholder 2"/>
          <p:cNvSpPr>
            <a:spLocks noGrp="1"/>
          </p:cNvSpPr>
          <p:nvPr>
            <p:ph type="dt" sz="half" idx="16"/>
          </p:nvPr>
        </p:nvSpPr>
        <p:spPr/>
        <p:txBody>
          <a:bodyPr/>
          <a:lstStyle>
            <a:lvl1pPr>
              <a:defRPr/>
            </a:lvl1pPr>
          </a:lstStyle>
          <a:p>
            <a:pPr>
              <a:defRPr/>
            </a:pPr>
            <a:fld id="{D65E3F33-CA31-4555-8A57-CB3110EAB663}" type="datetimeFigureOut">
              <a:rPr lang="en-GB">
                <a:solidFill>
                  <a:srgbClr val="002244"/>
                </a:solidFill>
              </a:rPr>
              <a:pPr>
                <a:defRPr/>
              </a:pPr>
              <a:t>29/04/2015</a:t>
            </a:fld>
            <a:endParaRPr lang="en-GB" dirty="0">
              <a:solidFill>
                <a:srgbClr val="002244"/>
              </a:solidFill>
            </a:endParaRPr>
          </a:p>
        </p:txBody>
      </p:sp>
      <p:sp>
        <p:nvSpPr>
          <p:cNvPr id="11" name="Footer Placeholder 3"/>
          <p:cNvSpPr>
            <a:spLocks noGrp="1"/>
          </p:cNvSpPr>
          <p:nvPr>
            <p:ph type="ftr" sz="quarter" idx="17"/>
          </p:nvPr>
        </p:nvSpPr>
        <p:spPr/>
        <p:txBody>
          <a:bodyPr/>
          <a:lstStyle>
            <a:lvl1pPr>
              <a:defRPr/>
            </a:lvl1pPr>
          </a:lstStyle>
          <a:p>
            <a:pPr>
              <a:defRPr/>
            </a:pPr>
            <a:endParaRPr lang="en-GB">
              <a:solidFill>
                <a:srgbClr val="002244"/>
              </a:solidFill>
            </a:endParaRPr>
          </a:p>
        </p:txBody>
      </p:sp>
      <p:sp>
        <p:nvSpPr>
          <p:cNvPr id="12" name="Slide Number Placeholder 4"/>
          <p:cNvSpPr>
            <a:spLocks noGrp="1"/>
          </p:cNvSpPr>
          <p:nvPr>
            <p:ph type="sldNum" sz="quarter" idx="18"/>
          </p:nvPr>
        </p:nvSpPr>
        <p:spPr/>
        <p:txBody>
          <a:bodyPr/>
          <a:lstStyle>
            <a:lvl1pPr>
              <a:defRPr/>
            </a:lvl1pPr>
          </a:lstStyle>
          <a:p>
            <a:pPr>
              <a:defRPr/>
            </a:pPr>
            <a:fld id="{F36EE97D-86CA-481D-9010-E8FB43BCA477}"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32252567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24. THREE CHARTS">
    <p:spTree>
      <p:nvGrpSpPr>
        <p:cNvPr id="1" name=""/>
        <p:cNvGrpSpPr/>
        <p:nvPr/>
      </p:nvGrpSpPr>
      <p:grpSpPr>
        <a:xfrm>
          <a:off x="0" y="0"/>
          <a:ext cx="0" cy="0"/>
          <a:chOff x="0" y="0"/>
          <a:chExt cx="0" cy="0"/>
        </a:xfrm>
      </p:grpSpPr>
      <p:cxnSp>
        <p:nvCxnSpPr>
          <p:cNvPr id="10" name="Straight Connector 9"/>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6" name="Chart Placeholder 18"/>
          <p:cNvSpPr>
            <a:spLocks noGrp="1"/>
          </p:cNvSpPr>
          <p:nvPr>
            <p:ph type="chart" sz="quarter" idx="13"/>
          </p:nvPr>
        </p:nvSpPr>
        <p:spPr>
          <a:xfrm>
            <a:off x="604422" y="1686070"/>
            <a:ext cx="2834679" cy="4541283"/>
          </a:xfrm>
        </p:spPr>
        <p:txBody>
          <a:bodyPr rtlCol="0">
            <a:noAutofit/>
          </a:bodyPr>
          <a:lstStyle/>
          <a:p>
            <a:pPr lvl="0"/>
            <a:r>
              <a:rPr lang="en-US" noProof="0" smtClean="0"/>
              <a:t>Click icon to add chart</a:t>
            </a:r>
            <a:endParaRPr lang="en-GB" noProof="0"/>
          </a:p>
        </p:txBody>
      </p:sp>
      <p:sp>
        <p:nvSpPr>
          <p:cNvPr id="7" name="Text Placeholder 8"/>
          <p:cNvSpPr>
            <a:spLocks noGrp="1"/>
          </p:cNvSpPr>
          <p:nvPr>
            <p:ph type="body" sz="quarter" idx="14"/>
          </p:nvPr>
        </p:nvSpPr>
        <p:spPr>
          <a:xfrm>
            <a:off x="498541" y="6254709"/>
            <a:ext cx="3952165" cy="388759"/>
          </a:xfrm>
        </p:spPr>
        <p:txBody>
          <a:bodyPr anchor="b"/>
          <a:lstStyle>
            <a:lvl1pPr marL="0" indent="0">
              <a:buFontTx/>
              <a:buNone/>
              <a:defRPr sz="900"/>
            </a:lvl1pPr>
          </a:lstStyle>
          <a:p>
            <a:pPr lvl="0"/>
            <a:r>
              <a:rPr lang="en-US" smtClean="0"/>
              <a:t>Click to edit Master text styles</a:t>
            </a:r>
          </a:p>
        </p:txBody>
      </p:sp>
      <p:sp>
        <p:nvSpPr>
          <p:cNvPr id="8" name="Chart Placeholder 18"/>
          <p:cNvSpPr>
            <a:spLocks noGrp="1"/>
          </p:cNvSpPr>
          <p:nvPr>
            <p:ph type="chart" sz="quarter" idx="15"/>
          </p:nvPr>
        </p:nvSpPr>
        <p:spPr>
          <a:xfrm>
            <a:off x="3560342" y="1686070"/>
            <a:ext cx="2834679" cy="4541283"/>
          </a:xfrm>
        </p:spPr>
        <p:txBody>
          <a:bodyPr rtlCol="0">
            <a:noAutofit/>
          </a:bodyPr>
          <a:lstStyle/>
          <a:p>
            <a:pPr lvl="0"/>
            <a:r>
              <a:rPr lang="en-US" noProof="0" smtClean="0"/>
              <a:t>Click icon to add chart</a:t>
            </a:r>
            <a:endParaRPr lang="en-GB" noProof="0"/>
          </a:p>
        </p:txBody>
      </p:sp>
      <p:sp>
        <p:nvSpPr>
          <p:cNvPr id="9" name="Chart Placeholder 18"/>
          <p:cNvSpPr>
            <a:spLocks noGrp="1"/>
          </p:cNvSpPr>
          <p:nvPr>
            <p:ph type="chart" sz="quarter" idx="16"/>
          </p:nvPr>
        </p:nvSpPr>
        <p:spPr>
          <a:xfrm>
            <a:off x="6516255" y="1686070"/>
            <a:ext cx="2834679" cy="4541283"/>
          </a:xfrm>
        </p:spPr>
        <p:txBody>
          <a:bodyPr rtlCol="0">
            <a:noAutofit/>
          </a:bodyPr>
          <a:lstStyle/>
          <a:p>
            <a:pPr lvl="0"/>
            <a:r>
              <a:rPr lang="en-US" noProof="0" smtClean="0"/>
              <a:t>Click icon to add chart</a:t>
            </a:r>
            <a:endParaRPr lang="en-GB" noProof="0"/>
          </a:p>
        </p:txBody>
      </p:sp>
      <p:sp>
        <p:nvSpPr>
          <p:cNvPr id="11" name="Date Placeholder 2"/>
          <p:cNvSpPr>
            <a:spLocks noGrp="1"/>
          </p:cNvSpPr>
          <p:nvPr>
            <p:ph type="dt" sz="half" idx="17"/>
          </p:nvPr>
        </p:nvSpPr>
        <p:spPr/>
        <p:txBody>
          <a:bodyPr/>
          <a:lstStyle>
            <a:lvl1pPr>
              <a:defRPr/>
            </a:lvl1pPr>
          </a:lstStyle>
          <a:p>
            <a:pPr>
              <a:defRPr/>
            </a:pPr>
            <a:fld id="{06994B5D-D6EF-4051-ACAA-8E882EBA0D3E}" type="datetimeFigureOut">
              <a:rPr lang="en-GB">
                <a:solidFill>
                  <a:srgbClr val="002244"/>
                </a:solidFill>
              </a:rPr>
              <a:pPr>
                <a:defRPr/>
              </a:pPr>
              <a:t>29/04/2015</a:t>
            </a:fld>
            <a:endParaRPr lang="en-GB" dirty="0">
              <a:solidFill>
                <a:srgbClr val="002244"/>
              </a:solidFill>
            </a:endParaRPr>
          </a:p>
        </p:txBody>
      </p:sp>
      <p:sp>
        <p:nvSpPr>
          <p:cNvPr id="12" name="Footer Placeholder 3"/>
          <p:cNvSpPr>
            <a:spLocks noGrp="1"/>
          </p:cNvSpPr>
          <p:nvPr>
            <p:ph type="ftr" sz="quarter" idx="18"/>
          </p:nvPr>
        </p:nvSpPr>
        <p:spPr/>
        <p:txBody>
          <a:bodyPr/>
          <a:lstStyle>
            <a:lvl1pPr>
              <a:defRPr/>
            </a:lvl1pPr>
          </a:lstStyle>
          <a:p>
            <a:pPr>
              <a:defRPr/>
            </a:pPr>
            <a:endParaRPr lang="en-GB">
              <a:solidFill>
                <a:srgbClr val="002244"/>
              </a:solidFill>
            </a:endParaRPr>
          </a:p>
        </p:txBody>
      </p:sp>
      <p:sp>
        <p:nvSpPr>
          <p:cNvPr id="13" name="Slide Number Placeholder 4"/>
          <p:cNvSpPr>
            <a:spLocks noGrp="1"/>
          </p:cNvSpPr>
          <p:nvPr>
            <p:ph type="sldNum" sz="quarter" idx="19"/>
          </p:nvPr>
        </p:nvSpPr>
        <p:spPr/>
        <p:txBody>
          <a:bodyPr/>
          <a:lstStyle>
            <a:lvl1pPr>
              <a:defRPr/>
            </a:lvl1pPr>
          </a:lstStyle>
          <a:p>
            <a:pPr>
              <a:defRPr/>
            </a:pPr>
            <a:fld id="{3595130D-C6EF-410F-ACBA-5FF98AE48FE4}"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335398481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25. FOUR CHARTS">
    <p:spTree>
      <p:nvGrpSpPr>
        <p:cNvPr id="1" name=""/>
        <p:cNvGrpSpPr/>
        <p:nvPr/>
      </p:nvGrpSpPr>
      <p:grpSpPr>
        <a:xfrm>
          <a:off x="0" y="0"/>
          <a:ext cx="0" cy="0"/>
          <a:chOff x="0" y="0"/>
          <a:chExt cx="0" cy="0"/>
        </a:xfrm>
      </p:grpSpPr>
      <p:cxnSp>
        <p:nvCxnSpPr>
          <p:cNvPr id="11" name="Straight Connector 10"/>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6" name="Chart Placeholder 18"/>
          <p:cNvSpPr>
            <a:spLocks noGrp="1"/>
          </p:cNvSpPr>
          <p:nvPr>
            <p:ph type="chart" sz="quarter" idx="13"/>
          </p:nvPr>
        </p:nvSpPr>
        <p:spPr>
          <a:xfrm>
            <a:off x="604420" y="1669811"/>
            <a:ext cx="4268694" cy="2184250"/>
          </a:xfrm>
        </p:spPr>
        <p:txBody>
          <a:bodyPr rtlCol="0">
            <a:noAutofit/>
          </a:bodyPr>
          <a:lstStyle/>
          <a:p>
            <a:pPr lvl="0"/>
            <a:r>
              <a:rPr lang="en-US" noProof="0" smtClean="0"/>
              <a:t>Click icon to add chart</a:t>
            </a:r>
            <a:endParaRPr lang="en-GB" noProof="0"/>
          </a:p>
        </p:txBody>
      </p:sp>
      <p:sp>
        <p:nvSpPr>
          <p:cNvPr id="7" name="Text Placeholder 8"/>
          <p:cNvSpPr>
            <a:spLocks noGrp="1"/>
          </p:cNvSpPr>
          <p:nvPr>
            <p:ph type="body" sz="quarter" idx="14"/>
          </p:nvPr>
        </p:nvSpPr>
        <p:spPr>
          <a:xfrm>
            <a:off x="498536" y="3828150"/>
            <a:ext cx="4177990" cy="388759"/>
          </a:xfrm>
        </p:spPr>
        <p:txBody>
          <a:bodyPr/>
          <a:lstStyle>
            <a:lvl1pPr marL="0" indent="0">
              <a:buFontTx/>
              <a:buNone/>
              <a:defRPr sz="900"/>
            </a:lvl1pPr>
          </a:lstStyle>
          <a:p>
            <a:pPr lvl="0"/>
            <a:r>
              <a:rPr lang="en-US" smtClean="0"/>
              <a:t>Click to edit Master text styles</a:t>
            </a:r>
          </a:p>
        </p:txBody>
      </p:sp>
      <p:sp>
        <p:nvSpPr>
          <p:cNvPr id="8" name="Chart Placeholder 18"/>
          <p:cNvSpPr>
            <a:spLocks noGrp="1"/>
          </p:cNvSpPr>
          <p:nvPr>
            <p:ph type="chart" sz="quarter" idx="15"/>
          </p:nvPr>
        </p:nvSpPr>
        <p:spPr>
          <a:xfrm>
            <a:off x="5088297" y="1669811"/>
            <a:ext cx="4268694" cy="2184250"/>
          </a:xfrm>
        </p:spPr>
        <p:txBody>
          <a:bodyPr rtlCol="0">
            <a:noAutofit/>
          </a:bodyPr>
          <a:lstStyle/>
          <a:p>
            <a:pPr lvl="0"/>
            <a:r>
              <a:rPr lang="en-US" noProof="0" smtClean="0"/>
              <a:t>Click icon to add chart</a:t>
            </a:r>
            <a:endParaRPr lang="en-GB" noProof="0"/>
          </a:p>
        </p:txBody>
      </p:sp>
      <p:sp>
        <p:nvSpPr>
          <p:cNvPr id="9" name="Text Placeholder 8"/>
          <p:cNvSpPr>
            <a:spLocks noGrp="1"/>
          </p:cNvSpPr>
          <p:nvPr>
            <p:ph type="body" sz="quarter" idx="16"/>
          </p:nvPr>
        </p:nvSpPr>
        <p:spPr>
          <a:xfrm>
            <a:off x="5007414" y="3828150"/>
            <a:ext cx="4177990" cy="388759"/>
          </a:xfrm>
        </p:spPr>
        <p:txBody>
          <a:bodyPr/>
          <a:lstStyle>
            <a:lvl1pPr marL="0" indent="0">
              <a:buFontTx/>
              <a:buNone/>
              <a:defRPr sz="900"/>
            </a:lvl1pPr>
          </a:lstStyle>
          <a:p>
            <a:pPr lvl="0"/>
            <a:r>
              <a:rPr lang="en-US" smtClean="0"/>
              <a:t>Click to edit Master text styles</a:t>
            </a:r>
          </a:p>
        </p:txBody>
      </p:sp>
      <p:sp>
        <p:nvSpPr>
          <p:cNvPr id="10" name="Chart Placeholder 18"/>
          <p:cNvSpPr>
            <a:spLocks noGrp="1"/>
          </p:cNvSpPr>
          <p:nvPr>
            <p:ph type="chart" sz="quarter" idx="17"/>
          </p:nvPr>
        </p:nvSpPr>
        <p:spPr>
          <a:xfrm>
            <a:off x="604420" y="4225961"/>
            <a:ext cx="4268694" cy="2184250"/>
          </a:xfrm>
        </p:spPr>
        <p:txBody>
          <a:bodyPr rtlCol="0">
            <a:noAutofit/>
          </a:bodyPr>
          <a:lstStyle/>
          <a:p>
            <a:pPr lvl="0"/>
            <a:r>
              <a:rPr lang="en-US" noProof="0" smtClean="0"/>
              <a:t>Click icon to add chart</a:t>
            </a:r>
            <a:endParaRPr lang="en-GB" noProof="0"/>
          </a:p>
        </p:txBody>
      </p:sp>
      <p:sp>
        <p:nvSpPr>
          <p:cNvPr id="12" name="Chart Placeholder 18"/>
          <p:cNvSpPr>
            <a:spLocks noGrp="1"/>
          </p:cNvSpPr>
          <p:nvPr>
            <p:ph type="chart" sz="quarter" idx="19"/>
          </p:nvPr>
        </p:nvSpPr>
        <p:spPr>
          <a:xfrm>
            <a:off x="5088297" y="4225961"/>
            <a:ext cx="4268694" cy="2184250"/>
          </a:xfrm>
        </p:spPr>
        <p:txBody>
          <a:bodyPr rtlCol="0">
            <a:noAutofit/>
          </a:bodyPr>
          <a:lstStyle/>
          <a:p>
            <a:pPr lvl="0"/>
            <a:r>
              <a:rPr lang="en-US" noProof="0" smtClean="0"/>
              <a:t>Click icon to add chart</a:t>
            </a:r>
            <a:endParaRPr lang="en-GB" noProof="0"/>
          </a:p>
        </p:txBody>
      </p:sp>
      <p:sp>
        <p:nvSpPr>
          <p:cNvPr id="13" name="Text Placeholder 8"/>
          <p:cNvSpPr>
            <a:spLocks noGrp="1"/>
          </p:cNvSpPr>
          <p:nvPr>
            <p:ph type="body" sz="quarter" idx="20"/>
          </p:nvPr>
        </p:nvSpPr>
        <p:spPr>
          <a:xfrm>
            <a:off x="498541" y="6254709"/>
            <a:ext cx="3952165" cy="388759"/>
          </a:xfrm>
        </p:spPr>
        <p:txBody>
          <a:bodyPr anchor="b"/>
          <a:lstStyle>
            <a:lvl1pPr marL="0" indent="0">
              <a:buFontTx/>
              <a:buNone/>
              <a:defRPr sz="900"/>
            </a:lvl1pPr>
          </a:lstStyle>
          <a:p>
            <a:pPr lvl="0"/>
            <a:r>
              <a:rPr lang="en-US" smtClean="0"/>
              <a:t>Click to edit Master text styles</a:t>
            </a:r>
          </a:p>
        </p:txBody>
      </p:sp>
      <p:sp>
        <p:nvSpPr>
          <p:cNvPr id="14" name="Date Placeholder 2"/>
          <p:cNvSpPr>
            <a:spLocks noGrp="1"/>
          </p:cNvSpPr>
          <p:nvPr>
            <p:ph type="dt" sz="half" idx="21"/>
          </p:nvPr>
        </p:nvSpPr>
        <p:spPr/>
        <p:txBody>
          <a:bodyPr/>
          <a:lstStyle>
            <a:lvl1pPr>
              <a:defRPr/>
            </a:lvl1pPr>
          </a:lstStyle>
          <a:p>
            <a:pPr>
              <a:defRPr/>
            </a:pPr>
            <a:fld id="{AC709D18-3749-4964-A373-9EB5F53D0DC9}" type="datetimeFigureOut">
              <a:rPr lang="en-GB">
                <a:solidFill>
                  <a:srgbClr val="002244"/>
                </a:solidFill>
              </a:rPr>
              <a:pPr>
                <a:defRPr/>
              </a:pPr>
              <a:t>29/04/2015</a:t>
            </a:fld>
            <a:endParaRPr lang="en-GB" dirty="0">
              <a:solidFill>
                <a:srgbClr val="002244"/>
              </a:solidFill>
            </a:endParaRPr>
          </a:p>
        </p:txBody>
      </p:sp>
      <p:sp>
        <p:nvSpPr>
          <p:cNvPr id="15" name="Footer Placeholder 3"/>
          <p:cNvSpPr>
            <a:spLocks noGrp="1"/>
          </p:cNvSpPr>
          <p:nvPr>
            <p:ph type="ftr" sz="quarter" idx="22"/>
          </p:nvPr>
        </p:nvSpPr>
        <p:spPr/>
        <p:txBody>
          <a:bodyPr/>
          <a:lstStyle>
            <a:lvl1pPr>
              <a:defRPr/>
            </a:lvl1pPr>
          </a:lstStyle>
          <a:p>
            <a:pPr>
              <a:defRPr/>
            </a:pPr>
            <a:endParaRPr lang="en-GB">
              <a:solidFill>
                <a:srgbClr val="002244"/>
              </a:solidFill>
            </a:endParaRPr>
          </a:p>
        </p:txBody>
      </p:sp>
      <p:sp>
        <p:nvSpPr>
          <p:cNvPr id="16" name="Slide Number Placeholder 4"/>
          <p:cNvSpPr>
            <a:spLocks noGrp="1"/>
          </p:cNvSpPr>
          <p:nvPr>
            <p:ph type="sldNum" sz="quarter" idx="23"/>
          </p:nvPr>
        </p:nvSpPr>
        <p:spPr/>
        <p:txBody>
          <a:bodyPr/>
          <a:lstStyle>
            <a:lvl1pPr>
              <a:defRPr/>
            </a:lvl1pPr>
          </a:lstStyle>
          <a:p>
            <a:pPr>
              <a:defRPr/>
            </a:pPr>
            <a:fld id="{A05F15EF-7544-417A-8545-FF38BA3F02D0}"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194622905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4" name="Straight Connector 3"/>
          <p:cNvCxnSpPr/>
          <p:nvPr userDrawn="1"/>
        </p:nvCxnSpPr>
        <p:spPr>
          <a:xfrm flipV="1">
            <a:off x="579419" y="1491683"/>
            <a:ext cx="890451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7"/>
          <p:cNvSpPr>
            <a:spLocks noGrp="1"/>
          </p:cNvSpPr>
          <p:nvPr>
            <p:ph type="body" sz="quarter" idx="13"/>
          </p:nvPr>
        </p:nvSpPr>
        <p:spPr>
          <a:xfrm>
            <a:off x="488444" y="6128777"/>
            <a:ext cx="4105829" cy="533570"/>
          </a:xfrm>
        </p:spPr>
        <p:txBody>
          <a:bodyPr anchor="b">
            <a:noAutofit/>
          </a:bodyPr>
          <a:lstStyle>
            <a:lvl1pPr marL="0" indent="0">
              <a:buFontTx/>
              <a:buNone/>
              <a:defRPr sz="1000" baseline="0"/>
            </a:lvl1pPr>
          </a:lstStyle>
          <a:p>
            <a:pPr lvl="0"/>
            <a:r>
              <a:rPr lang="en-US" smtClean="0"/>
              <a:t>Click to edit Master text styles</a:t>
            </a:r>
          </a:p>
        </p:txBody>
      </p:sp>
      <p:sp>
        <p:nvSpPr>
          <p:cNvPr id="5" name="Date Placeholder 2"/>
          <p:cNvSpPr>
            <a:spLocks noGrp="1"/>
          </p:cNvSpPr>
          <p:nvPr>
            <p:ph type="dt" sz="half" idx="14"/>
          </p:nvPr>
        </p:nvSpPr>
        <p:spPr/>
        <p:txBody>
          <a:bodyPr/>
          <a:lstStyle>
            <a:lvl1pPr>
              <a:defRPr/>
            </a:lvl1pPr>
          </a:lstStyle>
          <a:p>
            <a:pPr>
              <a:defRPr/>
            </a:pPr>
            <a:fld id="{9A623103-3CBD-47E0-89D1-84B8CB74FB1E}" type="datetimeFigureOut">
              <a:rPr lang="en-GB">
                <a:solidFill>
                  <a:srgbClr val="002244"/>
                </a:solidFill>
              </a:rPr>
              <a:pPr>
                <a:defRPr/>
              </a:pPr>
              <a:t>29/04/2015</a:t>
            </a:fld>
            <a:endParaRPr lang="en-GB">
              <a:solidFill>
                <a:srgbClr val="002244"/>
              </a:solidFill>
            </a:endParaRPr>
          </a:p>
        </p:txBody>
      </p:sp>
      <p:sp>
        <p:nvSpPr>
          <p:cNvPr id="7" name="Footer Placeholder 3"/>
          <p:cNvSpPr>
            <a:spLocks noGrp="1"/>
          </p:cNvSpPr>
          <p:nvPr>
            <p:ph type="ftr" sz="quarter" idx="15"/>
          </p:nvPr>
        </p:nvSpPr>
        <p:spPr/>
        <p:txBody>
          <a:bodyPr/>
          <a:lstStyle>
            <a:lvl1pPr>
              <a:defRPr/>
            </a:lvl1pPr>
          </a:lstStyle>
          <a:p>
            <a:pPr>
              <a:defRPr/>
            </a:pPr>
            <a:endParaRPr lang="en-GB">
              <a:solidFill>
                <a:srgbClr val="002244"/>
              </a:solidFill>
            </a:endParaRPr>
          </a:p>
        </p:txBody>
      </p:sp>
      <p:sp>
        <p:nvSpPr>
          <p:cNvPr id="8" name="Slide Number Placeholder 4"/>
          <p:cNvSpPr>
            <a:spLocks noGrp="1"/>
          </p:cNvSpPr>
          <p:nvPr>
            <p:ph type="sldNum" sz="quarter" idx="16"/>
          </p:nvPr>
        </p:nvSpPr>
        <p:spPr/>
        <p:txBody>
          <a:bodyPr/>
          <a:lstStyle>
            <a:lvl1pPr>
              <a:defRPr/>
            </a:lvl1pPr>
          </a:lstStyle>
          <a:p>
            <a:pPr>
              <a:defRPr/>
            </a:pPr>
            <a:fld id="{8F537A47-CB52-492A-8105-435390F4C99C}"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67376065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488444" y="6128777"/>
            <a:ext cx="4105829" cy="533570"/>
          </a:xfrm>
        </p:spPr>
        <p:txBody>
          <a:bodyPr anchor="b">
            <a:noAutofit/>
          </a:bodyPr>
          <a:lstStyle>
            <a:lvl1pPr marL="0" indent="0">
              <a:buFontTx/>
              <a:buNone/>
              <a:defRPr sz="1000" baseline="0"/>
            </a:lvl1pPr>
          </a:lstStyle>
          <a:p>
            <a:pPr lvl="0"/>
            <a:r>
              <a:rPr lang="en-US" smtClean="0"/>
              <a:t>Click to edit Master text styles</a:t>
            </a:r>
          </a:p>
        </p:txBody>
      </p:sp>
      <p:sp>
        <p:nvSpPr>
          <p:cNvPr id="3" name="Date Placeholder 3"/>
          <p:cNvSpPr>
            <a:spLocks noGrp="1"/>
          </p:cNvSpPr>
          <p:nvPr>
            <p:ph type="dt" sz="half" idx="14"/>
          </p:nvPr>
        </p:nvSpPr>
        <p:spPr/>
        <p:txBody>
          <a:bodyPr/>
          <a:lstStyle>
            <a:lvl1pPr>
              <a:defRPr/>
            </a:lvl1pPr>
          </a:lstStyle>
          <a:p>
            <a:pPr>
              <a:defRPr/>
            </a:pPr>
            <a:fld id="{632298AD-5E73-485B-BF1D-614311E6A5D6}" type="datetimeFigureOut">
              <a:rPr lang="en-GB">
                <a:solidFill>
                  <a:srgbClr val="002244"/>
                </a:solidFill>
              </a:rPr>
              <a:pPr>
                <a:defRPr/>
              </a:pPr>
              <a:t>29/04/2015</a:t>
            </a:fld>
            <a:endParaRPr lang="en-GB">
              <a:solidFill>
                <a:srgbClr val="002244"/>
              </a:solidFill>
            </a:endParaRPr>
          </a:p>
        </p:txBody>
      </p:sp>
      <p:sp>
        <p:nvSpPr>
          <p:cNvPr id="4" name="Footer Placeholder 4"/>
          <p:cNvSpPr>
            <a:spLocks noGrp="1"/>
          </p:cNvSpPr>
          <p:nvPr>
            <p:ph type="ftr" sz="quarter" idx="15"/>
          </p:nvPr>
        </p:nvSpPr>
        <p:spPr/>
        <p:txBody>
          <a:bodyPr/>
          <a:lstStyle>
            <a:lvl1pPr>
              <a:defRPr/>
            </a:lvl1pPr>
          </a:lstStyle>
          <a:p>
            <a:pPr>
              <a:defRPr/>
            </a:pPr>
            <a:endParaRPr lang="en-GB">
              <a:solidFill>
                <a:srgbClr val="002244"/>
              </a:solidFill>
            </a:endParaRPr>
          </a:p>
        </p:txBody>
      </p:sp>
      <p:sp>
        <p:nvSpPr>
          <p:cNvPr id="6" name="Slide Number Placeholder 5"/>
          <p:cNvSpPr>
            <a:spLocks noGrp="1"/>
          </p:cNvSpPr>
          <p:nvPr>
            <p:ph type="sldNum" sz="quarter" idx="16"/>
          </p:nvPr>
        </p:nvSpPr>
        <p:spPr/>
        <p:txBody>
          <a:bodyPr/>
          <a:lstStyle>
            <a:lvl1pPr>
              <a:defRPr/>
            </a:lvl1pPr>
          </a:lstStyle>
          <a:p>
            <a:pPr>
              <a:defRPr/>
            </a:pPr>
            <a:fld id="{8FBC08AE-36F7-45A3-B2E3-1CDEAC40FD95}"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3880173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ARROWS SUBTLE">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a:off x="687480" y="1673785"/>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15" name="Text Placeholder 14"/>
          <p:cNvSpPr>
            <a:spLocks noGrp="1"/>
          </p:cNvSpPr>
          <p:nvPr>
            <p:ph type="body" sz="quarter" idx="11" hasCustomPrompt="1"/>
          </p:nvPr>
        </p:nvSpPr>
        <p:spPr>
          <a:xfrm>
            <a:off x="601867" y="1659467"/>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42" y="6254723"/>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0" name="Date Placeholder 3"/>
          <p:cNvSpPr>
            <a:spLocks noGrp="1"/>
          </p:cNvSpPr>
          <p:nvPr>
            <p:ph type="dt" sz="half" idx="2"/>
          </p:nvPr>
        </p:nvSpPr>
        <p:spPr>
          <a:xfrm rot="5400000">
            <a:off x="-357284" y="751777"/>
            <a:ext cx="1173632" cy="372925"/>
          </a:xfrm>
          <a:prstGeom prst="rect">
            <a:avLst/>
          </a:prstGeom>
        </p:spPr>
        <p:txBody>
          <a:bodyPr vert="horz" lIns="95715" tIns="47857" rIns="95715" bIns="47857" rtlCol="0" anchor="ctr"/>
          <a:lstStyle>
            <a:lvl1pPr algn="l">
              <a:defRPr sz="900">
                <a:solidFill>
                  <a:schemeClr val="tx1">
                    <a:tint val="75000"/>
                  </a:schemeClr>
                </a:solidFill>
              </a:defRPr>
            </a:lvl1pPr>
          </a:lstStyle>
          <a:p>
            <a:fld id="{00B6CA34-6738-40AF-91D1-D098062861F9}" type="datetimeFigureOut">
              <a:rPr lang="en-GB" smtClean="0">
                <a:solidFill>
                  <a:srgbClr val="002244">
                    <a:tint val="75000"/>
                  </a:srgbClr>
                </a:solidFill>
              </a:rPr>
              <a:pPr/>
              <a:t>29/04/2015</a:t>
            </a:fld>
            <a:endParaRPr lang="en-GB" dirty="0">
              <a:solidFill>
                <a:srgbClr val="002244">
                  <a:tint val="75000"/>
                </a:srgbClr>
              </a:solidFill>
            </a:endParaRPr>
          </a:p>
        </p:txBody>
      </p:sp>
      <p:sp>
        <p:nvSpPr>
          <p:cNvPr id="31" name="Footer Placeholder 4"/>
          <p:cNvSpPr>
            <a:spLocks noGrp="1"/>
          </p:cNvSpPr>
          <p:nvPr>
            <p:ph type="ftr" sz="quarter" idx="3"/>
          </p:nvPr>
        </p:nvSpPr>
        <p:spPr>
          <a:xfrm>
            <a:off x="5831527" y="6342314"/>
            <a:ext cx="3737104" cy="365125"/>
          </a:xfrm>
          <a:prstGeom prst="rect">
            <a:avLst/>
          </a:prstGeom>
        </p:spPr>
        <p:txBody>
          <a:bodyPr vert="horz" lIns="95715" tIns="47857" rIns="95715" bIns="47857" rtlCol="0" anchor="ctr"/>
          <a:lstStyle>
            <a:lvl1pPr algn="r">
              <a:defRPr sz="1100">
                <a:solidFill>
                  <a:schemeClr val="tx1">
                    <a:tint val="75000"/>
                  </a:schemeClr>
                </a:solidFill>
              </a:defRPr>
            </a:lvl1pPr>
          </a:lstStyle>
          <a:p>
            <a:endParaRPr lang="en-GB" dirty="0">
              <a:solidFill>
                <a:srgbClr val="002244">
                  <a:tint val="75000"/>
                </a:srgbClr>
              </a:solidFill>
            </a:endParaRPr>
          </a:p>
        </p:txBody>
      </p:sp>
      <p:sp>
        <p:nvSpPr>
          <p:cNvPr id="35" name="Text Placeholder 16"/>
          <p:cNvSpPr>
            <a:spLocks noGrp="1"/>
          </p:cNvSpPr>
          <p:nvPr>
            <p:ph type="body" sz="quarter" idx="24" hasCustomPrompt="1"/>
          </p:nvPr>
        </p:nvSpPr>
        <p:spPr>
          <a:xfrm>
            <a:off x="687480" y="2445696"/>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36" name="Text Placeholder 14"/>
          <p:cNvSpPr>
            <a:spLocks noGrp="1"/>
          </p:cNvSpPr>
          <p:nvPr>
            <p:ph type="body" sz="quarter" idx="25" hasCustomPrompt="1"/>
          </p:nvPr>
        </p:nvSpPr>
        <p:spPr>
          <a:xfrm>
            <a:off x="601867" y="2431378"/>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37" name="Text Placeholder 16"/>
          <p:cNvSpPr>
            <a:spLocks noGrp="1"/>
          </p:cNvSpPr>
          <p:nvPr>
            <p:ph type="body" sz="quarter" idx="26" hasCustomPrompt="1"/>
          </p:nvPr>
        </p:nvSpPr>
        <p:spPr>
          <a:xfrm>
            <a:off x="687480" y="3217608"/>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38" name="Text Placeholder 14"/>
          <p:cNvSpPr>
            <a:spLocks noGrp="1"/>
          </p:cNvSpPr>
          <p:nvPr>
            <p:ph type="body" sz="quarter" idx="27" hasCustomPrompt="1"/>
          </p:nvPr>
        </p:nvSpPr>
        <p:spPr>
          <a:xfrm>
            <a:off x="601867" y="3203289"/>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39" name="Text Placeholder 16"/>
          <p:cNvSpPr>
            <a:spLocks noGrp="1"/>
          </p:cNvSpPr>
          <p:nvPr>
            <p:ph type="body" sz="quarter" idx="28" hasCustomPrompt="1"/>
          </p:nvPr>
        </p:nvSpPr>
        <p:spPr>
          <a:xfrm>
            <a:off x="687480" y="3989519"/>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40" name="Text Placeholder 14"/>
          <p:cNvSpPr>
            <a:spLocks noGrp="1"/>
          </p:cNvSpPr>
          <p:nvPr>
            <p:ph type="body" sz="quarter" idx="29" hasCustomPrompt="1"/>
          </p:nvPr>
        </p:nvSpPr>
        <p:spPr>
          <a:xfrm>
            <a:off x="601867" y="3975200"/>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41" name="Text Placeholder 16"/>
          <p:cNvSpPr>
            <a:spLocks noGrp="1"/>
          </p:cNvSpPr>
          <p:nvPr>
            <p:ph type="body" sz="quarter" idx="30" hasCustomPrompt="1"/>
          </p:nvPr>
        </p:nvSpPr>
        <p:spPr>
          <a:xfrm>
            <a:off x="687480" y="4761430"/>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42" name="Text Placeholder 14"/>
          <p:cNvSpPr>
            <a:spLocks noGrp="1"/>
          </p:cNvSpPr>
          <p:nvPr>
            <p:ph type="body" sz="quarter" idx="31" hasCustomPrompt="1"/>
          </p:nvPr>
        </p:nvSpPr>
        <p:spPr>
          <a:xfrm>
            <a:off x="601867" y="4747112"/>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43" name="Text Placeholder 16"/>
          <p:cNvSpPr>
            <a:spLocks noGrp="1"/>
          </p:cNvSpPr>
          <p:nvPr>
            <p:ph type="body" sz="quarter" idx="32" hasCustomPrompt="1"/>
          </p:nvPr>
        </p:nvSpPr>
        <p:spPr>
          <a:xfrm>
            <a:off x="687480" y="5533339"/>
            <a:ext cx="7906755" cy="663482"/>
          </a:xfrm>
          <a:prstGeom prst="roundRect">
            <a:avLst>
              <a:gd name="adj" fmla="val 50000"/>
            </a:avLst>
          </a:prstGeom>
          <a:solidFill>
            <a:srgbClr val="A1A7C0"/>
          </a:solidFill>
        </p:spPr>
        <p:txBody>
          <a:bodyPr lIns="594627" anchor="ctr"/>
          <a:lstStyle>
            <a:lvl1pPr marL="0" indent="0">
              <a:buFontTx/>
              <a:buNone/>
              <a:defRPr sz="1700"/>
            </a:lvl1pPr>
          </a:lstStyle>
          <a:p>
            <a:pPr lvl="0"/>
            <a:r>
              <a:rPr lang="en-US" dirty="0" smtClean="0"/>
              <a:t>Enter agenda here, delete if not needed</a:t>
            </a:r>
            <a:endParaRPr lang="en-GB" dirty="0"/>
          </a:p>
        </p:txBody>
      </p:sp>
      <p:sp>
        <p:nvSpPr>
          <p:cNvPr id="44" name="Text Placeholder 14"/>
          <p:cNvSpPr>
            <a:spLocks noGrp="1"/>
          </p:cNvSpPr>
          <p:nvPr>
            <p:ph type="body" sz="quarter" idx="33" hasCustomPrompt="1"/>
          </p:nvPr>
        </p:nvSpPr>
        <p:spPr>
          <a:xfrm>
            <a:off x="601867" y="5519021"/>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Tree>
    <p:extLst>
      <p:ext uri="{BB962C8B-B14F-4D97-AF65-F5344CB8AC3E}">
        <p14:creationId xmlns:p14="http://schemas.microsoft.com/office/powerpoint/2010/main" val="313603268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488444" y="6128777"/>
            <a:ext cx="4105829" cy="533570"/>
          </a:xfrm>
        </p:spPr>
        <p:txBody>
          <a:bodyPr anchor="b">
            <a:noAutofit/>
          </a:bodyPr>
          <a:lstStyle>
            <a:lvl1pPr marL="0" indent="0">
              <a:buFontTx/>
              <a:buNone/>
              <a:defRPr sz="1000" baseline="0"/>
            </a:lvl1pPr>
          </a:lstStyle>
          <a:p>
            <a:pPr lvl="0"/>
            <a:r>
              <a:rPr lang="en-US" smtClean="0"/>
              <a:t>Click to edit Master text styles</a:t>
            </a:r>
          </a:p>
        </p:txBody>
      </p:sp>
      <p:sp>
        <p:nvSpPr>
          <p:cNvPr id="3" name="Date Placeholder 3"/>
          <p:cNvSpPr>
            <a:spLocks noGrp="1"/>
          </p:cNvSpPr>
          <p:nvPr>
            <p:ph type="dt" sz="half" idx="14"/>
          </p:nvPr>
        </p:nvSpPr>
        <p:spPr/>
        <p:txBody>
          <a:bodyPr/>
          <a:lstStyle>
            <a:lvl1pPr>
              <a:defRPr/>
            </a:lvl1pPr>
          </a:lstStyle>
          <a:p>
            <a:pPr>
              <a:defRPr/>
            </a:pPr>
            <a:fld id="{AFB8AA79-B0A5-4BF6-A97E-B4FC7B304F97}" type="datetimeFigureOut">
              <a:rPr lang="en-GB">
                <a:solidFill>
                  <a:srgbClr val="002244"/>
                </a:solidFill>
              </a:rPr>
              <a:pPr>
                <a:defRPr/>
              </a:pPr>
              <a:t>29/04/2015</a:t>
            </a:fld>
            <a:endParaRPr lang="en-GB">
              <a:solidFill>
                <a:srgbClr val="002244"/>
              </a:solidFill>
            </a:endParaRPr>
          </a:p>
        </p:txBody>
      </p:sp>
      <p:sp>
        <p:nvSpPr>
          <p:cNvPr id="4" name="Footer Placeholder 4"/>
          <p:cNvSpPr>
            <a:spLocks noGrp="1"/>
          </p:cNvSpPr>
          <p:nvPr>
            <p:ph type="ftr" sz="quarter" idx="15"/>
          </p:nvPr>
        </p:nvSpPr>
        <p:spPr/>
        <p:txBody>
          <a:bodyPr/>
          <a:lstStyle>
            <a:lvl1pPr>
              <a:defRPr/>
            </a:lvl1pPr>
          </a:lstStyle>
          <a:p>
            <a:pPr>
              <a:defRPr/>
            </a:pPr>
            <a:endParaRPr lang="en-GB">
              <a:solidFill>
                <a:srgbClr val="002244"/>
              </a:solidFill>
            </a:endParaRPr>
          </a:p>
        </p:txBody>
      </p:sp>
      <p:sp>
        <p:nvSpPr>
          <p:cNvPr id="6" name="Slide Number Placeholder 5"/>
          <p:cNvSpPr>
            <a:spLocks noGrp="1"/>
          </p:cNvSpPr>
          <p:nvPr>
            <p:ph type="sldNum" sz="quarter" idx="16"/>
          </p:nvPr>
        </p:nvSpPr>
        <p:spPr/>
        <p:txBody>
          <a:bodyPr/>
          <a:lstStyle>
            <a:lvl1pPr>
              <a:defRPr/>
            </a:lvl1pPr>
          </a:lstStyle>
          <a:p>
            <a:pPr>
              <a:defRPr/>
            </a:pPr>
            <a:fld id="{92706593-4D6B-4304-B214-843D6EDEB796}" type="slidenum">
              <a:rPr lang="en-GB">
                <a:solidFill>
                  <a:srgbClr val="002244"/>
                </a:solidFill>
              </a:rPr>
              <a:pPr>
                <a:defRPr/>
              </a:pPr>
              <a:t>‹#›</a:t>
            </a:fld>
            <a:endParaRPr lang="en-GB">
              <a:solidFill>
                <a:srgbClr val="002244"/>
              </a:solidFill>
            </a:endParaRPr>
          </a:p>
        </p:txBody>
      </p:sp>
    </p:spTree>
    <p:extLst>
      <p:ext uri="{BB962C8B-B14F-4D97-AF65-F5344CB8AC3E}">
        <p14:creationId xmlns:p14="http://schemas.microsoft.com/office/powerpoint/2010/main" val="99772086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6510" y="764706"/>
            <a:ext cx="7475956" cy="713096"/>
          </a:xfrm>
        </p:spPr>
        <p:txBody>
          <a:bodyPr>
            <a:noAutofit/>
          </a:bodyPr>
          <a:lstStyle>
            <a:lvl1pPr>
              <a:lnSpc>
                <a:spcPct val="90000"/>
              </a:lnSpc>
              <a:defRPr sz="3000">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95302" y="1928809"/>
            <a:ext cx="7475956" cy="4197361"/>
          </a:xfrm>
        </p:spPr>
        <p:txBody>
          <a:bodyPr>
            <a:normAutofit/>
          </a:bodyPr>
          <a:lstStyle>
            <a:lvl1pPr>
              <a:spcBef>
                <a:spcPts val="0"/>
              </a:spcBef>
              <a:spcAft>
                <a:spcPts val="0"/>
              </a:spcAft>
              <a:defRPr sz="1800"/>
            </a:lvl1pPr>
            <a:lvl2pPr>
              <a:spcBef>
                <a:spcPts val="0"/>
              </a:spcBef>
              <a:defRPr sz="1800"/>
            </a:lvl2pPr>
            <a:lvl3pPr>
              <a:spcBef>
                <a:spcPts val="0"/>
              </a:spcBef>
              <a:defRPr sz="1800"/>
            </a:lvl3pPr>
            <a:lvl4pPr>
              <a:spcBef>
                <a:spcPts val="0"/>
              </a:spcBef>
              <a:defRPr sz="1800"/>
            </a:lvl4pPr>
            <a:lvl5pPr>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264667090"/>
      </p:ext>
    </p:extLst>
  </p:cSld>
  <p:clrMapOvr>
    <a:masterClrMapping/>
  </p:clrMapOvr>
  <p:transition spd="med">
    <p:wipe dir="r"/>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4607" y="1928809"/>
            <a:ext cx="4170494" cy="450859"/>
          </a:xfrm>
        </p:spPr>
        <p:txBody>
          <a:bodyPr lIns="0" rtlCol="0" anchor="t">
            <a:noAutofit/>
          </a:bodyPr>
          <a:lstStyle>
            <a:lvl1pPr algn="l" defTabSz="914169" rtl="0" eaLnBrk="1" latinLnBrk="0" hangingPunct="1">
              <a:spcBef>
                <a:spcPct val="0"/>
              </a:spcBef>
              <a:buNone/>
              <a:defRPr lang="en-GB" sz="2000" kern="1200" dirty="0" smtClean="0">
                <a:solidFill>
                  <a:srgbClr val="2F5626"/>
                </a:solidFill>
                <a:latin typeface="Arial" pitchFamily="34" charset="0"/>
                <a:ea typeface="+mj-ea"/>
                <a:cs typeface="Times New Roman" pitchFamily="18"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634607" y="5470546"/>
            <a:ext cx="4170494" cy="406396"/>
          </a:xfrm>
        </p:spPr>
        <p:txBody>
          <a:bodyPr lIns="0" rtlCol="0">
            <a:noAutofit/>
          </a:bodyPr>
          <a:lstStyle>
            <a:lvl1pPr marL="0" indent="0" algn="l" defTabSz="914169" rtl="0" eaLnBrk="1" latinLnBrk="0" hangingPunct="1">
              <a:lnSpc>
                <a:spcPct val="85000"/>
              </a:lnSpc>
              <a:spcBef>
                <a:spcPts val="0"/>
              </a:spcBef>
              <a:buFont typeface="Arial" pitchFamily="34" charset="0"/>
              <a:buNone/>
              <a:defRPr lang="en-US" sz="1600" b="1" kern="1200" baseline="0" smtClean="0">
                <a:solidFill>
                  <a:srgbClr val="003300"/>
                </a:solidFill>
                <a:latin typeface="Arial" pitchFamily="34" charset="0"/>
                <a:ea typeface="+mn-ea"/>
                <a:cs typeface="Arial" pitchFamily="34" charset="0"/>
              </a:defRPr>
            </a:lvl1pPr>
            <a:lvl2pPr marL="457085" indent="0">
              <a:buNone/>
              <a:defRPr sz="1800">
                <a:solidFill>
                  <a:schemeClr val="tx1">
                    <a:tint val="75000"/>
                  </a:schemeClr>
                </a:solidFill>
              </a:defRPr>
            </a:lvl2pPr>
            <a:lvl3pPr marL="914169" indent="0">
              <a:buNone/>
              <a:defRPr sz="1600">
                <a:solidFill>
                  <a:schemeClr val="tx1">
                    <a:tint val="75000"/>
                  </a:schemeClr>
                </a:solidFill>
              </a:defRPr>
            </a:lvl3pPr>
            <a:lvl4pPr marL="1371254" indent="0">
              <a:buNone/>
              <a:defRPr sz="1400">
                <a:solidFill>
                  <a:schemeClr val="tx1">
                    <a:tint val="75000"/>
                  </a:schemeClr>
                </a:solidFill>
              </a:defRPr>
            </a:lvl4pPr>
            <a:lvl5pPr marL="1828339" indent="0">
              <a:buNone/>
              <a:defRPr sz="1400">
                <a:solidFill>
                  <a:schemeClr val="tx1">
                    <a:tint val="75000"/>
                  </a:schemeClr>
                </a:solidFill>
              </a:defRPr>
            </a:lvl5pPr>
            <a:lvl6pPr marL="2285423" indent="0">
              <a:buNone/>
              <a:defRPr sz="1400">
                <a:solidFill>
                  <a:schemeClr val="tx1">
                    <a:tint val="75000"/>
                  </a:schemeClr>
                </a:solidFill>
              </a:defRPr>
            </a:lvl6pPr>
            <a:lvl7pPr marL="2742507" indent="0">
              <a:buNone/>
              <a:defRPr sz="1400">
                <a:solidFill>
                  <a:schemeClr val="tx1">
                    <a:tint val="75000"/>
                  </a:schemeClr>
                </a:solidFill>
              </a:defRPr>
            </a:lvl7pPr>
            <a:lvl8pPr marL="3199592" indent="0">
              <a:buNone/>
              <a:defRPr sz="1400">
                <a:solidFill>
                  <a:schemeClr val="tx1">
                    <a:tint val="75000"/>
                  </a:schemeClr>
                </a:solidFill>
              </a:defRPr>
            </a:lvl8pPr>
            <a:lvl9pPr marL="3656677"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17740341"/>
      </p:ext>
    </p:extLst>
  </p:cSld>
  <p:clrMapOvr>
    <a:masterClrMapping/>
  </p:clrMapOvr>
  <p:transition spd="med">
    <p:wipe dir="r"/>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95300" y="2114544"/>
            <a:ext cx="4375150" cy="4054485"/>
          </a:xfrm>
        </p:spPr>
        <p:txBody>
          <a:bodyPr>
            <a:normAutofit/>
          </a:bodyPr>
          <a:lstStyle>
            <a:lvl1pPr>
              <a:spcBef>
                <a:spcPts val="0"/>
              </a:spcBef>
              <a:defRPr sz="1800"/>
            </a:lvl1pPr>
            <a:lvl2pPr>
              <a:spcBef>
                <a:spcPts val="0"/>
              </a:spcBef>
              <a:defRPr sz="1800"/>
            </a:lvl2pPr>
            <a:lvl3pPr>
              <a:spcBef>
                <a:spcPts val="0"/>
              </a:spcBef>
              <a:defRPr sz="18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35550" y="2114544"/>
            <a:ext cx="4375150" cy="4054485"/>
          </a:xfrm>
        </p:spPr>
        <p:txBody>
          <a:bodyPr>
            <a:normAutofit/>
          </a:bodyPr>
          <a:lstStyle>
            <a:lvl1pPr>
              <a:spcBef>
                <a:spcPts val="0"/>
              </a:spcBef>
              <a:defRPr sz="1800"/>
            </a:lvl1pPr>
            <a:lvl2pPr>
              <a:spcBef>
                <a:spcPts val="0"/>
              </a:spcBef>
              <a:defRPr sz="1800"/>
            </a:lvl2pPr>
            <a:lvl3pPr>
              <a:spcBef>
                <a:spcPts val="0"/>
              </a:spcBef>
              <a:defRPr sz="18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696515425"/>
      </p:ext>
    </p:extLst>
  </p:cSld>
  <p:clrMapOvr>
    <a:masterClrMapping/>
  </p:clrMapOvr>
  <p:transition spd="med">
    <p:wipe dir="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6510" y="334800"/>
            <a:ext cx="7500012" cy="11430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2883680749"/>
      </p:ext>
    </p:extLst>
  </p:cSld>
  <p:clrMapOvr>
    <a:masterClrMapping/>
  </p:clrMapOvr>
  <p:transition spd="med">
    <p:wipe dir="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Title Only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03684" y="766752"/>
            <a:ext cx="7391630" cy="590546"/>
          </a:xfrm>
        </p:spPr>
        <p:txBody>
          <a:bodyPr lIns="0" rtlCol="0" anchor="t">
            <a:noAutofit/>
          </a:bodyPr>
          <a:lstStyle>
            <a:lvl1pPr algn="l" defTabSz="914169" rtl="0" eaLnBrk="1" latinLnBrk="0" hangingPunct="1">
              <a:spcBef>
                <a:spcPct val="0"/>
              </a:spcBef>
              <a:buNone/>
              <a:defRPr lang="en-GB" sz="5400" kern="1200" dirty="0" smtClean="0">
                <a:solidFill>
                  <a:srgbClr val="969118"/>
                </a:solidFill>
                <a:latin typeface="Arial" pitchFamily="34" charset="0"/>
                <a:ea typeface="+mj-ea"/>
                <a:cs typeface="Times New Roman" pitchFamily="18" charset="0"/>
              </a:defRPr>
            </a:lvl1pPr>
          </a:lstStyle>
          <a:p>
            <a:r>
              <a:rPr lang="en-US" smtClean="0"/>
              <a:t>Click to edit Master title style</a:t>
            </a:r>
            <a:endParaRPr lang="en-GB" dirty="0"/>
          </a:p>
        </p:txBody>
      </p:sp>
      <p:sp>
        <p:nvSpPr>
          <p:cNvPr id="7" name="Content Placeholder 6"/>
          <p:cNvSpPr>
            <a:spLocks noGrp="1"/>
          </p:cNvSpPr>
          <p:nvPr>
            <p:ph sz="quarter" idx="13"/>
          </p:nvPr>
        </p:nvSpPr>
        <p:spPr>
          <a:xfrm>
            <a:off x="536581" y="1819271"/>
            <a:ext cx="4256485" cy="333377"/>
          </a:xfrm>
        </p:spPr>
        <p:txBody>
          <a:bodyPr/>
          <a:lstStyle>
            <a:lvl1pPr>
              <a:defRPr sz="1800" b="0"/>
            </a:lvl1pPr>
          </a:lstStyle>
          <a:p>
            <a:pPr lvl="0"/>
            <a:r>
              <a:rPr lang="en-US" smtClean="0"/>
              <a:t>Click to edit Master text styles</a:t>
            </a:r>
          </a:p>
        </p:txBody>
      </p:sp>
    </p:spTree>
    <p:extLst>
      <p:ext uri="{BB962C8B-B14F-4D97-AF65-F5344CB8AC3E}">
        <p14:creationId xmlns:p14="http://schemas.microsoft.com/office/powerpoint/2010/main" val="1643237655"/>
      </p:ext>
    </p:extLst>
  </p:cSld>
  <p:clrMapOvr>
    <a:masterClrMapping/>
  </p:clrMapOvr>
  <p:transition spd="med">
    <p:wipe dir="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38434214"/>
      </p:ext>
    </p:extLst>
  </p:cSld>
  <p:clrMapOvr>
    <a:masterClrMapping/>
  </p:clrMapOvr>
  <p:transition spd="med">
    <p:wipe dir="r"/>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4527" y="2130426"/>
            <a:ext cx="8689515" cy="1470025"/>
          </a:xfrm>
        </p:spPr>
        <p:txBody>
          <a:bodyPr/>
          <a:lstStyle>
            <a:lvl1pPr algn="l">
              <a:defRPr sz="3300"/>
            </a:lvl1pPr>
          </a:lstStyle>
          <a:p>
            <a:r>
              <a:rPr lang="en-US" smtClean="0"/>
              <a:t>Click to edit Master title style</a:t>
            </a:r>
            <a:endParaRPr lang="en-GB"/>
          </a:p>
        </p:txBody>
      </p:sp>
      <p:sp>
        <p:nvSpPr>
          <p:cNvPr id="3" name="Subtitle 2"/>
          <p:cNvSpPr>
            <a:spLocks noGrp="1"/>
          </p:cNvSpPr>
          <p:nvPr>
            <p:ph type="subTitle" idx="1"/>
          </p:nvPr>
        </p:nvSpPr>
        <p:spPr>
          <a:xfrm>
            <a:off x="484527" y="3633183"/>
            <a:ext cx="8689515" cy="1752600"/>
          </a:xfrm>
        </p:spPr>
        <p:txBody>
          <a:bodyPr/>
          <a:lstStyle>
            <a:lvl1pPr marL="0" indent="0" algn="l">
              <a:buNone/>
              <a:defRPr sz="2200">
                <a:solidFill>
                  <a:srgbClr val="606B8D"/>
                </a:solidFill>
              </a:defRPr>
            </a:lvl1pPr>
            <a:lvl2pPr marL="478919" indent="0" algn="ctr">
              <a:buNone/>
              <a:defRPr>
                <a:solidFill>
                  <a:schemeClr val="tx1">
                    <a:tint val="75000"/>
                  </a:schemeClr>
                </a:solidFill>
              </a:defRPr>
            </a:lvl2pPr>
            <a:lvl3pPr marL="957838" indent="0" algn="ctr">
              <a:buNone/>
              <a:defRPr>
                <a:solidFill>
                  <a:schemeClr val="tx1">
                    <a:tint val="75000"/>
                  </a:schemeClr>
                </a:solidFill>
              </a:defRPr>
            </a:lvl3pPr>
            <a:lvl4pPr marL="1436757" indent="0" algn="ctr">
              <a:buNone/>
              <a:defRPr>
                <a:solidFill>
                  <a:schemeClr val="tx1">
                    <a:tint val="75000"/>
                  </a:schemeClr>
                </a:solidFill>
              </a:defRPr>
            </a:lvl4pPr>
            <a:lvl5pPr marL="1915677" indent="0" algn="ctr">
              <a:buNone/>
              <a:defRPr>
                <a:solidFill>
                  <a:schemeClr val="tx1">
                    <a:tint val="75000"/>
                  </a:schemeClr>
                </a:solidFill>
              </a:defRPr>
            </a:lvl5pPr>
            <a:lvl6pPr marL="2394596" indent="0" algn="ctr">
              <a:buNone/>
              <a:defRPr>
                <a:solidFill>
                  <a:schemeClr val="tx1">
                    <a:tint val="75000"/>
                  </a:schemeClr>
                </a:solidFill>
              </a:defRPr>
            </a:lvl6pPr>
            <a:lvl7pPr marL="2873515" indent="0" algn="ctr">
              <a:buNone/>
              <a:defRPr>
                <a:solidFill>
                  <a:schemeClr val="tx1">
                    <a:tint val="75000"/>
                  </a:schemeClr>
                </a:solidFill>
              </a:defRPr>
            </a:lvl7pPr>
            <a:lvl8pPr marL="3352434" indent="0" algn="ctr">
              <a:buNone/>
              <a:defRPr>
                <a:solidFill>
                  <a:schemeClr val="tx1">
                    <a:tint val="75000"/>
                  </a:schemeClr>
                </a:solidFill>
              </a:defRPr>
            </a:lvl8pPr>
            <a:lvl9pPr marL="3831353"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cxnSp>
        <p:nvCxnSpPr>
          <p:cNvPr id="7" name="Straight Connector 6"/>
          <p:cNvCxnSpPr/>
          <p:nvPr userDrawn="1"/>
        </p:nvCxnSpPr>
        <p:spPr>
          <a:xfrm>
            <a:off x="617655" y="3612605"/>
            <a:ext cx="8484746"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619126" y="6309594"/>
            <a:ext cx="2555913" cy="153888"/>
          </a:xfrm>
          <a:prstGeom prst="rect">
            <a:avLst/>
          </a:prstGeom>
          <a:noFill/>
        </p:spPr>
        <p:txBody>
          <a:bodyPr lIns="0" tIns="0" rIns="0" bIns="0" anchor="b">
            <a:spAutoFit/>
          </a:bodyPr>
          <a:lstStyle/>
          <a:p>
            <a:pPr defTabSz="914342"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9" name="Text Placeholder 10"/>
          <p:cNvSpPr>
            <a:spLocks noGrp="1"/>
          </p:cNvSpPr>
          <p:nvPr>
            <p:ph type="body" sz="quarter" idx="13" hasCustomPrompt="1"/>
          </p:nvPr>
        </p:nvSpPr>
        <p:spPr>
          <a:xfrm>
            <a:off x="619859" y="6120802"/>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0" name="Text Placeholder 10"/>
          <p:cNvSpPr>
            <a:spLocks noGrp="1"/>
          </p:cNvSpPr>
          <p:nvPr>
            <p:ph type="body" sz="quarter" idx="14"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54772157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SLIDE 002 ONE PICTURE">
    <p:spTree>
      <p:nvGrpSpPr>
        <p:cNvPr id="1" name=""/>
        <p:cNvGrpSpPr/>
        <p:nvPr/>
      </p:nvGrpSpPr>
      <p:grpSpPr>
        <a:xfrm>
          <a:off x="0" y="0"/>
          <a:ext cx="0" cy="0"/>
          <a:chOff x="0" y="0"/>
          <a:chExt cx="0" cy="0"/>
        </a:xfrm>
      </p:grpSpPr>
      <p:sp>
        <p:nvSpPr>
          <p:cNvPr id="6" name="TextBox 5"/>
          <p:cNvSpPr txBox="1"/>
          <p:nvPr userDrawn="1"/>
        </p:nvSpPr>
        <p:spPr>
          <a:xfrm>
            <a:off x="619126" y="6309594"/>
            <a:ext cx="2555913" cy="153888"/>
          </a:xfrm>
          <a:prstGeom prst="rect">
            <a:avLst/>
          </a:prstGeom>
          <a:noFill/>
        </p:spPr>
        <p:txBody>
          <a:bodyPr lIns="0" tIns="0" rIns="0" bIns="0" anchor="b">
            <a:spAutoFit/>
          </a:bodyPr>
          <a:lstStyle/>
          <a:p>
            <a:pPr defTabSz="914342"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2" name="Title 1"/>
          <p:cNvSpPr>
            <a:spLocks noGrp="1"/>
          </p:cNvSpPr>
          <p:nvPr>
            <p:ph type="ctrTitle"/>
          </p:nvPr>
        </p:nvSpPr>
        <p:spPr>
          <a:xfrm>
            <a:off x="498884" y="457674"/>
            <a:ext cx="8117396" cy="1153661"/>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3" y="1629017"/>
            <a:ext cx="8985656" cy="499129"/>
          </a:xfrm>
        </p:spPr>
        <p:txBody>
          <a:bodyPr>
            <a:noAutofit/>
          </a:bodyPr>
          <a:lstStyle>
            <a:lvl1pPr marL="0" indent="0" algn="l">
              <a:lnSpc>
                <a:spcPct val="80000"/>
              </a:lnSpc>
              <a:buNone/>
              <a:defRPr sz="2200" b="0">
                <a:solidFill>
                  <a:srgbClr val="606B8D"/>
                </a:solidFill>
              </a:defRPr>
            </a:lvl1pPr>
            <a:lvl2pPr marL="457171" indent="0" algn="ctr">
              <a:buNone/>
              <a:defRPr>
                <a:solidFill>
                  <a:schemeClr val="tx1">
                    <a:tint val="75000"/>
                  </a:schemeClr>
                </a:solidFill>
              </a:defRPr>
            </a:lvl2pPr>
            <a:lvl3pPr marL="914342" indent="0" algn="ctr">
              <a:buNone/>
              <a:defRPr>
                <a:solidFill>
                  <a:schemeClr val="tx1">
                    <a:tint val="75000"/>
                  </a:schemeClr>
                </a:solidFill>
              </a:defRPr>
            </a:lvl3pPr>
            <a:lvl4pPr marL="1371513" indent="0" algn="ctr">
              <a:buNone/>
              <a:defRPr>
                <a:solidFill>
                  <a:schemeClr val="tx1">
                    <a:tint val="75000"/>
                  </a:schemeClr>
                </a:solidFill>
              </a:defRPr>
            </a:lvl4pPr>
            <a:lvl5pPr marL="1828684" indent="0" algn="ctr">
              <a:buNone/>
              <a:defRPr>
                <a:solidFill>
                  <a:schemeClr val="tx1">
                    <a:tint val="75000"/>
                  </a:schemeClr>
                </a:solidFill>
              </a:defRPr>
            </a:lvl5pPr>
            <a:lvl6pPr marL="2285855" indent="0" algn="ctr">
              <a:buNone/>
              <a:defRPr>
                <a:solidFill>
                  <a:schemeClr val="tx1">
                    <a:tint val="75000"/>
                  </a:schemeClr>
                </a:solidFill>
              </a:defRPr>
            </a:lvl6pPr>
            <a:lvl7pPr marL="2743026" indent="0" algn="ctr">
              <a:buNone/>
              <a:defRPr>
                <a:solidFill>
                  <a:schemeClr val="tx1">
                    <a:tint val="75000"/>
                  </a:schemeClr>
                </a:solidFill>
              </a:defRPr>
            </a:lvl7pPr>
            <a:lvl8pPr marL="3200198" indent="0" algn="ctr">
              <a:buNone/>
              <a:defRPr>
                <a:solidFill>
                  <a:schemeClr val="tx1">
                    <a:tint val="75000"/>
                  </a:schemeClr>
                </a:solidFill>
              </a:defRPr>
            </a:lvl8pPr>
            <a:lvl9pPr marL="3657369"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22061" y="2183930"/>
            <a:ext cx="9661879" cy="3409503"/>
          </a:xfrm>
        </p:spPr>
        <p:txBody>
          <a:bodyPr/>
          <a:lstStyle>
            <a:lvl1pPr>
              <a:defRPr>
                <a:solidFill>
                  <a:schemeClr val="tx1"/>
                </a:solidFill>
              </a:defRPr>
            </a:lvl1pPr>
          </a:lstStyle>
          <a:p>
            <a:r>
              <a:rPr lang="en-US" smtClean="0"/>
              <a:t>Click icon to add picture</a:t>
            </a:r>
            <a:endParaRPr lang="en-GB"/>
          </a:p>
        </p:txBody>
      </p:sp>
      <p:sp>
        <p:nvSpPr>
          <p:cNvPr id="11" name="Text Placeholder 10"/>
          <p:cNvSpPr>
            <a:spLocks noGrp="1"/>
          </p:cNvSpPr>
          <p:nvPr>
            <p:ph type="body" sz="quarter" idx="11" hasCustomPrompt="1"/>
          </p:nvPr>
        </p:nvSpPr>
        <p:spPr>
          <a:xfrm>
            <a:off x="619859" y="6120802"/>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2" name="Text Placeholder 10"/>
          <p:cNvSpPr>
            <a:spLocks noGrp="1"/>
          </p:cNvSpPr>
          <p:nvPr>
            <p:ph type="body" sz="quarter" idx="12"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1549533670"/>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SLIDE 003 THREE PICTURES">
    <p:spTree>
      <p:nvGrpSpPr>
        <p:cNvPr id="1" name=""/>
        <p:cNvGrpSpPr/>
        <p:nvPr/>
      </p:nvGrpSpPr>
      <p:grpSpPr>
        <a:xfrm>
          <a:off x="0" y="0"/>
          <a:ext cx="0" cy="0"/>
          <a:chOff x="0" y="0"/>
          <a:chExt cx="0" cy="0"/>
        </a:xfrm>
      </p:grpSpPr>
      <p:sp>
        <p:nvSpPr>
          <p:cNvPr id="6" name="TextBox 5"/>
          <p:cNvSpPr txBox="1"/>
          <p:nvPr userDrawn="1"/>
        </p:nvSpPr>
        <p:spPr>
          <a:xfrm>
            <a:off x="619126" y="6309594"/>
            <a:ext cx="2555913" cy="153888"/>
          </a:xfrm>
          <a:prstGeom prst="rect">
            <a:avLst/>
          </a:prstGeom>
          <a:noFill/>
        </p:spPr>
        <p:txBody>
          <a:bodyPr lIns="0" tIns="0" rIns="0" bIns="0" anchor="b">
            <a:spAutoFit/>
          </a:bodyPr>
          <a:lstStyle/>
          <a:p>
            <a:pPr defTabSz="914342"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2" name="Title 1"/>
          <p:cNvSpPr>
            <a:spLocks noGrp="1"/>
          </p:cNvSpPr>
          <p:nvPr>
            <p:ph type="ctrTitle"/>
          </p:nvPr>
        </p:nvSpPr>
        <p:spPr>
          <a:xfrm>
            <a:off x="498884" y="396452"/>
            <a:ext cx="8117396" cy="1210813"/>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3" y="1629017"/>
            <a:ext cx="8985656" cy="499129"/>
          </a:xfrm>
        </p:spPr>
        <p:txBody>
          <a:bodyPr>
            <a:noAutofit/>
          </a:bodyPr>
          <a:lstStyle>
            <a:lvl1pPr marL="0" indent="0" algn="l">
              <a:lnSpc>
                <a:spcPct val="80000"/>
              </a:lnSpc>
              <a:buNone/>
              <a:defRPr sz="2200" b="0">
                <a:solidFill>
                  <a:srgbClr val="606B8D"/>
                </a:solidFill>
              </a:defRPr>
            </a:lvl1pPr>
            <a:lvl2pPr marL="457171" indent="0" algn="ctr">
              <a:buNone/>
              <a:defRPr>
                <a:solidFill>
                  <a:schemeClr val="tx1">
                    <a:tint val="75000"/>
                  </a:schemeClr>
                </a:solidFill>
              </a:defRPr>
            </a:lvl2pPr>
            <a:lvl3pPr marL="914342" indent="0" algn="ctr">
              <a:buNone/>
              <a:defRPr>
                <a:solidFill>
                  <a:schemeClr val="tx1">
                    <a:tint val="75000"/>
                  </a:schemeClr>
                </a:solidFill>
              </a:defRPr>
            </a:lvl3pPr>
            <a:lvl4pPr marL="1371513" indent="0" algn="ctr">
              <a:buNone/>
              <a:defRPr>
                <a:solidFill>
                  <a:schemeClr val="tx1">
                    <a:tint val="75000"/>
                  </a:schemeClr>
                </a:solidFill>
              </a:defRPr>
            </a:lvl4pPr>
            <a:lvl5pPr marL="1828684" indent="0" algn="ctr">
              <a:buNone/>
              <a:defRPr>
                <a:solidFill>
                  <a:schemeClr val="tx1">
                    <a:tint val="75000"/>
                  </a:schemeClr>
                </a:solidFill>
              </a:defRPr>
            </a:lvl5pPr>
            <a:lvl6pPr marL="2285855" indent="0" algn="ctr">
              <a:buNone/>
              <a:defRPr>
                <a:solidFill>
                  <a:schemeClr val="tx1">
                    <a:tint val="75000"/>
                  </a:schemeClr>
                </a:solidFill>
              </a:defRPr>
            </a:lvl6pPr>
            <a:lvl7pPr marL="2743026" indent="0" algn="ctr">
              <a:buNone/>
              <a:defRPr>
                <a:solidFill>
                  <a:schemeClr val="tx1">
                    <a:tint val="75000"/>
                  </a:schemeClr>
                </a:solidFill>
              </a:defRPr>
            </a:lvl7pPr>
            <a:lvl8pPr marL="3200198" indent="0" algn="ctr">
              <a:buNone/>
              <a:defRPr>
                <a:solidFill>
                  <a:schemeClr val="tx1">
                    <a:tint val="75000"/>
                  </a:schemeClr>
                </a:solidFill>
              </a:defRPr>
            </a:lvl8pPr>
            <a:lvl9pPr marL="3657369"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36418" y="2211576"/>
            <a:ext cx="3201520" cy="3214063"/>
          </a:xfrm>
        </p:spPr>
        <p:txBody>
          <a:bodyPr/>
          <a:lstStyle>
            <a:lvl1pPr>
              <a:defRPr>
                <a:solidFill>
                  <a:schemeClr val="tx1"/>
                </a:solidFill>
              </a:defRPr>
            </a:lvl1pPr>
          </a:lstStyle>
          <a:p>
            <a:r>
              <a:rPr lang="en-US" smtClean="0"/>
              <a:t>Click icon to add picture</a:t>
            </a:r>
            <a:endParaRPr lang="en-GB"/>
          </a:p>
        </p:txBody>
      </p:sp>
      <p:sp>
        <p:nvSpPr>
          <p:cNvPr id="14" name="Picture Placeholder 9"/>
          <p:cNvSpPr>
            <a:spLocks noGrp="1"/>
          </p:cNvSpPr>
          <p:nvPr>
            <p:ph type="pic" sz="quarter" idx="11"/>
          </p:nvPr>
        </p:nvSpPr>
        <p:spPr>
          <a:xfrm>
            <a:off x="3359419" y="2183931"/>
            <a:ext cx="3201520" cy="3214063"/>
          </a:xfrm>
        </p:spPr>
        <p:txBody>
          <a:bodyPr/>
          <a:lstStyle>
            <a:lvl1pPr>
              <a:defRPr>
                <a:solidFill>
                  <a:schemeClr val="tx1"/>
                </a:solidFill>
              </a:defRPr>
            </a:lvl1pPr>
          </a:lstStyle>
          <a:p>
            <a:r>
              <a:rPr lang="en-US" smtClean="0"/>
              <a:t>Click icon to add picture</a:t>
            </a:r>
            <a:endParaRPr lang="en-GB"/>
          </a:p>
        </p:txBody>
      </p:sp>
      <p:sp>
        <p:nvSpPr>
          <p:cNvPr id="15" name="Picture Placeholder 9"/>
          <p:cNvSpPr>
            <a:spLocks noGrp="1"/>
          </p:cNvSpPr>
          <p:nvPr>
            <p:ph type="pic" sz="quarter" idx="12"/>
          </p:nvPr>
        </p:nvSpPr>
        <p:spPr>
          <a:xfrm>
            <a:off x="6582420" y="2183931"/>
            <a:ext cx="3201520" cy="3214063"/>
          </a:xfrm>
        </p:spPr>
        <p:txBody>
          <a:bodyPr/>
          <a:lstStyle>
            <a:lvl1pPr>
              <a:defRPr>
                <a:solidFill>
                  <a:schemeClr val="tx1"/>
                </a:solidFill>
              </a:defRPr>
            </a:lvl1pPr>
          </a:lstStyle>
          <a:p>
            <a:r>
              <a:rPr lang="en-US" smtClean="0"/>
              <a:t>Click icon to add picture</a:t>
            </a:r>
            <a:endParaRPr lang="en-GB"/>
          </a:p>
        </p:txBody>
      </p:sp>
      <p:sp>
        <p:nvSpPr>
          <p:cNvPr id="11" name="Text Placeholder 10"/>
          <p:cNvSpPr>
            <a:spLocks noGrp="1"/>
          </p:cNvSpPr>
          <p:nvPr>
            <p:ph type="body" sz="quarter" idx="13" hasCustomPrompt="1"/>
          </p:nvPr>
        </p:nvSpPr>
        <p:spPr>
          <a:xfrm>
            <a:off x="619859" y="6120802"/>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2" name="Text Placeholder 10"/>
          <p:cNvSpPr>
            <a:spLocks noGrp="1"/>
          </p:cNvSpPr>
          <p:nvPr>
            <p:ph type="body" sz="quarter" idx="14"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5945836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19873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AGENDA SLIDE">
    <p:spTree>
      <p:nvGrpSpPr>
        <p:cNvPr id="1" name=""/>
        <p:cNvGrpSpPr/>
        <p:nvPr/>
      </p:nvGrpSpPr>
      <p:grpSpPr>
        <a:xfrm>
          <a:off x="0" y="0"/>
          <a:ext cx="0" cy="0"/>
          <a:chOff x="0" y="0"/>
          <a:chExt cx="0" cy="0"/>
        </a:xfrm>
      </p:grpSpPr>
      <p:sp>
        <p:nvSpPr>
          <p:cNvPr id="15" name="Text Placeholder 14"/>
          <p:cNvSpPr>
            <a:spLocks noGrp="1"/>
          </p:cNvSpPr>
          <p:nvPr>
            <p:ph type="body" sz="quarter" idx="11" hasCustomPrompt="1"/>
          </p:nvPr>
        </p:nvSpPr>
        <p:spPr>
          <a:xfrm>
            <a:off x="601867" y="1659467"/>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17" name="Text Placeholder 16"/>
          <p:cNvSpPr>
            <a:spLocks noGrp="1"/>
          </p:cNvSpPr>
          <p:nvPr>
            <p:ph type="body" sz="quarter" idx="12" hasCustomPrompt="1"/>
          </p:nvPr>
        </p:nvSpPr>
        <p:spPr>
          <a:xfrm>
            <a:off x="1384232" y="1659467"/>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18" name="Text Placeholder 14"/>
          <p:cNvSpPr>
            <a:spLocks noGrp="1"/>
          </p:cNvSpPr>
          <p:nvPr>
            <p:ph type="body" sz="quarter" idx="13" hasCustomPrompt="1"/>
          </p:nvPr>
        </p:nvSpPr>
        <p:spPr>
          <a:xfrm>
            <a:off x="601867" y="2431340"/>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19" name="Text Placeholder 16"/>
          <p:cNvSpPr>
            <a:spLocks noGrp="1"/>
          </p:cNvSpPr>
          <p:nvPr>
            <p:ph type="body" sz="quarter" idx="14" hasCustomPrompt="1"/>
          </p:nvPr>
        </p:nvSpPr>
        <p:spPr>
          <a:xfrm>
            <a:off x="1384232" y="2431340"/>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0" name="Text Placeholder 14"/>
          <p:cNvSpPr>
            <a:spLocks noGrp="1"/>
          </p:cNvSpPr>
          <p:nvPr>
            <p:ph type="body" sz="quarter" idx="15" hasCustomPrompt="1"/>
          </p:nvPr>
        </p:nvSpPr>
        <p:spPr>
          <a:xfrm>
            <a:off x="601867" y="3203213"/>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1" name="Text Placeholder 16"/>
          <p:cNvSpPr>
            <a:spLocks noGrp="1"/>
          </p:cNvSpPr>
          <p:nvPr>
            <p:ph type="body" sz="quarter" idx="16" hasCustomPrompt="1"/>
          </p:nvPr>
        </p:nvSpPr>
        <p:spPr>
          <a:xfrm>
            <a:off x="1384232" y="3203213"/>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2" name="Text Placeholder 14"/>
          <p:cNvSpPr>
            <a:spLocks noGrp="1"/>
          </p:cNvSpPr>
          <p:nvPr>
            <p:ph type="body" sz="quarter" idx="17" hasCustomPrompt="1"/>
          </p:nvPr>
        </p:nvSpPr>
        <p:spPr>
          <a:xfrm>
            <a:off x="601867" y="3975086"/>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3" name="Text Placeholder 16"/>
          <p:cNvSpPr>
            <a:spLocks noGrp="1"/>
          </p:cNvSpPr>
          <p:nvPr>
            <p:ph type="body" sz="quarter" idx="18" hasCustomPrompt="1"/>
          </p:nvPr>
        </p:nvSpPr>
        <p:spPr>
          <a:xfrm>
            <a:off x="1384232" y="3975086"/>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4" name="Text Placeholder 14"/>
          <p:cNvSpPr>
            <a:spLocks noGrp="1"/>
          </p:cNvSpPr>
          <p:nvPr>
            <p:ph type="body" sz="quarter" idx="19" hasCustomPrompt="1"/>
          </p:nvPr>
        </p:nvSpPr>
        <p:spPr>
          <a:xfrm>
            <a:off x="601867" y="4746959"/>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5" name="Text Placeholder 16"/>
          <p:cNvSpPr>
            <a:spLocks noGrp="1"/>
          </p:cNvSpPr>
          <p:nvPr>
            <p:ph type="body" sz="quarter" idx="20" hasCustomPrompt="1"/>
          </p:nvPr>
        </p:nvSpPr>
        <p:spPr>
          <a:xfrm>
            <a:off x="1384232" y="4746959"/>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6" name="Text Placeholder 14"/>
          <p:cNvSpPr>
            <a:spLocks noGrp="1"/>
          </p:cNvSpPr>
          <p:nvPr>
            <p:ph type="body" sz="quarter" idx="21" hasCustomPrompt="1"/>
          </p:nvPr>
        </p:nvSpPr>
        <p:spPr>
          <a:xfrm>
            <a:off x="601867" y="5518832"/>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7" name="Text Placeholder 16"/>
          <p:cNvSpPr>
            <a:spLocks noGrp="1"/>
          </p:cNvSpPr>
          <p:nvPr>
            <p:ph type="body" sz="quarter" idx="22" hasCustomPrompt="1"/>
          </p:nvPr>
        </p:nvSpPr>
        <p:spPr>
          <a:xfrm>
            <a:off x="1384232" y="5518832"/>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42" y="6254723"/>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1" name="Footer Placeholder 4"/>
          <p:cNvSpPr>
            <a:spLocks noGrp="1"/>
          </p:cNvSpPr>
          <p:nvPr>
            <p:ph type="ftr" sz="quarter" idx="3"/>
          </p:nvPr>
        </p:nvSpPr>
        <p:spPr>
          <a:xfrm>
            <a:off x="5831527" y="6342314"/>
            <a:ext cx="3737104" cy="365125"/>
          </a:xfrm>
          <a:prstGeom prst="rect">
            <a:avLst/>
          </a:prstGeom>
        </p:spPr>
        <p:txBody>
          <a:bodyPr vert="horz" lIns="95715" tIns="47857" rIns="95715" bIns="47857" rtlCol="0" anchor="ctr"/>
          <a:lstStyle>
            <a:lvl1pPr algn="r">
              <a:defRPr sz="1100">
                <a:solidFill>
                  <a:schemeClr val="tx1">
                    <a:tint val="75000"/>
                  </a:schemeClr>
                </a:solidFill>
              </a:defRPr>
            </a:lvl1pPr>
          </a:lstStyle>
          <a:p>
            <a:endParaRPr lang="en-GB" dirty="0">
              <a:solidFill>
                <a:srgbClr val="002244">
                  <a:tint val="75000"/>
                </a:srgbClr>
              </a:solidFill>
            </a:endParaRPr>
          </a:p>
        </p:txBody>
      </p:sp>
    </p:spTree>
    <p:extLst>
      <p:ext uri="{BB962C8B-B14F-4D97-AF65-F5344CB8AC3E}">
        <p14:creationId xmlns:p14="http://schemas.microsoft.com/office/powerpoint/2010/main" val="290441190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4.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dirty="0">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13" hasCustomPrompt="1"/>
          </p:nvPr>
        </p:nvSpPr>
        <p:spPr>
          <a:xfrm>
            <a:off x="488443"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9" name="Straight Connector 8"/>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67629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ARROWS">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a:off x="687464" y="1673785"/>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15" name="Text Placeholder 14"/>
          <p:cNvSpPr>
            <a:spLocks noGrp="1"/>
          </p:cNvSpPr>
          <p:nvPr>
            <p:ph type="body" sz="quarter" idx="11" hasCustomPrompt="1"/>
          </p:nvPr>
        </p:nvSpPr>
        <p:spPr>
          <a:xfrm>
            <a:off x="601866" y="1659467"/>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cxnSp>
        <p:nvCxnSpPr>
          <p:cNvPr id="28" name="Straight Connector 27"/>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37" y="6254703"/>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0" name="Date Placeholder 3"/>
          <p:cNvSpPr>
            <a:spLocks noGrp="1"/>
          </p:cNvSpPr>
          <p:nvPr>
            <p:ph type="dt" sz="half" idx="2"/>
          </p:nvPr>
        </p:nvSpPr>
        <p:spPr>
          <a:xfrm rot="5400000">
            <a:off x="-357284" y="751768"/>
            <a:ext cx="1173632" cy="372924"/>
          </a:xfrm>
          <a:prstGeom prst="rect">
            <a:avLst/>
          </a:prstGeom>
        </p:spPr>
        <p:txBody>
          <a:bodyPr vert="horz" lIns="95784" tIns="47892" rIns="95784" bIns="47892" rtlCol="0" anchor="ctr"/>
          <a:lstStyle>
            <a:lvl1pPr algn="l">
              <a:defRPr sz="900">
                <a:solidFill>
                  <a:schemeClr val="tx1">
                    <a:tint val="75000"/>
                  </a:schemeClr>
                </a:solidFill>
              </a:defRPr>
            </a:lvl1pPr>
          </a:lstStyle>
          <a:p>
            <a:fld id="{00B6CA34-6738-40AF-91D1-D098062861F9}" type="datetimeFigureOut">
              <a:rPr lang="en-GB" smtClean="0">
                <a:solidFill>
                  <a:srgbClr val="002244">
                    <a:tint val="75000"/>
                  </a:srgbClr>
                </a:solidFill>
              </a:rPr>
              <a:pPr/>
              <a:t>29/04/2015</a:t>
            </a:fld>
            <a:endParaRPr lang="en-GB" dirty="0">
              <a:solidFill>
                <a:srgbClr val="002244">
                  <a:tint val="75000"/>
                </a:srgbClr>
              </a:solidFill>
            </a:endParaRPr>
          </a:p>
        </p:txBody>
      </p:sp>
      <p:sp>
        <p:nvSpPr>
          <p:cNvPr id="31" name="Footer Placeholder 4"/>
          <p:cNvSpPr>
            <a:spLocks noGrp="1"/>
          </p:cNvSpPr>
          <p:nvPr>
            <p:ph type="ftr" sz="quarter" idx="3"/>
          </p:nvPr>
        </p:nvSpPr>
        <p:spPr>
          <a:xfrm>
            <a:off x="5831522" y="6342294"/>
            <a:ext cx="3737103" cy="365125"/>
          </a:xfrm>
          <a:prstGeom prst="rect">
            <a:avLst/>
          </a:prstGeom>
        </p:spPr>
        <p:txBody>
          <a:bodyPr vert="horz" lIns="95784" tIns="47892" rIns="95784" bIns="47892" rtlCol="0" anchor="ctr"/>
          <a:lstStyle>
            <a:lvl1pPr algn="r">
              <a:defRPr sz="1100">
                <a:solidFill>
                  <a:schemeClr val="tx1">
                    <a:tint val="75000"/>
                  </a:schemeClr>
                </a:solidFill>
              </a:defRPr>
            </a:lvl1pPr>
          </a:lstStyle>
          <a:p>
            <a:endParaRPr lang="en-GB" dirty="0">
              <a:solidFill>
                <a:srgbClr val="002244">
                  <a:tint val="75000"/>
                </a:srgbClr>
              </a:solidFill>
            </a:endParaRPr>
          </a:p>
        </p:txBody>
      </p:sp>
      <p:sp>
        <p:nvSpPr>
          <p:cNvPr id="35" name="Text Placeholder 16"/>
          <p:cNvSpPr>
            <a:spLocks noGrp="1"/>
          </p:cNvSpPr>
          <p:nvPr>
            <p:ph type="body" sz="quarter" idx="24" hasCustomPrompt="1"/>
          </p:nvPr>
        </p:nvSpPr>
        <p:spPr>
          <a:xfrm>
            <a:off x="687464" y="2445696"/>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36" name="Text Placeholder 14"/>
          <p:cNvSpPr>
            <a:spLocks noGrp="1"/>
          </p:cNvSpPr>
          <p:nvPr>
            <p:ph type="body" sz="quarter" idx="25" hasCustomPrompt="1"/>
          </p:nvPr>
        </p:nvSpPr>
        <p:spPr>
          <a:xfrm>
            <a:off x="601866" y="2431378"/>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37" name="Text Placeholder 16"/>
          <p:cNvSpPr>
            <a:spLocks noGrp="1"/>
          </p:cNvSpPr>
          <p:nvPr>
            <p:ph type="body" sz="quarter" idx="26" hasCustomPrompt="1"/>
          </p:nvPr>
        </p:nvSpPr>
        <p:spPr>
          <a:xfrm>
            <a:off x="687464" y="3217607"/>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38" name="Text Placeholder 14"/>
          <p:cNvSpPr>
            <a:spLocks noGrp="1"/>
          </p:cNvSpPr>
          <p:nvPr>
            <p:ph type="body" sz="quarter" idx="27" hasCustomPrompt="1"/>
          </p:nvPr>
        </p:nvSpPr>
        <p:spPr>
          <a:xfrm>
            <a:off x="601866" y="3203289"/>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39" name="Text Placeholder 16"/>
          <p:cNvSpPr>
            <a:spLocks noGrp="1"/>
          </p:cNvSpPr>
          <p:nvPr>
            <p:ph type="body" sz="quarter" idx="28" hasCustomPrompt="1"/>
          </p:nvPr>
        </p:nvSpPr>
        <p:spPr>
          <a:xfrm>
            <a:off x="687464" y="3989519"/>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40" name="Text Placeholder 14"/>
          <p:cNvSpPr>
            <a:spLocks noGrp="1"/>
          </p:cNvSpPr>
          <p:nvPr>
            <p:ph type="body" sz="quarter" idx="29" hasCustomPrompt="1"/>
          </p:nvPr>
        </p:nvSpPr>
        <p:spPr>
          <a:xfrm>
            <a:off x="601866" y="3975200"/>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41" name="Text Placeholder 16"/>
          <p:cNvSpPr>
            <a:spLocks noGrp="1"/>
          </p:cNvSpPr>
          <p:nvPr>
            <p:ph type="body" sz="quarter" idx="30" hasCustomPrompt="1"/>
          </p:nvPr>
        </p:nvSpPr>
        <p:spPr>
          <a:xfrm>
            <a:off x="687464" y="4761430"/>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42" name="Text Placeholder 14"/>
          <p:cNvSpPr>
            <a:spLocks noGrp="1"/>
          </p:cNvSpPr>
          <p:nvPr>
            <p:ph type="body" sz="quarter" idx="31" hasCustomPrompt="1"/>
          </p:nvPr>
        </p:nvSpPr>
        <p:spPr>
          <a:xfrm>
            <a:off x="601866" y="4747112"/>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43" name="Text Placeholder 16"/>
          <p:cNvSpPr>
            <a:spLocks noGrp="1"/>
          </p:cNvSpPr>
          <p:nvPr>
            <p:ph type="body" sz="quarter" idx="32" hasCustomPrompt="1"/>
          </p:nvPr>
        </p:nvSpPr>
        <p:spPr>
          <a:xfrm>
            <a:off x="687464" y="5533339"/>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44" name="Text Placeholder 14"/>
          <p:cNvSpPr>
            <a:spLocks noGrp="1"/>
          </p:cNvSpPr>
          <p:nvPr>
            <p:ph type="body" sz="quarter" idx="33" hasCustomPrompt="1"/>
          </p:nvPr>
        </p:nvSpPr>
        <p:spPr>
          <a:xfrm>
            <a:off x="601866" y="5519021"/>
            <a:ext cx="717656" cy="699766"/>
          </a:xfrm>
          <a:blipFill>
            <a:blip r:embed="rId2" cstate="print"/>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Tree>
    <p:extLst>
      <p:ext uri="{BB962C8B-B14F-4D97-AF65-F5344CB8AC3E}">
        <p14:creationId xmlns:p14="http://schemas.microsoft.com/office/powerpoint/2010/main" val="126449692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ARROWS SUBTLE">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a:off x="687464" y="1673785"/>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15" name="Text Placeholder 14"/>
          <p:cNvSpPr>
            <a:spLocks noGrp="1"/>
          </p:cNvSpPr>
          <p:nvPr>
            <p:ph type="body" sz="quarter" idx="11" hasCustomPrompt="1"/>
          </p:nvPr>
        </p:nvSpPr>
        <p:spPr>
          <a:xfrm>
            <a:off x="601866" y="1659467"/>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cxnSp>
        <p:nvCxnSpPr>
          <p:cNvPr id="28" name="Straight Connector 27"/>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37" y="6254703"/>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0" name="Date Placeholder 3"/>
          <p:cNvSpPr>
            <a:spLocks noGrp="1"/>
          </p:cNvSpPr>
          <p:nvPr>
            <p:ph type="dt" sz="half" idx="2"/>
          </p:nvPr>
        </p:nvSpPr>
        <p:spPr>
          <a:xfrm rot="5400000">
            <a:off x="-357284" y="751768"/>
            <a:ext cx="1173632" cy="372924"/>
          </a:xfrm>
          <a:prstGeom prst="rect">
            <a:avLst/>
          </a:prstGeom>
        </p:spPr>
        <p:txBody>
          <a:bodyPr vert="horz" lIns="95784" tIns="47892" rIns="95784" bIns="47892" rtlCol="0" anchor="ctr"/>
          <a:lstStyle>
            <a:lvl1pPr algn="l">
              <a:defRPr sz="900">
                <a:solidFill>
                  <a:schemeClr val="tx1">
                    <a:tint val="75000"/>
                  </a:schemeClr>
                </a:solidFill>
              </a:defRPr>
            </a:lvl1pPr>
          </a:lstStyle>
          <a:p>
            <a:fld id="{00B6CA34-6738-40AF-91D1-D098062861F9}" type="datetimeFigureOut">
              <a:rPr lang="en-GB" smtClean="0">
                <a:solidFill>
                  <a:srgbClr val="002244">
                    <a:tint val="75000"/>
                  </a:srgbClr>
                </a:solidFill>
              </a:rPr>
              <a:pPr/>
              <a:t>29/04/2015</a:t>
            </a:fld>
            <a:endParaRPr lang="en-GB" dirty="0">
              <a:solidFill>
                <a:srgbClr val="002244">
                  <a:tint val="75000"/>
                </a:srgbClr>
              </a:solidFill>
            </a:endParaRPr>
          </a:p>
        </p:txBody>
      </p:sp>
      <p:sp>
        <p:nvSpPr>
          <p:cNvPr id="31" name="Footer Placeholder 4"/>
          <p:cNvSpPr>
            <a:spLocks noGrp="1"/>
          </p:cNvSpPr>
          <p:nvPr>
            <p:ph type="ftr" sz="quarter" idx="3"/>
          </p:nvPr>
        </p:nvSpPr>
        <p:spPr>
          <a:xfrm>
            <a:off x="5831522" y="6342294"/>
            <a:ext cx="3737103" cy="365125"/>
          </a:xfrm>
          <a:prstGeom prst="rect">
            <a:avLst/>
          </a:prstGeom>
        </p:spPr>
        <p:txBody>
          <a:bodyPr vert="horz" lIns="95784" tIns="47892" rIns="95784" bIns="47892" rtlCol="0" anchor="ctr"/>
          <a:lstStyle>
            <a:lvl1pPr algn="r">
              <a:defRPr sz="1100">
                <a:solidFill>
                  <a:schemeClr val="tx1">
                    <a:tint val="75000"/>
                  </a:schemeClr>
                </a:solidFill>
              </a:defRPr>
            </a:lvl1pPr>
          </a:lstStyle>
          <a:p>
            <a:endParaRPr lang="en-GB" dirty="0">
              <a:solidFill>
                <a:srgbClr val="002244">
                  <a:tint val="75000"/>
                </a:srgbClr>
              </a:solidFill>
            </a:endParaRPr>
          </a:p>
        </p:txBody>
      </p:sp>
      <p:sp>
        <p:nvSpPr>
          <p:cNvPr id="35" name="Text Placeholder 16"/>
          <p:cNvSpPr>
            <a:spLocks noGrp="1"/>
          </p:cNvSpPr>
          <p:nvPr>
            <p:ph type="body" sz="quarter" idx="24" hasCustomPrompt="1"/>
          </p:nvPr>
        </p:nvSpPr>
        <p:spPr>
          <a:xfrm>
            <a:off x="687464" y="2445696"/>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36" name="Text Placeholder 14"/>
          <p:cNvSpPr>
            <a:spLocks noGrp="1"/>
          </p:cNvSpPr>
          <p:nvPr>
            <p:ph type="body" sz="quarter" idx="25" hasCustomPrompt="1"/>
          </p:nvPr>
        </p:nvSpPr>
        <p:spPr>
          <a:xfrm>
            <a:off x="601866" y="2431378"/>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37" name="Text Placeholder 16"/>
          <p:cNvSpPr>
            <a:spLocks noGrp="1"/>
          </p:cNvSpPr>
          <p:nvPr>
            <p:ph type="body" sz="quarter" idx="26" hasCustomPrompt="1"/>
          </p:nvPr>
        </p:nvSpPr>
        <p:spPr>
          <a:xfrm>
            <a:off x="687464" y="3217607"/>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38" name="Text Placeholder 14"/>
          <p:cNvSpPr>
            <a:spLocks noGrp="1"/>
          </p:cNvSpPr>
          <p:nvPr>
            <p:ph type="body" sz="quarter" idx="27" hasCustomPrompt="1"/>
          </p:nvPr>
        </p:nvSpPr>
        <p:spPr>
          <a:xfrm>
            <a:off x="601866" y="3203289"/>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39" name="Text Placeholder 16"/>
          <p:cNvSpPr>
            <a:spLocks noGrp="1"/>
          </p:cNvSpPr>
          <p:nvPr>
            <p:ph type="body" sz="quarter" idx="28" hasCustomPrompt="1"/>
          </p:nvPr>
        </p:nvSpPr>
        <p:spPr>
          <a:xfrm>
            <a:off x="687464" y="3989519"/>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40" name="Text Placeholder 14"/>
          <p:cNvSpPr>
            <a:spLocks noGrp="1"/>
          </p:cNvSpPr>
          <p:nvPr>
            <p:ph type="body" sz="quarter" idx="29" hasCustomPrompt="1"/>
          </p:nvPr>
        </p:nvSpPr>
        <p:spPr>
          <a:xfrm>
            <a:off x="601866" y="3975200"/>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41" name="Text Placeholder 16"/>
          <p:cNvSpPr>
            <a:spLocks noGrp="1"/>
          </p:cNvSpPr>
          <p:nvPr>
            <p:ph type="body" sz="quarter" idx="30" hasCustomPrompt="1"/>
          </p:nvPr>
        </p:nvSpPr>
        <p:spPr>
          <a:xfrm>
            <a:off x="687464" y="4761430"/>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42" name="Text Placeholder 14"/>
          <p:cNvSpPr>
            <a:spLocks noGrp="1"/>
          </p:cNvSpPr>
          <p:nvPr>
            <p:ph type="body" sz="quarter" idx="31" hasCustomPrompt="1"/>
          </p:nvPr>
        </p:nvSpPr>
        <p:spPr>
          <a:xfrm>
            <a:off x="601866" y="4747112"/>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43" name="Text Placeholder 16"/>
          <p:cNvSpPr>
            <a:spLocks noGrp="1"/>
          </p:cNvSpPr>
          <p:nvPr>
            <p:ph type="body" sz="quarter" idx="32" hasCustomPrompt="1"/>
          </p:nvPr>
        </p:nvSpPr>
        <p:spPr>
          <a:xfrm>
            <a:off x="687464" y="5533339"/>
            <a:ext cx="7906755" cy="663482"/>
          </a:xfrm>
          <a:prstGeom prst="roundRect">
            <a:avLst>
              <a:gd name="adj" fmla="val 50000"/>
            </a:avLst>
          </a:prstGeom>
          <a:solidFill>
            <a:srgbClr val="A1A7C0"/>
          </a:solidFill>
        </p:spPr>
        <p:txBody>
          <a:bodyPr lIns="595058" anchor="ctr"/>
          <a:lstStyle>
            <a:lvl1pPr marL="0" indent="0">
              <a:buFontTx/>
              <a:buNone/>
              <a:defRPr sz="1700"/>
            </a:lvl1pPr>
          </a:lstStyle>
          <a:p>
            <a:pPr lvl="0"/>
            <a:r>
              <a:rPr lang="en-US" dirty="0" smtClean="0"/>
              <a:t>Enter agenda here, delete if not needed</a:t>
            </a:r>
            <a:endParaRPr lang="en-GB" dirty="0"/>
          </a:p>
        </p:txBody>
      </p:sp>
      <p:sp>
        <p:nvSpPr>
          <p:cNvPr id="44" name="Text Placeholder 14"/>
          <p:cNvSpPr>
            <a:spLocks noGrp="1"/>
          </p:cNvSpPr>
          <p:nvPr>
            <p:ph type="body" sz="quarter" idx="33" hasCustomPrompt="1"/>
          </p:nvPr>
        </p:nvSpPr>
        <p:spPr>
          <a:xfrm>
            <a:off x="601866" y="5519021"/>
            <a:ext cx="717656" cy="699766"/>
          </a:xfrm>
          <a:blipFill>
            <a:blip r:embed="rId2" cstate="print"/>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Tree>
    <p:extLst>
      <p:ext uri="{BB962C8B-B14F-4D97-AF65-F5344CB8AC3E}">
        <p14:creationId xmlns:p14="http://schemas.microsoft.com/office/powerpoint/2010/main" val="93127077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5. AGENDA SLIDE">
    <p:spTree>
      <p:nvGrpSpPr>
        <p:cNvPr id="1" name=""/>
        <p:cNvGrpSpPr/>
        <p:nvPr/>
      </p:nvGrpSpPr>
      <p:grpSpPr>
        <a:xfrm>
          <a:off x="0" y="0"/>
          <a:ext cx="0" cy="0"/>
          <a:chOff x="0" y="0"/>
          <a:chExt cx="0" cy="0"/>
        </a:xfrm>
      </p:grpSpPr>
      <p:sp>
        <p:nvSpPr>
          <p:cNvPr id="15" name="Text Placeholder 14"/>
          <p:cNvSpPr>
            <a:spLocks noGrp="1"/>
          </p:cNvSpPr>
          <p:nvPr>
            <p:ph type="body" sz="quarter" idx="11" hasCustomPrompt="1"/>
          </p:nvPr>
        </p:nvSpPr>
        <p:spPr>
          <a:xfrm>
            <a:off x="601866" y="1659467"/>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17" name="Text Placeholder 16"/>
          <p:cNvSpPr>
            <a:spLocks noGrp="1"/>
          </p:cNvSpPr>
          <p:nvPr>
            <p:ph type="body" sz="quarter" idx="12" hasCustomPrompt="1"/>
          </p:nvPr>
        </p:nvSpPr>
        <p:spPr>
          <a:xfrm>
            <a:off x="1384228" y="1659467"/>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18" name="Text Placeholder 14"/>
          <p:cNvSpPr>
            <a:spLocks noGrp="1"/>
          </p:cNvSpPr>
          <p:nvPr>
            <p:ph type="body" sz="quarter" idx="13" hasCustomPrompt="1"/>
          </p:nvPr>
        </p:nvSpPr>
        <p:spPr>
          <a:xfrm>
            <a:off x="601866" y="2431340"/>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19" name="Text Placeholder 16"/>
          <p:cNvSpPr>
            <a:spLocks noGrp="1"/>
          </p:cNvSpPr>
          <p:nvPr>
            <p:ph type="body" sz="quarter" idx="14" hasCustomPrompt="1"/>
          </p:nvPr>
        </p:nvSpPr>
        <p:spPr>
          <a:xfrm>
            <a:off x="1384228" y="2431340"/>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0" name="Text Placeholder 14"/>
          <p:cNvSpPr>
            <a:spLocks noGrp="1"/>
          </p:cNvSpPr>
          <p:nvPr>
            <p:ph type="body" sz="quarter" idx="15" hasCustomPrompt="1"/>
          </p:nvPr>
        </p:nvSpPr>
        <p:spPr>
          <a:xfrm>
            <a:off x="601866" y="3203213"/>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1" name="Text Placeholder 16"/>
          <p:cNvSpPr>
            <a:spLocks noGrp="1"/>
          </p:cNvSpPr>
          <p:nvPr>
            <p:ph type="body" sz="quarter" idx="16" hasCustomPrompt="1"/>
          </p:nvPr>
        </p:nvSpPr>
        <p:spPr>
          <a:xfrm>
            <a:off x="1384228" y="3203213"/>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2" name="Text Placeholder 14"/>
          <p:cNvSpPr>
            <a:spLocks noGrp="1"/>
          </p:cNvSpPr>
          <p:nvPr>
            <p:ph type="body" sz="quarter" idx="17" hasCustomPrompt="1"/>
          </p:nvPr>
        </p:nvSpPr>
        <p:spPr>
          <a:xfrm>
            <a:off x="601866" y="3975086"/>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3" name="Text Placeholder 16"/>
          <p:cNvSpPr>
            <a:spLocks noGrp="1"/>
          </p:cNvSpPr>
          <p:nvPr>
            <p:ph type="body" sz="quarter" idx="18" hasCustomPrompt="1"/>
          </p:nvPr>
        </p:nvSpPr>
        <p:spPr>
          <a:xfrm>
            <a:off x="1384228" y="3975086"/>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4" name="Text Placeholder 14"/>
          <p:cNvSpPr>
            <a:spLocks noGrp="1"/>
          </p:cNvSpPr>
          <p:nvPr>
            <p:ph type="body" sz="quarter" idx="19" hasCustomPrompt="1"/>
          </p:nvPr>
        </p:nvSpPr>
        <p:spPr>
          <a:xfrm>
            <a:off x="601866" y="4746959"/>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5" name="Text Placeholder 16"/>
          <p:cNvSpPr>
            <a:spLocks noGrp="1"/>
          </p:cNvSpPr>
          <p:nvPr>
            <p:ph type="body" sz="quarter" idx="20" hasCustomPrompt="1"/>
          </p:nvPr>
        </p:nvSpPr>
        <p:spPr>
          <a:xfrm>
            <a:off x="1384228" y="4746959"/>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6" name="Text Placeholder 14"/>
          <p:cNvSpPr>
            <a:spLocks noGrp="1"/>
          </p:cNvSpPr>
          <p:nvPr>
            <p:ph type="body" sz="quarter" idx="21" hasCustomPrompt="1"/>
          </p:nvPr>
        </p:nvSpPr>
        <p:spPr>
          <a:xfrm>
            <a:off x="601866" y="5518832"/>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7" name="Text Placeholder 16"/>
          <p:cNvSpPr>
            <a:spLocks noGrp="1"/>
          </p:cNvSpPr>
          <p:nvPr>
            <p:ph type="body" sz="quarter" idx="22" hasCustomPrompt="1"/>
          </p:nvPr>
        </p:nvSpPr>
        <p:spPr>
          <a:xfrm>
            <a:off x="1384228" y="5518832"/>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cxnSp>
        <p:nvCxnSpPr>
          <p:cNvPr id="28" name="Straight Connector 27"/>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37" y="6254703"/>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1" name="Footer Placeholder 4"/>
          <p:cNvSpPr>
            <a:spLocks noGrp="1"/>
          </p:cNvSpPr>
          <p:nvPr>
            <p:ph type="ftr" sz="quarter" idx="3"/>
          </p:nvPr>
        </p:nvSpPr>
        <p:spPr>
          <a:xfrm>
            <a:off x="5831522" y="6342294"/>
            <a:ext cx="3737103" cy="365125"/>
          </a:xfrm>
          <a:prstGeom prst="rect">
            <a:avLst/>
          </a:prstGeom>
        </p:spPr>
        <p:txBody>
          <a:bodyPr vert="horz" lIns="95784" tIns="47892" rIns="95784" bIns="47892" rtlCol="0" anchor="ctr"/>
          <a:lstStyle>
            <a:lvl1pPr algn="r">
              <a:defRPr sz="1100">
                <a:solidFill>
                  <a:schemeClr val="tx1">
                    <a:tint val="75000"/>
                  </a:schemeClr>
                </a:solidFill>
              </a:defRPr>
            </a:lvl1pPr>
          </a:lstStyle>
          <a:p>
            <a:endParaRPr lang="en-GB" dirty="0">
              <a:solidFill>
                <a:srgbClr val="002244">
                  <a:tint val="75000"/>
                </a:srgbClr>
              </a:solidFill>
            </a:endParaRPr>
          </a:p>
        </p:txBody>
      </p:sp>
    </p:spTree>
    <p:extLst>
      <p:ext uri="{BB962C8B-B14F-4D97-AF65-F5344CB8AC3E}">
        <p14:creationId xmlns:p14="http://schemas.microsoft.com/office/powerpoint/2010/main" val="409409077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6. 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02" y="1716299"/>
            <a:ext cx="5038295" cy="3824239"/>
          </a:xfrm>
          <a:solidFill>
            <a:srgbClr val="A1A7C0"/>
          </a:solidFill>
        </p:spPr>
        <p:txBody>
          <a:bodyPr tIns="99176"/>
          <a:lstStyle>
            <a:lvl1pPr>
              <a:buClr>
                <a:schemeClr val="tx1"/>
              </a:buClr>
              <a:defRPr>
                <a:solidFill>
                  <a:schemeClr val="tx1"/>
                </a:solidFill>
              </a:defRPr>
            </a:lvl1pPr>
            <a:lvl2pPr>
              <a:buClr>
                <a:srgbClr val="606B8D"/>
              </a:buClr>
              <a:defRPr>
                <a:solidFill>
                  <a:schemeClr val="tx1"/>
                </a:solidFill>
              </a:defRPr>
            </a:lvl2pPr>
            <a:lvl3pPr>
              <a:defRPr>
                <a:solidFill>
                  <a:schemeClr val="tx1"/>
                </a:solidFill>
              </a:defRPr>
            </a:lvl3pPr>
            <a:lvl4pPr>
              <a:buClr>
                <a:srgbClr val="606B8D"/>
              </a:buClr>
              <a:defRPr>
                <a:solidFill>
                  <a:schemeClr val="tx1"/>
                </a:solidFill>
              </a:defRPr>
            </a:lvl4pPr>
            <a:lvl5pPr>
              <a:buClr>
                <a:srgbClr val="606B8D"/>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8"/>
          <p:cNvSpPr>
            <a:spLocks noGrp="1"/>
          </p:cNvSpPr>
          <p:nvPr>
            <p:ph type="body" sz="quarter" idx="23" hasCustomPrompt="1"/>
          </p:nvPr>
        </p:nvSpPr>
        <p:spPr>
          <a:xfrm>
            <a:off x="498536" y="6254703"/>
            <a:ext cx="4038307" cy="388759"/>
          </a:xfrm>
        </p:spPr>
        <p:txBody>
          <a:bodyPr anchor="b"/>
          <a:lstStyle>
            <a:lvl1pPr marL="0" indent="0">
              <a:buFontTx/>
              <a:buNone/>
              <a:defRPr sz="900"/>
            </a:lvl1pPr>
          </a:lstStyle>
          <a:p>
            <a:pPr lvl="0"/>
            <a:r>
              <a:rPr lang="en-US" dirty="0" smtClean="0"/>
              <a:t>Source: Enter source here</a:t>
            </a:r>
            <a:endParaRPr lang="en-GB" dirty="0"/>
          </a:p>
        </p:txBody>
      </p:sp>
      <p:sp>
        <p:nvSpPr>
          <p:cNvPr id="9" name="Picture Placeholder 8"/>
          <p:cNvSpPr>
            <a:spLocks noGrp="1"/>
          </p:cNvSpPr>
          <p:nvPr>
            <p:ph type="pic" sz="quarter" idx="24"/>
          </p:nvPr>
        </p:nvSpPr>
        <p:spPr>
          <a:xfrm>
            <a:off x="5671056" y="1716299"/>
            <a:ext cx="3806998" cy="3823513"/>
          </a:xfrm>
        </p:spPr>
        <p:txBody>
          <a:bodyPr/>
          <a:lstStyle/>
          <a:p>
            <a:r>
              <a:rPr lang="en-US" smtClean="0"/>
              <a:t>Click icon to add picture</a:t>
            </a:r>
            <a:endParaRPr lang="en-GB"/>
          </a:p>
        </p:txBody>
      </p:sp>
      <p:cxnSp>
        <p:nvCxnSpPr>
          <p:cNvPr id="10" name="Straight Connector 9"/>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15168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7. PRESENTATION OBJECTIVES">
    <p:spTree>
      <p:nvGrpSpPr>
        <p:cNvPr id="1" name=""/>
        <p:cNvGrpSpPr/>
        <p:nvPr/>
      </p:nvGrpSpPr>
      <p:grpSpPr>
        <a:xfrm>
          <a:off x="0" y="0"/>
          <a:ext cx="0" cy="0"/>
          <a:chOff x="0" y="0"/>
          <a:chExt cx="0" cy="0"/>
        </a:xfrm>
      </p:grpSpPr>
      <p:sp>
        <p:nvSpPr>
          <p:cNvPr id="25" name="Rectangle 24"/>
          <p:cNvSpPr/>
          <p:nvPr userDrawn="1"/>
        </p:nvSpPr>
        <p:spPr>
          <a:xfrm>
            <a:off x="122061" y="1"/>
            <a:ext cx="3078128" cy="67428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823" tIns="495882" anchor="t"/>
          <a:lstStyle>
            <a:lvl1pPr>
              <a:defRPr>
                <a:solidFill>
                  <a:schemeClr val="bg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4" y="16580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4" y="26103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4" y="35627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4" y="45150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4" y="54674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4" name="Text Placeholder 13"/>
          <p:cNvSpPr>
            <a:spLocks noGrp="1"/>
          </p:cNvSpPr>
          <p:nvPr>
            <p:ph type="body" sz="quarter" idx="30"/>
          </p:nvPr>
        </p:nvSpPr>
        <p:spPr>
          <a:xfrm>
            <a:off x="1033717"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17" y="26103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17"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17"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17" y="54674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stretch>
            <a:fillRect/>
          </a:stretch>
        </p:blipFill>
        <p:spPr>
          <a:xfrm>
            <a:off x="8583170" y="414678"/>
            <a:ext cx="874296" cy="853109"/>
          </a:xfrm>
          <a:prstGeom prst="rect">
            <a:avLst/>
          </a:prstGeom>
        </p:spPr>
      </p:pic>
      <p:cxnSp>
        <p:nvCxnSpPr>
          <p:cNvPr id="21" name="Straight Connector 20"/>
          <p:cNvCxnSpPr/>
          <p:nvPr userDrawn="1"/>
        </p:nvCxnSpPr>
        <p:spPr>
          <a:xfrm flipV="1">
            <a:off x="630891"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891"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891"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891"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64637906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_7. PRESENTATION OBJECTIVES">
    <p:spTree>
      <p:nvGrpSpPr>
        <p:cNvPr id="1" name=""/>
        <p:cNvGrpSpPr/>
        <p:nvPr/>
      </p:nvGrpSpPr>
      <p:grpSpPr>
        <a:xfrm>
          <a:off x="0" y="0"/>
          <a:ext cx="0" cy="0"/>
          <a:chOff x="0" y="0"/>
          <a:chExt cx="0" cy="0"/>
        </a:xfrm>
      </p:grpSpPr>
      <p:sp>
        <p:nvSpPr>
          <p:cNvPr id="25" name="Rectangle 24"/>
          <p:cNvSpPr/>
          <p:nvPr userDrawn="1"/>
        </p:nvSpPr>
        <p:spPr>
          <a:xfrm>
            <a:off x="122061" y="1"/>
            <a:ext cx="3078128" cy="67428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823" tIns="495882" anchor="t"/>
          <a:lstStyle>
            <a:lvl1pPr>
              <a:defRPr>
                <a:solidFill>
                  <a:schemeClr val="tx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4" y="16580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4" y="261039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4" y="35627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4" y="451509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4" y="54674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4" name="Text Placeholder 13"/>
          <p:cNvSpPr>
            <a:spLocks noGrp="1"/>
          </p:cNvSpPr>
          <p:nvPr>
            <p:ph type="body" sz="quarter" idx="30"/>
          </p:nvPr>
        </p:nvSpPr>
        <p:spPr>
          <a:xfrm>
            <a:off x="1033717" y="16580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17" y="261039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17" y="35627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17" y="451509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17" y="54674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stretch>
            <a:fillRect/>
          </a:stretch>
        </p:blipFill>
        <p:spPr>
          <a:xfrm>
            <a:off x="8583170" y="414678"/>
            <a:ext cx="874296" cy="853109"/>
          </a:xfrm>
          <a:prstGeom prst="rect">
            <a:avLst/>
          </a:prstGeom>
        </p:spPr>
      </p:pic>
      <p:cxnSp>
        <p:nvCxnSpPr>
          <p:cNvPr id="21" name="Straight Connector 20"/>
          <p:cNvCxnSpPr/>
          <p:nvPr userDrawn="1"/>
        </p:nvCxnSpPr>
        <p:spPr>
          <a:xfrm flipV="1">
            <a:off x="630891"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891"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891"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891"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235255512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3_7. PRESENTATION OBJECTIVES">
    <p:spTree>
      <p:nvGrpSpPr>
        <p:cNvPr id="1" name=""/>
        <p:cNvGrpSpPr/>
        <p:nvPr/>
      </p:nvGrpSpPr>
      <p:grpSpPr>
        <a:xfrm>
          <a:off x="0" y="0"/>
          <a:ext cx="0" cy="0"/>
          <a:chOff x="0" y="0"/>
          <a:chExt cx="0" cy="0"/>
        </a:xfrm>
      </p:grpSpPr>
      <p:sp>
        <p:nvSpPr>
          <p:cNvPr id="25" name="Rectangle 24"/>
          <p:cNvSpPr/>
          <p:nvPr userDrawn="1"/>
        </p:nvSpPr>
        <p:spPr>
          <a:xfrm>
            <a:off x="122061" y="1"/>
            <a:ext cx="3078128" cy="67428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823" tIns="495882" anchor="t"/>
          <a:lstStyle>
            <a:lvl1pPr>
              <a:defRPr>
                <a:solidFill>
                  <a:schemeClr val="bg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4" y="16580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4" y="26103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4" y="35627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4" y="45150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4" y="54674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4" name="Text Placeholder 13"/>
          <p:cNvSpPr>
            <a:spLocks noGrp="1"/>
          </p:cNvSpPr>
          <p:nvPr>
            <p:ph type="body" sz="quarter" idx="30"/>
          </p:nvPr>
        </p:nvSpPr>
        <p:spPr>
          <a:xfrm>
            <a:off x="1033717"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17" y="26103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17"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17"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17" y="54674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stretch>
            <a:fillRect/>
          </a:stretch>
        </p:blipFill>
        <p:spPr>
          <a:xfrm>
            <a:off x="8583170" y="414678"/>
            <a:ext cx="874296" cy="853109"/>
          </a:xfrm>
          <a:prstGeom prst="rect">
            <a:avLst/>
          </a:prstGeom>
        </p:spPr>
      </p:pic>
      <p:cxnSp>
        <p:nvCxnSpPr>
          <p:cNvPr id="21" name="Straight Connector 20"/>
          <p:cNvCxnSpPr/>
          <p:nvPr userDrawn="1"/>
        </p:nvCxnSpPr>
        <p:spPr>
          <a:xfrm flipV="1">
            <a:off x="630891"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891"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891"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891"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110787623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8.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35550" y="1600200"/>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6" name="Footer Placeholder 5"/>
          <p:cNvSpPr>
            <a:spLocks noGrp="1"/>
          </p:cNvSpPr>
          <p:nvPr>
            <p:ph type="ftr" sz="quarter" idx="11"/>
          </p:nvPr>
        </p:nvSpPr>
        <p:spPr/>
        <p:txBody>
          <a:bodyPr/>
          <a:lstStyle/>
          <a:p>
            <a:endParaRPr lang="en-GB">
              <a:solidFill>
                <a:srgbClr val="002244"/>
              </a:solidFill>
            </a:endParaRPr>
          </a:p>
        </p:txBody>
      </p:sp>
      <p:sp>
        <p:nvSpPr>
          <p:cNvPr id="7" name="Slide Number Placeholder 6"/>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13" hasCustomPrompt="1"/>
          </p:nvPr>
        </p:nvSpPr>
        <p:spPr>
          <a:xfrm>
            <a:off x="488443"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9" name="Straight Connector 8"/>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43661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9.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9726" y="2389647"/>
            <a:ext cx="8420100" cy="1785071"/>
          </a:xfrm>
        </p:spPr>
        <p:txBody>
          <a:bodyPr anchor="b">
            <a:normAutofit/>
          </a:bodyPr>
          <a:lstStyle>
            <a:lvl1pPr algn="l">
              <a:defRPr sz="2900" b="1" cap="none"/>
            </a:lvl1pPr>
          </a:lstStyle>
          <a:p>
            <a:r>
              <a:rPr lang="en-US" dirty="0" smtClean="0"/>
              <a:t>Click to edit master title style</a:t>
            </a:r>
            <a:endParaRPr lang="en-GB" dirty="0"/>
          </a:p>
        </p:txBody>
      </p:sp>
      <p:sp>
        <p:nvSpPr>
          <p:cNvPr id="3" name="Text Placeholder 2"/>
          <p:cNvSpPr>
            <a:spLocks noGrp="1"/>
          </p:cNvSpPr>
          <p:nvPr>
            <p:ph type="body" idx="1"/>
          </p:nvPr>
        </p:nvSpPr>
        <p:spPr>
          <a:xfrm>
            <a:off x="509726" y="4199916"/>
            <a:ext cx="8420100" cy="1500187"/>
          </a:xfrm>
        </p:spPr>
        <p:txBody>
          <a:bodyPr anchor="t"/>
          <a:lstStyle>
            <a:lvl1pPr marL="0" indent="0">
              <a:buNone/>
              <a:defRPr sz="2100">
                <a:solidFill>
                  <a:schemeClr val="tx1">
                    <a:tint val="75000"/>
                  </a:schemeClr>
                </a:solidFill>
              </a:defRPr>
            </a:lvl1pPr>
            <a:lvl2pPr marL="478919" indent="0">
              <a:buNone/>
              <a:defRPr sz="1900">
                <a:solidFill>
                  <a:schemeClr val="tx1">
                    <a:tint val="75000"/>
                  </a:schemeClr>
                </a:solidFill>
              </a:defRPr>
            </a:lvl2pPr>
            <a:lvl3pPr marL="957838" indent="0">
              <a:buNone/>
              <a:defRPr sz="1700">
                <a:solidFill>
                  <a:schemeClr val="tx1">
                    <a:tint val="75000"/>
                  </a:schemeClr>
                </a:solidFill>
              </a:defRPr>
            </a:lvl3pPr>
            <a:lvl4pPr marL="1436757" indent="0">
              <a:buNone/>
              <a:defRPr sz="1500">
                <a:solidFill>
                  <a:schemeClr val="tx1">
                    <a:tint val="75000"/>
                  </a:schemeClr>
                </a:solidFill>
              </a:defRPr>
            </a:lvl4pPr>
            <a:lvl5pPr marL="1915677" indent="0">
              <a:buNone/>
              <a:defRPr sz="1500">
                <a:solidFill>
                  <a:schemeClr val="tx1">
                    <a:tint val="75000"/>
                  </a:schemeClr>
                </a:solidFill>
              </a:defRPr>
            </a:lvl5pPr>
            <a:lvl6pPr marL="2394596" indent="0">
              <a:buNone/>
              <a:defRPr sz="1500">
                <a:solidFill>
                  <a:schemeClr val="tx1">
                    <a:tint val="75000"/>
                  </a:schemeClr>
                </a:solidFill>
              </a:defRPr>
            </a:lvl6pPr>
            <a:lvl7pPr marL="2873515" indent="0">
              <a:buNone/>
              <a:defRPr sz="1500">
                <a:solidFill>
                  <a:schemeClr val="tx1">
                    <a:tint val="75000"/>
                  </a:schemeClr>
                </a:solidFill>
              </a:defRPr>
            </a:lvl7pPr>
            <a:lvl8pPr marL="3352434" indent="0">
              <a:buNone/>
              <a:defRPr sz="1500">
                <a:solidFill>
                  <a:schemeClr val="tx1">
                    <a:tint val="75000"/>
                  </a:schemeClr>
                </a:solidFill>
              </a:defRPr>
            </a:lvl8pPr>
            <a:lvl9pPr marL="3831353"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Tree>
    <p:extLst>
      <p:ext uri="{BB962C8B-B14F-4D97-AF65-F5344CB8AC3E}">
        <p14:creationId xmlns:p14="http://schemas.microsoft.com/office/powerpoint/2010/main" val="2707317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16" y="1716318"/>
            <a:ext cx="5038295" cy="3824239"/>
          </a:xfrm>
          <a:solidFill>
            <a:srgbClr val="A1A7C0"/>
          </a:solidFill>
        </p:spPr>
        <p:txBody>
          <a:bodyPr tIns="99106"/>
          <a:lstStyle>
            <a:lvl1pPr>
              <a:buClr>
                <a:schemeClr val="tx1"/>
              </a:buClr>
              <a:defRPr>
                <a:solidFill>
                  <a:schemeClr val="tx1"/>
                </a:solidFill>
              </a:defRPr>
            </a:lvl1pPr>
            <a:lvl2pPr>
              <a:buClr>
                <a:srgbClr val="606B8D"/>
              </a:buClr>
              <a:defRPr>
                <a:solidFill>
                  <a:schemeClr val="tx1"/>
                </a:solidFill>
              </a:defRPr>
            </a:lvl2pPr>
            <a:lvl3pPr>
              <a:defRPr>
                <a:solidFill>
                  <a:schemeClr val="tx1"/>
                </a:solidFill>
              </a:defRPr>
            </a:lvl3pPr>
            <a:lvl4pPr>
              <a:buClr>
                <a:srgbClr val="606B8D"/>
              </a:buClr>
              <a:defRPr>
                <a:solidFill>
                  <a:schemeClr val="tx1"/>
                </a:solidFill>
              </a:defRPr>
            </a:lvl4pPr>
            <a:lvl5pPr>
              <a:buClr>
                <a:srgbClr val="606B8D"/>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8"/>
          <p:cNvSpPr>
            <a:spLocks noGrp="1"/>
          </p:cNvSpPr>
          <p:nvPr>
            <p:ph type="body" sz="quarter" idx="23" hasCustomPrompt="1"/>
          </p:nvPr>
        </p:nvSpPr>
        <p:spPr>
          <a:xfrm>
            <a:off x="498549" y="6254723"/>
            <a:ext cx="4038307" cy="388759"/>
          </a:xfrm>
        </p:spPr>
        <p:txBody>
          <a:bodyPr anchor="b"/>
          <a:lstStyle>
            <a:lvl1pPr marL="0" indent="0">
              <a:buFontTx/>
              <a:buNone/>
              <a:defRPr sz="900"/>
            </a:lvl1pPr>
          </a:lstStyle>
          <a:p>
            <a:pPr lvl="0"/>
            <a:r>
              <a:rPr lang="en-US" dirty="0" smtClean="0"/>
              <a:t>Source: Enter source here</a:t>
            </a:r>
            <a:endParaRPr lang="en-GB" dirty="0"/>
          </a:p>
        </p:txBody>
      </p:sp>
      <p:sp>
        <p:nvSpPr>
          <p:cNvPr id="9" name="Picture Placeholder 8"/>
          <p:cNvSpPr>
            <a:spLocks noGrp="1"/>
          </p:cNvSpPr>
          <p:nvPr>
            <p:ph type="pic" sz="quarter" idx="24"/>
          </p:nvPr>
        </p:nvSpPr>
        <p:spPr>
          <a:xfrm>
            <a:off x="5671056" y="1716312"/>
            <a:ext cx="3806998" cy="3823513"/>
          </a:xfrm>
        </p:spPr>
        <p:txBody>
          <a:bodyPr/>
          <a:lstStyle/>
          <a:p>
            <a:r>
              <a:rPr lang="en-US" smtClean="0"/>
              <a:t>Click icon to add picture</a:t>
            </a:r>
            <a:endParaRPr lang="en-GB"/>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63960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0. TEAM SLIDE 1- 9 PEOPLE">
    <p:spTree>
      <p:nvGrpSpPr>
        <p:cNvPr id="1" name=""/>
        <p:cNvGrpSpPr/>
        <p:nvPr/>
      </p:nvGrpSpPr>
      <p:grpSpPr>
        <a:xfrm>
          <a:off x="0" y="0"/>
          <a:ext cx="0" cy="0"/>
          <a:chOff x="0" y="0"/>
          <a:chExt cx="0" cy="0"/>
        </a:xfrm>
      </p:grpSpPr>
      <p:sp>
        <p:nvSpPr>
          <p:cNvPr id="38" name="Text Placeholder 21"/>
          <p:cNvSpPr>
            <a:spLocks noGrp="1"/>
          </p:cNvSpPr>
          <p:nvPr>
            <p:ph type="body" sz="quarter" idx="31" hasCustomPrompt="1"/>
          </p:nvPr>
        </p:nvSpPr>
        <p:spPr>
          <a:xfrm>
            <a:off x="3592690" y="3193504"/>
            <a:ext cx="2788268" cy="1474405"/>
          </a:xfrm>
          <a:solidFill>
            <a:srgbClr val="A1A7C0"/>
          </a:solidFill>
        </p:spPr>
        <p:txBody>
          <a:bodyPr lIns="1487646" tIns="0" rIns="16529" bIns="6611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41" name="Text Placeholder 21"/>
          <p:cNvSpPr>
            <a:spLocks noGrp="1"/>
          </p:cNvSpPr>
          <p:nvPr>
            <p:ph type="body" sz="quarter" idx="32" hasCustomPrompt="1"/>
          </p:nvPr>
        </p:nvSpPr>
        <p:spPr>
          <a:xfrm>
            <a:off x="3592690" y="4765290"/>
            <a:ext cx="2788268" cy="1474405"/>
          </a:xfrm>
          <a:solidFill>
            <a:srgbClr val="A1A7C0"/>
          </a:solidFill>
        </p:spPr>
        <p:txBody>
          <a:bodyPr lIns="1487646" tIns="0" rIns="16529" bIns="6611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44" name="Text Placeholder 21"/>
          <p:cNvSpPr>
            <a:spLocks noGrp="1"/>
          </p:cNvSpPr>
          <p:nvPr>
            <p:ph type="body" sz="quarter" idx="33" hasCustomPrompt="1"/>
          </p:nvPr>
        </p:nvSpPr>
        <p:spPr>
          <a:xfrm>
            <a:off x="3592690" y="1614071"/>
            <a:ext cx="2788268" cy="1474405"/>
          </a:xfrm>
          <a:solidFill>
            <a:srgbClr val="A1A7C0"/>
          </a:solidFill>
        </p:spPr>
        <p:txBody>
          <a:bodyPr lIns="1487646" tIns="0" rIns="16529" bIns="6611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7" name="Text Placeholder 21"/>
          <p:cNvSpPr>
            <a:spLocks noGrp="1"/>
          </p:cNvSpPr>
          <p:nvPr>
            <p:ph type="body" sz="quarter" idx="34" hasCustomPrompt="1"/>
          </p:nvPr>
        </p:nvSpPr>
        <p:spPr>
          <a:xfrm>
            <a:off x="6595667" y="3193504"/>
            <a:ext cx="2788268" cy="1474405"/>
          </a:xfrm>
          <a:solidFill>
            <a:srgbClr val="A1A7C0"/>
          </a:solidFill>
        </p:spPr>
        <p:txBody>
          <a:bodyPr lIns="1487646" tIns="0" rIns="16529" bIns="6611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8" name="Text Placeholder 21"/>
          <p:cNvSpPr>
            <a:spLocks noGrp="1"/>
          </p:cNvSpPr>
          <p:nvPr>
            <p:ph type="body" sz="quarter" idx="35" hasCustomPrompt="1"/>
          </p:nvPr>
        </p:nvSpPr>
        <p:spPr>
          <a:xfrm>
            <a:off x="6595667" y="4765290"/>
            <a:ext cx="2788268" cy="1474405"/>
          </a:xfrm>
          <a:solidFill>
            <a:srgbClr val="A1A7C0"/>
          </a:solidFill>
        </p:spPr>
        <p:txBody>
          <a:bodyPr lIns="1487646" tIns="0" rIns="16529" bIns="6611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9" name="Text Placeholder 21"/>
          <p:cNvSpPr>
            <a:spLocks noGrp="1"/>
          </p:cNvSpPr>
          <p:nvPr>
            <p:ph type="body" sz="quarter" idx="36" hasCustomPrompt="1"/>
          </p:nvPr>
        </p:nvSpPr>
        <p:spPr>
          <a:xfrm>
            <a:off x="6595667" y="1614071"/>
            <a:ext cx="2788268" cy="1474405"/>
          </a:xfrm>
          <a:solidFill>
            <a:srgbClr val="A1A7C0"/>
          </a:solidFill>
        </p:spPr>
        <p:txBody>
          <a:bodyPr lIns="1487646" tIns="0" rIns="16529" bIns="6611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32" name="Text Placeholder 21"/>
          <p:cNvSpPr>
            <a:spLocks noGrp="1"/>
          </p:cNvSpPr>
          <p:nvPr>
            <p:ph type="body" sz="quarter" idx="29" hasCustomPrompt="1"/>
          </p:nvPr>
        </p:nvSpPr>
        <p:spPr>
          <a:xfrm>
            <a:off x="600008" y="3193504"/>
            <a:ext cx="2788268" cy="1474405"/>
          </a:xfrm>
          <a:solidFill>
            <a:srgbClr val="A1A7C0"/>
          </a:solidFill>
        </p:spPr>
        <p:txBody>
          <a:bodyPr lIns="1487646" tIns="0" rIns="16529" bIns="6611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35" name="Text Placeholder 21"/>
          <p:cNvSpPr>
            <a:spLocks noGrp="1"/>
          </p:cNvSpPr>
          <p:nvPr>
            <p:ph type="body" sz="quarter" idx="30" hasCustomPrompt="1"/>
          </p:nvPr>
        </p:nvSpPr>
        <p:spPr>
          <a:xfrm>
            <a:off x="600008" y="4765290"/>
            <a:ext cx="2788268" cy="1474405"/>
          </a:xfrm>
          <a:solidFill>
            <a:srgbClr val="A1A7C0"/>
          </a:solidFill>
        </p:spPr>
        <p:txBody>
          <a:bodyPr lIns="1487646" tIns="0" rIns="16529" bIns="6611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22" name="Text Placeholder 21"/>
          <p:cNvSpPr>
            <a:spLocks noGrp="1"/>
          </p:cNvSpPr>
          <p:nvPr>
            <p:ph type="body" sz="quarter" idx="12" hasCustomPrompt="1"/>
          </p:nvPr>
        </p:nvSpPr>
        <p:spPr>
          <a:xfrm>
            <a:off x="600008" y="1614071"/>
            <a:ext cx="2788268" cy="1474405"/>
          </a:xfrm>
          <a:solidFill>
            <a:srgbClr val="A1A7C0"/>
          </a:solidFill>
        </p:spPr>
        <p:txBody>
          <a:bodyPr lIns="1487646" tIns="0" rIns="16529" bIns="6611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20" name="Picture Placeholder 19"/>
          <p:cNvSpPr>
            <a:spLocks noGrp="1"/>
          </p:cNvSpPr>
          <p:nvPr>
            <p:ph type="pic" sz="quarter" idx="11"/>
          </p:nvPr>
        </p:nvSpPr>
        <p:spPr>
          <a:xfrm>
            <a:off x="665900" y="1681914"/>
            <a:ext cx="1367316" cy="1338719"/>
          </a:xfrm>
        </p:spPr>
        <p:txBody>
          <a:bodyPr/>
          <a:lstStyle>
            <a:lvl1pPr>
              <a:defRPr>
                <a:solidFill>
                  <a:schemeClr val="tx1"/>
                </a:solidFill>
              </a:defRPr>
            </a:lvl1pPr>
          </a:lstStyle>
          <a:p>
            <a:r>
              <a:rPr lang="en-US" smtClean="0"/>
              <a:t>Click icon to add picture</a:t>
            </a:r>
            <a:endParaRPr lang="en-GB"/>
          </a:p>
        </p:txBody>
      </p:sp>
      <p:sp>
        <p:nvSpPr>
          <p:cNvPr id="24" name="Picture Placeholder 19"/>
          <p:cNvSpPr>
            <a:spLocks noGrp="1"/>
          </p:cNvSpPr>
          <p:nvPr>
            <p:ph type="pic" sz="quarter" idx="13"/>
          </p:nvPr>
        </p:nvSpPr>
        <p:spPr>
          <a:xfrm>
            <a:off x="3663044" y="1681914"/>
            <a:ext cx="1367316" cy="1338719"/>
          </a:xfrm>
        </p:spPr>
        <p:txBody>
          <a:bodyPr/>
          <a:lstStyle>
            <a:lvl1pPr>
              <a:defRPr>
                <a:solidFill>
                  <a:schemeClr val="tx1"/>
                </a:solidFill>
              </a:defRPr>
            </a:lvl1pPr>
          </a:lstStyle>
          <a:p>
            <a:r>
              <a:rPr lang="en-US" smtClean="0"/>
              <a:t>Click icon to add picture</a:t>
            </a:r>
            <a:endParaRPr lang="en-GB" dirty="0"/>
          </a:p>
        </p:txBody>
      </p:sp>
      <p:sp>
        <p:nvSpPr>
          <p:cNvPr id="27" name="Picture Placeholder 19"/>
          <p:cNvSpPr>
            <a:spLocks noGrp="1"/>
          </p:cNvSpPr>
          <p:nvPr>
            <p:ph type="pic" sz="quarter" idx="15"/>
          </p:nvPr>
        </p:nvSpPr>
        <p:spPr>
          <a:xfrm>
            <a:off x="6675962" y="1681914"/>
            <a:ext cx="1367316" cy="1338719"/>
          </a:xfrm>
        </p:spPr>
        <p:txBody>
          <a:bodyPr/>
          <a:lstStyle>
            <a:lvl1pPr>
              <a:defRPr>
                <a:solidFill>
                  <a:schemeClr val="tx1"/>
                </a:solidFill>
              </a:defRPr>
            </a:lvl1pPr>
          </a:lstStyle>
          <a:p>
            <a:r>
              <a:rPr lang="en-US" smtClean="0"/>
              <a:t>Click icon to add picture</a:t>
            </a:r>
            <a:endParaRPr lang="en-GB"/>
          </a:p>
        </p:txBody>
      </p:sp>
      <p:sp>
        <p:nvSpPr>
          <p:cNvPr id="30" name="Picture Placeholder 19"/>
          <p:cNvSpPr>
            <a:spLocks noGrp="1"/>
          </p:cNvSpPr>
          <p:nvPr>
            <p:ph type="pic" sz="quarter" idx="17"/>
          </p:nvPr>
        </p:nvSpPr>
        <p:spPr>
          <a:xfrm>
            <a:off x="665900" y="3261347"/>
            <a:ext cx="1367316" cy="1338719"/>
          </a:xfrm>
        </p:spPr>
        <p:txBody>
          <a:bodyPr/>
          <a:lstStyle>
            <a:lvl1pPr>
              <a:defRPr>
                <a:solidFill>
                  <a:schemeClr val="tx1"/>
                </a:solidFill>
              </a:defRPr>
            </a:lvl1pPr>
          </a:lstStyle>
          <a:p>
            <a:r>
              <a:rPr lang="en-US" smtClean="0"/>
              <a:t>Click icon to add picture</a:t>
            </a:r>
            <a:endParaRPr lang="en-GB"/>
          </a:p>
        </p:txBody>
      </p:sp>
      <p:sp>
        <p:nvSpPr>
          <p:cNvPr id="33" name="Picture Placeholder 19"/>
          <p:cNvSpPr>
            <a:spLocks noGrp="1"/>
          </p:cNvSpPr>
          <p:nvPr>
            <p:ph type="pic" sz="quarter" idx="19"/>
          </p:nvPr>
        </p:nvSpPr>
        <p:spPr>
          <a:xfrm>
            <a:off x="3663044" y="3261347"/>
            <a:ext cx="1367316" cy="1338719"/>
          </a:xfrm>
        </p:spPr>
        <p:txBody>
          <a:bodyPr/>
          <a:lstStyle>
            <a:lvl1pPr>
              <a:defRPr>
                <a:solidFill>
                  <a:schemeClr val="tx1"/>
                </a:solidFill>
              </a:defRPr>
            </a:lvl1pPr>
          </a:lstStyle>
          <a:p>
            <a:r>
              <a:rPr lang="en-US" smtClean="0"/>
              <a:t>Click icon to add picture</a:t>
            </a:r>
            <a:endParaRPr lang="en-GB"/>
          </a:p>
        </p:txBody>
      </p:sp>
      <p:sp>
        <p:nvSpPr>
          <p:cNvPr id="36" name="Picture Placeholder 19"/>
          <p:cNvSpPr>
            <a:spLocks noGrp="1"/>
          </p:cNvSpPr>
          <p:nvPr>
            <p:ph type="pic" sz="quarter" idx="21"/>
          </p:nvPr>
        </p:nvSpPr>
        <p:spPr>
          <a:xfrm>
            <a:off x="6675962" y="3261347"/>
            <a:ext cx="1367316" cy="1338719"/>
          </a:xfrm>
        </p:spPr>
        <p:txBody>
          <a:bodyPr/>
          <a:lstStyle>
            <a:lvl1pPr>
              <a:defRPr>
                <a:solidFill>
                  <a:schemeClr val="tx1"/>
                </a:solidFill>
              </a:defRPr>
            </a:lvl1pPr>
          </a:lstStyle>
          <a:p>
            <a:r>
              <a:rPr lang="en-US" smtClean="0"/>
              <a:t>Click icon to add picture</a:t>
            </a:r>
            <a:endParaRPr lang="en-GB"/>
          </a:p>
        </p:txBody>
      </p:sp>
      <p:sp>
        <p:nvSpPr>
          <p:cNvPr id="39" name="Picture Placeholder 19"/>
          <p:cNvSpPr>
            <a:spLocks noGrp="1"/>
          </p:cNvSpPr>
          <p:nvPr>
            <p:ph type="pic" sz="quarter" idx="23"/>
          </p:nvPr>
        </p:nvSpPr>
        <p:spPr>
          <a:xfrm>
            <a:off x="665900" y="4833133"/>
            <a:ext cx="1367316" cy="1338719"/>
          </a:xfrm>
        </p:spPr>
        <p:txBody>
          <a:bodyPr/>
          <a:lstStyle>
            <a:lvl1pPr>
              <a:defRPr>
                <a:solidFill>
                  <a:schemeClr val="tx1"/>
                </a:solidFill>
              </a:defRPr>
            </a:lvl1pPr>
          </a:lstStyle>
          <a:p>
            <a:r>
              <a:rPr lang="en-US" smtClean="0"/>
              <a:t>Click icon to add picture</a:t>
            </a:r>
            <a:endParaRPr lang="en-GB"/>
          </a:p>
        </p:txBody>
      </p:sp>
      <p:sp>
        <p:nvSpPr>
          <p:cNvPr id="42" name="Picture Placeholder 19"/>
          <p:cNvSpPr>
            <a:spLocks noGrp="1"/>
          </p:cNvSpPr>
          <p:nvPr>
            <p:ph type="pic" sz="quarter" idx="25"/>
          </p:nvPr>
        </p:nvSpPr>
        <p:spPr>
          <a:xfrm>
            <a:off x="3663044" y="4833133"/>
            <a:ext cx="1367316" cy="1338719"/>
          </a:xfrm>
        </p:spPr>
        <p:txBody>
          <a:bodyPr/>
          <a:lstStyle>
            <a:lvl1pPr>
              <a:defRPr>
                <a:solidFill>
                  <a:schemeClr val="tx1"/>
                </a:solidFill>
              </a:defRPr>
            </a:lvl1pPr>
          </a:lstStyle>
          <a:p>
            <a:r>
              <a:rPr lang="en-US" smtClean="0"/>
              <a:t>Click icon to add picture</a:t>
            </a:r>
            <a:endParaRPr lang="en-GB"/>
          </a:p>
        </p:txBody>
      </p:sp>
      <p:sp>
        <p:nvSpPr>
          <p:cNvPr id="45" name="Picture Placeholder 19"/>
          <p:cNvSpPr>
            <a:spLocks noGrp="1"/>
          </p:cNvSpPr>
          <p:nvPr>
            <p:ph type="pic" sz="quarter" idx="27"/>
          </p:nvPr>
        </p:nvSpPr>
        <p:spPr>
          <a:xfrm>
            <a:off x="6675962" y="4833133"/>
            <a:ext cx="1367316" cy="1338719"/>
          </a:xfrm>
        </p:spPr>
        <p:txBody>
          <a:bodyPr/>
          <a:lstStyle>
            <a:lvl1pPr>
              <a:defRPr>
                <a:solidFill>
                  <a:schemeClr val="tx1"/>
                </a:solidFill>
              </a:defRPr>
            </a:lvl1pPr>
          </a:lstStyle>
          <a:p>
            <a:r>
              <a:rPr lang="en-US" smtClean="0"/>
              <a:t>Click icon to add picture</a:t>
            </a:r>
            <a:endParaRPr lang="en-GB"/>
          </a:p>
        </p:txBody>
      </p:sp>
      <p:cxnSp>
        <p:nvCxnSpPr>
          <p:cNvPr id="23" name="Straight Connector 22"/>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5" name="Text Placeholder 8"/>
          <p:cNvSpPr>
            <a:spLocks noGrp="1"/>
          </p:cNvSpPr>
          <p:nvPr>
            <p:ph type="body" sz="quarter" idx="37" hasCustomPrompt="1"/>
          </p:nvPr>
        </p:nvSpPr>
        <p:spPr>
          <a:xfrm>
            <a:off x="498536" y="6254703"/>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161970334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1. TEAM 3 PEOPLE AND BIOG">
    <p:spTree>
      <p:nvGrpSpPr>
        <p:cNvPr id="1" name=""/>
        <p:cNvGrpSpPr/>
        <p:nvPr/>
      </p:nvGrpSpPr>
      <p:grpSpPr>
        <a:xfrm>
          <a:off x="0" y="0"/>
          <a:ext cx="0" cy="0"/>
          <a:chOff x="0" y="0"/>
          <a:chExt cx="0" cy="0"/>
        </a:xfrm>
      </p:grpSpPr>
      <p:sp>
        <p:nvSpPr>
          <p:cNvPr id="21" name="Rectangle 20"/>
          <p:cNvSpPr/>
          <p:nvPr userDrawn="1"/>
        </p:nvSpPr>
        <p:spPr>
          <a:xfrm>
            <a:off x="585494" y="1614071"/>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sp>
        <p:nvSpPr>
          <p:cNvPr id="22" name="Rectangle 21"/>
          <p:cNvSpPr/>
          <p:nvPr userDrawn="1"/>
        </p:nvSpPr>
        <p:spPr>
          <a:xfrm>
            <a:off x="3582638" y="1614071"/>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sp>
        <p:nvSpPr>
          <p:cNvPr id="23" name="Rectangle 22"/>
          <p:cNvSpPr/>
          <p:nvPr userDrawn="1"/>
        </p:nvSpPr>
        <p:spPr>
          <a:xfrm>
            <a:off x="6595556" y="1614071"/>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cxnSp>
        <p:nvCxnSpPr>
          <p:cNvPr id="24" name="Straight Connector 23"/>
          <p:cNvCxnSpPr/>
          <p:nvPr userDrawn="1"/>
        </p:nvCxnSpPr>
        <p:spPr>
          <a:xfrm>
            <a:off x="652185"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643397"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6665492"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7" name="Picture Placeholder 19"/>
          <p:cNvSpPr>
            <a:spLocks noGrp="1"/>
          </p:cNvSpPr>
          <p:nvPr>
            <p:ph type="pic" sz="quarter" idx="11"/>
          </p:nvPr>
        </p:nvSpPr>
        <p:spPr>
          <a:xfrm>
            <a:off x="665900" y="1687143"/>
            <a:ext cx="1367316" cy="1338719"/>
          </a:xfrm>
        </p:spPr>
        <p:txBody>
          <a:bodyPr/>
          <a:lstStyle>
            <a:lvl1pPr>
              <a:defRPr>
                <a:solidFill>
                  <a:schemeClr val="tx1"/>
                </a:solidFill>
              </a:defRPr>
            </a:lvl1pPr>
          </a:lstStyle>
          <a:p>
            <a:r>
              <a:rPr lang="en-US" smtClean="0"/>
              <a:t>Click icon to add picture</a:t>
            </a:r>
            <a:endParaRPr lang="en-GB"/>
          </a:p>
        </p:txBody>
      </p:sp>
      <p:sp>
        <p:nvSpPr>
          <p:cNvPr id="8" name="Text Placeholder 21"/>
          <p:cNvSpPr>
            <a:spLocks noGrp="1"/>
          </p:cNvSpPr>
          <p:nvPr>
            <p:ph type="body" sz="quarter" idx="12" hasCustomPrompt="1"/>
          </p:nvPr>
        </p:nvSpPr>
        <p:spPr>
          <a:xfrm>
            <a:off x="2086208" y="1688943"/>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9" name="Picture Placeholder 19"/>
          <p:cNvSpPr>
            <a:spLocks noGrp="1"/>
          </p:cNvSpPr>
          <p:nvPr>
            <p:ph type="pic" sz="quarter" idx="13"/>
          </p:nvPr>
        </p:nvSpPr>
        <p:spPr>
          <a:xfrm>
            <a:off x="3663044" y="1687143"/>
            <a:ext cx="1367316" cy="1338719"/>
          </a:xfrm>
        </p:spPr>
        <p:txBody>
          <a:bodyPr/>
          <a:lstStyle>
            <a:lvl1pPr>
              <a:defRPr>
                <a:solidFill>
                  <a:schemeClr val="tx1"/>
                </a:solidFill>
              </a:defRPr>
            </a:lvl1pPr>
          </a:lstStyle>
          <a:p>
            <a:r>
              <a:rPr lang="en-US" smtClean="0"/>
              <a:t>Click icon to add picture</a:t>
            </a:r>
            <a:endParaRPr lang="en-GB"/>
          </a:p>
        </p:txBody>
      </p:sp>
      <p:sp>
        <p:nvSpPr>
          <p:cNvPr id="10" name="Text Placeholder 21"/>
          <p:cNvSpPr>
            <a:spLocks noGrp="1"/>
          </p:cNvSpPr>
          <p:nvPr>
            <p:ph type="body" sz="quarter" idx="14" hasCustomPrompt="1"/>
          </p:nvPr>
        </p:nvSpPr>
        <p:spPr>
          <a:xfrm>
            <a:off x="5083351" y="1688943"/>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11" name="Picture Placeholder 19"/>
          <p:cNvSpPr>
            <a:spLocks noGrp="1"/>
          </p:cNvSpPr>
          <p:nvPr>
            <p:ph type="pic" sz="quarter" idx="15"/>
          </p:nvPr>
        </p:nvSpPr>
        <p:spPr>
          <a:xfrm>
            <a:off x="6675962" y="1687143"/>
            <a:ext cx="1367316" cy="1338719"/>
          </a:xfrm>
        </p:spPr>
        <p:txBody>
          <a:bodyPr/>
          <a:lstStyle>
            <a:lvl1pPr>
              <a:defRPr>
                <a:solidFill>
                  <a:schemeClr val="tx1"/>
                </a:solidFill>
              </a:defRPr>
            </a:lvl1pPr>
          </a:lstStyle>
          <a:p>
            <a:r>
              <a:rPr lang="en-US" smtClean="0"/>
              <a:t>Click icon to add picture</a:t>
            </a:r>
            <a:endParaRPr lang="en-GB"/>
          </a:p>
        </p:txBody>
      </p:sp>
      <p:sp>
        <p:nvSpPr>
          <p:cNvPr id="12" name="Text Placeholder 21"/>
          <p:cNvSpPr>
            <a:spLocks noGrp="1"/>
          </p:cNvSpPr>
          <p:nvPr>
            <p:ph type="body" sz="quarter" idx="16" hasCustomPrompt="1"/>
          </p:nvPr>
        </p:nvSpPr>
        <p:spPr>
          <a:xfrm>
            <a:off x="8096269" y="1688943"/>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14" name="Text Placeholder 13"/>
          <p:cNvSpPr>
            <a:spLocks noGrp="1"/>
          </p:cNvSpPr>
          <p:nvPr>
            <p:ph type="body" sz="quarter" idx="17" hasCustomPrompt="1"/>
          </p:nvPr>
        </p:nvSpPr>
        <p:spPr>
          <a:xfrm>
            <a:off x="568340" y="3171686"/>
            <a:ext cx="2851233" cy="3087581"/>
          </a:xfrm>
        </p:spPr>
        <p:txBody>
          <a:bodyPr/>
          <a:lstStyle>
            <a:lvl1pPr marL="0" indent="0">
              <a:buFontTx/>
              <a:buNone/>
              <a:defRPr sz="1700">
                <a:solidFill>
                  <a:schemeClr val="tx1"/>
                </a:solidFill>
              </a:defRPr>
            </a:lvl1pPr>
            <a:lvl2pPr marL="386788" indent="-198353">
              <a:buClr>
                <a:schemeClr val="tx1"/>
              </a:buClr>
              <a:buFont typeface="Wingdings" pitchFamily="2" charset="2"/>
              <a:buChar char="§"/>
              <a:defRPr sz="1700">
                <a:solidFill>
                  <a:schemeClr val="tx1"/>
                </a:solidFill>
              </a:defRPr>
            </a:lvl2pPr>
            <a:lvl3pPr marL="618108" indent="-221586">
              <a:buClr>
                <a:srgbClr val="606B8D"/>
              </a:buClr>
              <a:buFont typeface="Wingdings" pitchFamily="2" charset="2"/>
              <a:buChar char="§"/>
              <a:defRPr sz="1700">
                <a:solidFill>
                  <a:schemeClr val="tx1"/>
                </a:solidFill>
              </a:defRPr>
            </a:lvl3pPr>
            <a:lvl4pPr marL="889282" indent="-224800">
              <a:buClr>
                <a:srgbClr val="606B8D"/>
              </a:buClr>
              <a:buFont typeface="Wingdings" pitchFamily="2" charset="2"/>
              <a:buChar char="§"/>
              <a:defRPr sz="1700">
                <a:solidFill>
                  <a:schemeClr val="tx1"/>
                </a:solidFill>
              </a:defRPr>
            </a:lvl4pPr>
            <a:lvl5pPr marL="1123999" indent="-224800">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13"/>
          <p:cNvSpPr>
            <a:spLocks noGrp="1"/>
          </p:cNvSpPr>
          <p:nvPr>
            <p:ph type="body" sz="quarter" idx="18" hasCustomPrompt="1"/>
          </p:nvPr>
        </p:nvSpPr>
        <p:spPr>
          <a:xfrm>
            <a:off x="3549501" y="3171686"/>
            <a:ext cx="2851233" cy="3087581"/>
          </a:xfrm>
        </p:spPr>
        <p:txBody>
          <a:bodyPr/>
          <a:lstStyle>
            <a:lvl1pPr marL="0" indent="0">
              <a:buFontTx/>
              <a:buNone/>
              <a:defRPr sz="1700">
                <a:solidFill>
                  <a:schemeClr val="tx1"/>
                </a:solidFill>
              </a:defRPr>
            </a:lvl1pPr>
            <a:lvl2pPr marL="386788" indent="-198353">
              <a:buClr>
                <a:schemeClr val="tx1"/>
              </a:buClr>
              <a:buFont typeface="Wingdings" pitchFamily="2" charset="2"/>
              <a:buChar char="§"/>
              <a:defRPr sz="1700">
                <a:solidFill>
                  <a:schemeClr val="tx1"/>
                </a:solidFill>
              </a:defRPr>
            </a:lvl2pPr>
            <a:lvl3pPr marL="618108" indent="-221586">
              <a:buClr>
                <a:srgbClr val="606B8D"/>
              </a:buClr>
              <a:buFont typeface="Wingdings" pitchFamily="2" charset="2"/>
              <a:buChar char="§"/>
              <a:defRPr sz="1700">
                <a:solidFill>
                  <a:schemeClr val="tx1"/>
                </a:solidFill>
              </a:defRPr>
            </a:lvl3pPr>
            <a:lvl4pPr marL="889282" indent="-224800">
              <a:buClr>
                <a:srgbClr val="606B8D"/>
              </a:buClr>
              <a:buFont typeface="Wingdings" pitchFamily="2" charset="2"/>
              <a:buChar char="§"/>
              <a:defRPr sz="1700">
                <a:solidFill>
                  <a:schemeClr val="tx1"/>
                </a:solidFill>
              </a:defRPr>
            </a:lvl4pPr>
            <a:lvl5pPr marL="1123999" indent="-224800">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13"/>
          <p:cNvSpPr>
            <a:spLocks noGrp="1"/>
          </p:cNvSpPr>
          <p:nvPr>
            <p:ph type="body" sz="quarter" idx="19" hasCustomPrompt="1"/>
          </p:nvPr>
        </p:nvSpPr>
        <p:spPr>
          <a:xfrm>
            <a:off x="6578402" y="3171686"/>
            <a:ext cx="2851233" cy="3087581"/>
          </a:xfrm>
        </p:spPr>
        <p:txBody>
          <a:bodyPr/>
          <a:lstStyle>
            <a:lvl1pPr marL="0" indent="0">
              <a:buFontTx/>
              <a:buNone/>
              <a:defRPr sz="1700">
                <a:solidFill>
                  <a:schemeClr val="tx1"/>
                </a:solidFill>
              </a:defRPr>
            </a:lvl1pPr>
            <a:lvl2pPr marL="386788" indent="-198353">
              <a:buClr>
                <a:schemeClr val="tx1"/>
              </a:buClr>
              <a:buFont typeface="Wingdings" pitchFamily="2" charset="2"/>
              <a:buChar char="§"/>
              <a:defRPr sz="1700">
                <a:solidFill>
                  <a:schemeClr val="tx1"/>
                </a:solidFill>
              </a:defRPr>
            </a:lvl2pPr>
            <a:lvl3pPr marL="618108" indent="-221586">
              <a:buClr>
                <a:srgbClr val="606B8D"/>
              </a:buClr>
              <a:buFont typeface="Wingdings" pitchFamily="2" charset="2"/>
              <a:buChar char="§"/>
              <a:defRPr sz="1700">
                <a:solidFill>
                  <a:schemeClr val="tx1"/>
                </a:solidFill>
              </a:defRPr>
            </a:lvl3pPr>
            <a:lvl4pPr marL="889282" indent="-224800">
              <a:buClr>
                <a:srgbClr val="606B8D"/>
              </a:buClr>
              <a:buFont typeface="Wingdings" pitchFamily="2" charset="2"/>
              <a:buChar char="§"/>
              <a:defRPr sz="1700">
                <a:solidFill>
                  <a:schemeClr val="tx1"/>
                </a:solidFill>
              </a:defRPr>
            </a:lvl4pPr>
            <a:lvl5pPr marL="1123999" indent="-224800">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0" hasCustomPrompt="1"/>
          </p:nvPr>
        </p:nvSpPr>
        <p:spPr>
          <a:xfrm>
            <a:off x="498536" y="6254703"/>
            <a:ext cx="395216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28" name="Straight Connector 27"/>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48196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2. TEAM 2 PEOPLE AND BIOG">
    <p:spTree>
      <p:nvGrpSpPr>
        <p:cNvPr id="1" name=""/>
        <p:cNvGrpSpPr/>
        <p:nvPr/>
      </p:nvGrpSpPr>
      <p:grpSpPr>
        <a:xfrm>
          <a:off x="0" y="0"/>
          <a:ext cx="0" cy="0"/>
          <a:chOff x="0" y="0"/>
          <a:chExt cx="0" cy="0"/>
        </a:xfrm>
      </p:grpSpPr>
      <p:sp>
        <p:nvSpPr>
          <p:cNvPr id="19" name="Rectangle 18"/>
          <p:cNvSpPr/>
          <p:nvPr userDrawn="1"/>
        </p:nvSpPr>
        <p:spPr>
          <a:xfrm>
            <a:off x="585494" y="670221"/>
            <a:ext cx="1500713"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sp>
        <p:nvSpPr>
          <p:cNvPr id="20" name="Rectangle 19"/>
          <p:cNvSpPr/>
          <p:nvPr userDrawn="1"/>
        </p:nvSpPr>
        <p:spPr>
          <a:xfrm>
            <a:off x="5065413" y="670221"/>
            <a:ext cx="1500713"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cxnSp>
        <p:nvCxnSpPr>
          <p:cNvPr id="21" name="Straight Connector 20"/>
          <p:cNvCxnSpPr/>
          <p:nvPr userDrawn="1"/>
        </p:nvCxnSpPr>
        <p:spPr>
          <a:xfrm>
            <a:off x="2181201" y="2180622"/>
            <a:ext cx="2734632"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6666316" y="2180622"/>
            <a:ext cx="2734632"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4" name="Picture Placeholder 19"/>
          <p:cNvSpPr>
            <a:spLocks noGrp="1"/>
          </p:cNvSpPr>
          <p:nvPr>
            <p:ph type="pic" sz="quarter" idx="11"/>
          </p:nvPr>
        </p:nvSpPr>
        <p:spPr>
          <a:xfrm>
            <a:off x="665900" y="722326"/>
            <a:ext cx="1367316" cy="1338719"/>
          </a:xfrm>
        </p:spPr>
        <p:txBody>
          <a:bodyPr/>
          <a:lstStyle>
            <a:lvl1pPr>
              <a:defRPr>
                <a:solidFill>
                  <a:schemeClr val="tx1"/>
                </a:solidFill>
              </a:defRPr>
            </a:lvl1pPr>
          </a:lstStyle>
          <a:p>
            <a:r>
              <a:rPr lang="en-US" smtClean="0"/>
              <a:t>Click icon to add picture</a:t>
            </a:r>
            <a:endParaRPr lang="en-GB"/>
          </a:p>
        </p:txBody>
      </p:sp>
      <p:sp>
        <p:nvSpPr>
          <p:cNvPr id="5" name="Text Placeholder 21"/>
          <p:cNvSpPr>
            <a:spLocks noGrp="1"/>
          </p:cNvSpPr>
          <p:nvPr>
            <p:ph type="body" sz="quarter" idx="12" hasCustomPrompt="1"/>
          </p:nvPr>
        </p:nvSpPr>
        <p:spPr>
          <a:xfrm>
            <a:off x="2153322" y="719816"/>
            <a:ext cx="1993224" cy="1360887"/>
          </a:xfrm>
        </p:spPr>
        <p:txBody>
          <a:bodyPr lIns="0" tIns="0" rIns="0" bIns="0" anchor="b"/>
          <a:lstStyle>
            <a:lvl1pPr marL="0" indent="0">
              <a:spcBef>
                <a:spcPts val="0"/>
              </a:spcBef>
              <a:buFontTx/>
              <a:buNone/>
              <a:defRPr sz="1300" b="1">
                <a:solidFill>
                  <a:schemeClr val="tx1"/>
                </a:solidFill>
              </a:defRPr>
            </a:lvl1pPr>
            <a:lvl2pPr marL="0" indent="0">
              <a:spcBef>
                <a:spcPts val="0"/>
              </a:spcBef>
              <a:buFontTx/>
              <a:buNone/>
              <a:defRPr sz="1300">
                <a:solidFill>
                  <a:schemeClr val="tx1"/>
                </a:solidFill>
              </a:defRPr>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7" name="Text Placeholder 6"/>
          <p:cNvSpPr>
            <a:spLocks noGrp="1"/>
          </p:cNvSpPr>
          <p:nvPr>
            <p:ph type="body" sz="quarter" idx="13"/>
          </p:nvPr>
        </p:nvSpPr>
        <p:spPr>
          <a:xfrm>
            <a:off x="2182378" y="2268983"/>
            <a:ext cx="2755915" cy="3990284"/>
          </a:xfrm>
        </p:spPr>
        <p:txBody>
          <a:bodyPr lIns="0" tIns="0" rIns="0" bIns="0"/>
          <a:lstStyle>
            <a:lvl1pPr marL="0" indent="0">
              <a:buFontTx/>
              <a:buNone/>
              <a:defRPr sz="1700">
                <a:solidFill>
                  <a:schemeClr val="tx1"/>
                </a:solidFill>
              </a:defRPr>
            </a:lvl1pPr>
            <a:lvl2pPr marL="386788" indent="-198353">
              <a:buClr>
                <a:schemeClr val="tx1"/>
              </a:buClr>
              <a:buFont typeface="Wingdings" pitchFamily="2" charset="2"/>
              <a:buChar char="§"/>
              <a:defRPr sz="1700">
                <a:solidFill>
                  <a:schemeClr val="tx1"/>
                </a:solidFill>
              </a:defRPr>
            </a:lvl2pPr>
            <a:lvl3pPr marL="618108" indent="-221586">
              <a:buClr>
                <a:srgbClr val="606B8D"/>
              </a:buClr>
              <a:buFont typeface="Wingdings" pitchFamily="2" charset="2"/>
              <a:buChar char="§"/>
              <a:defRPr sz="1700">
                <a:solidFill>
                  <a:schemeClr val="tx1"/>
                </a:solidFill>
              </a:defRPr>
            </a:lvl3pPr>
            <a:lvl4pPr marL="889282" indent="-224800">
              <a:buClr>
                <a:srgbClr val="606B8D"/>
              </a:buClr>
              <a:buFont typeface="Wingdings" pitchFamily="2" charset="2"/>
              <a:buChar char="§"/>
              <a:defRPr sz="1700">
                <a:solidFill>
                  <a:schemeClr val="tx1"/>
                </a:solidFill>
              </a:defRPr>
            </a:lvl4pPr>
            <a:lvl5pPr marL="1123999" indent="-224800">
              <a:buClr>
                <a:srgbClr val="A1A7C0"/>
              </a:buClr>
              <a:defRPr sz="17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hasCustomPrompt="1"/>
          </p:nvPr>
        </p:nvSpPr>
        <p:spPr>
          <a:xfrm>
            <a:off x="669127"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9" name="Text Placeholder 21"/>
          <p:cNvSpPr>
            <a:spLocks noGrp="1"/>
          </p:cNvSpPr>
          <p:nvPr>
            <p:ph type="body" sz="quarter" idx="15" hasCustomPrompt="1"/>
          </p:nvPr>
        </p:nvSpPr>
        <p:spPr>
          <a:xfrm>
            <a:off x="669127" y="3442597"/>
            <a:ext cx="1342662" cy="2785373"/>
          </a:xfrm>
        </p:spPr>
        <p:txBody>
          <a:bodyPr lIns="0" tIns="0" rIns="0" bIns="0" anchor="t"/>
          <a:lstStyle>
            <a:lvl1pPr marL="174936" indent="-174936">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2" name="Picture Placeholder 19"/>
          <p:cNvSpPr>
            <a:spLocks noGrp="1"/>
          </p:cNvSpPr>
          <p:nvPr>
            <p:ph type="pic" sz="quarter" idx="16"/>
          </p:nvPr>
        </p:nvSpPr>
        <p:spPr>
          <a:xfrm>
            <a:off x="5133885" y="722326"/>
            <a:ext cx="1367316" cy="1338719"/>
          </a:xfrm>
        </p:spPr>
        <p:txBody>
          <a:bodyPr/>
          <a:lstStyle>
            <a:lvl1pPr>
              <a:defRPr>
                <a:solidFill>
                  <a:schemeClr val="tx1"/>
                </a:solidFill>
              </a:defRPr>
            </a:lvl1pPr>
          </a:lstStyle>
          <a:p>
            <a:r>
              <a:rPr lang="en-US" smtClean="0"/>
              <a:t>Click icon to add picture</a:t>
            </a:r>
            <a:endParaRPr lang="en-GB"/>
          </a:p>
        </p:txBody>
      </p:sp>
      <p:sp>
        <p:nvSpPr>
          <p:cNvPr id="13" name="Text Placeholder 21"/>
          <p:cNvSpPr>
            <a:spLocks noGrp="1"/>
          </p:cNvSpPr>
          <p:nvPr>
            <p:ph type="body" sz="quarter" idx="17" hasCustomPrompt="1"/>
          </p:nvPr>
        </p:nvSpPr>
        <p:spPr>
          <a:xfrm>
            <a:off x="6621306" y="719816"/>
            <a:ext cx="1993224"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14" name="Text Placeholder 6"/>
          <p:cNvSpPr>
            <a:spLocks noGrp="1"/>
          </p:cNvSpPr>
          <p:nvPr>
            <p:ph type="body" sz="quarter" idx="18"/>
          </p:nvPr>
        </p:nvSpPr>
        <p:spPr>
          <a:xfrm>
            <a:off x="6650363" y="2268983"/>
            <a:ext cx="2755915" cy="3990284"/>
          </a:xfrm>
        </p:spPr>
        <p:txBody>
          <a:bodyPr lIns="0" tIns="0" rIns="0" bIns="0"/>
          <a:lstStyle>
            <a:lvl1pPr marL="0" indent="0">
              <a:buFontTx/>
              <a:buNone/>
              <a:defRPr sz="1700"/>
            </a:lvl1pPr>
            <a:lvl2pPr marL="386788" indent="-198353">
              <a:buClr>
                <a:schemeClr val="tx1"/>
              </a:buClr>
              <a:buFont typeface="Wingdings" pitchFamily="2" charset="2"/>
              <a:buChar char="§"/>
              <a:defRPr sz="1700"/>
            </a:lvl2pPr>
            <a:lvl3pPr marL="618108" indent="-221586">
              <a:buClr>
                <a:srgbClr val="606B8D"/>
              </a:buClr>
              <a:buFont typeface="Wingdings" pitchFamily="2" charset="2"/>
              <a:buChar char="§"/>
              <a:defRPr sz="1700"/>
            </a:lvl3pPr>
            <a:lvl4pPr marL="889282" indent="-224800">
              <a:buClr>
                <a:srgbClr val="606B8D"/>
              </a:buClr>
              <a:buFont typeface="Wingdings" pitchFamily="2" charset="2"/>
              <a:buChar char="§"/>
              <a:defRPr sz="1700"/>
            </a:lvl4pPr>
            <a:lvl5pPr marL="1123999" indent="-224800">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21"/>
          <p:cNvSpPr>
            <a:spLocks noGrp="1"/>
          </p:cNvSpPr>
          <p:nvPr>
            <p:ph type="body" sz="quarter" idx="19" hasCustomPrompt="1"/>
          </p:nvPr>
        </p:nvSpPr>
        <p:spPr>
          <a:xfrm>
            <a:off x="5137111"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16" name="Text Placeholder 21"/>
          <p:cNvSpPr>
            <a:spLocks noGrp="1"/>
          </p:cNvSpPr>
          <p:nvPr>
            <p:ph type="body" sz="quarter" idx="20" hasCustomPrompt="1"/>
          </p:nvPr>
        </p:nvSpPr>
        <p:spPr>
          <a:xfrm>
            <a:off x="5137111" y="3442597"/>
            <a:ext cx="1342662" cy="2785373"/>
          </a:xfrm>
        </p:spPr>
        <p:txBody>
          <a:bodyPr lIns="0" tIns="0" rIns="0" bIns="0" anchor="t"/>
          <a:lstStyle>
            <a:lvl1pPr marL="174936" indent="-174936">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7" name="TextBox 16"/>
          <p:cNvSpPr txBox="1"/>
          <p:nvPr userDrawn="1"/>
        </p:nvSpPr>
        <p:spPr>
          <a:xfrm>
            <a:off x="573231" y="3160927"/>
            <a:ext cx="1434014" cy="254067"/>
          </a:xfrm>
          <a:prstGeom prst="rect">
            <a:avLst/>
          </a:prstGeom>
          <a:noFill/>
        </p:spPr>
        <p:txBody>
          <a:bodyPr wrap="square" lIns="83969" tIns="41985" rIns="83969" bIns="41985" rtlCol="0">
            <a:spAutoFit/>
          </a:bodyPr>
          <a:lstStyle/>
          <a:p>
            <a:pPr defTabSz="957838"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18" name="TextBox 17"/>
          <p:cNvSpPr txBox="1"/>
          <p:nvPr userDrawn="1"/>
        </p:nvSpPr>
        <p:spPr>
          <a:xfrm>
            <a:off x="5052307" y="3160927"/>
            <a:ext cx="1434014" cy="254067"/>
          </a:xfrm>
          <a:prstGeom prst="rect">
            <a:avLst/>
          </a:prstGeom>
          <a:noFill/>
        </p:spPr>
        <p:txBody>
          <a:bodyPr wrap="square" lIns="83969" tIns="41985" rIns="83969" bIns="41985" rtlCol="0">
            <a:spAutoFit/>
          </a:bodyPr>
          <a:lstStyle/>
          <a:p>
            <a:pPr defTabSz="957838"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23" name="Text Placeholder 8"/>
          <p:cNvSpPr>
            <a:spLocks noGrp="1"/>
          </p:cNvSpPr>
          <p:nvPr>
            <p:ph type="body" sz="quarter" idx="23" hasCustomPrompt="1"/>
          </p:nvPr>
        </p:nvSpPr>
        <p:spPr>
          <a:xfrm>
            <a:off x="498536" y="6254703"/>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222305639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3. 1 PERSON BIOG">
    <p:spTree>
      <p:nvGrpSpPr>
        <p:cNvPr id="1" name=""/>
        <p:cNvGrpSpPr/>
        <p:nvPr/>
      </p:nvGrpSpPr>
      <p:grpSpPr>
        <a:xfrm>
          <a:off x="0" y="0"/>
          <a:ext cx="0" cy="0"/>
          <a:chOff x="0" y="0"/>
          <a:chExt cx="0" cy="0"/>
        </a:xfrm>
      </p:grpSpPr>
      <p:sp>
        <p:nvSpPr>
          <p:cNvPr id="19" name="Rectangle 18"/>
          <p:cNvSpPr/>
          <p:nvPr userDrawn="1"/>
        </p:nvSpPr>
        <p:spPr>
          <a:xfrm>
            <a:off x="585494" y="670221"/>
            <a:ext cx="1500713"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cxnSp>
        <p:nvCxnSpPr>
          <p:cNvPr id="21" name="Straight Connector 20"/>
          <p:cNvCxnSpPr/>
          <p:nvPr userDrawn="1"/>
        </p:nvCxnSpPr>
        <p:spPr>
          <a:xfrm>
            <a:off x="2181201" y="2180622"/>
            <a:ext cx="7236770"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4" name="Picture Placeholder 19"/>
          <p:cNvSpPr>
            <a:spLocks noGrp="1"/>
          </p:cNvSpPr>
          <p:nvPr>
            <p:ph type="pic" sz="quarter" idx="11"/>
          </p:nvPr>
        </p:nvSpPr>
        <p:spPr>
          <a:xfrm>
            <a:off x="665900" y="722326"/>
            <a:ext cx="1367316" cy="1338719"/>
          </a:xfrm>
        </p:spPr>
        <p:txBody>
          <a:bodyPr/>
          <a:lstStyle>
            <a:lvl1pPr>
              <a:defRPr>
                <a:solidFill>
                  <a:schemeClr val="tx1"/>
                </a:solidFill>
              </a:defRPr>
            </a:lvl1pPr>
          </a:lstStyle>
          <a:p>
            <a:r>
              <a:rPr lang="en-US" smtClean="0"/>
              <a:t>Click icon to add picture</a:t>
            </a:r>
            <a:endParaRPr lang="en-GB"/>
          </a:p>
        </p:txBody>
      </p:sp>
      <p:sp>
        <p:nvSpPr>
          <p:cNvPr id="5" name="Text Placeholder 21"/>
          <p:cNvSpPr>
            <a:spLocks noGrp="1"/>
          </p:cNvSpPr>
          <p:nvPr>
            <p:ph type="body" sz="quarter" idx="12" hasCustomPrompt="1"/>
          </p:nvPr>
        </p:nvSpPr>
        <p:spPr>
          <a:xfrm>
            <a:off x="2153321" y="719816"/>
            <a:ext cx="6381297"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7" name="Text Placeholder 6"/>
          <p:cNvSpPr>
            <a:spLocks noGrp="1"/>
          </p:cNvSpPr>
          <p:nvPr>
            <p:ph type="body" sz="quarter" idx="13"/>
          </p:nvPr>
        </p:nvSpPr>
        <p:spPr>
          <a:xfrm>
            <a:off x="2182378" y="2268983"/>
            <a:ext cx="7233911" cy="3990284"/>
          </a:xfrm>
        </p:spPr>
        <p:txBody>
          <a:bodyPr lIns="0" tIns="0" rIns="0" bIns="0"/>
          <a:lstStyle>
            <a:lvl1pPr marL="0" indent="0">
              <a:buFontTx/>
              <a:buNone/>
              <a:defRPr sz="1700"/>
            </a:lvl1pPr>
            <a:lvl2pPr marL="386788" indent="-198353">
              <a:buClr>
                <a:schemeClr val="tx1"/>
              </a:buClr>
              <a:buFont typeface="Wingdings" pitchFamily="2" charset="2"/>
              <a:buChar char="§"/>
              <a:defRPr sz="1700"/>
            </a:lvl2pPr>
            <a:lvl3pPr marL="618108" indent="-221586">
              <a:buClr>
                <a:srgbClr val="606B8D"/>
              </a:buClr>
              <a:buFont typeface="Wingdings" pitchFamily="2" charset="2"/>
              <a:buChar char="§"/>
              <a:defRPr sz="1700"/>
            </a:lvl3pPr>
            <a:lvl4pPr marL="889282" indent="-224800">
              <a:buClr>
                <a:srgbClr val="606B8D"/>
              </a:buClr>
              <a:buFont typeface="Wingdings" pitchFamily="2" charset="2"/>
              <a:buChar char="§"/>
              <a:defRPr sz="1700"/>
            </a:lvl4pPr>
            <a:lvl5pPr marL="1123999" indent="-224800">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hasCustomPrompt="1"/>
          </p:nvPr>
        </p:nvSpPr>
        <p:spPr>
          <a:xfrm>
            <a:off x="669127"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9" name="Text Placeholder 21"/>
          <p:cNvSpPr>
            <a:spLocks noGrp="1"/>
          </p:cNvSpPr>
          <p:nvPr>
            <p:ph type="body" sz="quarter" idx="15" hasCustomPrompt="1"/>
          </p:nvPr>
        </p:nvSpPr>
        <p:spPr>
          <a:xfrm>
            <a:off x="669127" y="3442597"/>
            <a:ext cx="1342662" cy="2785373"/>
          </a:xfrm>
        </p:spPr>
        <p:txBody>
          <a:bodyPr lIns="0" tIns="0" rIns="0" bIns="0" anchor="t"/>
          <a:lstStyle>
            <a:lvl1pPr marL="174936" indent="-174936">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7" name="TextBox 16"/>
          <p:cNvSpPr txBox="1"/>
          <p:nvPr userDrawn="1"/>
        </p:nvSpPr>
        <p:spPr>
          <a:xfrm>
            <a:off x="573231" y="3160927"/>
            <a:ext cx="1434014" cy="254067"/>
          </a:xfrm>
          <a:prstGeom prst="rect">
            <a:avLst/>
          </a:prstGeom>
          <a:noFill/>
        </p:spPr>
        <p:txBody>
          <a:bodyPr wrap="square" lIns="83969" tIns="41985" rIns="83969" bIns="41985" rtlCol="0">
            <a:spAutoFit/>
          </a:bodyPr>
          <a:lstStyle/>
          <a:p>
            <a:pPr defTabSz="957838"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11" name="Text Placeholder 8"/>
          <p:cNvSpPr>
            <a:spLocks noGrp="1"/>
          </p:cNvSpPr>
          <p:nvPr>
            <p:ph type="body" sz="quarter" idx="23" hasCustomPrompt="1"/>
          </p:nvPr>
        </p:nvSpPr>
        <p:spPr>
          <a:xfrm>
            <a:off x="498536" y="6254703"/>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215252618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4. CONTENT AND 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01" y="1716299"/>
            <a:ext cx="8842753" cy="3824239"/>
          </a:xfrm>
          <a:solidFill>
            <a:srgbClr val="A1A7C0"/>
          </a:solidFill>
        </p:spPr>
        <p:txBody>
          <a:bodyPr tIns="99176"/>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8"/>
          <p:cNvSpPr>
            <a:spLocks noGrp="1"/>
          </p:cNvSpPr>
          <p:nvPr>
            <p:ph type="body" sz="quarter" idx="23" hasCustomPrompt="1"/>
          </p:nvPr>
        </p:nvSpPr>
        <p:spPr>
          <a:xfrm>
            <a:off x="498536" y="6254703"/>
            <a:ext cx="4038307" cy="388759"/>
          </a:xfrm>
        </p:spPr>
        <p:txBody>
          <a:bodyPr anchor="b"/>
          <a:lstStyle>
            <a:lvl1pPr marL="0" indent="0">
              <a:buFontTx/>
              <a:buNone/>
              <a:defRPr sz="900"/>
            </a:lvl1pPr>
          </a:lstStyle>
          <a:p>
            <a:pPr lvl="0"/>
            <a:r>
              <a:rPr lang="en-US" dirty="0" smtClean="0"/>
              <a:t>Source: Enter source here</a:t>
            </a:r>
            <a:endParaRPr lang="en-GB" dirty="0"/>
          </a:p>
        </p:txBody>
      </p:sp>
      <p:sp>
        <p:nvSpPr>
          <p:cNvPr id="10" name="Picture Placeholder 18"/>
          <p:cNvSpPr>
            <a:spLocks noGrp="1" noChangeAspect="1"/>
          </p:cNvSpPr>
          <p:nvPr>
            <p:ph type="pic" sz="quarter" idx="24"/>
          </p:nvPr>
        </p:nvSpPr>
        <p:spPr>
          <a:xfrm>
            <a:off x="5736666" y="1780481"/>
            <a:ext cx="1767506" cy="1771004"/>
          </a:xfrm>
          <a:noFill/>
        </p:spPr>
        <p:txBody>
          <a:bodyPr/>
          <a:lstStyle>
            <a:lvl1pPr>
              <a:defRPr>
                <a:solidFill>
                  <a:schemeClr val="tx1"/>
                </a:solidFill>
              </a:defRPr>
            </a:lvl1pPr>
          </a:lstStyle>
          <a:p>
            <a:r>
              <a:rPr lang="en-US" smtClean="0"/>
              <a:t>Click icon to add picture</a:t>
            </a:r>
            <a:endParaRPr lang="en-GB"/>
          </a:p>
        </p:txBody>
      </p:sp>
      <p:sp>
        <p:nvSpPr>
          <p:cNvPr id="11" name="Picture Placeholder 18"/>
          <p:cNvSpPr>
            <a:spLocks noGrp="1" noChangeAspect="1"/>
          </p:cNvSpPr>
          <p:nvPr>
            <p:ph type="pic" sz="quarter" idx="25"/>
          </p:nvPr>
        </p:nvSpPr>
        <p:spPr>
          <a:xfrm>
            <a:off x="7630888" y="1780481"/>
            <a:ext cx="1767506" cy="1771004"/>
          </a:xfrm>
          <a:noFill/>
        </p:spPr>
        <p:txBody>
          <a:bodyPr/>
          <a:lstStyle>
            <a:lvl1pPr>
              <a:defRPr>
                <a:solidFill>
                  <a:schemeClr val="tx1"/>
                </a:solidFill>
              </a:defRPr>
            </a:lvl1pPr>
          </a:lstStyle>
          <a:p>
            <a:r>
              <a:rPr lang="en-US" smtClean="0"/>
              <a:t>Click icon to add picture</a:t>
            </a:r>
            <a:endParaRPr lang="en-GB"/>
          </a:p>
        </p:txBody>
      </p:sp>
      <p:sp>
        <p:nvSpPr>
          <p:cNvPr id="12" name="Picture Placeholder 18"/>
          <p:cNvSpPr>
            <a:spLocks noGrp="1" noChangeAspect="1"/>
          </p:cNvSpPr>
          <p:nvPr>
            <p:ph type="pic" sz="quarter" idx="13"/>
          </p:nvPr>
        </p:nvSpPr>
        <p:spPr>
          <a:xfrm>
            <a:off x="5736666" y="3652254"/>
            <a:ext cx="1767506" cy="1771004"/>
          </a:xfrm>
          <a:noFill/>
        </p:spPr>
        <p:txBody>
          <a:bodyPr/>
          <a:lstStyle>
            <a:lvl1pPr>
              <a:defRPr>
                <a:solidFill>
                  <a:schemeClr val="tx1"/>
                </a:solidFill>
              </a:defRPr>
            </a:lvl1pPr>
          </a:lstStyle>
          <a:p>
            <a:r>
              <a:rPr lang="en-US" smtClean="0"/>
              <a:t>Click icon to add picture</a:t>
            </a:r>
            <a:endParaRPr lang="en-GB"/>
          </a:p>
        </p:txBody>
      </p:sp>
      <p:sp>
        <p:nvSpPr>
          <p:cNvPr id="13" name="Picture Placeholder 18"/>
          <p:cNvSpPr>
            <a:spLocks noGrp="1" noChangeAspect="1"/>
          </p:cNvSpPr>
          <p:nvPr>
            <p:ph type="pic" sz="quarter" idx="14"/>
          </p:nvPr>
        </p:nvSpPr>
        <p:spPr>
          <a:xfrm>
            <a:off x="7630888" y="3652254"/>
            <a:ext cx="1767506" cy="1771004"/>
          </a:xfrm>
          <a:noFill/>
        </p:spPr>
        <p:txBody>
          <a:bodyPr/>
          <a:lstStyle>
            <a:lvl1pPr>
              <a:defRPr>
                <a:solidFill>
                  <a:schemeClr val="tx1"/>
                </a:solidFill>
              </a:defRPr>
            </a:lvl1pPr>
          </a:lstStyle>
          <a:p>
            <a:r>
              <a:rPr lang="en-US" smtClean="0"/>
              <a:t>Click icon to add picture</a:t>
            </a:r>
            <a:endParaRPr lang="en-GB"/>
          </a:p>
        </p:txBody>
      </p:sp>
      <p:cxnSp>
        <p:nvCxnSpPr>
          <p:cNvPr id="14" name="Straight Connector 13"/>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29648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5. TWO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20596" y="1631349"/>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7" name="Rectangle 6"/>
          <p:cNvSpPr/>
          <p:nvPr userDrawn="1"/>
        </p:nvSpPr>
        <p:spPr>
          <a:xfrm>
            <a:off x="5114767" y="1631349"/>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8" name="Picture Placeholder 9"/>
          <p:cNvSpPr>
            <a:spLocks noGrp="1" noChangeAspect="1"/>
          </p:cNvSpPr>
          <p:nvPr>
            <p:ph type="pic" sz="quarter" idx="13"/>
          </p:nvPr>
        </p:nvSpPr>
        <p:spPr>
          <a:xfrm>
            <a:off x="688430" y="1696140"/>
            <a:ext cx="1934252" cy="1960262"/>
          </a:xfrm>
        </p:spPr>
        <p:txBody>
          <a:bodyPr/>
          <a:lstStyle>
            <a:lvl1pPr>
              <a:defRPr>
                <a:solidFill>
                  <a:schemeClr val="tx1"/>
                </a:solidFill>
              </a:defRPr>
            </a:lvl1pPr>
          </a:lstStyle>
          <a:p>
            <a:r>
              <a:rPr lang="en-US" smtClean="0"/>
              <a:t>Click icon to add picture</a:t>
            </a:r>
            <a:endParaRPr lang="en-GB" dirty="0"/>
          </a:p>
        </p:txBody>
      </p:sp>
      <p:sp>
        <p:nvSpPr>
          <p:cNvPr id="9" name="Picture Placeholder 9"/>
          <p:cNvSpPr>
            <a:spLocks noGrp="1" noChangeAspect="1"/>
          </p:cNvSpPr>
          <p:nvPr>
            <p:ph type="pic" sz="quarter" idx="14"/>
          </p:nvPr>
        </p:nvSpPr>
        <p:spPr>
          <a:xfrm>
            <a:off x="5197017" y="1696140"/>
            <a:ext cx="1934252" cy="1960262"/>
          </a:xfrm>
        </p:spPr>
        <p:txBody>
          <a:bodyPr/>
          <a:lstStyle>
            <a:lvl1pPr>
              <a:defRPr>
                <a:solidFill>
                  <a:schemeClr val="tx1"/>
                </a:solidFill>
              </a:defRPr>
            </a:lvl1pPr>
          </a:lstStyle>
          <a:p>
            <a:r>
              <a:rPr lang="en-US" smtClean="0"/>
              <a:t>Click icon to add picture</a:t>
            </a:r>
            <a:endParaRPr lang="en-GB"/>
          </a:p>
        </p:txBody>
      </p:sp>
      <p:sp>
        <p:nvSpPr>
          <p:cNvPr id="10" name="Text Placeholder 8"/>
          <p:cNvSpPr>
            <a:spLocks noGrp="1"/>
          </p:cNvSpPr>
          <p:nvPr>
            <p:ph type="body" sz="quarter" idx="15" hasCustomPrompt="1"/>
          </p:nvPr>
        </p:nvSpPr>
        <p:spPr>
          <a:xfrm>
            <a:off x="498537" y="6254703"/>
            <a:ext cx="3980879" cy="388759"/>
          </a:xfrm>
        </p:spPr>
        <p:txBody>
          <a:bodyPr anchor="b"/>
          <a:lstStyle>
            <a:lvl1pPr marL="0" indent="0">
              <a:buFontTx/>
              <a:buNone/>
              <a:defRPr sz="900"/>
            </a:lvl1pPr>
          </a:lstStyle>
          <a:p>
            <a:pPr lvl="0"/>
            <a:r>
              <a:rPr lang="en-US" dirty="0" smtClean="0"/>
              <a:t>Source: Enter source here</a:t>
            </a:r>
            <a:endParaRPr lang="en-GB" dirty="0"/>
          </a:p>
        </p:txBody>
      </p:sp>
      <p:sp>
        <p:nvSpPr>
          <p:cNvPr id="12" name="Text Placeholder 11"/>
          <p:cNvSpPr>
            <a:spLocks noGrp="1"/>
          </p:cNvSpPr>
          <p:nvPr>
            <p:ph type="body" sz="quarter" idx="16"/>
          </p:nvPr>
        </p:nvSpPr>
        <p:spPr>
          <a:xfrm>
            <a:off x="688430" y="3824093"/>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3" name="Straight Connector 12"/>
          <p:cNvCxnSpPr/>
          <p:nvPr userDrawn="1"/>
        </p:nvCxnSpPr>
        <p:spPr>
          <a:xfrm>
            <a:off x="688430" y="3745429"/>
            <a:ext cx="42019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5197017" y="3745429"/>
            <a:ext cx="42019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1"/>
          <p:cNvSpPr>
            <a:spLocks noGrp="1"/>
          </p:cNvSpPr>
          <p:nvPr>
            <p:ph type="body" sz="quarter" idx="17"/>
          </p:nvPr>
        </p:nvSpPr>
        <p:spPr>
          <a:xfrm>
            <a:off x="5197017" y="3824093"/>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6" name="Straight Connector 15"/>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53895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6. THREE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20596" y="1631349"/>
            <a:ext cx="8857459"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7" name="Text Placeholder 8"/>
          <p:cNvSpPr>
            <a:spLocks noGrp="1"/>
          </p:cNvSpPr>
          <p:nvPr>
            <p:ph type="body" sz="quarter" idx="17" hasCustomPrompt="1"/>
          </p:nvPr>
        </p:nvSpPr>
        <p:spPr>
          <a:xfrm>
            <a:off x="498537" y="6254703"/>
            <a:ext cx="3980879" cy="388759"/>
          </a:xfrm>
        </p:spPr>
        <p:txBody>
          <a:bodyPr anchor="b"/>
          <a:lstStyle>
            <a:lvl1pPr marL="0" indent="0">
              <a:buFontTx/>
              <a:buNone/>
              <a:defRPr sz="900"/>
            </a:lvl1pPr>
          </a:lstStyle>
          <a:p>
            <a:pPr lvl="0"/>
            <a:r>
              <a:rPr lang="en-US" dirty="0" smtClean="0"/>
              <a:t>Source: Enter source here</a:t>
            </a:r>
            <a:endParaRPr lang="en-GB" dirty="0"/>
          </a:p>
        </p:txBody>
      </p:sp>
      <p:sp>
        <p:nvSpPr>
          <p:cNvPr id="8" name="Picture Placeholder 9"/>
          <p:cNvSpPr>
            <a:spLocks noGrp="1" noChangeAspect="1"/>
          </p:cNvSpPr>
          <p:nvPr>
            <p:ph type="pic" sz="quarter" idx="18"/>
          </p:nvPr>
        </p:nvSpPr>
        <p:spPr>
          <a:xfrm>
            <a:off x="701480" y="1696142"/>
            <a:ext cx="2807386" cy="2845141"/>
          </a:xfrm>
        </p:spPr>
        <p:txBody>
          <a:bodyPr/>
          <a:lstStyle/>
          <a:p>
            <a:r>
              <a:rPr lang="en-US" smtClean="0"/>
              <a:t>Click icon to add picture</a:t>
            </a:r>
            <a:endParaRPr lang="en-GB"/>
          </a:p>
        </p:txBody>
      </p:sp>
      <p:sp>
        <p:nvSpPr>
          <p:cNvPr id="9" name="Picture Placeholder 9"/>
          <p:cNvSpPr>
            <a:spLocks noGrp="1" noChangeAspect="1"/>
          </p:cNvSpPr>
          <p:nvPr>
            <p:ph type="pic" sz="quarter" idx="19"/>
          </p:nvPr>
        </p:nvSpPr>
        <p:spPr>
          <a:xfrm>
            <a:off x="3619161" y="1696142"/>
            <a:ext cx="2807386" cy="2845141"/>
          </a:xfrm>
        </p:spPr>
        <p:txBody>
          <a:bodyPr/>
          <a:lstStyle/>
          <a:p>
            <a:r>
              <a:rPr lang="en-US" smtClean="0"/>
              <a:t>Click icon to add picture</a:t>
            </a:r>
            <a:endParaRPr lang="en-GB"/>
          </a:p>
        </p:txBody>
      </p:sp>
      <p:sp>
        <p:nvSpPr>
          <p:cNvPr id="10" name="Picture Placeholder 9"/>
          <p:cNvSpPr>
            <a:spLocks noGrp="1" noChangeAspect="1"/>
          </p:cNvSpPr>
          <p:nvPr>
            <p:ph type="pic" sz="quarter" idx="13"/>
          </p:nvPr>
        </p:nvSpPr>
        <p:spPr>
          <a:xfrm>
            <a:off x="6528020" y="1696142"/>
            <a:ext cx="2807386" cy="2845141"/>
          </a:xfrm>
        </p:spPr>
        <p:txBody>
          <a:bodyPr/>
          <a:lstStyle/>
          <a:p>
            <a:r>
              <a:rPr lang="en-US" smtClean="0"/>
              <a:t>Click icon to add picture</a:t>
            </a:r>
            <a:endParaRPr lang="en-GB"/>
          </a:p>
        </p:txBody>
      </p:sp>
      <p:cxnSp>
        <p:nvCxnSpPr>
          <p:cNvPr id="11" name="Straight Connector 10"/>
          <p:cNvCxnSpPr/>
          <p:nvPr userDrawn="1"/>
        </p:nvCxnSpPr>
        <p:spPr>
          <a:xfrm>
            <a:off x="701479"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619161"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528019"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1"/>
          <p:cNvSpPr>
            <a:spLocks noGrp="1"/>
          </p:cNvSpPr>
          <p:nvPr>
            <p:ph type="body" sz="quarter" idx="16"/>
          </p:nvPr>
        </p:nvSpPr>
        <p:spPr>
          <a:xfrm>
            <a:off x="688430"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1"/>
          <p:cNvSpPr>
            <a:spLocks noGrp="1"/>
          </p:cNvSpPr>
          <p:nvPr>
            <p:ph type="body" sz="quarter" idx="20"/>
          </p:nvPr>
        </p:nvSpPr>
        <p:spPr>
          <a:xfrm>
            <a:off x="3619161"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11"/>
          <p:cNvSpPr>
            <a:spLocks noGrp="1"/>
          </p:cNvSpPr>
          <p:nvPr>
            <p:ph type="body" sz="quarter" idx="21"/>
          </p:nvPr>
        </p:nvSpPr>
        <p:spPr>
          <a:xfrm>
            <a:off x="6528019"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8" name="Straight Connector 17"/>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7052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7. FOUR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05195" y="1617140"/>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7" name="Rectangle 6"/>
          <p:cNvSpPr/>
          <p:nvPr userDrawn="1"/>
        </p:nvSpPr>
        <p:spPr>
          <a:xfrm>
            <a:off x="2854161" y="1617140"/>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8" name="Rectangle 7"/>
          <p:cNvSpPr/>
          <p:nvPr userDrawn="1"/>
        </p:nvSpPr>
        <p:spPr>
          <a:xfrm>
            <a:off x="5103127" y="1617140"/>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9" name="Rectangle 8"/>
          <p:cNvSpPr/>
          <p:nvPr userDrawn="1"/>
        </p:nvSpPr>
        <p:spPr>
          <a:xfrm>
            <a:off x="7352093" y="1617140"/>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10" name="Picture Placeholder 9"/>
          <p:cNvSpPr>
            <a:spLocks noGrp="1" noChangeAspect="1"/>
          </p:cNvSpPr>
          <p:nvPr>
            <p:ph type="pic" sz="quarter" idx="13"/>
          </p:nvPr>
        </p:nvSpPr>
        <p:spPr>
          <a:xfrm>
            <a:off x="688430" y="1696140"/>
            <a:ext cx="1934252" cy="1960262"/>
          </a:xfrm>
        </p:spPr>
        <p:txBody>
          <a:bodyPr/>
          <a:lstStyle/>
          <a:p>
            <a:r>
              <a:rPr lang="en-US" smtClean="0"/>
              <a:t>Click icon to add picture</a:t>
            </a:r>
            <a:endParaRPr lang="en-GB"/>
          </a:p>
        </p:txBody>
      </p:sp>
      <p:sp>
        <p:nvSpPr>
          <p:cNvPr id="11" name="Picture Placeholder 9"/>
          <p:cNvSpPr>
            <a:spLocks noGrp="1" noChangeAspect="1"/>
          </p:cNvSpPr>
          <p:nvPr>
            <p:ph type="pic" sz="quarter" idx="14"/>
          </p:nvPr>
        </p:nvSpPr>
        <p:spPr>
          <a:xfrm>
            <a:off x="2942723" y="1696140"/>
            <a:ext cx="1934252" cy="1960262"/>
          </a:xfrm>
        </p:spPr>
        <p:txBody>
          <a:bodyPr/>
          <a:lstStyle/>
          <a:p>
            <a:r>
              <a:rPr lang="en-US" smtClean="0"/>
              <a:t>Click icon to add picture</a:t>
            </a:r>
            <a:endParaRPr lang="en-GB"/>
          </a:p>
        </p:txBody>
      </p:sp>
      <p:sp>
        <p:nvSpPr>
          <p:cNvPr id="12" name="Picture Placeholder 9"/>
          <p:cNvSpPr>
            <a:spLocks noGrp="1" noChangeAspect="1"/>
          </p:cNvSpPr>
          <p:nvPr>
            <p:ph type="pic" sz="quarter" idx="15"/>
          </p:nvPr>
        </p:nvSpPr>
        <p:spPr>
          <a:xfrm>
            <a:off x="5197017" y="1696140"/>
            <a:ext cx="1934252" cy="1960262"/>
          </a:xfrm>
        </p:spPr>
        <p:txBody>
          <a:bodyPr/>
          <a:lstStyle/>
          <a:p>
            <a:r>
              <a:rPr lang="en-US" smtClean="0"/>
              <a:t>Click icon to add picture</a:t>
            </a:r>
            <a:endParaRPr lang="en-GB"/>
          </a:p>
        </p:txBody>
      </p:sp>
      <p:sp>
        <p:nvSpPr>
          <p:cNvPr id="13" name="Picture Placeholder 9"/>
          <p:cNvSpPr>
            <a:spLocks noGrp="1" noChangeAspect="1"/>
          </p:cNvSpPr>
          <p:nvPr>
            <p:ph type="pic" sz="quarter" idx="16"/>
          </p:nvPr>
        </p:nvSpPr>
        <p:spPr>
          <a:xfrm>
            <a:off x="7451310" y="1696140"/>
            <a:ext cx="1934252" cy="1960262"/>
          </a:xfrm>
        </p:spPr>
        <p:txBody>
          <a:bodyPr/>
          <a:lstStyle/>
          <a:p>
            <a:r>
              <a:rPr lang="en-US" smtClean="0"/>
              <a:t>Click icon to add picture</a:t>
            </a:r>
            <a:endParaRPr lang="en-GB"/>
          </a:p>
        </p:txBody>
      </p:sp>
      <p:cxnSp>
        <p:nvCxnSpPr>
          <p:cNvPr id="14" name="Straight Connector 13"/>
          <p:cNvCxnSpPr/>
          <p:nvPr userDrawn="1"/>
        </p:nvCxnSpPr>
        <p:spPr>
          <a:xfrm>
            <a:off x="688430"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942723"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5197017"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7451310"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1"/>
          <p:cNvSpPr>
            <a:spLocks noGrp="1"/>
          </p:cNvSpPr>
          <p:nvPr>
            <p:ph type="body" sz="quarter" idx="17"/>
          </p:nvPr>
        </p:nvSpPr>
        <p:spPr>
          <a:xfrm>
            <a:off x="688430"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1"/>
          <p:cNvSpPr>
            <a:spLocks noGrp="1"/>
          </p:cNvSpPr>
          <p:nvPr>
            <p:ph type="body" sz="quarter" idx="18"/>
          </p:nvPr>
        </p:nvSpPr>
        <p:spPr>
          <a:xfrm>
            <a:off x="2942723"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1"/>
          <p:cNvSpPr>
            <a:spLocks noGrp="1"/>
          </p:cNvSpPr>
          <p:nvPr>
            <p:ph type="body" sz="quarter" idx="19"/>
          </p:nvPr>
        </p:nvSpPr>
        <p:spPr>
          <a:xfrm>
            <a:off x="5197017"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Text Placeholder 11"/>
          <p:cNvSpPr>
            <a:spLocks noGrp="1"/>
          </p:cNvSpPr>
          <p:nvPr>
            <p:ph type="body" sz="quarter" idx="20"/>
          </p:nvPr>
        </p:nvSpPr>
        <p:spPr>
          <a:xfrm>
            <a:off x="7451310"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3" name="Text Placeholder 8"/>
          <p:cNvSpPr>
            <a:spLocks noGrp="1"/>
          </p:cNvSpPr>
          <p:nvPr>
            <p:ph type="body" sz="quarter" idx="21" hasCustomPrompt="1"/>
          </p:nvPr>
        </p:nvSpPr>
        <p:spPr>
          <a:xfrm>
            <a:off x="498537" y="6254703"/>
            <a:ext cx="3980879" cy="388759"/>
          </a:xfrm>
        </p:spPr>
        <p:txBody>
          <a:bodyPr anchor="b"/>
          <a:lstStyle>
            <a:lvl1pPr marL="0" indent="0">
              <a:buFontTx/>
              <a:buNone/>
              <a:defRPr sz="900"/>
            </a:lvl1pPr>
          </a:lstStyle>
          <a:p>
            <a:pPr lvl="0"/>
            <a:r>
              <a:rPr lang="en-US" dirty="0" smtClean="0"/>
              <a:t>Source: Enter source here</a:t>
            </a:r>
            <a:endParaRPr lang="en-GB" dirty="0"/>
          </a:p>
        </p:txBody>
      </p:sp>
      <p:cxnSp>
        <p:nvCxnSpPr>
          <p:cNvPr id="24" name="Straight Connector 23"/>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35119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8. 6 CASE STUDIES (PRI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05195" y="1617140"/>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7" name="Picture Placeholder 9"/>
          <p:cNvSpPr>
            <a:spLocks noGrp="1" noChangeAspect="1"/>
          </p:cNvSpPr>
          <p:nvPr>
            <p:ph type="pic" sz="quarter" idx="13"/>
          </p:nvPr>
        </p:nvSpPr>
        <p:spPr>
          <a:xfrm>
            <a:off x="688430" y="1696140"/>
            <a:ext cx="1260068" cy="1277012"/>
          </a:xfrm>
        </p:spPr>
        <p:txBody>
          <a:bodyPr/>
          <a:lstStyle/>
          <a:p>
            <a:r>
              <a:rPr lang="en-US" smtClean="0"/>
              <a:t>Click icon to add picture</a:t>
            </a:r>
            <a:endParaRPr lang="en-GB"/>
          </a:p>
        </p:txBody>
      </p:sp>
      <p:cxnSp>
        <p:nvCxnSpPr>
          <p:cNvPr id="8" name="Straight Connector 7"/>
          <p:cNvCxnSpPr/>
          <p:nvPr userDrawn="1"/>
        </p:nvCxnSpPr>
        <p:spPr>
          <a:xfrm>
            <a:off x="688429"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095224" y="1617140"/>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11" name="Rectangle 10"/>
          <p:cNvSpPr/>
          <p:nvPr userDrawn="1"/>
        </p:nvSpPr>
        <p:spPr>
          <a:xfrm>
            <a:off x="3585253" y="1617140"/>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12" name="Rectangle 11"/>
          <p:cNvSpPr/>
          <p:nvPr userDrawn="1"/>
        </p:nvSpPr>
        <p:spPr>
          <a:xfrm>
            <a:off x="5075281" y="1617140"/>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13" name="Rectangle 12"/>
          <p:cNvSpPr/>
          <p:nvPr userDrawn="1"/>
        </p:nvSpPr>
        <p:spPr>
          <a:xfrm>
            <a:off x="6565310" y="1617140"/>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14" name="Rectangle 13"/>
          <p:cNvSpPr/>
          <p:nvPr userDrawn="1"/>
        </p:nvSpPr>
        <p:spPr>
          <a:xfrm>
            <a:off x="8055340" y="1617140"/>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FFFFFF"/>
              </a:solidFill>
            </a:endParaRPr>
          </a:p>
        </p:txBody>
      </p:sp>
      <p:sp>
        <p:nvSpPr>
          <p:cNvPr id="15" name="Picture Placeholder 9"/>
          <p:cNvSpPr>
            <a:spLocks noGrp="1" noChangeAspect="1"/>
          </p:cNvSpPr>
          <p:nvPr>
            <p:ph type="pic" sz="quarter" idx="16"/>
          </p:nvPr>
        </p:nvSpPr>
        <p:spPr>
          <a:xfrm>
            <a:off x="2168354" y="1696140"/>
            <a:ext cx="1260068" cy="1277012"/>
          </a:xfrm>
        </p:spPr>
        <p:txBody>
          <a:bodyPr/>
          <a:lstStyle/>
          <a:p>
            <a:r>
              <a:rPr lang="en-US" smtClean="0"/>
              <a:t>Click icon to add picture</a:t>
            </a:r>
            <a:endParaRPr lang="en-GB"/>
          </a:p>
        </p:txBody>
      </p:sp>
      <p:cxnSp>
        <p:nvCxnSpPr>
          <p:cNvPr id="16" name="Straight Connector 15"/>
          <p:cNvCxnSpPr/>
          <p:nvPr userDrawn="1"/>
        </p:nvCxnSpPr>
        <p:spPr>
          <a:xfrm>
            <a:off x="2168353"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9"/>
          <p:cNvSpPr>
            <a:spLocks noGrp="1" noChangeAspect="1"/>
          </p:cNvSpPr>
          <p:nvPr>
            <p:ph type="pic" sz="quarter" idx="18"/>
          </p:nvPr>
        </p:nvSpPr>
        <p:spPr>
          <a:xfrm>
            <a:off x="3668691" y="1696140"/>
            <a:ext cx="1260068" cy="1277012"/>
          </a:xfrm>
        </p:spPr>
        <p:txBody>
          <a:bodyPr/>
          <a:lstStyle/>
          <a:p>
            <a:r>
              <a:rPr lang="en-US" smtClean="0"/>
              <a:t>Click icon to add picture</a:t>
            </a:r>
            <a:endParaRPr lang="en-GB"/>
          </a:p>
        </p:txBody>
      </p:sp>
      <p:cxnSp>
        <p:nvCxnSpPr>
          <p:cNvPr id="18" name="Straight Connector 17"/>
          <p:cNvCxnSpPr/>
          <p:nvPr userDrawn="1"/>
        </p:nvCxnSpPr>
        <p:spPr>
          <a:xfrm>
            <a:off x="3668691"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icture Placeholder 9"/>
          <p:cNvSpPr>
            <a:spLocks noGrp="1" noChangeAspect="1"/>
          </p:cNvSpPr>
          <p:nvPr>
            <p:ph type="pic" sz="quarter" idx="20"/>
          </p:nvPr>
        </p:nvSpPr>
        <p:spPr>
          <a:xfrm>
            <a:off x="5155207" y="1696140"/>
            <a:ext cx="1260068" cy="1277012"/>
          </a:xfrm>
        </p:spPr>
        <p:txBody>
          <a:bodyPr/>
          <a:lstStyle/>
          <a:p>
            <a:r>
              <a:rPr lang="en-US" smtClean="0"/>
              <a:t>Click icon to add picture</a:t>
            </a:r>
            <a:endParaRPr lang="en-GB"/>
          </a:p>
        </p:txBody>
      </p:sp>
      <p:cxnSp>
        <p:nvCxnSpPr>
          <p:cNvPr id="20" name="Straight Connector 19"/>
          <p:cNvCxnSpPr/>
          <p:nvPr userDrawn="1"/>
        </p:nvCxnSpPr>
        <p:spPr>
          <a:xfrm>
            <a:off x="5155206"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cture Placeholder 9"/>
          <p:cNvSpPr>
            <a:spLocks noGrp="1" noChangeAspect="1"/>
          </p:cNvSpPr>
          <p:nvPr>
            <p:ph type="pic" sz="quarter" idx="22"/>
          </p:nvPr>
        </p:nvSpPr>
        <p:spPr>
          <a:xfrm>
            <a:off x="6652680" y="1696140"/>
            <a:ext cx="1260068" cy="1277012"/>
          </a:xfrm>
        </p:spPr>
        <p:txBody>
          <a:bodyPr/>
          <a:lstStyle/>
          <a:p>
            <a:r>
              <a:rPr lang="en-US" smtClean="0"/>
              <a:t>Click icon to add picture</a:t>
            </a:r>
            <a:endParaRPr lang="en-GB"/>
          </a:p>
        </p:txBody>
      </p:sp>
      <p:cxnSp>
        <p:nvCxnSpPr>
          <p:cNvPr id="22" name="Straight Connector 21"/>
          <p:cNvCxnSpPr/>
          <p:nvPr userDrawn="1"/>
        </p:nvCxnSpPr>
        <p:spPr>
          <a:xfrm>
            <a:off x="6652679"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cture Placeholder 9"/>
          <p:cNvSpPr>
            <a:spLocks noGrp="1" noChangeAspect="1"/>
          </p:cNvSpPr>
          <p:nvPr>
            <p:ph type="pic" sz="quarter" idx="24"/>
          </p:nvPr>
        </p:nvSpPr>
        <p:spPr>
          <a:xfrm>
            <a:off x="8138737" y="1696140"/>
            <a:ext cx="1260068" cy="1277012"/>
          </a:xfrm>
        </p:spPr>
        <p:txBody>
          <a:bodyPr/>
          <a:lstStyle/>
          <a:p>
            <a:r>
              <a:rPr lang="en-US" smtClean="0"/>
              <a:t>Click icon to add picture</a:t>
            </a:r>
            <a:endParaRPr lang="en-GB"/>
          </a:p>
        </p:txBody>
      </p:sp>
      <p:cxnSp>
        <p:nvCxnSpPr>
          <p:cNvPr id="24" name="Straight Connector 23"/>
          <p:cNvCxnSpPr/>
          <p:nvPr userDrawn="1"/>
        </p:nvCxnSpPr>
        <p:spPr>
          <a:xfrm>
            <a:off x="8138737"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11"/>
          <p:cNvSpPr>
            <a:spLocks noGrp="1"/>
          </p:cNvSpPr>
          <p:nvPr>
            <p:ph type="body" sz="quarter" idx="17"/>
          </p:nvPr>
        </p:nvSpPr>
        <p:spPr>
          <a:xfrm>
            <a:off x="688429" y="3064403"/>
            <a:ext cx="1260599" cy="3276691"/>
          </a:xfrm>
        </p:spPr>
        <p:txBody>
          <a:bodyPr lIns="0" rIns="0">
            <a:noAutofit/>
          </a:bodyPr>
          <a:lstStyle>
            <a:lvl1pPr marL="170563" indent="-170563">
              <a:buClr>
                <a:schemeClr val="tx1"/>
              </a:buClr>
              <a:defRPr sz="1300"/>
            </a:lvl1pPr>
            <a:lvl2pPr marL="328006" indent="-172021">
              <a:defRPr sz="1300"/>
            </a:lvl2pPr>
            <a:lvl3pPr marL="540845" indent="-199719">
              <a:defRPr sz="1300"/>
            </a:lvl3pPr>
            <a:lvl4pPr marL="654553" indent="-142865">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6" name="Text Placeholder 11"/>
          <p:cNvSpPr>
            <a:spLocks noGrp="1"/>
          </p:cNvSpPr>
          <p:nvPr>
            <p:ph type="body" sz="quarter" idx="25"/>
          </p:nvPr>
        </p:nvSpPr>
        <p:spPr>
          <a:xfrm>
            <a:off x="2168353" y="3064403"/>
            <a:ext cx="1260599" cy="3276691"/>
          </a:xfrm>
        </p:spPr>
        <p:txBody>
          <a:bodyPr lIns="0" rIns="0">
            <a:noAutofit/>
          </a:bodyPr>
          <a:lstStyle>
            <a:lvl1pPr marL="170563" indent="-170563">
              <a:buClr>
                <a:schemeClr val="tx1"/>
              </a:buClr>
              <a:defRPr sz="1300"/>
            </a:lvl1pPr>
            <a:lvl2pPr marL="328006" indent="-172021">
              <a:defRPr sz="1300"/>
            </a:lvl2pPr>
            <a:lvl3pPr marL="540845" indent="-199719">
              <a:defRPr sz="1300"/>
            </a:lvl3pPr>
            <a:lvl4pPr marL="654553" indent="-142865">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7" name="Text Placeholder 11"/>
          <p:cNvSpPr>
            <a:spLocks noGrp="1"/>
          </p:cNvSpPr>
          <p:nvPr>
            <p:ph type="body" sz="quarter" idx="26"/>
          </p:nvPr>
        </p:nvSpPr>
        <p:spPr>
          <a:xfrm>
            <a:off x="3668691" y="3064403"/>
            <a:ext cx="1260599" cy="3276691"/>
          </a:xfrm>
        </p:spPr>
        <p:txBody>
          <a:bodyPr lIns="0" rIns="0">
            <a:noAutofit/>
          </a:bodyPr>
          <a:lstStyle>
            <a:lvl1pPr marL="170563" indent="-170563">
              <a:buClr>
                <a:schemeClr val="tx1"/>
              </a:buClr>
              <a:defRPr sz="1300"/>
            </a:lvl1pPr>
            <a:lvl2pPr marL="328006" indent="-172021">
              <a:defRPr sz="1300"/>
            </a:lvl2pPr>
            <a:lvl3pPr marL="540845" indent="-199719">
              <a:defRPr sz="1300"/>
            </a:lvl3pPr>
            <a:lvl4pPr marL="654553" indent="-142865">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8" name="Text Placeholder 11"/>
          <p:cNvSpPr>
            <a:spLocks noGrp="1"/>
          </p:cNvSpPr>
          <p:nvPr>
            <p:ph type="body" sz="quarter" idx="27"/>
          </p:nvPr>
        </p:nvSpPr>
        <p:spPr>
          <a:xfrm>
            <a:off x="5155206" y="3064403"/>
            <a:ext cx="1260599" cy="3276691"/>
          </a:xfrm>
        </p:spPr>
        <p:txBody>
          <a:bodyPr lIns="0" rIns="0">
            <a:noAutofit/>
          </a:bodyPr>
          <a:lstStyle>
            <a:lvl1pPr marL="170563" indent="-170563">
              <a:buClr>
                <a:schemeClr val="tx1"/>
              </a:buClr>
              <a:defRPr sz="1300"/>
            </a:lvl1pPr>
            <a:lvl2pPr marL="328006" indent="-172021">
              <a:defRPr sz="1300"/>
            </a:lvl2pPr>
            <a:lvl3pPr marL="540845" indent="-199719">
              <a:defRPr sz="1300"/>
            </a:lvl3pPr>
            <a:lvl4pPr marL="654553" indent="-142865">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9" name="Text Placeholder 11"/>
          <p:cNvSpPr>
            <a:spLocks noGrp="1"/>
          </p:cNvSpPr>
          <p:nvPr>
            <p:ph type="body" sz="quarter" idx="28"/>
          </p:nvPr>
        </p:nvSpPr>
        <p:spPr>
          <a:xfrm>
            <a:off x="6652679" y="3064403"/>
            <a:ext cx="1260599" cy="3276691"/>
          </a:xfrm>
        </p:spPr>
        <p:txBody>
          <a:bodyPr lIns="0" rIns="0">
            <a:noAutofit/>
          </a:bodyPr>
          <a:lstStyle>
            <a:lvl1pPr marL="170563" indent="-170563">
              <a:buClr>
                <a:schemeClr val="tx1"/>
              </a:buClr>
              <a:defRPr sz="1300"/>
            </a:lvl1pPr>
            <a:lvl2pPr marL="328006" indent="-172021">
              <a:defRPr sz="1300"/>
            </a:lvl2pPr>
            <a:lvl3pPr marL="540845" indent="-199719">
              <a:defRPr sz="1300"/>
            </a:lvl3pPr>
            <a:lvl4pPr marL="654553" indent="-142865">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0" name="Text Placeholder 11"/>
          <p:cNvSpPr>
            <a:spLocks noGrp="1"/>
          </p:cNvSpPr>
          <p:nvPr>
            <p:ph type="body" sz="quarter" idx="29"/>
          </p:nvPr>
        </p:nvSpPr>
        <p:spPr>
          <a:xfrm>
            <a:off x="8138737" y="3064403"/>
            <a:ext cx="1260599" cy="3276691"/>
          </a:xfrm>
        </p:spPr>
        <p:txBody>
          <a:bodyPr lIns="0" rIns="0">
            <a:noAutofit/>
          </a:bodyPr>
          <a:lstStyle>
            <a:lvl1pPr marL="170563" indent="-170563">
              <a:buClr>
                <a:schemeClr val="tx1"/>
              </a:buClr>
              <a:defRPr sz="1300"/>
            </a:lvl1pPr>
            <a:lvl2pPr marL="328006" indent="-172021">
              <a:defRPr sz="1300"/>
            </a:lvl2pPr>
            <a:lvl3pPr marL="540845" indent="-199719">
              <a:defRPr sz="1300"/>
            </a:lvl3pPr>
            <a:lvl4pPr marL="654553" indent="-142865">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1" name="Text Placeholder 8"/>
          <p:cNvSpPr>
            <a:spLocks noGrp="1"/>
          </p:cNvSpPr>
          <p:nvPr>
            <p:ph type="body" sz="quarter" idx="21" hasCustomPrompt="1"/>
          </p:nvPr>
        </p:nvSpPr>
        <p:spPr>
          <a:xfrm>
            <a:off x="498537" y="6254703"/>
            <a:ext cx="3980879" cy="388759"/>
          </a:xfrm>
        </p:spPr>
        <p:txBody>
          <a:bodyPr anchor="b"/>
          <a:lstStyle>
            <a:lvl1pPr marL="0" indent="0">
              <a:buFontTx/>
              <a:buNone/>
              <a:defRPr sz="900"/>
            </a:lvl1pPr>
          </a:lstStyle>
          <a:p>
            <a:pPr lvl="0"/>
            <a:r>
              <a:rPr lang="en-US" dirty="0" smtClean="0"/>
              <a:t>Source: Enter source here</a:t>
            </a:r>
            <a:endParaRPr lang="en-GB" dirty="0"/>
          </a:p>
        </p:txBody>
      </p:sp>
      <p:cxnSp>
        <p:nvCxnSpPr>
          <p:cNvPr id="33" name="Straight Connector 32"/>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46608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9. HALF SCREEN PICTURE">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2735048" cy="1143000"/>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Picture Placeholder 4"/>
          <p:cNvSpPr>
            <a:spLocks noGrp="1"/>
          </p:cNvSpPr>
          <p:nvPr>
            <p:ph type="pic" sz="quarter" idx="13"/>
          </p:nvPr>
        </p:nvSpPr>
        <p:spPr>
          <a:xfrm>
            <a:off x="3220626" y="120947"/>
            <a:ext cx="6564784" cy="6620425"/>
          </a:xfrm>
        </p:spPr>
        <p:txBody>
          <a:bodyPr/>
          <a:lstStyle/>
          <a:p>
            <a:r>
              <a:rPr lang="en-US" smtClean="0"/>
              <a:t>Click icon to add picture</a:t>
            </a:r>
            <a:endParaRPr lang="en-GB"/>
          </a:p>
        </p:txBody>
      </p:sp>
      <p:cxnSp>
        <p:nvCxnSpPr>
          <p:cNvPr id="7" name="Straight Connector 6"/>
          <p:cNvCxnSpPr/>
          <p:nvPr userDrawn="1"/>
        </p:nvCxnSpPr>
        <p:spPr>
          <a:xfrm flipV="1">
            <a:off x="579807" y="1491683"/>
            <a:ext cx="2534537"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4"/>
          </p:nvPr>
        </p:nvSpPr>
        <p:spPr>
          <a:xfrm>
            <a:off x="477028" y="1603236"/>
            <a:ext cx="2710249" cy="47378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8"/>
          <p:cNvSpPr>
            <a:spLocks noGrp="1"/>
          </p:cNvSpPr>
          <p:nvPr>
            <p:ph type="body" sz="quarter" idx="21" hasCustomPrompt="1"/>
          </p:nvPr>
        </p:nvSpPr>
        <p:spPr>
          <a:xfrm>
            <a:off x="498537" y="6254703"/>
            <a:ext cx="2674382"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3012622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7. PRESENTATION OBJECTIVES">
    <p:spTree>
      <p:nvGrpSpPr>
        <p:cNvPr id="1" name=""/>
        <p:cNvGrpSpPr/>
        <p:nvPr/>
      </p:nvGrpSpPr>
      <p:grpSpPr>
        <a:xfrm>
          <a:off x="0" y="0"/>
          <a:ext cx="0" cy="0"/>
          <a:chOff x="0" y="0"/>
          <a:chExt cx="0" cy="0"/>
        </a:xfrm>
      </p:grpSpPr>
      <p:sp>
        <p:nvSpPr>
          <p:cNvPr id="25" name="Rectangle 24"/>
          <p:cNvSpPr/>
          <p:nvPr userDrawn="1"/>
        </p:nvSpPr>
        <p:spPr>
          <a:xfrm>
            <a:off x="122064" y="17"/>
            <a:ext cx="3078128" cy="67428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487" tIns="495523" anchor="t"/>
          <a:lstStyle>
            <a:lvl1pPr>
              <a:defRPr>
                <a:solidFill>
                  <a:schemeClr val="bg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8" y="16580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8" y="2610398"/>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8" y="35627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8" y="45150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8" y="5467448"/>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4" name="Text Placeholder 13"/>
          <p:cNvSpPr>
            <a:spLocks noGrp="1"/>
          </p:cNvSpPr>
          <p:nvPr>
            <p:ph type="body" sz="quarter" idx="30"/>
          </p:nvPr>
        </p:nvSpPr>
        <p:spPr>
          <a:xfrm>
            <a:off x="1033722"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22" y="2610398"/>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22"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22"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22" y="5467448"/>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cxnSp>
        <p:nvCxnSpPr>
          <p:cNvPr id="21" name="Straight Connector 20"/>
          <p:cNvCxnSpPr/>
          <p:nvPr userDrawn="1"/>
        </p:nvCxnSpPr>
        <p:spPr>
          <a:xfrm flipV="1">
            <a:off x="630906"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906"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906"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906"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300941744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0. FULL SCREEN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6"/>
          <p:cNvSpPr>
            <a:spLocks noGrp="1"/>
          </p:cNvSpPr>
          <p:nvPr>
            <p:ph type="body" sz="quarter" idx="13"/>
          </p:nvPr>
        </p:nvSpPr>
        <p:spPr>
          <a:xfrm>
            <a:off x="114855" y="1616951"/>
            <a:ext cx="4926529" cy="3516111"/>
          </a:xfrm>
          <a:solidFill>
            <a:schemeClr val="tx1"/>
          </a:solidFill>
        </p:spPr>
        <p:txBody>
          <a:bodyPr lIns="462823" tIns="99176"/>
          <a:lstStyle>
            <a:lvl1pPr>
              <a:buClr>
                <a:schemeClr val="bg1"/>
              </a:buClr>
              <a:defRPr>
                <a:solidFill>
                  <a:schemeClr val="bg1"/>
                </a:solidFill>
              </a:defRPr>
            </a:lvl1pPr>
            <a:lvl2pPr>
              <a:buClr>
                <a:srgbClr val="A1A7C0"/>
              </a:buClr>
              <a:defRPr>
                <a:solidFill>
                  <a:schemeClr val="bg1"/>
                </a:solidFill>
              </a:defRPr>
            </a:lvl2pPr>
            <a:lvl3pPr>
              <a:defRPr>
                <a:solidFill>
                  <a:schemeClr val="bg1"/>
                </a:solidFill>
              </a:defRPr>
            </a:lvl3pPr>
            <a:lvl4pPr>
              <a:buClr>
                <a:srgbClr val="606B8D"/>
              </a:buClr>
              <a:defRPr>
                <a:solidFill>
                  <a:schemeClr val="bg1"/>
                </a:solidFill>
              </a:defRPr>
            </a:lvl4pPr>
            <a:lvl5pPr>
              <a:buClr>
                <a:srgbClr val="606B8D"/>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8"/>
          <p:cNvSpPr>
            <a:spLocks noGrp="1"/>
          </p:cNvSpPr>
          <p:nvPr>
            <p:ph type="body" sz="quarter" idx="21" hasCustomPrompt="1"/>
          </p:nvPr>
        </p:nvSpPr>
        <p:spPr>
          <a:xfrm>
            <a:off x="498537" y="6254703"/>
            <a:ext cx="3980879" cy="388759"/>
          </a:xfrm>
        </p:spPr>
        <p:txBody>
          <a:bodyPr anchor="b"/>
          <a:lstStyle>
            <a:lvl1pPr marL="0" indent="0">
              <a:buFontTx/>
              <a:buNone/>
              <a:defRPr sz="900"/>
            </a:lvl1pPr>
          </a:lstStyle>
          <a:p>
            <a:pPr lvl="0"/>
            <a:r>
              <a:rPr lang="en-US" dirty="0" smtClean="0"/>
              <a:t>Source: Enter source here</a:t>
            </a:r>
            <a:endParaRPr lang="en-GB" dirty="0"/>
          </a:p>
        </p:txBody>
      </p:sp>
      <p:sp>
        <p:nvSpPr>
          <p:cNvPr id="11" name="Frame 10"/>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pic>
        <p:nvPicPr>
          <p:cNvPr id="12" name="Picture 11" descr="logo.emf"/>
          <p:cNvPicPr>
            <a:picLocks noChangeAspect="1"/>
          </p:cNvPicPr>
          <p:nvPr userDrawn="1"/>
        </p:nvPicPr>
        <p:blipFill>
          <a:blip r:embed="rId2" cstate="print"/>
          <a:stretch>
            <a:fillRect/>
          </a:stretch>
        </p:blipFill>
        <p:spPr>
          <a:xfrm>
            <a:off x="8583170" y="414678"/>
            <a:ext cx="874296" cy="853109"/>
          </a:xfrm>
          <a:prstGeom prst="rect">
            <a:avLst/>
          </a:prstGeom>
        </p:spPr>
      </p:pic>
    </p:spTree>
    <p:extLst>
      <p:ext uri="{BB962C8B-B14F-4D97-AF65-F5344CB8AC3E}">
        <p14:creationId xmlns:p14="http://schemas.microsoft.com/office/powerpoint/2010/main" val="257437496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0.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491183" y="1616951"/>
            <a:ext cx="8988067" cy="4610396"/>
          </a:xfrm>
        </p:spPr>
        <p:txBody>
          <a:bodyPr/>
          <a:lstStyle/>
          <a:p>
            <a:r>
              <a:rPr lang="en-US" smtClean="0"/>
              <a:t>Click icon to add chart</a:t>
            </a:r>
            <a:endParaRPr lang="en-GB" dirty="0"/>
          </a:p>
        </p:txBody>
      </p:sp>
      <p:sp>
        <p:nvSpPr>
          <p:cNvPr id="7" name="Text Placeholder 8"/>
          <p:cNvSpPr>
            <a:spLocks noGrp="1"/>
          </p:cNvSpPr>
          <p:nvPr>
            <p:ph type="body" sz="quarter" idx="14" hasCustomPrompt="1"/>
          </p:nvPr>
        </p:nvSpPr>
        <p:spPr>
          <a:xfrm>
            <a:off x="498536" y="6254703"/>
            <a:ext cx="395216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8" name="Straight Connector 7"/>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68722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21. CONTEN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6"/>
          <p:cNvSpPr>
            <a:spLocks noGrp="1"/>
          </p:cNvSpPr>
          <p:nvPr>
            <p:ph type="body" sz="quarter" idx="13"/>
          </p:nvPr>
        </p:nvSpPr>
        <p:spPr>
          <a:xfrm>
            <a:off x="620596" y="1616951"/>
            <a:ext cx="2639738" cy="4640632"/>
          </a:xfrm>
          <a:solidFill>
            <a:srgbClr val="A1A7C0"/>
          </a:solidFill>
        </p:spPr>
        <p:txBody>
          <a:bodyPr tIns="99176"/>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8"/>
          <p:cNvSpPr>
            <a:spLocks noGrp="1"/>
          </p:cNvSpPr>
          <p:nvPr>
            <p:ph type="body" sz="quarter" idx="15" hasCustomPrompt="1"/>
          </p:nvPr>
        </p:nvSpPr>
        <p:spPr>
          <a:xfrm>
            <a:off x="498537" y="6254703"/>
            <a:ext cx="399523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10" name="Straight Connector 9"/>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6"/>
          </p:nvPr>
        </p:nvSpPr>
        <p:spPr>
          <a:xfrm>
            <a:off x="3244937" y="1616951"/>
            <a:ext cx="6172931" cy="4610418"/>
          </a:xfrm>
        </p:spPr>
        <p:txBody>
          <a:bodyPr tIns="9917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922705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22. TWO 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86064"/>
            <a:ext cx="4361816" cy="4541283"/>
          </a:xfrm>
        </p:spPr>
        <p:txBody>
          <a:bodyPr/>
          <a:lstStyle/>
          <a:p>
            <a:r>
              <a:rPr lang="en-US" smtClean="0"/>
              <a:t>Click icon to add chart</a:t>
            </a:r>
            <a:endParaRPr lang="en-GB"/>
          </a:p>
        </p:txBody>
      </p:sp>
      <p:sp>
        <p:nvSpPr>
          <p:cNvPr id="7" name="Chart Placeholder 18"/>
          <p:cNvSpPr>
            <a:spLocks noGrp="1"/>
          </p:cNvSpPr>
          <p:nvPr>
            <p:ph type="chart" sz="quarter" idx="14"/>
          </p:nvPr>
        </p:nvSpPr>
        <p:spPr>
          <a:xfrm>
            <a:off x="5042707" y="1686064"/>
            <a:ext cx="4319168" cy="4541283"/>
          </a:xfrm>
        </p:spPr>
        <p:txBody>
          <a:bodyPr/>
          <a:lstStyle/>
          <a:p>
            <a:r>
              <a:rPr lang="en-US" smtClean="0"/>
              <a:t>Click icon to add chart</a:t>
            </a:r>
            <a:endParaRPr lang="en-GB"/>
          </a:p>
        </p:txBody>
      </p:sp>
      <p:sp>
        <p:nvSpPr>
          <p:cNvPr id="8" name="Text Placeholder 8"/>
          <p:cNvSpPr>
            <a:spLocks noGrp="1"/>
          </p:cNvSpPr>
          <p:nvPr>
            <p:ph type="body" sz="quarter" idx="15" hasCustomPrompt="1"/>
          </p:nvPr>
        </p:nvSpPr>
        <p:spPr>
          <a:xfrm>
            <a:off x="498537" y="6254703"/>
            <a:ext cx="399523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9" name="Straight Connector 8"/>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46353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23. CHART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86066"/>
            <a:ext cx="4361816" cy="4541281"/>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36" y="6254703"/>
            <a:ext cx="3923451" cy="388759"/>
          </a:xfrm>
        </p:spPr>
        <p:txBody>
          <a:bodyPr anchor="b"/>
          <a:lstStyle>
            <a:lvl1pPr marL="0" indent="0">
              <a:buFontTx/>
              <a:buNone/>
              <a:defRPr sz="900"/>
            </a:lvl1pPr>
          </a:lstStyle>
          <a:p>
            <a:pPr lvl="0"/>
            <a:r>
              <a:rPr lang="en-US" dirty="0" smtClean="0"/>
              <a:t>Source: Enter source here</a:t>
            </a:r>
            <a:endParaRPr lang="en-GB" dirty="0"/>
          </a:p>
        </p:txBody>
      </p:sp>
      <p:sp>
        <p:nvSpPr>
          <p:cNvPr id="8" name="Table Placeholder 10"/>
          <p:cNvSpPr>
            <a:spLocks noGrp="1"/>
          </p:cNvSpPr>
          <p:nvPr>
            <p:ph type="tbl" sz="quarter" idx="15"/>
          </p:nvPr>
        </p:nvSpPr>
        <p:spPr>
          <a:xfrm>
            <a:off x="5042707" y="1686064"/>
            <a:ext cx="4461818" cy="4541646"/>
          </a:xfrm>
        </p:spPr>
        <p:txBody>
          <a:bodyPr/>
          <a:lstStyle/>
          <a:p>
            <a:r>
              <a:rPr lang="en-US" smtClean="0"/>
              <a:t>Click icon to add table</a:t>
            </a:r>
            <a:endParaRPr lang="en-GB"/>
          </a:p>
        </p:txBody>
      </p:sp>
      <p:cxnSp>
        <p:nvCxnSpPr>
          <p:cNvPr id="10" name="Straight Connector 9"/>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36901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24. THREE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1" y="1686064"/>
            <a:ext cx="2834679" cy="4541283"/>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36" y="6254703"/>
            <a:ext cx="3952165" cy="388759"/>
          </a:xfrm>
        </p:spPr>
        <p:txBody>
          <a:bodyPr anchor="b"/>
          <a:lstStyle>
            <a:lvl1pPr marL="0" indent="0">
              <a:buFontTx/>
              <a:buNone/>
              <a:defRPr sz="900"/>
            </a:lvl1pPr>
          </a:lstStyle>
          <a:p>
            <a:pPr lvl="0"/>
            <a:r>
              <a:rPr lang="en-US" dirty="0" smtClean="0"/>
              <a:t>Source: Enter source here</a:t>
            </a:r>
            <a:endParaRPr lang="en-GB" dirty="0"/>
          </a:p>
        </p:txBody>
      </p:sp>
      <p:sp>
        <p:nvSpPr>
          <p:cNvPr id="8" name="Chart Placeholder 18"/>
          <p:cNvSpPr>
            <a:spLocks noGrp="1"/>
          </p:cNvSpPr>
          <p:nvPr>
            <p:ph type="chart" sz="quarter" idx="15"/>
          </p:nvPr>
        </p:nvSpPr>
        <p:spPr>
          <a:xfrm>
            <a:off x="3560337" y="1686064"/>
            <a:ext cx="2834679" cy="4541283"/>
          </a:xfrm>
        </p:spPr>
        <p:txBody>
          <a:bodyPr/>
          <a:lstStyle/>
          <a:p>
            <a:r>
              <a:rPr lang="en-US" smtClean="0"/>
              <a:t>Click icon to add chart</a:t>
            </a:r>
            <a:endParaRPr lang="en-GB"/>
          </a:p>
        </p:txBody>
      </p:sp>
      <p:sp>
        <p:nvSpPr>
          <p:cNvPr id="9" name="Chart Placeholder 18"/>
          <p:cNvSpPr>
            <a:spLocks noGrp="1"/>
          </p:cNvSpPr>
          <p:nvPr>
            <p:ph type="chart" sz="quarter" idx="16"/>
          </p:nvPr>
        </p:nvSpPr>
        <p:spPr>
          <a:xfrm>
            <a:off x="6516254" y="1686064"/>
            <a:ext cx="2834679" cy="4541283"/>
          </a:xfrm>
        </p:spPr>
        <p:txBody>
          <a:bodyPr/>
          <a:lstStyle/>
          <a:p>
            <a:r>
              <a:rPr lang="en-US" smtClean="0"/>
              <a:t>Click icon to add chart</a:t>
            </a:r>
            <a:endParaRPr lang="en-GB"/>
          </a:p>
        </p:txBody>
      </p:sp>
      <p:cxnSp>
        <p:nvCxnSpPr>
          <p:cNvPr id="10" name="Straight Connector 9"/>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46444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25. FOUR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69811"/>
            <a:ext cx="4268694" cy="2184250"/>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36" y="3828144"/>
            <a:ext cx="4177990" cy="388759"/>
          </a:xfrm>
        </p:spPr>
        <p:txBody>
          <a:bodyPr anchor="t"/>
          <a:lstStyle>
            <a:lvl1pPr marL="0" indent="0">
              <a:buFontTx/>
              <a:buNone/>
              <a:defRPr sz="900"/>
            </a:lvl1pPr>
          </a:lstStyle>
          <a:p>
            <a:pPr lvl="0"/>
            <a:r>
              <a:rPr lang="en-US" dirty="0" smtClean="0"/>
              <a:t>Source: Enter source here</a:t>
            </a:r>
            <a:endParaRPr lang="en-GB" dirty="0"/>
          </a:p>
        </p:txBody>
      </p:sp>
      <p:sp>
        <p:nvSpPr>
          <p:cNvPr id="8" name="Chart Placeholder 18"/>
          <p:cNvSpPr>
            <a:spLocks noGrp="1"/>
          </p:cNvSpPr>
          <p:nvPr>
            <p:ph type="chart" sz="quarter" idx="15"/>
          </p:nvPr>
        </p:nvSpPr>
        <p:spPr>
          <a:xfrm>
            <a:off x="5088296" y="1669811"/>
            <a:ext cx="4268694" cy="2184250"/>
          </a:xfrm>
        </p:spPr>
        <p:txBody>
          <a:bodyPr/>
          <a:lstStyle/>
          <a:p>
            <a:r>
              <a:rPr lang="en-US" smtClean="0"/>
              <a:t>Click icon to add chart</a:t>
            </a:r>
            <a:endParaRPr lang="en-GB"/>
          </a:p>
        </p:txBody>
      </p:sp>
      <p:sp>
        <p:nvSpPr>
          <p:cNvPr id="9" name="Text Placeholder 8"/>
          <p:cNvSpPr>
            <a:spLocks noGrp="1"/>
          </p:cNvSpPr>
          <p:nvPr>
            <p:ph type="body" sz="quarter" idx="16" hasCustomPrompt="1"/>
          </p:nvPr>
        </p:nvSpPr>
        <p:spPr>
          <a:xfrm>
            <a:off x="5007414" y="3828144"/>
            <a:ext cx="4177990" cy="388759"/>
          </a:xfrm>
        </p:spPr>
        <p:txBody>
          <a:bodyPr anchor="t"/>
          <a:lstStyle>
            <a:lvl1pPr marL="0" indent="0">
              <a:buFontTx/>
              <a:buNone/>
              <a:defRPr sz="900"/>
            </a:lvl1pPr>
          </a:lstStyle>
          <a:p>
            <a:pPr lvl="0"/>
            <a:r>
              <a:rPr lang="en-US" dirty="0" smtClean="0"/>
              <a:t>Source: Enter source here</a:t>
            </a:r>
            <a:endParaRPr lang="en-GB" dirty="0"/>
          </a:p>
        </p:txBody>
      </p:sp>
      <p:sp>
        <p:nvSpPr>
          <p:cNvPr id="10" name="Chart Placeholder 18"/>
          <p:cNvSpPr>
            <a:spLocks noGrp="1"/>
          </p:cNvSpPr>
          <p:nvPr>
            <p:ph type="chart" sz="quarter" idx="17"/>
          </p:nvPr>
        </p:nvSpPr>
        <p:spPr>
          <a:xfrm>
            <a:off x="604420" y="4225957"/>
            <a:ext cx="4268694" cy="2184250"/>
          </a:xfrm>
        </p:spPr>
        <p:txBody>
          <a:bodyPr/>
          <a:lstStyle/>
          <a:p>
            <a:r>
              <a:rPr lang="en-US" smtClean="0"/>
              <a:t>Click icon to add chart</a:t>
            </a:r>
            <a:endParaRPr lang="en-GB"/>
          </a:p>
        </p:txBody>
      </p:sp>
      <p:sp>
        <p:nvSpPr>
          <p:cNvPr id="12" name="Chart Placeholder 18"/>
          <p:cNvSpPr>
            <a:spLocks noGrp="1"/>
          </p:cNvSpPr>
          <p:nvPr>
            <p:ph type="chart" sz="quarter" idx="19"/>
          </p:nvPr>
        </p:nvSpPr>
        <p:spPr>
          <a:xfrm>
            <a:off x="5088296" y="4225957"/>
            <a:ext cx="4268694" cy="2184250"/>
          </a:xfrm>
        </p:spPr>
        <p:txBody>
          <a:bodyPr/>
          <a:lstStyle/>
          <a:p>
            <a:r>
              <a:rPr lang="en-US" smtClean="0"/>
              <a:t>Click icon to add chart</a:t>
            </a:r>
            <a:endParaRPr lang="en-GB"/>
          </a:p>
        </p:txBody>
      </p:sp>
      <p:sp>
        <p:nvSpPr>
          <p:cNvPr id="13" name="Text Placeholder 8"/>
          <p:cNvSpPr>
            <a:spLocks noGrp="1"/>
          </p:cNvSpPr>
          <p:nvPr>
            <p:ph type="body" sz="quarter" idx="20" hasCustomPrompt="1"/>
          </p:nvPr>
        </p:nvSpPr>
        <p:spPr>
          <a:xfrm>
            <a:off x="498536" y="6254703"/>
            <a:ext cx="3952165" cy="388759"/>
          </a:xfrm>
        </p:spPr>
        <p:txBody>
          <a:bodyPr anchor="b"/>
          <a:lstStyle>
            <a:lvl1pPr marL="0" indent="0">
              <a:buFontTx/>
              <a:buNone/>
              <a:defRPr sz="900"/>
            </a:lvl1pPr>
          </a:lstStyle>
          <a:p>
            <a:pPr lvl="0"/>
            <a:r>
              <a:rPr lang="en-US" dirty="0" smtClean="0"/>
              <a:t>Source: Enter source here</a:t>
            </a:r>
            <a:endParaRPr lang="en-GB" dirty="0"/>
          </a:p>
        </p:txBody>
      </p:sp>
      <p:cxnSp>
        <p:nvCxnSpPr>
          <p:cNvPr id="14" name="Straight Connector 13"/>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86807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6" name="Text Placeholder 7"/>
          <p:cNvSpPr>
            <a:spLocks noGrp="1"/>
          </p:cNvSpPr>
          <p:nvPr>
            <p:ph type="body" sz="quarter" idx="13" hasCustomPrompt="1"/>
          </p:nvPr>
        </p:nvSpPr>
        <p:spPr>
          <a:xfrm>
            <a:off x="488443"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7" name="Straight Connector 6"/>
          <p:cNvCxnSpPr/>
          <p:nvPr userDrawn="1"/>
        </p:nvCxnSpPr>
        <p:spPr>
          <a:xfrm flipV="1">
            <a:off x="579807"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53470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3" name="Footer Placeholder 2"/>
          <p:cNvSpPr>
            <a:spLocks noGrp="1"/>
          </p:cNvSpPr>
          <p:nvPr>
            <p:ph type="ftr" sz="quarter" idx="11"/>
          </p:nvPr>
        </p:nvSpPr>
        <p:spPr/>
        <p:txBody>
          <a:bodyPr/>
          <a:lstStyle/>
          <a:p>
            <a:endParaRPr lang="en-GB">
              <a:solidFill>
                <a:srgbClr val="002244"/>
              </a:solidFill>
            </a:endParaRPr>
          </a:p>
        </p:txBody>
      </p:sp>
      <p:sp>
        <p:nvSpPr>
          <p:cNvPr id="4" name="Slide Number Placeholder 3"/>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5" name="Text Placeholder 7"/>
          <p:cNvSpPr>
            <a:spLocks noGrp="1"/>
          </p:cNvSpPr>
          <p:nvPr>
            <p:ph type="body" sz="quarter" idx="13" hasCustomPrompt="1"/>
          </p:nvPr>
        </p:nvSpPr>
        <p:spPr>
          <a:xfrm>
            <a:off x="488443"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spTree>
    <p:extLst>
      <p:ext uri="{BB962C8B-B14F-4D97-AF65-F5344CB8AC3E}">
        <p14:creationId xmlns:p14="http://schemas.microsoft.com/office/powerpoint/2010/main" val="413795240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3" name="Footer Placeholder 2"/>
          <p:cNvSpPr>
            <a:spLocks noGrp="1"/>
          </p:cNvSpPr>
          <p:nvPr>
            <p:ph type="ftr" sz="quarter" idx="11"/>
          </p:nvPr>
        </p:nvSpPr>
        <p:spPr/>
        <p:txBody>
          <a:bodyPr/>
          <a:lstStyle/>
          <a:p>
            <a:endParaRPr lang="en-GB">
              <a:solidFill>
                <a:srgbClr val="002244"/>
              </a:solidFill>
            </a:endParaRPr>
          </a:p>
        </p:txBody>
      </p:sp>
      <p:sp>
        <p:nvSpPr>
          <p:cNvPr id="4" name="Slide Number Placeholder 3"/>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5" name="Text Placeholder 7"/>
          <p:cNvSpPr>
            <a:spLocks noGrp="1"/>
          </p:cNvSpPr>
          <p:nvPr>
            <p:ph type="body" sz="quarter" idx="13" hasCustomPrompt="1"/>
          </p:nvPr>
        </p:nvSpPr>
        <p:spPr>
          <a:xfrm>
            <a:off x="488443"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spTree>
    <p:extLst>
      <p:ext uri="{BB962C8B-B14F-4D97-AF65-F5344CB8AC3E}">
        <p14:creationId xmlns:p14="http://schemas.microsoft.com/office/powerpoint/2010/main" val="7069814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7. PRESENTATION OBJECTIVES">
    <p:spTree>
      <p:nvGrpSpPr>
        <p:cNvPr id="1" name=""/>
        <p:cNvGrpSpPr/>
        <p:nvPr/>
      </p:nvGrpSpPr>
      <p:grpSpPr>
        <a:xfrm>
          <a:off x="0" y="0"/>
          <a:ext cx="0" cy="0"/>
          <a:chOff x="0" y="0"/>
          <a:chExt cx="0" cy="0"/>
        </a:xfrm>
      </p:grpSpPr>
      <p:sp>
        <p:nvSpPr>
          <p:cNvPr id="25" name="Rectangle 24"/>
          <p:cNvSpPr/>
          <p:nvPr userDrawn="1"/>
        </p:nvSpPr>
        <p:spPr>
          <a:xfrm>
            <a:off x="122064" y="17"/>
            <a:ext cx="3078128" cy="67428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487" tIns="495523" anchor="t"/>
          <a:lstStyle>
            <a:lvl1pPr>
              <a:defRPr>
                <a:solidFill>
                  <a:schemeClr val="tx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8" y="16580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8" y="2610398"/>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8" y="35627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8" y="451509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8" y="5467448"/>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4" name="Text Placeholder 13"/>
          <p:cNvSpPr>
            <a:spLocks noGrp="1"/>
          </p:cNvSpPr>
          <p:nvPr>
            <p:ph type="body" sz="quarter" idx="30"/>
          </p:nvPr>
        </p:nvSpPr>
        <p:spPr>
          <a:xfrm>
            <a:off x="1033722" y="16580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22" y="2610398"/>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22" y="35627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22" y="451509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22" y="5467448"/>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cxnSp>
        <p:nvCxnSpPr>
          <p:cNvPr id="21" name="Straight Connector 20"/>
          <p:cNvCxnSpPr/>
          <p:nvPr userDrawn="1"/>
        </p:nvCxnSpPr>
        <p:spPr>
          <a:xfrm flipV="1">
            <a:off x="630906"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906"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906"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906"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394697855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3826496"/>
            <a:ext cx="9906000" cy="3031505"/>
          </a:xfrm>
          <a:prstGeom prst="rect">
            <a:avLst/>
          </a:prstGeom>
          <a:solidFill>
            <a:srgbClr val="008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GB" sz="1800" dirty="0">
              <a:solidFill>
                <a:prstClr val="white"/>
              </a:solidFill>
            </a:endParaRPr>
          </a:p>
        </p:txBody>
      </p:sp>
      <p:sp>
        <p:nvSpPr>
          <p:cNvPr id="31" name="Text Placeholder 30"/>
          <p:cNvSpPr>
            <a:spLocks noGrp="1"/>
          </p:cNvSpPr>
          <p:nvPr>
            <p:ph type="body" sz="quarter" idx="10" hasCustomPrompt="1"/>
          </p:nvPr>
        </p:nvSpPr>
        <p:spPr>
          <a:xfrm>
            <a:off x="1854101" y="2545669"/>
            <a:ext cx="6581643" cy="563277"/>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title line 1</a:t>
            </a:r>
          </a:p>
        </p:txBody>
      </p:sp>
      <p:sp>
        <p:nvSpPr>
          <p:cNvPr id="32" name="Text Placeholder 30"/>
          <p:cNvSpPr>
            <a:spLocks noGrp="1"/>
          </p:cNvSpPr>
          <p:nvPr>
            <p:ph type="body" sz="quarter" idx="11" hasCustomPrompt="1"/>
          </p:nvPr>
        </p:nvSpPr>
        <p:spPr>
          <a:xfrm>
            <a:off x="1862470" y="3108945"/>
            <a:ext cx="6581643" cy="584650"/>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a:t>
            </a:r>
            <a:r>
              <a:rPr lang="en-US" smtClean="0"/>
              <a:t>title line 2</a:t>
            </a:r>
            <a:endParaRPr lang="en-US" dirty="0" smtClean="0"/>
          </a:p>
        </p:txBody>
      </p:sp>
      <p:sp>
        <p:nvSpPr>
          <p:cNvPr id="34" name="Text Placeholder 33"/>
          <p:cNvSpPr>
            <a:spLocks noGrp="1"/>
          </p:cNvSpPr>
          <p:nvPr>
            <p:ph type="body" sz="quarter" idx="12" hasCustomPrompt="1"/>
          </p:nvPr>
        </p:nvSpPr>
        <p:spPr>
          <a:xfrm>
            <a:off x="1499658" y="4302744"/>
            <a:ext cx="7016750" cy="1838932"/>
          </a:xfrm>
          <a:prstGeom prst="rect">
            <a:avLst/>
          </a:prstGeom>
        </p:spPr>
        <p:txBody>
          <a:bodyPr/>
          <a:lstStyle>
            <a:lvl1pPr marL="0" indent="0">
              <a:buFont typeface="Arial" panose="020B0604020202020204" pitchFamily="34" charset="0"/>
              <a:buNone/>
              <a:defRPr sz="1800" baseline="0">
                <a:solidFill>
                  <a:schemeClr val="bg1"/>
                </a:solidFill>
                <a:latin typeface="+mn-lt"/>
              </a:defRPr>
            </a:lvl1pPr>
          </a:lstStyle>
          <a:p>
            <a:pPr marL="0" indent="0">
              <a:buFont typeface="Arial" panose="020B0604020202020204" pitchFamily="34" charset="0"/>
              <a:buNone/>
            </a:pPr>
            <a:r>
              <a:rPr lang="en-US" sz="1800" dirty="0" smtClean="0">
                <a:solidFill>
                  <a:schemeClr val="bg1"/>
                </a:solidFill>
                <a:latin typeface="+mn-lt"/>
                <a:cs typeface="Calibri"/>
              </a:rPr>
              <a:t>Click to edit subtitle</a:t>
            </a:r>
            <a:endParaRPr lang="en-US" sz="1800" dirty="0">
              <a:solidFill>
                <a:schemeClr val="bg1"/>
              </a:solidFill>
              <a:latin typeface="+mn-lt"/>
              <a:cs typeface="Calibri"/>
            </a:endParaRPr>
          </a:p>
        </p:txBody>
      </p:sp>
    </p:spTree>
    <p:extLst>
      <p:ext uri="{BB962C8B-B14F-4D97-AF65-F5344CB8AC3E}">
        <p14:creationId xmlns:p14="http://schemas.microsoft.com/office/powerpoint/2010/main" val="3235782279"/>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274639"/>
            <a:ext cx="8915400" cy="686061"/>
          </a:xfrm>
          <a:prstGeom prst="rect">
            <a:avLst/>
          </a:prstGeom>
        </p:spPr>
        <p:txBody>
          <a:bodyPr/>
          <a:lstStyle>
            <a:lvl1pPr algn="l">
              <a:defRPr sz="3000" baseline="0">
                <a:solidFill>
                  <a:srgbClr val="00816C"/>
                </a:solidFill>
                <a:latin typeface="Calibri" panose="020F0502020204030204" pitchFamily="34" charset="0"/>
              </a:defRPr>
            </a:lvl1pPr>
          </a:lstStyle>
          <a:p>
            <a:r>
              <a:rPr lang="en-US" dirty="0" smtClean="0"/>
              <a:t>Click to edit page title</a:t>
            </a:r>
            <a:endParaRPr lang="en-GB" dirty="0"/>
          </a:p>
        </p:txBody>
      </p:sp>
      <p:sp>
        <p:nvSpPr>
          <p:cNvPr id="3" name="Content Placeholder 2"/>
          <p:cNvSpPr>
            <a:spLocks noGrp="1"/>
          </p:cNvSpPr>
          <p:nvPr>
            <p:ph idx="1" hasCustomPrompt="1"/>
          </p:nvPr>
        </p:nvSpPr>
        <p:spPr>
          <a:xfrm>
            <a:off x="495300" y="1157469"/>
            <a:ext cx="8915400" cy="4382925"/>
          </a:xfrm>
          <a:prstGeom prst="rect">
            <a:avLst/>
          </a:prstGeom>
        </p:spPr>
        <p:txBody>
          <a:bodyPr/>
          <a:lstStyle>
            <a:lvl1pPr marL="0" indent="0">
              <a:buNone/>
              <a:defRPr sz="1800">
                <a:solidFill>
                  <a:schemeClr val="tx1">
                    <a:lumMod val="75000"/>
                    <a:lumOff val="25000"/>
                  </a:schemeClr>
                </a:solidFill>
              </a:defRPr>
            </a:lvl1pPr>
          </a:lstStyle>
          <a:p>
            <a:pPr lvl="0"/>
            <a:r>
              <a:rPr lang="en-US" dirty="0" smtClean="0"/>
              <a:t>Click to edit page content</a:t>
            </a:r>
          </a:p>
        </p:txBody>
      </p:sp>
    </p:spTree>
    <p:extLst>
      <p:ext uri="{BB962C8B-B14F-4D97-AF65-F5344CB8AC3E}">
        <p14:creationId xmlns:p14="http://schemas.microsoft.com/office/powerpoint/2010/main" val="45782061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7. PRESENTATION OBJECTIVES">
    <p:spTree>
      <p:nvGrpSpPr>
        <p:cNvPr id="1" name=""/>
        <p:cNvGrpSpPr/>
        <p:nvPr/>
      </p:nvGrpSpPr>
      <p:grpSpPr>
        <a:xfrm>
          <a:off x="0" y="0"/>
          <a:ext cx="0" cy="0"/>
          <a:chOff x="0" y="0"/>
          <a:chExt cx="0" cy="0"/>
        </a:xfrm>
      </p:grpSpPr>
      <p:sp>
        <p:nvSpPr>
          <p:cNvPr id="25" name="Rectangle 24"/>
          <p:cNvSpPr/>
          <p:nvPr userDrawn="1"/>
        </p:nvSpPr>
        <p:spPr>
          <a:xfrm>
            <a:off x="122064" y="17"/>
            <a:ext cx="3078128" cy="67428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487" tIns="495523" anchor="t"/>
          <a:lstStyle>
            <a:lvl1pPr>
              <a:defRPr>
                <a:solidFill>
                  <a:schemeClr val="bg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8" y="16580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8" y="2610398"/>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8" y="35627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8" y="45150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8" y="5467448"/>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4" name="Text Placeholder 13"/>
          <p:cNvSpPr>
            <a:spLocks noGrp="1"/>
          </p:cNvSpPr>
          <p:nvPr>
            <p:ph type="body" sz="quarter" idx="30"/>
          </p:nvPr>
        </p:nvSpPr>
        <p:spPr>
          <a:xfrm>
            <a:off x="1033722"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22" y="2610398"/>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22"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22"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22" y="5467448"/>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cxnSp>
        <p:nvCxnSpPr>
          <p:cNvPr id="21" name="Straight Connector 20"/>
          <p:cNvCxnSpPr/>
          <p:nvPr userDrawn="1"/>
        </p:nvCxnSpPr>
        <p:spPr>
          <a:xfrm flipV="1">
            <a:off x="630906"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906"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906"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906"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361282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1" y="1600207"/>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35550" y="1600207"/>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6" name="Footer Placeholder 5"/>
          <p:cNvSpPr>
            <a:spLocks noGrp="1"/>
          </p:cNvSpPr>
          <p:nvPr>
            <p:ph type="ftr" sz="quarter" idx="11"/>
          </p:nvPr>
        </p:nvSpPr>
        <p:spPr/>
        <p:txBody>
          <a:bodyPr/>
          <a:lstStyle/>
          <a:p>
            <a:endParaRPr lang="en-GB">
              <a:solidFill>
                <a:srgbClr val="002244"/>
              </a:solidFill>
            </a:endParaRPr>
          </a:p>
        </p:txBody>
      </p:sp>
      <p:sp>
        <p:nvSpPr>
          <p:cNvPr id="7" name="Slide Number Placeholder 6"/>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9" name="Straight Connector 8"/>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651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9726" y="2389660"/>
            <a:ext cx="8420100" cy="1785071"/>
          </a:xfrm>
        </p:spPr>
        <p:txBody>
          <a:bodyPr anchor="b">
            <a:normAutofit/>
          </a:bodyPr>
          <a:lstStyle>
            <a:lvl1pPr algn="l">
              <a:defRPr sz="2900" b="1" cap="none"/>
            </a:lvl1pPr>
          </a:lstStyle>
          <a:p>
            <a:r>
              <a:rPr lang="en-US" dirty="0" smtClean="0"/>
              <a:t>Click to edit master title style</a:t>
            </a:r>
            <a:endParaRPr lang="en-GB" dirty="0"/>
          </a:p>
        </p:txBody>
      </p:sp>
      <p:sp>
        <p:nvSpPr>
          <p:cNvPr id="3" name="Text Placeholder 2"/>
          <p:cNvSpPr>
            <a:spLocks noGrp="1"/>
          </p:cNvSpPr>
          <p:nvPr>
            <p:ph type="body" idx="1"/>
          </p:nvPr>
        </p:nvSpPr>
        <p:spPr>
          <a:xfrm>
            <a:off x="509726" y="4199932"/>
            <a:ext cx="8420100" cy="1500187"/>
          </a:xfrm>
        </p:spPr>
        <p:txBody>
          <a:bodyPr anchor="t"/>
          <a:lstStyle>
            <a:lvl1pPr marL="0" indent="0">
              <a:buNone/>
              <a:defRPr sz="2100">
                <a:solidFill>
                  <a:schemeClr val="tx1">
                    <a:tint val="75000"/>
                  </a:schemeClr>
                </a:solidFill>
              </a:defRPr>
            </a:lvl1pPr>
            <a:lvl2pPr marL="478574" indent="0">
              <a:buNone/>
              <a:defRPr sz="1900">
                <a:solidFill>
                  <a:schemeClr val="tx1">
                    <a:tint val="75000"/>
                  </a:schemeClr>
                </a:solidFill>
              </a:defRPr>
            </a:lvl2pPr>
            <a:lvl3pPr marL="957146" indent="0">
              <a:buNone/>
              <a:defRPr sz="1700">
                <a:solidFill>
                  <a:schemeClr val="tx1">
                    <a:tint val="75000"/>
                  </a:schemeClr>
                </a:solidFill>
              </a:defRPr>
            </a:lvl3pPr>
            <a:lvl4pPr marL="1435723" indent="0">
              <a:buNone/>
              <a:defRPr sz="1500">
                <a:solidFill>
                  <a:schemeClr val="tx1">
                    <a:tint val="75000"/>
                  </a:schemeClr>
                </a:solidFill>
              </a:defRPr>
            </a:lvl4pPr>
            <a:lvl5pPr marL="1914290" indent="0">
              <a:buNone/>
              <a:defRPr sz="1500">
                <a:solidFill>
                  <a:schemeClr val="tx1">
                    <a:tint val="75000"/>
                  </a:schemeClr>
                </a:solidFill>
              </a:defRPr>
            </a:lvl5pPr>
            <a:lvl6pPr marL="2392865" indent="0">
              <a:buNone/>
              <a:defRPr sz="1500">
                <a:solidFill>
                  <a:schemeClr val="tx1">
                    <a:tint val="75000"/>
                  </a:schemeClr>
                </a:solidFill>
              </a:defRPr>
            </a:lvl6pPr>
            <a:lvl7pPr marL="2871436" indent="0">
              <a:buNone/>
              <a:defRPr sz="1500">
                <a:solidFill>
                  <a:schemeClr val="tx1">
                    <a:tint val="75000"/>
                  </a:schemeClr>
                </a:solidFill>
              </a:defRPr>
            </a:lvl7pPr>
            <a:lvl8pPr marL="3350007" indent="0">
              <a:buNone/>
              <a:defRPr sz="1500">
                <a:solidFill>
                  <a:schemeClr val="tx1">
                    <a:tint val="75000"/>
                  </a:schemeClr>
                </a:solidFill>
              </a:defRPr>
            </a:lvl8pPr>
            <a:lvl9pPr marL="3828580"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Tree>
    <p:extLst>
      <p:ext uri="{BB962C8B-B14F-4D97-AF65-F5344CB8AC3E}">
        <p14:creationId xmlns:p14="http://schemas.microsoft.com/office/powerpoint/2010/main" val="131576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 TEAM SLIDE 1- 9 PEOPLE">
    <p:spTree>
      <p:nvGrpSpPr>
        <p:cNvPr id="1" name=""/>
        <p:cNvGrpSpPr/>
        <p:nvPr/>
      </p:nvGrpSpPr>
      <p:grpSpPr>
        <a:xfrm>
          <a:off x="0" y="0"/>
          <a:ext cx="0" cy="0"/>
          <a:chOff x="0" y="0"/>
          <a:chExt cx="0" cy="0"/>
        </a:xfrm>
      </p:grpSpPr>
      <p:sp>
        <p:nvSpPr>
          <p:cNvPr id="38" name="Text Placeholder 21"/>
          <p:cNvSpPr>
            <a:spLocks noGrp="1"/>
          </p:cNvSpPr>
          <p:nvPr>
            <p:ph type="body" sz="quarter" idx="31" hasCustomPrompt="1"/>
          </p:nvPr>
        </p:nvSpPr>
        <p:spPr>
          <a:xfrm>
            <a:off x="3592691" y="3193518"/>
            <a:ext cx="2788268" cy="1474405"/>
          </a:xfrm>
          <a:solidFill>
            <a:srgbClr val="A1A7C0"/>
          </a:solidFill>
        </p:spPr>
        <p:txBody>
          <a:bodyPr lIns="1486569" tIns="0" rIns="16518" bIns="6607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41" name="Text Placeholder 21"/>
          <p:cNvSpPr>
            <a:spLocks noGrp="1"/>
          </p:cNvSpPr>
          <p:nvPr>
            <p:ph type="body" sz="quarter" idx="32" hasCustomPrompt="1"/>
          </p:nvPr>
        </p:nvSpPr>
        <p:spPr>
          <a:xfrm>
            <a:off x="3592691" y="4765305"/>
            <a:ext cx="2788268" cy="1474405"/>
          </a:xfrm>
          <a:solidFill>
            <a:srgbClr val="A1A7C0"/>
          </a:solidFill>
        </p:spPr>
        <p:txBody>
          <a:bodyPr lIns="1486569" tIns="0" rIns="16518" bIns="6607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44" name="Text Placeholder 21"/>
          <p:cNvSpPr>
            <a:spLocks noGrp="1"/>
          </p:cNvSpPr>
          <p:nvPr>
            <p:ph type="body" sz="quarter" idx="33" hasCustomPrompt="1"/>
          </p:nvPr>
        </p:nvSpPr>
        <p:spPr>
          <a:xfrm>
            <a:off x="3592691" y="1614086"/>
            <a:ext cx="2788268" cy="1474405"/>
          </a:xfrm>
          <a:solidFill>
            <a:srgbClr val="A1A7C0"/>
          </a:solidFill>
        </p:spPr>
        <p:txBody>
          <a:bodyPr lIns="1486569" tIns="0" rIns="16518" bIns="6607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7" name="Text Placeholder 21"/>
          <p:cNvSpPr>
            <a:spLocks noGrp="1"/>
          </p:cNvSpPr>
          <p:nvPr>
            <p:ph type="body" sz="quarter" idx="34" hasCustomPrompt="1"/>
          </p:nvPr>
        </p:nvSpPr>
        <p:spPr>
          <a:xfrm>
            <a:off x="6595667" y="3193518"/>
            <a:ext cx="2788268" cy="1474405"/>
          </a:xfrm>
          <a:solidFill>
            <a:srgbClr val="A1A7C0"/>
          </a:solidFill>
        </p:spPr>
        <p:txBody>
          <a:bodyPr lIns="1486569" tIns="0" rIns="16518" bIns="6607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8" name="Text Placeholder 21"/>
          <p:cNvSpPr>
            <a:spLocks noGrp="1"/>
          </p:cNvSpPr>
          <p:nvPr>
            <p:ph type="body" sz="quarter" idx="35" hasCustomPrompt="1"/>
          </p:nvPr>
        </p:nvSpPr>
        <p:spPr>
          <a:xfrm>
            <a:off x="6595667" y="4765305"/>
            <a:ext cx="2788268" cy="1474405"/>
          </a:xfrm>
          <a:solidFill>
            <a:srgbClr val="A1A7C0"/>
          </a:solidFill>
        </p:spPr>
        <p:txBody>
          <a:bodyPr lIns="1486569" tIns="0" rIns="16518" bIns="6607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9" name="Text Placeholder 21"/>
          <p:cNvSpPr>
            <a:spLocks noGrp="1"/>
          </p:cNvSpPr>
          <p:nvPr>
            <p:ph type="body" sz="quarter" idx="36" hasCustomPrompt="1"/>
          </p:nvPr>
        </p:nvSpPr>
        <p:spPr>
          <a:xfrm>
            <a:off x="6595667" y="1614086"/>
            <a:ext cx="2788268" cy="1474405"/>
          </a:xfrm>
          <a:solidFill>
            <a:srgbClr val="A1A7C0"/>
          </a:solidFill>
        </p:spPr>
        <p:txBody>
          <a:bodyPr lIns="1486569" tIns="0" rIns="16518" bIns="6607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32" name="Text Placeholder 21"/>
          <p:cNvSpPr>
            <a:spLocks noGrp="1"/>
          </p:cNvSpPr>
          <p:nvPr>
            <p:ph type="body" sz="quarter" idx="29" hasCustomPrompt="1"/>
          </p:nvPr>
        </p:nvSpPr>
        <p:spPr>
          <a:xfrm>
            <a:off x="600009" y="3193518"/>
            <a:ext cx="2788268" cy="1474405"/>
          </a:xfrm>
          <a:solidFill>
            <a:srgbClr val="A1A7C0"/>
          </a:solidFill>
        </p:spPr>
        <p:txBody>
          <a:bodyPr lIns="1486569" tIns="0" rIns="16518" bIns="6607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35" name="Text Placeholder 21"/>
          <p:cNvSpPr>
            <a:spLocks noGrp="1"/>
          </p:cNvSpPr>
          <p:nvPr>
            <p:ph type="body" sz="quarter" idx="30" hasCustomPrompt="1"/>
          </p:nvPr>
        </p:nvSpPr>
        <p:spPr>
          <a:xfrm>
            <a:off x="600009" y="4765305"/>
            <a:ext cx="2788268" cy="1474405"/>
          </a:xfrm>
          <a:solidFill>
            <a:srgbClr val="A1A7C0"/>
          </a:solidFill>
        </p:spPr>
        <p:txBody>
          <a:bodyPr lIns="1486569" tIns="0" rIns="16518" bIns="6607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22" name="Text Placeholder 21"/>
          <p:cNvSpPr>
            <a:spLocks noGrp="1"/>
          </p:cNvSpPr>
          <p:nvPr>
            <p:ph type="body" sz="quarter" idx="12" hasCustomPrompt="1"/>
          </p:nvPr>
        </p:nvSpPr>
        <p:spPr>
          <a:xfrm>
            <a:off x="600009" y="1614086"/>
            <a:ext cx="2788268" cy="1474405"/>
          </a:xfrm>
          <a:solidFill>
            <a:srgbClr val="A1A7C0"/>
          </a:solidFill>
        </p:spPr>
        <p:txBody>
          <a:bodyPr lIns="1486569" tIns="0" rIns="16518" bIns="66072"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20" name="Picture Placeholder 19"/>
          <p:cNvSpPr>
            <a:spLocks noGrp="1"/>
          </p:cNvSpPr>
          <p:nvPr>
            <p:ph type="pic" sz="quarter" idx="11"/>
          </p:nvPr>
        </p:nvSpPr>
        <p:spPr>
          <a:xfrm>
            <a:off x="665900" y="1681929"/>
            <a:ext cx="1367316" cy="1338719"/>
          </a:xfrm>
        </p:spPr>
        <p:txBody>
          <a:bodyPr/>
          <a:lstStyle>
            <a:lvl1pPr>
              <a:defRPr>
                <a:solidFill>
                  <a:schemeClr val="tx1"/>
                </a:solidFill>
              </a:defRPr>
            </a:lvl1pPr>
          </a:lstStyle>
          <a:p>
            <a:r>
              <a:rPr lang="en-US" smtClean="0"/>
              <a:t>Click icon to add picture</a:t>
            </a:r>
            <a:endParaRPr lang="en-GB"/>
          </a:p>
        </p:txBody>
      </p:sp>
      <p:sp>
        <p:nvSpPr>
          <p:cNvPr id="24" name="Picture Placeholder 19"/>
          <p:cNvSpPr>
            <a:spLocks noGrp="1"/>
          </p:cNvSpPr>
          <p:nvPr>
            <p:ph type="pic" sz="quarter" idx="13"/>
          </p:nvPr>
        </p:nvSpPr>
        <p:spPr>
          <a:xfrm>
            <a:off x="3663044" y="1681929"/>
            <a:ext cx="1367316" cy="1338719"/>
          </a:xfrm>
        </p:spPr>
        <p:txBody>
          <a:bodyPr/>
          <a:lstStyle>
            <a:lvl1pPr>
              <a:defRPr>
                <a:solidFill>
                  <a:schemeClr val="tx1"/>
                </a:solidFill>
              </a:defRPr>
            </a:lvl1pPr>
          </a:lstStyle>
          <a:p>
            <a:r>
              <a:rPr lang="en-US" smtClean="0"/>
              <a:t>Click icon to add picture</a:t>
            </a:r>
            <a:endParaRPr lang="en-GB" dirty="0"/>
          </a:p>
        </p:txBody>
      </p:sp>
      <p:sp>
        <p:nvSpPr>
          <p:cNvPr id="27" name="Picture Placeholder 19"/>
          <p:cNvSpPr>
            <a:spLocks noGrp="1"/>
          </p:cNvSpPr>
          <p:nvPr>
            <p:ph type="pic" sz="quarter" idx="15"/>
          </p:nvPr>
        </p:nvSpPr>
        <p:spPr>
          <a:xfrm>
            <a:off x="6675962" y="1681929"/>
            <a:ext cx="1367316" cy="1338719"/>
          </a:xfrm>
        </p:spPr>
        <p:txBody>
          <a:bodyPr/>
          <a:lstStyle>
            <a:lvl1pPr>
              <a:defRPr>
                <a:solidFill>
                  <a:schemeClr val="tx1"/>
                </a:solidFill>
              </a:defRPr>
            </a:lvl1pPr>
          </a:lstStyle>
          <a:p>
            <a:r>
              <a:rPr lang="en-US" smtClean="0"/>
              <a:t>Click icon to add picture</a:t>
            </a:r>
            <a:endParaRPr lang="en-GB"/>
          </a:p>
        </p:txBody>
      </p:sp>
      <p:sp>
        <p:nvSpPr>
          <p:cNvPr id="30" name="Picture Placeholder 19"/>
          <p:cNvSpPr>
            <a:spLocks noGrp="1"/>
          </p:cNvSpPr>
          <p:nvPr>
            <p:ph type="pic" sz="quarter" idx="17"/>
          </p:nvPr>
        </p:nvSpPr>
        <p:spPr>
          <a:xfrm>
            <a:off x="665900" y="3261361"/>
            <a:ext cx="1367316" cy="1338719"/>
          </a:xfrm>
        </p:spPr>
        <p:txBody>
          <a:bodyPr/>
          <a:lstStyle>
            <a:lvl1pPr>
              <a:defRPr>
                <a:solidFill>
                  <a:schemeClr val="tx1"/>
                </a:solidFill>
              </a:defRPr>
            </a:lvl1pPr>
          </a:lstStyle>
          <a:p>
            <a:r>
              <a:rPr lang="en-US" smtClean="0"/>
              <a:t>Click icon to add picture</a:t>
            </a:r>
            <a:endParaRPr lang="en-GB"/>
          </a:p>
        </p:txBody>
      </p:sp>
      <p:sp>
        <p:nvSpPr>
          <p:cNvPr id="33" name="Picture Placeholder 19"/>
          <p:cNvSpPr>
            <a:spLocks noGrp="1"/>
          </p:cNvSpPr>
          <p:nvPr>
            <p:ph type="pic" sz="quarter" idx="19"/>
          </p:nvPr>
        </p:nvSpPr>
        <p:spPr>
          <a:xfrm>
            <a:off x="3663044" y="3261361"/>
            <a:ext cx="1367316" cy="1338719"/>
          </a:xfrm>
        </p:spPr>
        <p:txBody>
          <a:bodyPr/>
          <a:lstStyle>
            <a:lvl1pPr>
              <a:defRPr>
                <a:solidFill>
                  <a:schemeClr val="tx1"/>
                </a:solidFill>
              </a:defRPr>
            </a:lvl1pPr>
          </a:lstStyle>
          <a:p>
            <a:r>
              <a:rPr lang="en-US" smtClean="0"/>
              <a:t>Click icon to add picture</a:t>
            </a:r>
            <a:endParaRPr lang="en-GB"/>
          </a:p>
        </p:txBody>
      </p:sp>
      <p:sp>
        <p:nvSpPr>
          <p:cNvPr id="36" name="Picture Placeholder 19"/>
          <p:cNvSpPr>
            <a:spLocks noGrp="1"/>
          </p:cNvSpPr>
          <p:nvPr>
            <p:ph type="pic" sz="quarter" idx="21"/>
          </p:nvPr>
        </p:nvSpPr>
        <p:spPr>
          <a:xfrm>
            <a:off x="6675962" y="3261361"/>
            <a:ext cx="1367316" cy="1338719"/>
          </a:xfrm>
        </p:spPr>
        <p:txBody>
          <a:bodyPr/>
          <a:lstStyle>
            <a:lvl1pPr>
              <a:defRPr>
                <a:solidFill>
                  <a:schemeClr val="tx1"/>
                </a:solidFill>
              </a:defRPr>
            </a:lvl1pPr>
          </a:lstStyle>
          <a:p>
            <a:r>
              <a:rPr lang="en-US" smtClean="0"/>
              <a:t>Click icon to add picture</a:t>
            </a:r>
            <a:endParaRPr lang="en-GB"/>
          </a:p>
        </p:txBody>
      </p:sp>
      <p:sp>
        <p:nvSpPr>
          <p:cNvPr id="39" name="Picture Placeholder 19"/>
          <p:cNvSpPr>
            <a:spLocks noGrp="1"/>
          </p:cNvSpPr>
          <p:nvPr>
            <p:ph type="pic" sz="quarter" idx="23"/>
          </p:nvPr>
        </p:nvSpPr>
        <p:spPr>
          <a:xfrm>
            <a:off x="665900" y="4833148"/>
            <a:ext cx="1367316" cy="1338719"/>
          </a:xfrm>
        </p:spPr>
        <p:txBody>
          <a:bodyPr/>
          <a:lstStyle>
            <a:lvl1pPr>
              <a:defRPr>
                <a:solidFill>
                  <a:schemeClr val="tx1"/>
                </a:solidFill>
              </a:defRPr>
            </a:lvl1pPr>
          </a:lstStyle>
          <a:p>
            <a:r>
              <a:rPr lang="en-US" smtClean="0"/>
              <a:t>Click icon to add picture</a:t>
            </a:r>
            <a:endParaRPr lang="en-GB"/>
          </a:p>
        </p:txBody>
      </p:sp>
      <p:sp>
        <p:nvSpPr>
          <p:cNvPr id="42" name="Picture Placeholder 19"/>
          <p:cNvSpPr>
            <a:spLocks noGrp="1"/>
          </p:cNvSpPr>
          <p:nvPr>
            <p:ph type="pic" sz="quarter" idx="25"/>
          </p:nvPr>
        </p:nvSpPr>
        <p:spPr>
          <a:xfrm>
            <a:off x="3663044" y="4833148"/>
            <a:ext cx="1367316" cy="1338719"/>
          </a:xfrm>
        </p:spPr>
        <p:txBody>
          <a:bodyPr/>
          <a:lstStyle>
            <a:lvl1pPr>
              <a:defRPr>
                <a:solidFill>
                  <a:schemeClr val="tx1"/>
                </a:solidFill>
              </a:defRPr>
            </a:lvl1pPr>
          </a:lstStyle>
          <a:p>
            <a:r>
              <a:rPr lang="en-US" smtClean="0"/>
              <a:t>Click icon to add picture</a:t>
            </a:r>
            <a:endParaRPr lang="en-GB"/>
          </a:p>
        </p:txBody>
      </p:sp>
      <p:sp>
        <p:nvSpPr>
          <p:cNvPr id="45" name="Picture Placeholder 19"/>
          <p:cNvSpPr>
            <a:spLocks noGrp="1"/>
          </p:cNvSpPr>
          <p:nvPr>
            <p:ph type="pic" sz="quarter" idx="27"/>
          </p:nvPr>
        </p:nvSpPr>
        <p:spPr>
          <a:xfrm>
            <a:off x="6675962" y="4833148"/>
            <a:ext cx="1367316" cy="1338719"/>
          </a:xfrm>
        </p:spPr>
        <p:txBody>
          <a:bodyPr/>
          <a:lstStyle>
            <a:lvl1pPr>
              <a:defRPr>
                <a:solidFill>
                  <a:schemeClr val="tx1"/>
                </a:solidFill>
              </a:defRPr>
            </a:lvl1pPr>
          </a:lstStyle>
          <a:p>
            <a:r>
              <a:rPr lang="en-US" smtClean="0"/>
              <a:t>Click icon to add picture</a:t>
            </a:r>
            <a:endParaRPr lang="en-GB"/>
          </a:p>
        </p:txBody>
      </p:sp>
      <p:cxnSp>
        <p:nvCxnSpPr>
          <p:cNvPr id="23" name="Straight Connector 22"/>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5" name="Text Placeholder 8"/>
          <p:cNvSpPr>
            <a:spLocks noGrp="1"/>
          </p:cNvSpPr>
          <p:nvPr>
            <p:ph type="body" sz="quarter" idx="37" hasCustomPrompt="1"/>
          </p:nvPr>
        </p:nvSpPr>
        <p:spPr>
          <a:xfrm>
            <a:off x="498549" y="6254723"/>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4003975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 TEAM 3 PEOPLE AND BIOG">
    <p:spTree>
      <p:nvGrpSpPr>
        <p:cNvPr id="1" name=""/>
        <p:cNvGrpSpPr/>
        <p:nvPr/>
      </p:nvGrpSpPr>
      <p:grpSpPr>
        <a:xfrm>
          <a:off x="0" y="0"/>
          <a:ext cx="0" cy="0"/>
          <a:chOff x="0" y="0"/>
          <a:chExt cx="0" cy="0"/>
        </a:xfrm>
      </p:grpSpPr>
      <p:sp>
        <p:nvSpPr>
          <p:cNvPr id="21" name="Rectangle 20"/>
          <p:cNvSpPr/>
          <p:nvPr userDrawn="1"/>
        </p:nvSpPr>
        <p:spPr>
          <a:xfrm>
            <a:off x="585495" y="1614075"/>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sp>
        <p:nvSpPr>
          <p:cNvPr id="22" name="Rectangle 21"/>
          <p:cNvSpPr/>
          <p:nvPr userDrawn="1"/>
        </p:nvSpPr>
        <p:spPr>
          <a:xfrm>
            <a:off x="3582643" y="1614075"/>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sp>
        <p:nvSpPr>
          <p:cNvPr id="23" name="Rectangle 22"/>
          <p:cNvSpPr/>
          <p:nvPr userDrawn="1"/>
        </p:nvSpPr>
        <p:spPr>
          <a:xfrm>
            <a:off x="6595556" y="1614075"/>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cxnSp>
        <p:nvCxnSpPr>
          <p:cNvPr id="24" name="Straight Connector 23"/>
          <p:cNvCxnSpPr/>
          <p:nvPr userDrawn="1"/>
        </p:nvCxnSpPr>
        <p:spPr>
          <a:xfrm>
            <a:off x="652186"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643406"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6665498"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7" name="Picture Placeholder 19"/>
          <p:cNvSpPr>
            <a:spLocks noGrp="1"/>
          </p:cNvSpPr>
          <p:nvPr>
            <p:ph type="pic" sz="quarter" idx="11"/>
          </p:nvPr>
        </p:nvSpPr>
        <p:spPr>
          <a:xfrm>
            <a:off x="665900" y="1687156"/>
            <a:ext cx="1367316" cy="1338719"/>
          </a:xfrm>
        </p:spPr>
        <p:txBody>
          <a:bodyPr/>
          <a:lstStyle>
            <a:lvl1pPr>
              <a:defRPr>
                <a:solidFill>
                  <a:schemeClr val="tx1"/>
                </a:solidFill>
              </a:defRPr>
            </a:lvl1pPr>
          </a:lstStyle>
          <a:p>
            <a:r>
              <a:rPr lang="en-US" smtClean="0"/>
              <a:t>Click icon to add picture</a:t>
            </a:r>
            <a:endParaRPr lang="en-GB"/>
          </a:p>
        </p:txBody>
      </p:sp>
      <p:sp>
        <p:nvSpPr>
          <p:cNvPr id="8" name="Text Placeholder 21"/>
          <p:cNvSpPr>
            <a:spLocks noGrp="1"/>
          </p:cNvSpPr>
          <p:nvPr>
            <p:ph type="body" sz="quarter" idx="12" hasCustomPrompt="1"/>
          </p:nvPr>
        </p:nvSpPr>
        <p:spPr>
          <a:xfrm>
            <a:off x="2086210" y="1688963"/>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9" name="Picture Placeholder 19"/>
          <p:cNvSpPr>
            <a:spLocks noGrp="1"/>
          </p:cNvSpPr>
          <p:nvPr>
            <p:ph type="pic" sz="quarter" idx="13"/>
          </p:nvPr>
        </p:nvSpPr>
        <p:spPr>
          <a:xfrm>
            <a:off x="3663044" y="1687156"/>
            <a:ext cx="1367316" cy="1338719"/>
          </a:xfrm>
        </p:spPr>
        <p:txBody>
          <a:bodyPr/>
          <a:lstStyle>
            <a:lvl1pPr>
              <a:defRPr>
                <a:solidFill>
                  <a:schemeClr val="tx1"/>
                </a:solidFill>
              </a:defRPr>
            </a:lvl1pPr>
          </a:lstStyle>
          <a:p>
            <a:r>
              <a:rPr lang="en-US" smtClean="0"/>
              <a:t>Click icon to add picture</a:t>
            </a:r>
            <a:endParaRPr lang="en-GB"/>
          </a:p>
        </p:txBody>
      </p:sp>
      <p:sp>
        <p:nvSpPr>
          <p:cNvPr id="10" name="Text Placeholder 21"/>
          <p:cNvSpPr>
            <a:spLocks noGrp="1"/>
          </p:cNvSpPr>
          <p:nvPr>
            <p:ph type="body" sz="quarter" idx="14" hasCustomPrompt="1"/>
          </p:nvPr>
        </p:nvSpPr>
        <p:spPr>
          <a:xfrm>
            <a:off x="5083352" y="1688963"/>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11" name="Picture Placeholder 19"/>
          <p:cNvSpPr>
            <a:spLocks noGrp="1"/>
          </p:cNvSpPr>
          <p:nvPr>
            <p:ph type="pic" sz="quarter" idx="15"/>
          </p:nvPr>
        </p:nvSpPr>
        <p:spPr>
          <a:xfrm>
            <a:off x="6675962" y="1687156"/>
            <a:ext cx="1367316" cy="1338719"/>
          </a:xfrm>
        </p:spPr>
        <p:txBody>
          <a:bodyPr/>
          <a:lstStyle>
            <a:lvl1pPr>
              <a:defRPr>
                <a:solidFill>
                  <a:schemeClr val="tx1"/>
                </a:solidFill>
              </a:defRPr>
            </a:lvl1pPr>
          </a:lstStyle>
          <a:p>
            <a:r>
              <a:rPr lang="en-US" smtClean="0"/>
              <a:t>Click icon to add picture</a:t>
            </a:r>
            <a:endParaRPr lang="en-GB"/>
          </a:p>
        </p:txBody>
      </p:sp>
      <p:sp>
        <p:nvSpPr>
          <p:cNvPr id="12" name="Text Placeholder 21"/>
          <p:cNvSpPr>
            <a:spLocks noGrp="1"/>
          </p:cNvSpPr>
          <p:nvPr>
            <p:ph type="body" sz="quarter" idx="16" hasCustomPrompt="1"/>
          </p:nvPr>
        </p:nvSpPr>
        <p:spPr>
          <a:xfrm>
            <a:off x="8096274" y="1688963"/>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14" name="Text Placeholder 13"/>
          <p:cNvSpPr>
            <a:spLocks noGrp="1"/>
          </p:cNvSpPr>
          <p:nvPr>
            <p:ph type="body" sz="quarter" idx="17" hasCustomPrompt="1"/>
          </p:nvPr>
        </p:nvSpPr>
        <p:spPr>
          <a:xfrm>
            <a:off x="568356" y="3171705"/>
            <a:ext cx="2851233" cy="3087581"/>
          </a:xfrm>
        </p:spPr>
        <p:txBody>
          <a:bodyPr/>
          <a:lstStyle>
            <a:lvl1pPr marL="0" indent="0">
              <a:buFontTx/>
              <a:buNone/>
              <a:defRPr sz="1700">
                <a:solidFill>
                  <a:schemeClr val="tx1"/>
                </a:solidFill>
              </a:defRPr>
            </a:lvl1pPr>
            <a:lvl2pPr marL="386509" indent="-198213">
              <a:buClr>
                <a:schemeClr val="tx1"/>
              </a:buClr>
              <a:buFont typeface="Wingdings" pitchFamily="2" charset="2"/>
              <a:buChar char="§"/>
              <a:defRPr sz="1700">
                <a:solidFill>
                  <a:schemeClr val="tx1"/>
                </a:solidFill>
              </a:defRPr>
            </a:lvl2pPr>
            <a:lvl3pPr marL="617661" indent="-221425">
              <a:buClr>
                <a:srgbClr val="606B8D"/>
              </a:buClr>
              <a:buFont typeface="Wingdings" pitchFamily="2" charset="2"/>
              <a:buChar char="§"/>
              <a:defRPr sz="1700">
                <a:solidFill>
                  <a:schemeClr val="tx1"/>
                </a:solidFill>
              </a:defRPr>
            </a:lvl3pPr>
            <a:lvl4pPr marL="888640" indent="-224638">
              <a:buClr>
                <a:srgbClr val="606B8D"/>
              </a:buClr>
              <a:buFont typeface="Wingdings" pitchFamily="2" charset="2"/>
              <a:buChar char="§"/>
              <a:defRPr sz="1700">
                <a:solidFill>
                  <a:schemeClr val="tx1"/>
                </a:solidFill>
              </a:defRPr>
            </a:lvl4pPr>
            <a:lvl5pPr marL="1123185" indent="-224638">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13"/>
          <p:cNvSpPr>
            <a:spLocks noGrp="1"/>
          </p:cNvSpPr>
          <p:nvPr>
            <p:ph type="body" sz="quarter" idx="18" hasCustomPrompt="1"/>
          </p:nvPr>
        </p:nvSpPr>
        <p:spPr>
          <a:xfrm>
            <a:off x="3549518" y="3171705"/>
            <a:ext cx="2851233" cy="3087581"/>
          </a:xfrm>
        </p:spPr>
        <p:txBody>
          <a:bodyPr/>
          <a:lstStyle>
            <a:lvl1pPr marL="0" indent="0">
              <a:buFontTx/>
              <a:buNone/>
              <a:defRPr sz="1700">
                <a:solidFill>
                  <a:schemeClr val="tx1"/>
                </a:solidFill>
              </a:defRPr>
            </a:lvl1pPr>
            <a:lvl2pPr marL="386509" indent="-198213">
              <a:buClr>
                <a:schemeClr val="tx1"/>
              </a:buClr>
              <a:buFont typeface="Wingdings" pitchFamily="2" charset="2"/>
              <a:buChar char="§"/>
              <a:defRPr sz="1700">
                <a:solidFill>
                  <a:schemeClr val="tx1"/>
                </a:solidFill>
              </a:defRPr>
            </a:lvl2pPr>
            <a:lvl3pPr marL="617661" indent="-221425">
              <a:buClr>
                <a:srgbClr val="606B8D"/>
              </a:buClr>
              <a:buFont typeface="Wingdings" pitchFamily="2" charset="2"/>
              <a:buChar char="§"/>
              <a:defRPr sz="1700">
                <a:solidFill>
                  <a:schemeClr val="tx1"/>
                </a:solidFill>
              </a:defRPr>
            </a:lvl3pPr>
            <a:lvl4pPr marL="888640" indent="-224638">
              <a:buClr>
                <a:srgbClr val="606B8D"/>
              </a:buClr>
              <a:buFont typeface="Wingdings" pitchFamily="2" charset="2"/>
              <a:buChar char="§"/>
              <a:defRPr sz="1700">
                <a:solidFill>
                  <a:schemeClr val="tx1"/>
                </a:solidFill>
              </a:defRPr>
            </a:lvl4pPr>
            <a:lvl5pPr marL="1123185" indent="-224638">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13"/>
          <p:cNvSpPr>
            <a:spLocks noGrp="1"/>
          </p:cNvSpPr>
          <p:nvPr>
            <p:ph type="body" sz="quarter" idx="19" hasCustomPrompt="1"/>
          </p:nvPr>
        </p:nvSpPr>
        <p:spPr>
          <a:xfrm>
            <a:off x="6578418" y="3171705"/>
            <a:ext cx="2851233" cy="3087581"/>
          </a:xfrm>
        </p:spPr>
        <p:txBody>
          <a:bodyPr/>
          <a:lstStyle>
            <a:lvl1pPr marL="0" indent="0">
              <a:buFontTx/>
              <a:buNone/>
              <a:defRPr sz="1700">
                <a:solidFill>
                  <a:schemeClr val="tx1"/>
                </a:solidFill>
              </a:defRPr>
            </a:lvl1pPr>
            <a:lvl2pPr marL="386509" indent="-198213">
              <a:buClr>
                <a:schemeClr val="tx1"/>
              </a:buClr>
              <a:buFont typeface="Wingdings" pitchFamily="2" charset="2"/>
              <a:buChar char="§"/>
              <a:defRPr sz="1700">
                <a:solidFill>
                  <a:schemeClr val="tx1"/>
                </a:solidFill>
              </a:defRPr>
            </a:lvl2pPr>
            <a:lvl3pPr marL="617661" indent="-221425">
              <a:buClr>
                <a:srgbClr val="606B8D"/>
              </a:buClr>
              <a:buFont typeface="Wingdings" pitchFamily="2" charset="2"/>
              <a:buChar char="§"/>
              <a:defRPr sz="1700">
                <a:solidFill>
                  <a:schemeClr val="tx1"/>
                </a:solidFill>
              </a:defRPr>
            </a:lvl3pPr>
            <a:lvl4pPr marL="888640" indent="-224638">
              <a:buClr>
                <a:srgbClr val="606B8D"/>
              </a:buClr>
              <a:buFont typeface="Wingdings" pitchFamily="2" charset="2"/>
              <a:buChar char="§"/>
              <a:defRPr sz="1700">
                <a:solidFill>
                  <a:schemeClr val="tx1"/>
                </a:solidFill>
              </a:defRPr>
            </a:lvl4pPr>
            <a:lvl5pPr marL="1123185" indent="-224638">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0" hasCustomPrompt="1"/>
          </p:nvPr>
        </p:nvSpPr>
        <p:spPr>
          <a:xfrm>
            <a:off x="498536" y="6254723"/>
            <a:ext cx="395216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450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 TEAM 2 PEOPLE AND BIOG">
    <p:spTree>
      <p:nvGrpSpPr>
        <p:cNvPr id="1" name=""/>
        <p:cNvGrpSpPr/>
        <p:nvPr/>
      </p:nvGrpSpPr>
      <p:grpSpPr>
        <a:xfrm>
          <a:off x="0" y="0"/>
          <a:ext cx="0" cy="0"/>
          <a:chOff x="0" y="0"/>
          <a:chExt cx="0" cy="0"/>
        </a:xfrm>
      </p:grpSpPr>
      <p:sp>
        <p:nvSpPr>
          <p:cNvPr id="19" name="Rectangle 18"/>
          <p:cNvSpPr/>
          <p:nvPr userDrawn="1"/>
        </p:nvSpPr>
        <p:spPr>
          <a:xfrm>
            <a:off x="585495" y="670221"/>
            <a:ext cx="1500714"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sp>
        <p:nvSpPr>
          <p:cNvPr id="20" name="Rectangle 19"/>
          <p:cNvSpPr/>
          <p:nvPr userDrawn="1"/>
        </p:nvSpPr>
        <p:spPr>
          <a:xfrm>
            <a:off x="5065414" y="670221"/>
            <a:ext cx="1500714"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cxnSp>
        <p:nvCxnSpPr>
          <p:cNvPr id="21" name="Straight Connector 20"/>
          <p:cNvCxnSpPr/>
          <p:nvPr userDrawn="1"/>
        </p:nvCxnSpPr>
        <p:spPr>
          <a:xfrm>
            <a:off x="2181201" y="2180622"/>
            <a:ext cx="2734632"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6666316" y="2180622"/>
            <a:ext cx="2734632"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4" name="Picture Placeholder 19"/>
          <p:cNvSpPr>
            <a:spLocks noGrp="1"/>
          </p:cNvSpPr>
          <p:nvPr>
            <p:ph type="pic" sz="quarter" idx="11"/>
          </p:nvPr>
        </p:nvSpPr>
        <p:spPr>
          <a:xfrm>
            <a:off x="665900" y="722335"/>
            <a:ext cx="1367316" cy="1338719"/>
          </a:xfrm>
        </p:spPr>
        <p:txBody>
          <a:bodyPr/>
          <a:lstStyle>
            <a:lvl1pPr>
              <a:defRPr>
                <a:solidFill>
                  <a:schemeClr val="tx1"/>
                </a:solidFill>
              </a:defRPr>
            </a:lvl1pPr>
          </a:lstStyle>
          <a:p>
            <a:r>
              <a:rPr lang="en-US" smtClean="0"/>
              <a:t>Click icon to add picture</a:t>
            </a:r>
            <a:endParaRPr lang="en-GB"/>
          </a:p>
        </p:txBody>
      </p:sp>
      <p:sp>
        <p:nvSpPr>
          <p:cNvPr id="5" name="Text Placeholder 21"/>
          <p:cNvSpPr>
            <a:spLocks noGrp="1"/>
          </p:cNvSpPr>
          <p:nvPr>
            <p:ph type="body" sz="quarter" idx="12" hasCustomPrompt="1"/>
          </p:nvPr>
        </p:nvSpPr>
        <p:spPr>
          <a:xfrm>
            <a:off x="2153326" y="719836"/>
            <a:ext cx="1993224" cy="1360887"/>
          </a:xfrm>
        </p:spPr>
        <p:txBody>
          <a:bodyPr lIns="0" tIns="0" rIns="0" bIns="0" anchor="b"/>
          <a:lstStyle>
            <a:lvl1pPr marL="0" indent="0">
              <a:spcBef>
                <a:spcPts val="0"/>
              </a:spcBef>
              <a:buFontTx/>
              <a:buNone/>
              <a:defRPr sz="1300" b="1">
                <a:solidFill>
                  <a:schemeClr val="tx1"/>
                </a:solidFill>
              </a:defRPr>
            </a:lvl1pPr>
            <a:lvl2pPr marL="0" indent="0">
              <a:spcBef>
                <a:spcPts val="0"/>
              </a:spcBef>
              <a:buFontTx/>
              <a:buNone/>
              <a:defRPr sz="1300">
                <a:solidFill>
                  <a:schemeClr val="tx1"/>
                </a:solidFill>
              </a:defRPr>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7" name="Text Placeholder 6"/>
          <p:cNvSpPr>
            <a:spLocks noGrp="1"/>
          </p:cNvSpPr>
          <p:nvPr>
            <p:ph type="body" sz="quarter" idx="13"/>
          </p:nvPr>
        </p:nvSpPr>
        <p:spPr>
          <a:xfrm>
            <a:off x="2182383" y="2268984"/>
            <a:ext cx="2755916" cy="3990284"/>
          </a:xfrm>
        </p:spPr>
        <p:txBody>
          <a:bodyPr lIns="0" tIns="0" rIns="0" bIns="0"/>
          <a:lstStyle>
            <a:lvl1pPr marL="0" indent="0">
              <a:buFontTx/>
              <a:buNone/>
              <a:defRPr sz="1700">
                <a:solidFill>
                  <a:schemeClr val="tx1"/>
                </a:solidFill>
              </a:defRPr>
            </a:lvl1pPr>
            <a:lvl2pPr marL="386509" indent="-198213">
              <a:buClr>
                <a:schemeClr val="tx1"/>
              </a:buClr>
              <a:buFont typeface="Wingdings" pitchFamily="2" charset="2"/>
              <a:buChar char="§"/>
              <a:defRPr sz="1700">
                <a:solidFill>
                  <a:schemeClr val="tx1"/>
                </a:solidFill>
              </a:defRPr>
            </a:lvl2pPr>
            <a:lvl3pPr marL="617661" indent="-221425">
              <a:buClr>
                <a:srgbClr val="606B8D"/>
              </a:buClr>
              <a:buFont typeface="Wingdings" pitchFamily="2" charset="2"/>
              <a:buChar char="§"/>
              <a:defRPr sz="1700">
                <a:solidFill>
                  <a:schemeClr val="tx1"/>
                </a:solidFill>
              </a:defRPr>
            </a:lvl3pPr>
            <a:lvl4pPr marL="888640" indent="-224638">
              <a:buClr>
                <a:srgbClr val="606B8D"/>
              </a:buClr>
              <a:buFont typeface="Wingdings" pitchFamily="2" charset="2"/>
              <a:buChar char="§"/>
              <a:defRPr sz="1700">
                <a:solidFill>
                  <a:schemeClr val="tx1"/>
                </a:solidFill>
              </a:defRPr>
            </a:lvl4pPr>
            <a:lvl5pPr marL="1123185" indent="-224638">
              <a:buClr>
                <a:srgbClr val="A1A7C0"/>
              </a:buClr>
              <a:defRPr sz="17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hasCustomPrompt="1"/>
          </p:nvPr>
        </p:nvSpPr>
        <p:spPr>
          <a:xfrm>
            <a:off x="669127"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9" name="Text Placeholder 21"/>
          <p:cNvSpPr>
            <a:spLocks noGrp="1"/>
          </p:cNvSpPr>
          <p:nvPr>
            <p:ph type="body" sz="quarter" idx="15" hasCustomPrompt="1"/>
          </p:nvPr>
        </p:nvSpPr>
        <p:spPr>
          <a:xfrm>
            <a:off x="669127" y="3442617"/>
            <a:ext cx="1342662" cy="2785373"/>
          </a:xfrm>
        </p:spPr>
        <p:txBody>
          <a:bodyPr lIns="0" tIns="0" rIns="0" bIns="0" anchor="t"/>
          <a:lstStyle>
            <a:lvl1pPr marL="174810" indent="-174810">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2" name="Picture Placeholder 19"/>
          <p:cNvSpPr>
            <a:spLocks noGrp="1"/>
          </p:cNvSpPr>
          <p:nvPr>
            <p:ph type="pic" sz="quarter" idx="16"/>
          </p:nvPr>
        </p:nvSpPr>
        <p:spPr>
          <a:xfrm>
            <a:off x="5133885" y="722335"/>
            <a:ext cx="1367316" cy="1338719"/>
          </a:xfrm>
        </p:spPr>
        <p:txBody>
          <a:bodyPr/>
          <a:lstStyle>
            <a:lvl1pPr>
              <a:defRPr>
                <a:solidFill>
                  <a:schemeClr val="tx1"/>
                </a:solidFill>
              </a:defRPr>
            </a:lvl1pPr>
          </a:lstStyle>
          <a:p>
            <a:r>
              <a:rPr lang="en-US" smtClean="0"/>
              <a:t>Click icon to add picture</a:t>
            </a:r>
            <a:endParaRPr lang="en-GB"/>
          </a:p>
        </p:txBody>
      </p:sp>
      <p:sp>
        <p:nvSpPr>
          <p:cNvPr id="13" name="Text Placeholder 21"/>
          <p:cNvSpPr>
            <a:spLocks noGrp="1"/>
          </p:cNvSpPr>
          <p:nvPr>
            <p:ph type="body" sz="quarter" idx="17" hasCustomPrompt="1"/>
          </p:nvPr>
        </p:nvSpPr>
        <p:spPr>
          <a:xfrm>
            <a:off x="6621310" y="719836"/>
            <a:ext cx="1993224"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14" name="Text Placeholder 6"/>
          <p:cNvSpPr>
            <a:spLocks noGrp="1"/>
          </p:cNvSpPr>
          <p:nvPr>
            <p:ph type="body" sz="quarter" idx="18"/>
          </p:nvPr>
        </p:nvSpPr>
        <p:spPr>
          <a:xfrm>
            <a:off x="6650368" y="2268984"/>
            <a:ext cx="2755916" cy="3990284"/>
          </a:xfrm>
        </p:spPr>
        <p:txBody>
          <a:bodyPr lIns="0" tIns="0" rIns="0" bIns="0"/>
          <a:lstStyle>
            <a:lvl1pPr marL="0" indent="0">
              <a:buFontTx/>
              <a:buNone/>
              <a:defRPr sz="1700"/>
            </a:lvl1pPr>
            <a:lvl2pPr marL="386509" indent="-198213">
              <a:buClr>
                <a:schemeClr val="tx1"/>
              </a:buClr>
              <a:buFont typeface="Wingdings" pitchFamily="2" charset="2"/>
              <a:buChar char="§"/>
              <a:defRPr sz="1700"/>
            </a:lvl2pPr>
            <a:lvl3pPr marL="617661" indent="-221425">
              <a:buClr>
                <a:srgbClr val="606B8D"/>
              </a:buClr>
              <a:buFont typeface="Wingdings" pitchFamily="2" charset="2"/>
              <a:buChar char="§"/>
              <a:defRPr sz="1700"/>
            </a:lvl3pPr>
            <a:lvl4pPr marL="888640" indent="-224638">
              <a:buClr>
                <a:srgbClr val="606B8D"/>
              </a:buClr>
              <a:buFont typeface="Wingdings" pitchFamily="2" charset="2"/>
              <a:buChar char="§"/>
              <a:defRPr sz="1700"/>
            </a:lvl4pPr>
            <a:lvl5pPr marL="1123185" indent="-224638">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21"/>
          <p:cNvSpPr>
            <a:spLocks noGrp="1"/>
          </p:cNvSpPr>
          <p:nvPr>
            <p:ph type="body" sz="quarter" idx="19" hasCustomPrompt="1"/>
          </p:nvPr>
        </p:nvSpPr>
        <p:spPr>
          <a:xfrm>
            <a:off x="5137112"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16" name="Text Placeholder 21"/>
          <p:cNvSpPr>
            <a:spLocks noGrp="1"/>
          </p:cNvSpPr>
          <p:nvPr>
            <p:ph type="body" sz="quarter" idx="20" hasCustomPrompt="1"/>
          </p:nvPr>
        </p:nvSpPr>
        <p:spPr>
          <a:xfrm>
            <a:off x="5137112" y="3442617"/>
            <a:ext cx="1342662" cy="2785373"/>
          </a:xfrm>
        </p:spPr>
        <p:txBody>
          <a:bodyPr lIns="0" tIns="0" rIns="0" bIns="0" anchor="t"/>
          <a:lstStyle>
            <a:lvl1pPr marL="174810" indent="-174810">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7" name="TextBox 16"/>
          <p:cNvSpPr txBox="1"/>
          <p:nvPr userDrawn="1"/>
        </p:nvSpPr>
        <p:spPr>
          <a:xfrm>
            <a:off x="573231" y="3160947"/>
            <a:ext cx="1434014" cy="254067"/>
          </a:xfrm>
          <a:prstGeom prst="rect">
            <a:avLst/>
          </a:prstGeom>
          <a:noFill/>
        </p:spPr>
        <p:txBody>
          <a:bodyPr wrap="square" lIns="83907" tIns="41953" rIns="83907" bIns="41953" rtlCol="0">
            <a:spAutoFit/>
          </a:bodyPr>
          <a:lstStyle/>
          <a:p>
            <a:pPr defTabSz="957146"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18" name="TextBox 17"/>
          <p:cNvSpPr txBox="1"/>
          <p:nvPr userDrawn="1"/>
        </p:nvSpPr>
        <p:spPr>
          <a:xfrm>
            <a:off x="5052307" y="3160947"/>
            <a:ext cx="1434014" cy="254067"/>
          </a:xfrm>
          <a:prstGeom prst="rect">
            <a:avLst/>
          </a:prstGeom>
          <a:noFill/>
        </p:spPr>
        <p:txBody>
          <a:bodyPr wrap="square" lIns="83907" tIns="41953" rIns="83907" bIns="41953" rtlCol="0">
            <a:spAutoFit/>
          </a:bodyPr>
          <a:lstStyle/>
          <a:p>
            <a:pPr defTabSz="957146"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23" name="Text Placeholder 8"/>
          <p:cNvSpPr>
            <a:spLocks noGrp="1"/>
          </p:cNvSpPr>
          <p:nvPr>
            <p:ph type="body" sz="quarter" idx="23" hasCustomPrompt="1"/>
          </p:nvPr>
        </p:nvSpPr>
        <p:spPr>
          <a:xfrm>
            <a:off x="498549" y="6254723"/>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294367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25"/>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22"/>
            <a:ext cx="8420100" cy="1500187"/>
          </a:xfrm>
        </p:spPr>
        <p:txBody>
          <a:bodyPr anchor="b"/>
          <a:lstStyle>
            <a:lvl1pPr marL="0" indent="0">
              <a:buNone/>
              <a:defRPr sz="2000"/>
            </a:lvl1pPr>
            <a:lvl2pPr marL="456899" indent="0">
              <a:buNone/>
              <a:defRPr sz="1800"/>
            </a:lvl2pPr>
            <a:lvl3pPr marL="913797" indent="0">
              <a:buNone/>
              <a:defRPr sz="1600"/>
            </a:lvl3pPr>
            <a:lvl4pPr marL="1370692" indent="0">
              <a:buNone/>
              <a:defRPr sz="1400"/>
            </a:lvl4pPr>
            <a:lvl5pPr marL="1827593" indent="0">
              <a:buNone/>
              <a:defRPr sz="1400"/>
            </a:lvl5pPr>
            <a:lvl6pPr marL="2284490" indent="0">
              <a:buNone/>
              <a:defRPr sz="1400"/>
            </a:lvl6pPr>
            <a:lvl7pPr marL="2741389" indent="0">
              <a:buNone/>
              <a:defRPr sz="1400"/>
            </a:lvl7pPr>
            <a:lvl8pPr marL="3198287" indent="0">
              <a:buNone/>
              <a:defRPr sz="1400"/>
            </a:lvl8pPr>
            <a:lvl9pPr marL="3655188" indent="0">
              <a:buNone/>
              <a:defRPr sz="1400"/>
            </a:lvl9pPr>
          </a:lstStyle>
          <a:p>
            <a:pPr lvl="0"/>
            <a:r>
              <a:rPr lang="en-US" smtClean="0"/>
              <a:t>Click to edit Master text styles</a:t>
            </a:r>
          </a:p>
        </p:txBody>
      </p:sp>
    </p:spTree>
    <p:extLst>
      <p:ext uri="{BB962C8B-B14F-4D97-AF65-F5344CB8AC3E}">
        <p14:creationId xmlns:p14="http://schemas.microsoft.com/office/powerpoint/2010/main" val="42512658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 1 PERSON BIOG">
    <p:spTree>
      <p:nvGrpSpPr>
        <p:cNvPr id="1" name=""/>
        <p:cNvGrpSpPr/>
        <p:nvPr/>
      </p:nvGrpSpPr>
      <p:grpSpPr>
        <a:xfrm>
          <a:off x="0" y="0"/>
          <a:ext cx="0" cy="0"/>
          <a:chOff x="0" y="0"/>
          <a:chExt cx="0" cy="0"/>
        </a:xfrm>
      </p:grpSpPr>
      <p:sp>
        <p:nvSpPr>
          <p:cNvPr id="19" name="Rectangle 18"/>
          <p:cNvSpPr/>
          <p:nvPr userDrawn="1"/>
        </p:nvSpPr>
        <p:spPr>
          <a:xfrm>
            <a:off x="585495" y="670221"/>
            <a:ext cx="1500714"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cxnSp>
        <p:nvCxnSpPr>
          <p:cNvPr id="21" name="Straight Connector 20"/>
          <p:cNvCxnSpPr/>
          <p:nvPr userDrawn="1"/>
        </p:nvCxnSpPr>
        <p:spPr>
          <a:xfrm>
            <a:off x="2181202" y="2180622"/>
            <a:ext cx="7236770"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4" name="Picture Placeholder 19"/>
          <p:cNvSpPr>
            <a:spLocks noGrp="1"/>
          </p:cNvSpPr>
          <p:nvPr>
            <p:ph type="pic" sz="quarter" idx="11"/>
          </p:nvPr>
        </p:nvSpPr>
        <p:spPr>
          <a:xfrm>
            <a:off x="665900" y="722335"/>
            <a:ext cx="1367316" cy="1338719"/>
          </a:xfrm>
        </p:spPr>
        <p:txBody>
          <a:bodyPr/>
          <a:lstStyle>
            <a:lvl1pPr>
              <a:defRPr>
                <a:solidFill>
                  <a:schemeClr val="tx1"/>
                </a:solidFill>
              </a:defRPr>
            </a:lvl1pPr>
          </a:lstStyle>
          <a:p>
            <a:r>
              <a:rPr lang="en-US" smtClean="0"/>
              <a:t>Click icon to add picture</a:t>
            </a:r>
            <a:endParaRPr lang="en-GB"/>
          </a:p>
        </p:txBody>
      </p:sp>
      <p:sp>
        <p:nvSpPr>
          <p:cNvPr id="5" name="Text Placeholder 21"/>
          <p:cNvSpPr>
            <a:spLocks noGrp="1"/>
          </p:cNvSpPr>
          <p:nvPr>
            <p:ph type="body" sz="quarter" idx="12" hasCustomPrompt="1"/>
          </p:nvPr>
        </p:nvSpPr>
        <p:spPr>
          <a:xfrm>
            <a:off x="2153322" y="719836"/>
            <a:ext cx="6381297"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7" name="Text Placeholder 6"/>
          <p:cNvSpPr>
            <a:spLocks noGrp="1"/>
          </p:cNvSpPr>
          <p:nvPr>
            <p:ph type="body" sz="quarter" idx="13"/>
          </p:nvPr>
        </p:nvSpPr>
        <p:spPr>
          <a:xfrm>
            <a:off x="2182382" y="2268984"/>
            <a:ext cx="7233911" cy="3990284"/>
          </a:xfrm>
        </p:spPr>
        <p:txBody>
          <a:bodyPr lIns="0" tIns="0" rIns="0" bIns="0"/>
          <a:lstStyle>
            <a:lvl1pPr marL="0" indent="0">
              <a:buFontTx/>
              <a:buNone/>
              <a:defRPr sz="1700"/>
            </a:lvl1pPr>
            <a:lvl2pPr marL="386509" indent="-198213">
              <a:buClr>
                <a:schemeClr val="tx1"/>
              </a:buClr>
              <a:buFont typeface="Wingdings" pitchFamily="2" charset="2"/>
              <a:buChar char="§"/>
              <a:defRPr sz="1700"/>
            </a:lvl2pPr>
            <a:lvl3pPr marL="617661" indent="-221425">
              <a:buClr>
                <a:srgbClr val="606B8D"/>
              </a:buClr>
              <a:buFont typeface="Wingdings" pitchFamily="2" charset="2"/>
              <a:buChar char="§"/>
              <a:defRPr sz="1700"/>
            </a:lvl3pPr>
            <a:lvl4pPr marL="888640" indent="-224638">
              <a:buClr>
                <a:srgbClr val="606B8D"/>
              </a:buClr>
              <a:buFont typeface="Wingdings" pitchFamily="2" charset="2"/>
              <a:buChar char="§"/>
              <a:defRPr sz="1700"/>
            </a:lvl4pPr>
            <a:lvl5pPr marL="1123185" indent="-224638">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hasCustomPrompt="1"/>
          </p:nvPr>
        </p:nvSpPr>
        <p:spPr>
          <a:xfrm>
            <a:off x="669127"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9" name="Text Placeholder 21"/>
          <p:cNvSpPr>
            <a:spLocks noGrp="1"/>
          </p:cNvSpPr>
          <p:nvPr>
            <p:ph type="body" sz="quarter" idx="15" hasCustomPrompt="1"/>
          </p:nvPr>
        </p:nvSpPr>
        <p:spPr>
          <a:xfrm>
            <a:off x="669127" y="3442617"/>
            <a:ext cx="1342662" cy="2785373"/>
          </a:xfrm>
        </p:spPr>
        <p:txBody>
          <a:bodyPr lIns="0" tIns="0" rIns="0" bIns="0" anchor="t"/>
          <a:lstStyle>
            <a:lvl1pPr marL="174810" indent="-174810">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7" name="TextBox 16"/>
          <p:cNvSpPr txBox="1"/>
          <p:nvPr userDrawn="1"/>
        </p:nvSpPr>
        <p:spPr>
          <a:xfrm>
            <a:off x="573231" y="3160947"/>
            <a:ext cx="1434014" cy="254067"/>
          </a:xfrm>
          <a:prstGeom prst="rect">
            <a:avLst/>
          </a:prstGeom>
          <a:noFill/>
        </p:spPr>
        <p:txBody>
          <a:bodyPr wrap="square" lIns="83907" tIns="41953" rIns="83907" bIns="41953" rtlCol="0">
            <a:spAutoFit/>
          </a:bodyPr>
          <a:lstStyle/>
          <a:p>
            <a:pPr defTabSz="957146"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11" name="Text Placeholder 8"/>
          <p:cNvSpPr>
            <a:spLocks noGrp="1"/>
          </p:cNvSpPr>
          <p:nvPr>
            <p:ph type="body" sz="quarter" idx="23" hasCustomPrompt="1"/>
          </p:nvPr>
        </p:nvSpPr>
        <p:spPr>
          <a:xfrm>
            <a:off x="498549" y="6254723"/>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81567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 CONTENT AND 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05" y="1716318"/>
            <a:ext cx="8842753" cy="3824239"/>
          </a:xfrm>
          <a:solidFill>
            <a:srgbClr val="A1A7C0"/>
          </a:solidFill>
        </p:spPr>
        <p:txBody>
          <a:bodyPr tIns="99106"/>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8"/>
          <p:cNvSpPr>
            <a:spLocks noGrp="1"/>
          </p:cNvSpPr>
          <p:nvPr>
            <p:ph type="body" sz="quarter" idx="23" hasCustomPrompt="1"/>
          </p:nvPr>
        </p:nvSpPr>
        <p:spPr>
          <a:xfrm>
            <a:off x="498549" y="6254723"/>
            <a:ext cx="4038307" cy="388759"/>
          </a:xfrm>
        </p:spPr>
        <p:txBody>
          <a:bodyPr anchor="b"/>
          <a:lstStyle>
            <a:lvl1pPr marL="0" indent="0">
              <a:buFontTx/>
              <a:buNone/>
              <a:defRPr sz="900"/>
            </a:lvl1pPr>
          </a:lstStyle>
          <a:p>
            <a:pPr lvl="0"/>
            <a:r>
              <a:rPr lang="en-US" dirty="0" smtClean="0"/>
              <a:t>Source: Enter source here</a:t>
            </a:r>
            <a:endParaRPr lang="en-GB" dirty="0"/>
          </a:p>
        </p:txBody>
      </p:sp>
      <p:sp>
        <p:nvSpPr>
          <p:cNvPr id="10" name="Picture Placeholder 18"/>
          <p:cNvSpPr>
            <a:spLocks noGrp="1" noChangeAspect="1"/>
          </p:cNvSpPr>
          <p:nvPr>
            <p:ph type="pic" sz="quarter" idx="24"/>
          </p:nvPr>
        </p:nvSpPr>
        <p:spPr>
          <a:xfrm>
            <a:off x="5736666" y="1780481"/>
            <a:ext cx="1767506" cy="1771004"/>
          </a:xfrm>
          <a:noFill/>
        </p:spPr>
        <p:txBody>
          <a:bodyPr/>
          <a:lstStyle>
            <a:lvl1pPr>
              <a:defRPr>
                <a:solidFill>
                  <a:schemeClr val="tx1"/>
                </a:solidFill>
              </a:defRPr>
            </a:lvl1pPr>
          </a:lstStyle>
          <a:p>
            <a:r>
              <a:rPr lang="en-US" smtClean="0"/>
              <a:t>Click icon to add picture</a:t>
            </a:r>
            <a:endParaRPr lang="en-GB"/>
          </a:p>
        </p:txBody>
      </p:sp>
      <p:sp>
        <p:nvSpPr>
          <p:cNvPr id="11" name="Picture Placeholder 18"/>
          <p:cNvSpPr>
            <a:spLocks noGrp="1" noChangeAspect="1"/>
          </p:cNvSpPr>
          <p:nvPr>
            <p:ph type="pic" sz="quarter" idx="25"/>
          </p:nvPr>
        </p:nvSpPr>
        <p:spPr>
          <a:xfrm>
            <a:off x="7630888" y="1780481"/>
            <a:ext cx="1767506" cy="1771004"/>
          </a:xfrm>
          <a:noFill/>
        </p:spPr>
        <p:txBody>
          <a:bodyPr/>
          <a:lstStyle>
            <a:lvl1pPr>
              <a:defRPr>
                <a:solidFill>
                  <a:schemeClr val="tx1"/>
                </a:solidFill>
              </a:defRPr>
            </a:lvl1pPr>
          </a:lstStyle>
          <a:p>
            <a:r>
              <a:rPr lang="en-US" smtClean="0"/>
              <a:t>Click icon to add picture</a:t>
            </a:r>
            <a:endParaRPr lang="en-GB"/>
          </a:p>
        </p:txBody>
      </p:sp>
      <p:sp>
        <p:nvSpPr>
          <p:cNvPr id="12" name="Picture Placeholder 18"/>
          <p:cNvSpPr>
            <a:spLocks noGrp="1" noChangeAspect="1"/>
          </p:cNvSpPr>
          <p:nvPr>
            <p:ph type="pic" sz="quarter" idx="13"/>
          </p:nvPr>
        </p:nvSpPr>
        <p:spPr>
          <a:xfrm>
            <a:off x="5736666" y="3652254"/>
            <a:ext cx="1767506" cy="1771004"/>
          </a:xfrm>
          <a:noFill/>
        </p:spPr>
        <p:txBody>
          <a:bodyPr/>
          <a:lstStyle>
            <a:lvl1pPr>
              <a:defRPr>
                <a:solidFill>
                  <a:schemeClr val="tx1"/>
                </a:solidFill>
              </a:defRPr>
            </a:lvl1pPr>
          </a:lstStyle>
          <a:p>
            <a:r>
              <a:rPr lang="en-US" smtClean="0"/>
              <a:t>Click icon to add picture</a:t>
            </a:r>
            <a:endParaRPr lang="en-GB"/>
          </a:p>
        </p:txBody>
      </p:sp>
      <p:sp>
        <p:nvSpPr>
          <p:cNvPr id="13" name="Picture Placeholder 18"/>
          <p:cNvSpPr>
            <a:spLocks noGrp="1" noChangeAspect="1"/>
          </p:cNvSpPr>
          <p:nvPr>
            <p:ph type="pic" sz="quarter" idx="14"/>
          </p:nvPr>
        </p:nvSpPr>
        <p:spPr>
          <a:xfrm>
            <a:off x="7630888" y="3652254"/>
            <a:ext cx="1767506" cy="1771004"/>
          </a:xfrm>
          <a:noFill/>
        </p:spPr>
        <p:txBody>
          <a:bodyPr/>
          <a:lstStyle>
            <a:lvl1pPr>
              <a:defRPr>
                <a:solidFill>
                  <a:schemeClr val="tx1"/>
                </a:solidFill>
              </a:defRPr>
            </a:lvl1pPr>
          </a:lstStyle>
          <a:p>
            <a:r>
              <a:rPr lang="en-US" smtClean="0"/>
              <a:t>Click icon to add picture</a:t>
            </a:r>
            <a:endParaRPr lang="en-GB"/>
          </a:p>
        </p:txBody>
      </p:sp>
      <p:cxnSp>
        <p:nvCxnSpPr>
          <p:cNvPr id="14" name="Straight Connector 13"/>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93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 TWO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20600" y="1631357"/>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7" name="Rectangle 6"/>
          <p:cNvSpPr/>
          <p:nvPr userDrawn="1"/>
        </p:nvSpPr>
        <p:spPr>
          <a:xfrm>
            <a:off x="5114772" y="1631357"/>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8" name="Picture Placeholder 9"/>
          <p:cNvSpPr>
            <a:spLocks noGrp="1" noChangeAspect="1"/>
          </p:cNvSpPr>
          <p:nvPr>
            <p:ph type="pic" sz="quarter" idx="13"/>
          </p:nvPr>
        </p:nvSpPr>
        <p:spPr>
          <a:xfrm>
            <a:off x="688434" y="1696141"/>
            <a:ext cx="1934252" cy="1960262"/>
          </a:xfrm>
        </p:spPr>
        <p:txBody>
          <a:bodyPr/>
          <a:lstStyle>
            <a:lvl1pPr>
              <a:defRPr>
                <a:solidFill>
                  <a:schemeClr val="tx1"/>
                </a:solidFill>
              </a:defRPr>
            </a:lvl1pPr>
          </a:lstStyle>
          <a:p>
            <a:r>
              <a:rPr lang="en-US" smtClean="0"/>
              <a:t>Click icon to add picture</a:t>
            </a:r>
            <a:endParaRPr lang="en-GB" dirty="0"/>
          </a:p>
        </p:txBody>
      </p:sp>
      <p:sp>
        <p:nvSpPr>
          <p:cNvPr id="9" name="Picture Placeholder 9"/>
          <p:cNvSpPr>
            <a:spLocks noGrp="1" noChangeAspect="1"/>
          </p:cNvSpPr>
          <p:nvPr>
            <p:ph type="pic" sz="quarter" idx="14"/>
          </p:nvPr>
        </p:nvSpPr>
        <p:spPr>
          <a:xfrm>
            <a:off x="5197020" y="1696141"/>
            <a:ext cx="1934252" cy="1960262"/>
          </a:xfrm>
        </p:spPr>
        <p:txBody>
          <a:bodyPr/>
          <a:lstStyle>
            <a:lvl1pPr>
              <a:defRPr>
                <a:solidFill>
                  <a:schemeClr val="tx1"/>
                </a:solidFill>
              </a:defRPr>
            </a:lvl1pPr>
          </a:lstStyle>
          <a:p>
            <a:r>
              <a:rPr lang="en-US" smtClean="0"/>
              <a:t>Click icon to add picture</a:t>
            </a:r>
            <a:endParaRPr lang="en-GB"/>
          </a:p>
        </p:txBody>
      </p:sp>
      <p:sp>
        <p:nvSpPr>
          <p:cNvPr id="10" name="Text Placeholder 8"/>
          <p:cNvSpPr>
            <a:spLocks noGrp="1"/>
          </p:cNvSpPr>
          <p:nvPr>
            <p:ph type="body" sz="quarter" idx="15" hasCustomPrompt="1"/>
          </p:nvPr>
        </p:nvSpPr>
        <p:spPr>
          <a:xfrm>
            <a:off x="498540" y="6254723"/>
            <a:ext cx="3980880" cy="388759"/>
          </a:xfrm>
        </p:spPr>
        <p:txBody>
          <a:bodyPr anchor="b"/>
          <a:lstStyle>
            <a:lvl1pPr marL="0" indent="0">
              <a:buFontTx/>
              <a:buNone/>
              <a:defRPr sz="900"/>
            </a:lvl1pPr>
          </a:lstStyle>
          <a:p>
            <a:pPr lvl="0"/>
            <a:r>
              <a:rPr lang="en-US" dirty="0" smtClean="0"/>
              <a:t>Source: Enter source here</a:t>
            </a:r>
            <a:endParaRPr lang="en-GB" dirty="0"/>
          </a:p>
        </p:txBody>
      </p:sp>
      <p:sp>
        <p:nvSpPr>
          <p:cNvPr id="12" name="Text Placeholder 11"/>
          <p:cNvSpPr>
            <a:spLocks noGrp="1"/>
          </p:cNvSpPr>
          <p:nvPr>
            <p:ph type="body" sz="quarter" idx="16"/>
          </p:nvPr>
        </p:nvSpPr>
        <p:spPr>
          <a:xfrm>
            <a:off x="688437" y="3824108"/>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3" name="Straight Connector 12"/>
          <p:cNvCxnSpPr/>
          <p:nvPr userDrawn="1"/>
        </p:nvCxnSpPr>
        <p:spPr>
          <a:xfrm>
            <a:off x="688437" y="3745429"/>
            <a:ext cx="42019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5197025" y="3745429"/>
            <a:ext cx="42019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1"/>
          <p:cNvSpPr>
            <a:spLocks noGrp="1"/>
          </p:cNvSpPr>
          <p:nvPr>
            <p:ph type="body" sz="quarter" idx="17"/>
          </p:nvPr>
        </p:nvSpPr>
        <p:spPr>
          <a:xfrm>
            <a:off x="5197025" y="3824108"/>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6" name="Straight Connector 15"/>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5721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 THREE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20611" y="1631357"/>
            <a:ext cx="8857459"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7" name="Text Placeholder 8"/>
          <p:cNvSpPr>
            <a:spLocks noGrp="1"/>
          </p:cNvSpPr>
          <p:nvPr>
            <p:ph type="body" sz="quarter" idx="17" hasCustomPrompt="1"/>
          </p:nvPr>
        </p:nvSpPr>
        <p:spPr>
          <a:xfrm>
            <a:off x="498540" y="6254723"/>
            <a:ext cx="3980880" cy="388759"/>
          </a:xfrm>
        </p:spPr>
        <p:txBody>
          <a:bodyPr anchor="b"/>
          <a:lstStyle>
            <a:lvl1pPr marL="0" indent="0">
              <a:buFontTx/>
              <a:buNone/>
              <a:defRPr sz="900"/>
            </a:lvl1pPr>
          </a:lstStyle>
          <a:p>
            <a:pPr lvl="0"/>
            <a:r>
              <a:rPr lang="en-US" dirty="0" smtClean="0"/>
              <a:t>Source: Enter source here</a:t>
            </a:r>
            <a:endParaRPr lang="en-GB" dirty="0"/>
          </a:p>
        </p:txBody>
      </p:sp>
      <p:sp>
        <p:nvSpPr>
          <p:cNvPr id="8" name="Picture Placeholder 9"/>
          <p:cNvSpPr>
            <a:spLocks noGrp="1" noChangeAspect="1"/>
          </p:cNvSpPr>
          <p:nvPr>
            <p:ph type="pic" sz="quarter" idx="18"/>
          </p:nvPr>
        </p:nvSpPr>
        <p:spPr>
          <a:xfrm>
            <a:off x="701487" y="1696156"/>
            <a:ext cx="2807386" cy="2845141"/>
          </a:xfrm>
        </p:spPr>
        <p:txBody>
          <a:bodyPr/>
          <a:lstStyle/>
          <a:p>
            <a:r>
              <a:rPr lang="en-US" smtClean="0"/>
              <a:t>Click icon to add picture</a:t>
            </a:r>
            <a:endParaRPr lang="en-GB"/>
          </a:p>
        </p:txBody>
      </p:sp>
      <p:sp>
        <p:nvSpPr>
          <p:cNvPr id="9" name="Picture Placeholder 9"/>
          <p:cNvSpPr>
            <a:spLocks noGrp="1" noChangeAspect="1"/>
          </p:cNvSpPr>
          <p:nvPr>
            <p:ph type="pic" sz="quarter" idx="19"/>
          </p:nvPr>
        </p:nvSpPr>
        <p:spPr>
          <a:xfrm>
            <a:off x="3619161" y="1696156"/>
            <a:ext cx="2807386" cy="2845141"/>
          </a:xfrm>
        </p:spPr>
        <p:txBody>
          <a:bodyPr/>
          <a:lstStyle/>
          <a:p>
            <a:r>
              <a:rPr lang="en-US" smtClean="0"/>
              <a:t>Click icon to add picture</a:t>
            </a:r>
            <a:endParaRPr lang="en-GB"/>
          </a:p>
        </p:txBody>
      </p:sp>
      <p:sp>
        <p:nvSpPr>
          <p:cNvPr id="10" name="Picture Placeholder 9"/>
          <p:cNvSpPr>
            <a:spLocks noGrp="1" noChangeAspect="1"/>
          </p:cNvSpPr>
          <p:nvPr>
            <p:ph type="pic" sz="quarter" idx="13"/>
          </p:nvPr>
        </p:nvSpPr>
        <p:spPr>
          <a:xfrm>
            <a:off x="6528024" y="1696156"/>
            <a:ext cx="2807386" cy="2845141"/>
          </a:xfrm>
        </p:spPr>
        <p:txBody>
          <a:bodyPr/>
          <a:lstStyle/>
          <a:p>
            <a:r>
              <a:rPr lang="en-US" smtClean="0"/>
              <a:t>Click icon to add picture</a:t>
            </a:r>
            <a:endParaRPr lang="en-GB"/>
          </a:p>
        </p:txBody>
      </p:sp>
      <p:cxnSp>
        <p:nvCxnSpPr>
          <p:cNvPr id="11" name="Straight Connector 10"/>
          <p:cNvCxnSpPr/>
          <p:nvPr userDrawn="1"/>
        </p:nvCxnSpPr>
        <p:spPr>
          <a:xfrm>
            <a:off x="701479"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619161"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528019"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1"/>
          <p:cNvSpPr>
            <a:spLocks noGrp="1"/>
          </p:cNvSpPr>
          <p:nvPr>
            <p:ph type="body" sz="quarter" idx="16"/>
          </p:nvPr>
        </p:nvSpPr>
        <p:spPr>
          <a:xfrm>
            <a:off x="688430"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1"/>
          <p:cNvSpPr>
            <a:spLocks noGrp="1"/>
          </p:cNvSpPr>
          <p:nvPr>
            <p:ph type="body" sz="quarter" idx="20"/>
          </p:nvPr>
        </p:nvSpPr>
        <p:spPr>
          <a:xfrm>
            <a:off x="3619161"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11"/>
          <p:cNvSpPr>
            <a:spLocks noGrp="1"/>
          </p:cNvSpPr>
          <p:nvPr>
            <p:ph type="body" sz="quarter" idx="21"/>
          </p:nvPr>
        </p:nvSpPr>
        <p:spPr>
          <a:xfrm>
            <a:off x="6528019"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8" name="Straight Connector 1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7766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 FOUR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05197" y="1617158"/>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7" name="Rectangle 6"/>
          <p:cNvSpPr/>
          <p:nvPr userDrawn="1"/>
        </p:nvSpPr>
        <p:spPr>
          <a:xfrm>
            <a:off x="2854166" y="1617158"/>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8" name="Rectangle 7"/>
          <p:cNvSpPr/>
          <p:nvPr userDrawn="1"/>
        </p:nvSpPr>
        <p:spPr>
          <a:xfrm>
            <a:off x="5103130" y="1617158"/>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9" name="Rectangle 8"/>
          <p:cNvSpPr/>
          <p:nvPr userDrawn="1"/>
        </p:nvSpPr>
        <p:spPr>
          <a:xfrm>
            <a:off x="7352100" y="1617158"/>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10" name="Picture Placeholder 9"/>
          <p:cNvSpPr>
            <a:spLocks noGrp="1" noChangeAspect="1"/>
          </p:cNvSpPr>
          <p:nvPr>
            <p:ph type="pic" sz="quarter" idx="13"/>
          </p:nvPr>
        </p:nvSpPr>
        <p:spPr>
          <a:xfrm>
            <a:off x="688434" y="1696141"/>
            <a:ext cx="1934252" cy="1960262"/>
          </a:xfrm>
        </p:spPr>
        <p:txBody>
          <a:bodyPr/>
          <a:lstStyle/>
          <a:p>
            <a:r>
              <a:rPr lang="en-US" smtClean="0"/>
              <a:t>Click icon to add picture</a:t>
            </a:r>
            <a:endParaRPr lang="en-GB"/>
          </a:p>
        </p:txBody>
      </p:sp>
      <p:sp>
        <p:nvSpPr>
          <p:cNvPr id="11" name="Picture Placeholder 9"/>
          <p:cNvSpPr>
            <a:spLocks noGrp="1" noChangeAspect="1"/>
          </p:cNvSpPr>
          <p:nvPr>
            <p:ph type="pic" sz="quarter" idx="14"/>
          </p:nvPr>
        </p:nvSpPr>
        <p:spPr>
          <a:xfrm>
            <a:off x="2942727" y="1696141"/>
            <a:ext cx="1934252" cy="1960262"/>
          </a:xfrm>
        </p:spPr>
        <p:txBody>
          <a:bodyPr/>
          <a:lstStyle/>
          <a:p>
            <a:r>
              <a:rPr lang="en-US" smtClean="0"/>
              <a:t>Click icon to add picture</a:t>
            </a:r>
            <a:endParaRPr lang="en-GB"/>
          </a:p>
        </p:txBody>
      </p:sp>
      <p:sp>
        <p:nvSpPr>
          <p:cNvPr id="12" name="Picture Placeholder 9"/>
          <p:cNvSpPr>
            <a:spLocks noGrp="1" noChangeAspect="1"/>
          </p:cNvSpPr>
          <p:nvPr>
            <p:ph type="pic" sz="quarter" idx="15"/>
          </p:nvPr>
        </p:nvSpPr>
        <p:spPr>
          <a:xfrm>
            <a:off x="5197020" y="1696141"/>
            <a:ext cx="1934252" cy="1960262"/>
          </a:xfrm>
        </p:spPr>
        <p:txBody>
          <a:bodyPr/>
          <a:lstStyle/>
          <a:p>
            <a:r>
              <a:rPr lang="en-US" smtClean="0"/>
              <a:t>Click icon to add picture</a:t>
            </a:r>
            <a:endParaRPr lang="en-GB"/>
          </a:p>
        </p:txBody>
      </p:sp>
      <p:sp>
        <p:nvSpPr>
          <p:cNvPr id="13" name="Picture Placeholder 9"/>
          <p:cNvSpPr>
            <a:spLocks noGrp="1" noChangeAspect="1"/>
          </p:cNvSpPr>
          <p:nvPr>
            <p:ph type="pic" sz="quarter" idx="16"/>
          </p:nvPr>
        </p:nvSpPr>
        <p:spPr>
          <a:xfrm>
            <a:off x="7451311" y="1696141"/>
            <a:ext cx="1934252" cy="1960262"/>
          </a:xfrm>
        </p:spPr>
        <p:txBody>
          <a:bodyPr/>
          <a:lstStyle/>
          <a:p>
            <a:r>
              <a:rPr lang="en-US" smtClean="0"/>
              <a:t>Click icon to add picture</a:t>
            </a:r>
            <a:endParaRPr lang="en-GB"/>
          </a:p>
        </p:txBody>
      </p:sp>
      <p:cxnSp>
        <p:nvCxnSpPr>
          <p:cNvPr id="14" name="Straight Connector 13"/>
          <p:cNvCxnSpPr/>
          <p:nvPr userDrawn="1"/>
        </p:nvCxnSpPr>
        <p:spPr>
          <a:xfrm>
            <a:off x="688434"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942727"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5197020"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7451311"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1"/>
          <p:cNvSpPr>
            <a:spLocks noGrp="1"/>
          </p:cNvSpPr>
          <p:nvPr>
            <p:ph type="body" sz="quarter" idx="17"/>
          </p:nvPr>
        </p:nvSpPr>
        <p:spPr>
          <a:xfrm>
            <a:off x="688434"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1"/>
          <p:cNvSpPr>
            <a:spLocks noGrp="1"/>
          </p:cNvSpPr>
          <p:nvPr>
            <p:ph type="body" sz="quarter" idx="18"/>
          </p:nvPr>
        </p:nvSpPr>
        <p:spPr>
          <a:xfrm>
            <a:off x="2942727"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1"/>
          <p:cNvSpPr>
            <a:spLocks noGrp="1"/>
          </p:cNvSpPr>
          <p:nvPr>
            <p:ph type="body" sz="quarter" idx="19"/>
          </p:nvPr>
        </p:nvSpPr>
        <p:spPr>
          <a:xfrm>
            <a:off x="5197020"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Text Placeholder 11"/>
          <p:cNvSpPr>
            <a:spLocks noGrp="1"/>
          </p:cNvSpPr>
          <p:nvPr>
            <p:ph type="body" sz="quarter" idx="20"/>
          </p:nvPr>
        </p:nvSpPr>
        <p:spPr>
          <a:xfrm>
            <a:off x="7451311"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3" name="Text Placeholder 8"/>
          <p:cNvSpPr>
            <a:spLocks noGrp="1"/>
          </p:cNvSpPr>
          <p:nvPr>
            <p:ph type="body" sz="quarter" idx="21" hasCustomPrompt="1"/>
          </p:nvPr>
        </p:nvSpPr>
        <p:spPr>
          <a:xfrm>
            <a:off x="498540" y="6254723"/>
            <a:ext cx="3980880" cy="388759"/>
          </a:xfrm>
        </p:spPr>
        <p:txBody>
          <a:bodyPr anchor="b"/>
          <a:lstStyle>
            <a:lvl1pPr marL="0" indent="0">
              <a:buFontTx/>
              <a:buNone/>
              <a:defRPr sz="900"/>
            </a:lvl1pPr>
          </a:lstStyle>
          <a:p>
            <a:pPr lvl="0"/>
            <a:r>
              <a:rPr lang="en-US" dirty="0" smtClean="0"/>
              <a:t>Source: Enter source here</a:t>
            </a:r>
            <a:endParaRPr lang="en-GB" dirty="0"/>
          </a:p>
        </p:txBody>
      </p:sp>
      <p:cxnSp>
        <p:nvCxnSpPr>
          <p:cNvPr id="24" name="Straight Connector 23"/>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0655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8. 6 CASE STUDIES (PRI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05198" y="1617158"/>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7" name="Picture Placeholder 9"/>
          <p:cNvSpPr>
            <a:spLocks noGrp="1" noChangeAspect="1"/>
          </p:cNvSpPr>
          <p:nvPr>
            <p:ph type="pic" sz="quarter" idx="13"/>
          </p:nvPr>
        </p:nvSpPr>
        <p:spPr>
          <a:xfrm>
            <a:off x="688430" y="1696140"/>
            <a:ext cx="1260068" cy="1277012"/>
          </a:xfrm>
        </p:spPr>
        <p:txBody>
          <a:bodyPr/>
          <a:lstStyle/>
          <a:p>
            <a:r>
              <a:rPr lang="en-US" smtClean="0"/>
              <a:t>Click icon to add picture</a:t>
            </a:r>
            <a:endParaRPr lang="en-GB"/>
          </a:p>
        </p:txBody>
      </p:sp>
      <p:cxnSp>
        <p:nvCxnSpPr>
          <p:cNvPr id="8" name="Straight Connector 7"/>
          <p:cNvCxnSpPr/>
          <p:nvPr userDrawn="1"/>
        </p:nvCxnSpPr>
        <p:spPr>
          <a:xfrm>
            <a:off x="688429"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095228" y="1617158"/>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11" name="Rectangle 10"/>
          <p:cNvSpPr/>
          <p:nvPr userDrawn="1"/>
        </p:nvSpPr>
        <p:spPr>
          <a:xfrm>
            <a:off x="3585253" y="1617158"/>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12" name="Rectangle 11"/>
          <p:cNvSpPr/>
          <p:nvPr userDrawn="1"/>
        </p:nvSpPr>
        <p:spPr>
          <a:xfrm>
            <a:off x="5075285" y="1617158"/>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13" name="Rectangle 12"/>
          <p:cNvSpPr/>
          <p:nvPr userDrawn="1"/>
        </p:nvSpPr>
        <p:spPr>
          <a:xfrm>
            <a:off x="6565310" y="1617158"/>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14" name="Rectangle 13"/>
          <p:cNvSpPr/>
          <p:nvPr userDrawn="1"/>
        </p:nvSpPr>
        <p:spPr>
          <a:xfrm>
            <a:off x="8055342" y="1617158"/>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FFFFFF"/>
              </a:solidFill>
            </a:endParaRPr>
          </a:p>
        </p:txBody>
      </p:sp>
      <p:sp>
        <p:nvSpPr>
          <p:cNvPr id="15" name="Picture Placeholder 9"/>
          <p:cNvSpPr>
            <a:spLocks noGrp="1" noChangeAspect="1"/>
          </p:cNvSpPr>
          <p:nvPr>
            <p:ph type="pic" sz="quarter" idx="16"/>
          </p:nvPr>
        </p:nvSpPr>
        <p:spPr>
          <a:xfrm>
            <a:off x="2168354" y="1696140"/>
            <a:ext cx="1260068" cy="1277012"/>
          </a:xfrm>
        </p:spPr>
        <p:txBody>
          <a:bodyPr/>
          <a:lstStyle/>
          <a:p>
            <a:r>
              <a:rPr lang="en-US" smtClean="0"/>
              <a:t>Click icon to add picture</a:t>
            </a:r>
            <a:endParaRPr lang="en-GB"/>
          </a:p>
        </p:txBody>
      </p:sp>
      <p:cxnSp>
        <p:nvCxnSpPr>
          <p:cNvPr id="16" name="Straight Connector 15"/>
          <p:cNvCxnSpPr/>
          <p:nvPr userDrawn="1"/>
        </p:nvCxnSpPr>
        <p:spPr>
          <a:xfrm>
            <a:off x="2168358"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9"/>
          <p:cNvSpPr>
            <a:spLocks noGrp="1" noChangeAspect="1"/>
          </p:cNvSpPr>
          <p:nvPr>
            <p:ph type="pic" sz="quarter" idx="18"/>
          </p:nvPr>
        </p:nvSpPr>
        <p:spPr>
          <a:xfrm>
            <a:off x="3668691" y="1696140"/>
            <a:ext cx="1260068" cy="1277012"/>
          </a:xfrm>
        </p:spPr>
        <p:txBody>
          <a:bodyPr/>
          <a:lstStyle/>
          <a:p>
            <a:r>
              <a:rPr lang="en-US" smtClean="0"/>
              <a:t>Click icon to add picture</a:t>
            </a:r>
            <a:endParaRPr lang="en-GB"/>
          </a:p>
        </p:txBody>
      </p:sp>
      <p:cxnSp>
        <p:nvCxnSpPr>
          <p:cNvPr id="18" name="Straight Connector 17"/>
          <p:cNvCxnSpPr/>
          <p:nvPr userDrawn="1"/>
        </p:nvCxnSpPr>
        <p:spPr>
          <a:xfrm>
            <a:off x="3668697"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icture Placeholder 9"/>
          <p:cNvSpPr>
            <a:spLocks noGrp="1" noChangeAspect="1"/>
          </p:cNvSpPr>
          <p:nvPr>
            <p:ph type="pic" sz="quarter" idx="20"/>
          </p:nvPr>
        </p:nvSpPr>
        <p:spPr>
          <a:xfrm>
            <a:off x="5155207" y="1696140"/>
            <a:ext cx="1260068" cy="1277012"/>
          </a:xfrm>
        </p:spPr>
        <p:txBody>
          <a:bodyPr/>
          <a:lstStyle/>
          <a:p>
            <a:r>
              <a:rPr lang="en-US" smtClean="0"/>
              <a:t>Click icon to add picture</a:t>
            </a:r>
            <a:endParaRPr lang="en-GB"/>
          </a:p>
        </p:txBody>
      </p:sp>
      <p:cxnSp>
        <p:nvCxnSpPr>
          <p:cNvPr id="20" name="Straight Connector 19"/>
          <p:cNvCxnSpPr/>
          <p:nvPr userDrawn="1"/>
        </p:nvCxnSpPr>
        <p:spPr>
          <a:xfrm>
            <a:off x="5155214"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cture Placeholder 9"/>
          <p:cNvSpPr>
            <a:spLocks noGrp="1" noChangeAspect="1"/>
          </p:cNvSpPr>
          <p:nvPr>
            <p:ph type="pic" sz="quarter" idx="22"/>
          </p:nvPr>
        </p:nvSpPr>
        <p:spPr>
          <a:xfrm>
            <a:off x="6652681" y="1696140"/>
            <a:ext cx="1260068" cy="1277012"/>
          </a:xfrm>
        </p:spPr>
        <p:txBody>
          <a:bodyPr/>
          <a:lstStyle/>
          <a:p>
            <a:r>
              <a:rPr lang="en-US" smtClean="0"/>
              <a:t>Click icon to add picture</a:t>
            </a:r>
            <a:endParaRPr lang="en-GB"/>
          </a:p>
        </p:txBody>
      </p:sp>
      <p:cxnSp>
        <p:nvCxnSpPr>
          <p:cNvPr id="22" name="Straight Connector 21"/>
          <p:cNvCxnSpPr/>
          <p:nvPr userDrawn="1"/>
        </p:nvCxnSpPr>
        <p:spPr>
          <a:xfrm>
            <a:off x="6652686"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cture Placeholder 9"/>
          <p:cNvSpPr>
            <a:spLocks noGrp="1" noChangeAspect="1"/>
          </p:cNvSpPr>
          <p:nvPr>
            <p:ph type="pic" sz="quarter" idx="24"/>
          </p:nvPr>
        </p:nvSpPr>
        <p:spPr>
          <a:xfrm>
            <a:off x="8138737" y="1696140"/>
            <a:ext cx="1260068" cy="1277012"/>
          </a:xfrm>
        </p:spPr>
        <p:txBody>
          <a:bodyPr/>
          <a:lstStyle/>
          <a:p>
            <a:r>
              <a:rPr lang="en-US" smtClean="0"/>
              <a:t>Click icon to add picture</a:t>
            </a:r>
            <a:endParaRPr lang="en-GB"/>
          </a:p>
        </p:txBody>
      </p:sp>
      <p:cxnSp>
        <p:nvCxnSpPr>
          <p:cNvPr id="24" name="Straight Connector 23"/>
          <p:cNvCxnSpPr/>
          <p:nvPr userDrawn="1"/>
        </p:nvCxnSpPr>
        <p:spPr>
          <a:xfrm>
            <a:off x="8138740"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11"/>
          <p:cNvSpPr>
            <a:spLocks noGrp="1"/>
          </p:cNvSpPr>
          <p:nvPr>
            <p:ph type="body" sz="quarter" idx="17"/>
          </p:nvPr>
        </p:nvSpPr>
        <p:spPr>
          <a:xfrm>
            <a:off x="688429" y="3064416"/>
            <a:ext cx="1260599" cy="3276691"/>
          </a:xfrm>
        </p:spPr>
        <p:txBody>
          <a:bodyPr lIns="0" rIns="0">
            <a:noAutofit/>
          </a:bodyPr>
          <a:lstStyle>
            <a:lvl1pPr marL="170438" indent="-170438">
              <a:buClr>
                <a:schemeClr val="tx1"/>
              </a:buClr>
              <a:defRPr sz="1300"/>
            </a:lvl1pPr>
            <a:lvl2pPr marL="327767" indent="-171895">
              <a:defRPr sz="1300"/>
            </a:lvl2pPr>
            <a:lvl3pPr marL="540454" indent="-199576">
              <a:defRPr sz="1300"/>
            </a:lvl3pPr>
            <a:lvl4pPr marL="654080" indent="-14276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6" name="Text Placeholder 11"/>
          <p:cNvSpPr>
            <a:spLocks noGrp="1"/>
          </p:cNvSpPr>
          <p:nvPr>
            <p:ph type="body" sz="quarter" idx="25"/>
          </p:nvPr>
        </p:nvSpPr>
        <p:spPr>
          <a:xfrm>
            <a:off x="2168358" y="3064416"/>
            <a:ext cx="1260599" cy="3276691"/>
          </a:xfrm>
        </p:spPr>
        <p:txBody>
          <a:bodyPr lIns="0" rIns="0">
            <a:noAutofit/>
          </a:bodyPr>
          <a:lstStyle>
            <a:lvl1pPr marL="170438" indent="-170438">
              <a:buClr>
                <a:schemeClr val="tx1"/>
              </a:buClr>
              <a:defRPr sz="1300"/>
            </a:lvl1pPr>
            <a:lvl2pPr marL="327767" indent="-171895">
              <a:defRPr sz="1300"/>
            </a:lvl2pPr>
            <a:lvl3pPr marL="540454" indent="-199576">
              <a:defRPr sz="1300"/>
            </a:lvl3pPr>
            <a:lvl4pPr marL="654080" indent="-14276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7" name="Text Placeholder 11"/>
          <p:cNvSpPr>
            <a:spLocks noGrp="1"/>
          </p:cNvSpPr>
          <p:nvPr>
            <p:ph type="body" sz="quarter" idx="26"/>
          </p:nvPr>
        </p:nvSpPr>
        <p:spPr>
          <a:xfrm>
            <a:off x="3668697" y="3064416"/>
            <a:ext cx="1260599" cy="3276691"/>
          </a:xfrm>
        </p:spPr>
        <p:txBody>
          <a:bodyPr lIns="0" rIns="0">
            <a:noAutofit/>
          </a:bodyPr>
          <a:lstStyle>
            <a:lvl1pPr marL="170438" indent="-170438">
              <a:buClr>
                <a:schemeClr val="tx1"/>
              </a:buClr>
              <a:defRPr sz="1300"/>
            </a:lvl1pPr>
            <a:lvl2pPr marL="327767" indent="-171895">
              <a:defRPr sz="1300"/>
            </a:lvl2pPr>
            <a:lvl3pPr marL="540454" indent="-199576">
              <a:defRPr sz="1300"/>
            </a:lvl3pPr>
            <a:lvl4pPr marL="654080" indent="-14276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8" name="Text Placeholder 11"/>
          <p:cNvSpPr>
            <a:spLocks noGrp="1"/>
          </p:cNvSpPr>
          <p:nvPr>
            <p:ph type="body" sz="quarter" idx="27"/>
          </p:nvPr>
        </p:nvSpPr>
        <p:spPr>
          <a:xfrm>
            <a:off x="5155214" y="3064416"/>
            <a:ext cx="1260599" cy="3276691"/>
          </a:xfrm>
        </p:spPr>
        <p:txBody>
          <a:bodyPr lIns="0" rIns="0">
            <a:noAutofit/>
          </a:bodyPr>
          <a:lstStyle>
            <a:lvl1pPr marL="170438" indent="-170438">
              <a:buClr>
                <a:schemeClr val="tx1"/>
              </a:buClr>
              <a:defRPr sz="1300"/>
            </a:lvl1pPr>
            <a:lvl2pPr marL="327767" indent="-171895">
              <a:defRPr sz="1300"/>
            </a:lvl2pPr>
            <a:lvl3pPr marL="540454" indent="-199576">
              <a:defRPr sz="1300"/>
            </a:lvl3pPr>
            <a:lvl4pPr marL="654080" indent="-14276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9" name="Text Placeholder 11"/>
          <p:cNvSpPr>
            <a:spLocks noGrp="1"/>
          </p:cNvSpPr>
          <p:nvPr>
            <p:ph type="body" sz="quarter" idx="28"/>
          </p:nvPr>
        </p:nvSpPr>
        <p:spPr>
          <a:xfrm>
            <a:off x="6652686" y="3064416"/>
            <a:ext cx="1260599" cy="3276691"/>
          </a:xfrm>
        </p:spPr>
        <p:txBody>
          <a:bodyPr lIns="0" rIns="0">
            <a:noAutofit/>
          </a:bodyPr>
          <a:lstStyle>
            <a:lvl1pPr marL="170438" indent="-170438">
              <a:buClr>
                <a:schemeClr val="tx1"/>
              </a:buClr>
              <a:defRPr sz="1300"/>
            </a:lvl1pPr>
            <a:lvl2pPr marL="327767" indent="-171895">
              <a:defRPr sz="1300"/>
            </a:lvl2pPr>
            <a:lvl3pPr marL="540454" indent="-199576">
              <a:defRPr sz="1300"/>
            </a:lvl3pPr>
            <a:lvl4pPr marL="654080" indent="-14276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0" name="Text Placeholder 11"/>
          <p:cNvSpPr>
            <a:spLocks noGrp="1"/>
          </p:cNvSpPr>
          <p:nvPr>
            <p:ph type="body" sz="quarter" idx="29"/>
          </p:nvPr>
        </p:nvSpPr>
        <p:spPr>
          <a:xfrm>
            <a:off x="8138740" y="3064416"/>
            <a:ext cx="1260599" cy="3276691"/>
          </a:xfrm>
        </p:spPr>
        <p:txBody>
          <a:bodyPr lIns="0" rIns="0">
            <a:noAutofit/>
          </a:bodyPr>
          <a:lstStyle>
            <a:lvl1pPr marL="170438" indent="-170438">
              <a:buClr>
                <a:schemeClr val="tx1"/>
              </a:buClr>
              <a:defRPr sz="1300"/>
            </a:lvl1pPr>
            <a:lvl2pPr marL="327767" indent="-171895">
              <a:defRPr sz="1300"/>
            </a:lvl2pPr>
            <a:lvl3pPr marL="540454" indent="-199576">
              <a:defRPr sz="1300"/>
            </a:lvl3pPr>
            <a:lvl4pPr marL="654080" indent="-142762">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1" name="Text Placeholder 8"/>
          <p:cNvSpPr>
            <a:spLocks noGrp="1"/>
          </p:cNvSpPr>
          <p:nvPr>
            <p:ph type="body" sz="quarter" idx="21" hasCustomPrompt="1"/>
          </p:nvPr>
        </p:nvSpPr>
        <p:spPr>
          <a:xfrm>
            <a:off x="498540" y="6254723"/>
            <a:ext cx="3980880" cy="388759"/>
          </a:xfrm>
        </p:spPr>
        <p:txBody>
          <a:bodyPr anchor="b"/>
          <a:lstStyle>
            <a:lvl1pPr marL="0" indent="0">
              <a:buFontTx/>
              <a:buNone/>
              <a:defRPr sz="900"/>
            </a:lvl1pPr>
          </a:lstStyle>
          <a:p>
            <a:pPr lvl="0"/>
            <a:r>
              <a:rPr lang="en-US" dirty="0" smtClean="0"/>
              <a:t>Source: Enter source here</a:t>
            </a:r>
            <a:endParaRPr lang="en-GB" dirty="0"/>
          </a:p>
        </p:txBody>
      </p:sp>
      <p:cxnSp>
        <p:nvCxnSpPr>
          <p:cNvPr id="33" name="Straight Connector 32"/>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9868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9. HALF SCREEN PICTURE">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0"/>
            <a:ext cx="2735048" cy="1143000"/>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Picture Placeholder 4"/>
          <p:cNvSpPr>
            <a:spLocks noGrp="1"/>
          </p:cNvSpPr>
          <p:nvPr>
            <p:ph type="pic" sz="quarter" idx="13"/>
          </p:nvPr>
        </p:nvSpPr>
        <p:spPr>
          <a:xfrm>
            <a:off x="3220626" y="120959"/>
            <a:ext cx="6564784" cy="6620425"/>
          </a:xfrm>
        </p:spPr>
        <p:txBody>
          <a:bodyPr/>
          <a:lstStyle/>
          <a:p>
            <a:r>
              <a:rPr lang="en-US" smtClean="0"/>
              <a:t>Click icon to add picture</a:t>
            </a:r>
            <a:endParaRPr lang="en-GB"/>
          </a:p>
        </p:txBody>
      </p:sp>
      <p:cxnSp>
        <p:nvCxnSpPr>
          <p:cNvPr id="7" name="Straight Connector 6"/>
          <p:cNvCxnSpPr/>
          <p:nvPr userDrawn="1"/>
        </p:nvCxnSpPr>
        <p:spPr>
          <a:xfrm flipV="1">
            <a:off x="579814" y="1491683"/>
            <a:ext cx="2534537"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4"/>
          </p:nvPr>
        </p:nvSpPr>
        <p:spPr>
          <a:xfrm>
            <a:off x="477042" y="1603237"/>
            <a:ext cx="2710249" cy="47378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8"/>
          <p:cNvSpPr>
            <a:spLocks noGrp="1"/>
          </p:cNvSpPr>
          <p:nvPr>
            <p:ph type="body" sz="quarter" idx="21" hasCustomPrompt="1"/>
          </p:nvPr>
        </p:nvSpPr>
        <p:spPr>
          <a:xfrm>
            <a:off x="498538" y="6254723"/>
            <a:ext cx="2674382"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10261139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 FULL SCREEN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6"/>
          <p:cNvSpPr>
            <a:spLocks noGrp="1"/>
          </p:cNvSpPr>
          <p:nvPr>
            <p:ph type="body" sz="quarter" idx="13"/>
          </p:nvPr>
        </p:nvSpPr>
        <p:spPr>
          <a:xfrm>
            <a:off x="114871" y="1616971"/>
            <a:ext cx="4926529" cy="3516111"/>
          </a:xfrm>
          <a:solidFill>
            <a:schemeClr val="tx1"/>
          </a:solidFill>
        </p:spPr>
        <p:txBody>
          <a:bodyPr lIns="462487" tIns="99106"/>
          <a:lstStyle>
            <a:lvl1pPr>
              <a:buClr>
                <a:schemeClr val="bg1"/>
              </a:buClr>
              <a:defRPr>
                <a:solidFill>
                  <a:schemeClr val="bg1"/>
                </a:solidFill>
              </a:defRPr>
            </a:lvl1pPr>
            <a:lvl2pPr>
              <a:buClr>
                <a:srgbClr val="A1A7C0"/>
              </a:buClr>
              <a:defRPr>
                <a:solidFill>
                  <a:schemeClr val="bg1"/>
                </a:solidFill>
              </a:defRPr>
            </a:lvl2pPr>
            <a:lvl3pPr>
              <a:defRPr>
                <a:solidFill>
                  <a:schemeClr val="bg1"/>
                </a:solidFill>
              </a:defRPr>
            </a:lvl3pPr>
            <a:lvl4pPr>
              <a:buClr>
                <a:srgbClr val="606B8D"/>
              </a:buClr>
              <a:defRPr>
                <a:solidFill>
                  <a:schemeClr val="bg1"/>
                </a:solidFill>
              </a:defRPr>
            </a:lvl4pPr>
            <a:lvl5pPr>
              <a:buClr>
                <a:srgbClr val="606B8D"/>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8"/>
          <p:cNvSpPr>
            <a:spLocks noGrp="1"/>
          </p:cNvSpPr>
          <p:nvPr>
            <p:ph type="body" sz="quarter" idx="21" hasCustomPrompt="1"/>
          </p:nvPr>
        </p:nvSpPr>
        <p:spPr>
          <a:xfrm>
            <a:off x="498540" y="6254723"/>
            <a:ext cx="3980880" cy="388759"/>
          </a:xfrm>
        </p:spPr>
        <p:txBody>
          <a:bodyPr anchor="b"/>
          <a:lstStyle>
            <a:lvl1pPr marL="0" indent="0">
              <a:buFontTx/>
              <a:buNone/>
              <a:defRPr sz="900"/>
            </a:lvl1pPr>
          </a:lstStyle>
          <a:p>
            <a:pPr lvl="0"/>
            <a:r>
              <a:rPr lang="en-US" dirty="0" smtClean="0"/>
              <a:t>Source: Enter source here</a:t>
            </a:r>
            <a:endParaRPr lang="en-GB" dirty="0"/>
          </a:p>
        </p:txBody>
      </p:sp>
      <p:sp>
        <p:nvSpPr>
          <p:cNvPr id="11" name="Frame 10"/>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pic>
        <p:nvPicPr>
          <p:cNvPr id="12" name="Picture 11" descr="logo.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spTree>
    <p:extLst>
      <p:ext uri="{BB962C8B-B14F-4D97-AF65-F5344CB8AC3E}">
        <p14:creationId xmlns:p14="http://schemas.microsoft.com/office/powerpoint/2010/main" val="438352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0.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491199" y="1616955"/>
            <a:ext cx="8988067" cy="4610396"/>
          </a:xfrm>
        </p:spPr>
        <p:txBody>
          <a:bodyPr/>
          <a:lstStyle/>
          <a:p>
            <a:r>
              <a:rPr lang="en-US" smtClean="0"/>
              <a:t>Click icon to add chart</a:t>
            </a:r>
            <a:endParaRPr lang="en-GB" dirty="0"/>
          </a:p>
        </p:txBody>
      </p:sp>
      <p:sp>
        <p:nvSpPr>
          <p:cNvPr id="7" name="Text Placeholder 8"/>
          <p:cNvSpPr>
            <a:spLocks noGrp="1"/>
          </p:cNvSpPr>
          <p:nvPr>
            <p:ph type="body" sz="quarter" idx="14" hasCustomPrompt="1"/>
          </p:nvPr>
        </p:nvSpPr>
        <p:spPr>
          <a:xfrm>
            <a:off x="498536" y="6254723"/>
            <a:ext cx="395216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8" name="Straight Connector 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586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1. CONTEN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6"/>
          <p:cNvSpPr>
            <a:spLocks noGrp="1"/>
          </p:cNvSpPr>
          <p:nvPr>
            <p:ph type="body" sz="quarter" idx="13"/>
          </p:nvPr>
        </p:nvSpPr>
        <p:spPr>
          <a:xfrm>
            <a:off x="620603" y="1616951"/>
            <a:ext cx="2639738" cy="4640632"/>
          </a:xfrm>
          <a:solidFill>
            <a:srgbClr val="A1A7C0"/>
          </a:solidFill>
        </p:spPr>
        <p:txBody>
          <a:bodyPr tIns="99106"/>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8"/>
          <p:cNvSpPr>
            <a:spLocks noGrp="1"/>
          </p:cNvSpPr>
          <p:nvPr>
            <p:ph type="body" sz="quarter" idx="15" hasCustomPrompt="1"/>
          </p:nvPr>
        </p:nvSpPr>
        <p:spPr>
          <a:xfrm>
            <a:off x="498538" y="6254723"/>
            <a:ext cx="399523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6"/>
          </p:nvPr>
        </p:nvSpPr>
        <p:spPr>
          <a:xfrm>
            <a:off x="3244945" y="1616951"/>
            <a:ext cx="6172931" cy="4610418"/>
          </a:xfrm>
        </p:spPr>
        <p:txBody>
          <a:bodyPr tIns="9910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066234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84200" y="1600217"/>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8103" y="1600217"/>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85784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2. TWO 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86079"/>
            <a:ext cx="4361816" cy="4541283"/>
          </a:xfrm>
        </p:spPr>
        <p:txBody>
          <a:bodyPr/>
          <a:lstStyle/>
          <a:p>
            <a:r>
              <a:rPr lang="en-US" smtClean="0"/>
              <a:t>Click icon to add chart</a:t>
            </a:r>
            <a:endParaRPr lang="en-GB"/>
          </a:p>
        </p:txBody>
      </p:sp>
      <p:sp>
        <p:nvSpPr>
          <p:cNvPr id="7" name="Chart Placeholder 18"/>
          <p:cNvSpPr>
            <a:spLocks noGrp="1"/>
          </p:cNvSpPr>
          <p:nvPr>
            <p:ph type="chart" sz="quarter" idx="14"/>
          </p:nvPr>
        </p:nvSpPr>
        <p:spPr>
          <a:xfrm>
            <a:off x="5042707" y="1686079"/>
            <a:ext cx="4319168" cy="4541283"/>
          </a:xfrm>
        </p:spPr>
        <p:txBody>
          <a:bodyPr/>
          <a:lstStyle/>
          <a:p>
            <a:r>
              <a:rPr lang="en-US" smtClean="0"/>
              <a:t>Click icon to add chart</a:t>
            </a:r>
            <a:endParaRPr lang="en-GB"/>
          </a:p>
        </p:txBody>
      </p:sp>
      <p:sp>
        <p:nvSpPr>
          <p:cNvPr id="8" name="Text Placeholder 8"/>
          <p:cNvSpPr>
            <a:spLocks noGrp="1"/>
          </p:cNvSpPr>
          <p:nvPr>
            <p:ph type="body" sz="quarter" idx="15" hasCustomPrompt="1"/>
          </p:nvPr>
        </p:nvSpPr>
        <p:spPr>
          <a:xfrm>
            <a:off x="498538" y="6254723"/>
            <a:ext cx="399523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9" name="Straight Connector 8"/>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1836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3. CHART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86080"/>
            <a:ext cx="4361816" cy="4541281"/>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52" y="6254723"/>
            <a:ext cx="3923451" cy="388759"/>
          </a:xfrm>
        </p:spPr>
        <p:txBody>
          <a:bodyPr anchor="b"/>
          <a:lstStyle>
            <a:lvl1pPr marL="0" indent="0">
              <a:buFontTx/>
              <a:buNone/>
              <a:defRPr sz="900"/>
            </a:lvl1pPr>
          </a:lstStyle>
          <a:p>
            <a:pPr lvl="0"/>
            <a:r>
              <a:rPr lang="en-US" dirty="0" smtClean="0"/>
              <a:t>Source: Enter source here</a:t>
            </a:r>
            <a:endParaRPr lang="en-GB" dirty="0"/>
          </a:p>
        </p:txBody>
      </p:sp>
      <p:sp>
        <p:nvSpPr>
          <p:cNvPr id="8" name="Table Placeholder 10"/>
          <p:cNvSpPr>
            <a:spLocks noGrp="1"/>
          </p:cNvSpPr>
          <p:nvPr>
            <p:ph type="tbl" sz="quarter" idx="15"/>
          </p:nvPr>
        </p:nvSpPr>
        <p:spPr>
          <a:xfrm>
            <a:off x="5042711" y="1686065"/>
            <a:ext cx="4461818" cy="4541646"/>
          </a:xfrm>
        </p:spPr>
        <p:txBody>
          <a:bodyPr/>
          <a:lstStyle/>
          <a:p>
            <a:r>
              <a:rPr lang="en-US" smtClean="0"/>
              <a:t>Click icon to add table</a:t>
            </a:r>
            <a:endParaRPr lang="en-GB"/>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1180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4. THREE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6" y="1686079"/>
            <a:ext cx="2834679" cy="4541283"/>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47" y="6254723"/>
            <a:ext cx="3952165" cy="388759"/>
          </a:xfrm>
        </p:spPr>
        <p:txBody>
          <a:bodyPr anchor="b"/>
          <a:lstStyle>
            <a:lvl1pPr marL="0" indent="0">
              <a:buFontTx/>
              <a:buNone/>
              <a:defRPr sz="900"/>
            </a:lvl1pPr>
          </a:lstStyle>
          <a:p>
            <a:pPr lvl="0"/>
            <a:r>
              <a:rPr lang="en-US" dirty="0" smtClean="0"/>
              <a:t>Source: Enter source here</a:t>
            </a:r>
            <a:endParaRPr lang="en-GB" dirty="0"/>
          </a:p>
        </p:txBody>
      </p:sp>
      <p:sp>
        <p:nvSpPr>
          <p:cNvPr id="8" name="Chart Placeholder 18"/>
          <p:cNvSpPr>
            <a:spLocks noGrp="1"/>
          </p:cNvSpPr>
          <p:nvPr>
            <p:ph type="chart" sz="quarter" idx="15"/>
          </p:nvPr>
        </p:nvSpPr>
        <p:spPr>
          <a:xfrm>
            <a:off x="3560346" y="1686079"/>
            <a:ext cx="2834679" cy="4541283"/>
          </a:xfrm>
        </p:spPr>
        <p:txBody>
          <a:bodyPr/>
          <a:lstStyle/>
          <a:p>
            <a:r>
              <a:rPr lang="en-US" smtClean="0"/>
              <a:t>Click icon to add chart</a:t>
            </a:r>
            <a:endParaRPr lang="en-GB"/>
          </a:p>
        </p:txBody>
      </p:sp>
      <p:sp>
        <p:nvSpPr>
          <p:cNvPr id="9" name="Chart Placeholder 18"/>
          <p:cNvSpPr>
            <a:spLocks noGrp="1"/>
          </p:cNvSpPr>
          <p:nvPr>
            <p:ph type="chart" sz="quarter" idx="16"/>
          </p:nvPr>
        </p:nvSpPr>
        <p:spPr>
          <a:xfrm>
            <a:off x="6516259" y="1686079"/>
            <a:ext cx="2834679" cy="4541283"/>
          </a:xfrm>
        </p:spPr>
        <p:txBody>
          <a:bodyPr/>
          <a:lstStyle/>
          <a:p>
            <a:r>
              <a:rPr lang="en-US" smtClean="0"/>
              <a:t>Click icon to add chart</a:t>
            </a:r>
            <a:endParaRPr lang="en-GB"/>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685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5. FOUR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69811"/>
            <a:ext cx="4268694" cy="2184250"/>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36" y="3828162"/>
            <a:ext cx="4177990" cy="388759"/>
          </a:xfrm>
        </p:spPr>
        <p:txBody>
          <a:bodyPr anchor="t"/>
          <a:lstStyle>
            <a:lvl1pPr marL="0" indent="0">
              <a:buFontTx/>
              <a:buNone/>
              <a:defRPr sz="900"/>
            </a:lvl1pPr>
          </a:lstStyle>
          <a:p>
            <a:pPr lvl="0"/>
            <a:r>
              <a:rPr lang="en-US" dirty="0" smtClean="0"/>
              <a:t>Source: Enter source here</a:t>
            </a:r>
            <a:endParaRPr lang="en-GB" dirty="0"/>
          </a:p>
        </p:txBody>
      </p:sp>
      <p:sp>
        <p:nvSpPr>
          <p:cNvPr id="8" name="Chart Placeholder 18"/>
          <p:cNvSpPr>
            <a:spLocks noGrp="1"/>
          </p:cNvSpPr>
          <p:nvPr>
            <p:ph type="chart" sz="quarter" idx="15"/>
          </p:nvPr>
        </p:nvSpPr>
        <p:spPr>
          <a:xfrm>
            <a:off x="5088297" y="1669811"/>
            <a:ext cx="4268694" cy="2184250"/>
          </a:xfrm>
        </p:spPr>
        <p:txBody>
          <a:bodyPr/>
          <a:lstStyle/>
          <a:p>
            <a:r>
              <a:rPr lang="en-US" smtClean="0"/>
              <a:t>Click icon to add chart</a:t>
            </a:r>
            <a:endParaRPr lang="en-GB"/>
          </a:p>
        </p:txBody>
      </p:sp>
      <p:sp>
        <p:nvSpPr>
          <p:cNvPr id="9" name="Text Placeholder 8"/>
          <p:cNvSpPr>
            <a:spLocks noGrp="1"/>
          </p:cNvSpPr>
          <p:nvPr>
            <p:ph type="body" sz="quarter" idx="16" hasCustomPrompt="1"/>
          </p:nvPr>
        </p:nvSpPr>
        <p:spPr>
          <a:xfrm>
            <a:off x="5007414" y="3828162"/>
            <a:ext cx="4177990" cy="388759"/>
          </a:xfrm>
        </p:spPr>
        <p:txBody>
          <a:bodyPr anchor="t"/>
          <a:lstStyle>
            <a:lvl1pPr marL="0" indent="0">
              <a:buFontTx/>
              <a:buNone/>
              <a:defRPr sz="900"/>
            </a:lvl1pPr>
          </a:lstStyle>
          <a:p>
            <a:pPr lvl="0"/>
            <a:r>
              <a:rPr lang="en-US" dirty="0" smtClean="0"/>
              <a:t>Source: Enter source here</a:t>
            </a:r>
            <a:endParaRPr lang="en-GB" dirty="0"/>
          </a:p>
        </p:txBody>
      </p:sp>
      <p:sp>
        <p:nvSpPr>
          <p:cNvPr id="10" name="Chart Placeholder 18"/>
          <p:cNvSpPr>
            <a:spLocks noGrp="1"/>
          </p:cNvSpPr>
          <p:nvPr>
            <p:ph type="chart" sz="quarter" idx="17"/>
          </p:nvPr>
        </p:nvSpPr>
        <p:spPr>
          <a:xfrm>
            <a:off x="604420" y="4225962"/>
            <a:ext cx="4268694" cy="2184250"/>
          </a:xfrm>
        </p:spPr>
        <p:txBody>
          <a:bodyPr/>
          <a:lstStyle/>
          <a:p>
            <a:r>
              <a:rPr lang="en-US" smtClean="0"/>
              <a:t>Click icon to add chart</a:t>
            </a:r>
            <a:endParaRPr lang="en-GB"/>
          </a:p>
        </p:txBody>
      </p:sp>
      <p:sp>
        <p:nvSpPr>
          <p:cNvPr id="12" name="Chart Placeholder 18"/>
          <p:cNvSpPr>
            <a:spLocks noGrp="1"/>
          </p:cNvSpPr>
          <p:nvPr>
            <p:ph type="chart" sz="quarter" idx="19"/>
          </p:nvPr>
        </p:nvSpPr>
        <p:spPr>
          <a:xfrm>
            <a:off x="5088297" y="4225962"/>
            <a:ext cx="4268694" cy="2184250"/>
          </a:xfrm>
        </p:spPr>
        <p:txBody>
          <a:bodyPr/>
          <a:lstStyle/>
          <a:p>
            <a:r>
              <a:rPr lang="en-US" smtClean="0"/>
              <a:t>Click icon to add chart</a:t>
            </a:r>
            <a:endParaRPr lang="en-GB"/>
          </a:p>
        </p:txBody>
      </p:sp>
      <p:sp>
        <p:nvSpPr>
          <p:cNvPr id="13" name="Text Placeholder 8"/>
          <p:cNvSpPr>
            <a:spLocks noGrp="1"/>
          </p:cNvSpPr>
          <p:nvPr>
            <p:ph type="body" sz="quarter" idx="20" hasCustomPrompt="1"/>
          </p:nvPr>
        </p:nvSpPr>
        <p:spPr>
          <a:xfrm>
            <a:off x="498547" y="6254723"/>
            <a:ext cx="3952165" cy="388759"/>
          </a:xfrm>
        </p:spPr>
        <p:txBody>
          <a:bodyPr anchor="b"/>
          <a:lstStyle>
            <a:lvl1pPr marL="0" indent="0">
              <a:buFontTx/>
              <a:buNone/>
              <a:defRPr sz="900"/>
            </a:lvl1pPr>
          </a:lstStyle>
          <a:p>
            <a:pPr lvl="0"/>
            <a:r>
              <a:rPr lang="en-US" dirty="0" smtClean="0"/>
              <a:t>Source: Enter source here</a:t>
            </a:r>
            <a:endParaRPr lang="en-GB" dirty="0"/>
          </a:p>
        </p:txBody>
      </p:sp>
      <p:cxnSp>
        <p:nvCxnSpPr>
          <p:cNvPr id="14" name="Straight Connector 13"/>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4779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6"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7" name="Straight Connector 6"/>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0195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3" name="Footer Placeholder 2"/>
          <p:cNvSpPr>
            <a:spLocks noGrp="1"/>
          </p:cNvSpPr>
          <p:nvPr>
            <p:ph type="ftr" sz="quarter" idx="11"/>
          </p:nvPr>
        </p:nvSpPr>
        <p:spPr/>
        <p:txBody>
          <a:bodyPr/>
          <a:lstStyle/>
          <a:p>
            <a:endParaRPr lang="en-GB">
              <a:solidFill>
                <a:srgbClr val="002244"/>
              </a:solidFill>
            </a:endParaRPr>
          </a:p>
        </p:txBody>
      </p:sp>
      <p:sp>
        <p:nvSpPr>
          <p:cNvPr id="4" name="Slide Number Placeholder 3"/>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5"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spTree>
    <p:extLst>
      <p:ext uri="{BB962C8B-B14F-4D97-AF65-F5344CB8AC3E}">
        <p14:creationId xmlns:p14="http://schemas.microsoft.com/office/powerpoint/2010/main" val="23704261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3" name="Footer Placeholder 2"/>
          <p:cNvSpPr>
            <a:spLocks noGrp="1"/>
          </p:cNvSpPr>
          <p:nvPr>
            <p:ph type="ftr" sz="quarter" idx="11"/>
          </p:nvPr>
        </p:nvSpPr>
        <p:spPr/>
        <p:txBody>
          <a:bodyPr/>
          <a:lstStyle/>
          <a:p>
            <a:endParaRPr lang="en-GB">
              <a:solidFill>
                <a:srgbClr val="002244"/>
              </a:solidFill>
            </a:endParaRPr>
          </a:p>
        </p:txBody>
      </p:sp>
      <p:sp>
        <p:nvSpPr>
          <p:cNvPr id="4" name="Slide Number Placeholder 3"/>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5"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spTree>
    <p:extLst>
      <p:ext uri="{BB962C8B-B14F-4D97-AF65-F5344CB8AC3E}">
        <p14:creationId xmlns:p14="http://schemas.microsoft.com/office/powerpoint/2010/main" val="25967437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5543" name="Picture 4" descr="Template landscape shadow_5_Page_4.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7954" y="-17264"/>
            <a:ext cx="9961908" cy="689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p:cNvSpPr>
            <a:spLocks noGrp="1" noChangeArrowheads="1"/>
          </p:cNvSpPr>
          <p:nvPr>
            <p:ph type="ctrTitle"/>
          </p:nvPr>
        </p:nvSpPr>
        <p:spPr>
          <a:xfrm>
            <a:off x="737102" y="2057112"/>
            <a:ext cx="8420026" cy="914112"/>
          </a:xfrm>
        </p:spPr>
        <p:txBody>
          <a:bodyPr anchor="t"/>
          <a:lstStyle>
            <a:lvl1pPr>
              <a:defRPr sz="4600">
                <a:solidFill>
                  <a:srgbClr val="701471"/>
                </a:solidFill>
              </a:defRPr>
            </a:lvl1pPr>
          </a:lstStyle>
          <a:p>
            <a:pPr lvl="0"/>
            <a:r>
              <a:rPr lang="en-US" noProof="0" smtClean="0"/>
              <a:t>Click to edit Master title style</a:t>
            </a:r>
            <a:endParaRPr lang="en-GB" noProof="0" smtClean="0"/>
          </a:p>
        </p:txBody>
      </p:sp>
      <p:sp>
        <p:nvSpPr>
          <p:cNvPr id="65540" name="Rectangle 4"/>
          <p:cNvSpPr>
            <a:spLocks noGrp="1" noChangeArrowheads="1"/>
          </p:cNvSpPr>
          <p:nvPr>
            <p:ph type="subTitle" idx="1"/>
          </p:nvPr>
        </p:nvSpPr>
        <p:spPr>
          <a:xfrm>
            <a:off x="742998" y="2971243"/>
            <a:ext cx="8408255" cy="1751929"/>
          </a:xfrm>
        </p:spPr>
        <p:txBody>
          <a:bodyPr/>
          <a:lstStyle>
            <a:lvl1pPr marL="0" indent="0" eaLnBrk="0" hangingPunct="0">
              <a:buFontTx/>
              <a:buNone/>
              <a:defRPr sz="2300" b="1" i="1">
                <a:solidFill>
                  <a:srgbClr val="701471"/>
                </a:solidFill>
                <a:ea typeface="ＭＳ Ｐゴシック" pitchFamily="-84" charset="-128"/>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17977401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521793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726" y="4406463"/>
            <a:ext cx="8420027" cy="1361811"/>
          </a:xfrm>
        </p:spPr>
        <p:txBody>
          <a:bodyPr anchor="t"/>
          <a:lstStyle>
            <a:lvl1pPr algn="l">
              <a:defRPr sz="3700" b="1" cap="all"/>
            </a:lvl1pPr>
          </a:lstStyle>
          <a:p>
            <a:r>
              <a:rPr lang="en-US" smtClean="0"/>
              <a:t>Click to edit Master title style</a:t>
            </a:r>
            <a:endParaRPr lang="en-GB"/>
          </a:p>
        </p:txBody>
      </p:sp>
      <p:sp>
        <p:nvSpPr>
          <p:cNvPr id="3" name="Text Placeholder 2"/>
          <p:cNvSpPr>
            <a:spLocks noGrp="1"/>
          </p:cNvSpPr>
          <p:nvPr>
            <p:ph type="body" idx="1"/>
          </p:nvPr>
        </p:nvSpPr>
        <p:spPr>
          <a:xfrm>
            <a:off x="782726" y="2906445"/>
            <a:ext cx="8420027" cy="1500008"/>
          </a:xfrm>
        </p:spPr>
        <p:txBody>
          <a:bodyPr anchor="b"/>
          <a:lstStyle>
            <a:lvl1pPr marL="0" indent="0">
              <a:buNone/>
              <a:defRPr sz="1800"/>
            </a:lvl1pPr>
            <a:lvl2pPr marL="419661" indent="0">
              <a:buNone/>
              <a:defRPr sz="1700"/>
            </a:lvl2pPr>
            <a:lvl3pPr marL="839321" indent="0">
              <a:buNone/>
              <a:defRPr sz="1500"/>
            </a:lvl3pPr>
            <a:lvl4pPr marL="1258985" indent="0">
              <a:buNone/>
              <a:defRPr sz="1300"/>
            </a:lvl4pPr>
            <a:lvl5pPr marL="1678644" indent="0">
              <a:buNone/>
              <a:defRPr sz="1300"/>
            </a:lvl5pPr>
            <a:lvl6pPr marL="2098305" indent="0">
              <a:buNone/>
              <a:defRPr sz="1300"/>
            </a:lvl6pPr>
            <a:lvl7pPr marL="2517966" indent="0">
              <a:buNone/>
              <a:defRPr sz="1300"/>
            </a:lvl7pPr>
            <a:lvl8pPr marL="2937626" indent="0">
              <a:buNone/>
              <a:defRPr sz="1300"/>
            </a:lvl8pPr>
            <a:lvl9pPr marL="3357288" indent="0">
              <a:buNone/>
              <a:defRPr sz="1300"/>
            </a:lvl9pPr>
          </a:lstStyle>
          <a:p>
            <a:pPr lvl="0"/>
            <a:r>
              <a:rPr lang="en-US" smtClean="0"/>
              <a:t>Click to edit Master text styles</a:t>
            </a:r>
          </a:p>
        </p:txBody>
      </p:sp>
    </p:spTree>
    <p:extLst>
      <p:ext uri="{BB962C8B-B14F-4D97-AF65-F5344CB8AC3E}">
        <p14:creationId xmlns:p14="http://schemas.microsoft.com/office/powerpoint/2010/main" val="308998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0"/>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3" y="1535119"/>
            <a:ext cx="4376738" cy="639762"/>
          </a:xfrm>
        </p:spPr>
        <p:txBody>
          <a:bodyPr anchor="b"/>
          <a:lstStyle>
            <a:lvl1pPr marL="0" indent="0">
              <a:buNone/>
              <a:defRPr sz="2400" b="1"/>
            </a:lvl1pPr>
            <a:lvl2pPr marL="456899" indent="0">
              <a:buNone/>
              <a:defRPr sz="2000" b="1"/>
            </a:lvl2pPr>
            <a:lvl3pPr marL="913797" indent="0">
              <a:buNone/>
              <a:defRPr sz="1800" b="1"/>
            </a:lvl3pPr>
            <a:lvl4pPr marL="1370692" indent="0">
              <a:buNone/>
              <a:defRPr sz="1600" b="1"/>
            </a:lvl4pPr>
            <a:lvl5pPr marL="1827593" indent="0">
              <a:buNone/>
              <a:defRPr sz="1600" b="1"/>
            </a:lvl5pPr>
            <a:lvl6pPr marL="2284490" indent="0">
              <a:buNone/>
              <a:defRPr sz="1600" b="1"/>
            </a:lvl6pPr>
            <a:lvl7pPr marL="2741389" indent="0">
              <a:buNone/>
              <a:defRPr sz="1600" b="1"/>
            </a:lvl7pPr>
            <a:lvl8pPr marL="3198287" indent="0">
              <a:buNone/>
              <a:defRPr sz="1600" b="1"/>
            </a:lvl8pPr>
            <a:lvl9pPr marL="36551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3" y="2174876"/>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84" y="1535119"/>
            <a:ext cx="4378325" cy="639762"/>
          </a:xfrm>
        </p:spPr>
        <p:txBody>
          <a:bodyPr anchor="b"/>
          <a:lstStyle>
            <a:lvl1pPr marL="0" indent="0">
              <a:buNone/>
              <a:defRPr sz="2400" b="1"/>
            </a:lvl1pPr>
            <a:lvl2pPr marL="456899" indent="0">
              <a:buNone/>
              <a:defRPr sz="2000" b="1"/>
            </a:lvl2pPr>
            <a:lvl3pPr marL="913797" indent="0">
              <a:buNone/>
              <a:defRPr sz="1800" b="1"/>
            </a:lvl3pPr>
            <a:lvl4pPr marL="1370692" indent="0">
              <a:buNone/>
              <a:defRPr sz="1600" b="1"/>
            </a:lvl4pPr>
            <a:lvl5pPr marL="1827593" indent="0">
              <a:buNone/>
              <a:defRPr sz="1600" b="1"/>
            </a:lvl5pPr>
            <a:lvl6pPr marL="2284490" indent="0">
              <a:buNone/>
              <a:defRPr sz="1600" b="1"/>
            </a:lvl6pPr>
            <a:lvl7pPr marL="2741389" indent="0">
              <a:buNone/>
              <a:defRPr sz="1600" b="1"/>
            </a:lvl7pPr>
            <a:lvl8pPr marL="3198287" indent="0">
              <a:buNone/>
              <a:defRPr sz="1600" b="1"/>
            </a:lvl8pPr>
            <a:lvl9pPr marL="36551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4" y="2174876"/>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954539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817" y="1600794"/>
            <a:ext cx="4385828" cy="4048005"/>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2885" y="1600794"/>
            <a:ext cx="4387300" cy="4048005"/>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673134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822" y="1534561"/>
            <a:ext cx="4377001" cy="640599"/>
          </a:xfrm>
        </p:spPr>
        <p:txBody>
          <a:bodyPr anchor="b"/>
          <a:lstStyle>
            <a:lvl1pPr marL="0" indent="0">
              <a:buNone/>
              <a:defRPr sz="2200" b="1"/>
            </a:lvl1pPr>
            <a:lvl2pPr marL="419661" indent="0">
              <a:buNone/>
              <a:defRPr sz="1800" b="1"/>
            </a:lvl2pPr>
            <a:lvl3pPr marL="839321" indent="0">
              <a:buNone/>
              <a:defRPr sz="1700" b="1"/>
            </a:lvl3pPr>
            <a:lvl4pPr marL="1258985" indent="0">
              <a:buNone/>
              <a:defRPr sz="1500" b="1"/>
            </a:lvl4pPr>
            <a:lvl5pPr marL="1678644" indent="0">
              <a:buNone/>
              <a:defRPr sz="1500" b="1"/>
            </a:lvl5pPr>
            <a:lvl6pPr marL="2098305" indent="0">
              <a:buNone/>
              <a:defRPr sz="1500" b="1"/>
            </a:lvl6pPr>
            <a:lvl7pPr marL="2517966" indent="0">
              <a:buNone/>
              <a:defRPr sz="1500" b="1"/>
            </a:lvl7pPr>
            <a:lvl8pPr marL="2937626" indent="0">
              <a:buNone/>
              <a:defRPr sz="1500" b="1"/>
            </a:lvl8pPr>
            <a:lvl9pPr marL="3357288"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95822" y="2175173"/>
            <a:ext cx="4377001" cy="3951555"/>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1712" y="1534561"/>
            <a:ext cx="4378472" cy="640599"/>
          </a:xfrm>
        </p:spPr>
        <p:txBody>
          <a:bodyPr anchor="b"/>
          <a:lstStyle>
            <a:lvl1pPr marL="0" indent="0">
              <a:buNone/>
              <a:defRPr sz="2200" b="1"/>
            </a:lvl1pPr>
            <a:lvl2pPr marL="419661" indent="0">
              <a:buNone/>
              <a:defRPr sz="1800" b="1"/>
            </a:lvl2pPr>
            <a:lvl3pPr marL="839321" indent="0">
              <a:buNone/>
              <a:defRPr sz="1700" b="1"/>
            </a:lvl3pPr>
            <a:lvl4pPr marL="1258985" indent="0">
              <a:buNone/>
              <a:defRPr sz="1500" b="1"/>
            </a:lvl4pPr>
            <a:lvl5pPr marL="1678644" indent="0">
              <a:buNone/>
              <a:defRPr sz="1500" b="1"/>
            </a:lvl5pPr>
            <a:lvl6pPr marL="2098305" indent="0">
              <a:buNone/>
              <a:defRPr sz="1500" b="1"/>
            </a:lvl6pPr>
            <a:lvl7pPr marL="2517966" indent="0">
              <a:buNone/>
              <a:defRPr sz="1500" b="1"/>
            </a:lvl7pPr>
            <a:lvl8pPr marL="2937626" indent="0">
              <a:buNone/>
              <a:defRPr sz="1500" b="1"/>
            </a:lvl8pPr>
            <a:lvl9pPr marL="3357288"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5031712" y="2175173"/>
            <a:ext cx="4378472" cy="3951555"/>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235280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8276449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9394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816" y="273533"/>
            <a:ext cx="3258842" cy="1161715"/>
          </a:xfrm>
        </p:spPr>
        <p:txBody>
          <a:bodyPr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3872359" y="273515"/>
            <a:ext cx="5537826" cy="5853196"/>
          </a:xfrm>
        </p:spPr>
        <p:txBody>
          <a:bodyPr/>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816" y="1435228"/>
            <a:ext cx="3258842" cy="4691482"/>
          </a:xfrm>
        </p:spPr>
        <p:txBody>
          <a:bodyPr/>
          <a:lstStyle>
            <a:lvl1pPr marL="0" indent="0">
              <a:buNone/>
              <a:defRPr sz="1300"/>
            </a:lvl1pPr>
            <a:lvl2pPr marL="419661" indent="0">
              <a:buNone/>
              <a:defRPr sz="1100"/>
            </a:lvl2pPr>
            <a:lvl3pPr marL="839321" indent="0">
              <a:buNone/>
              <a:defRPr sz="900"/>
            </a:lvl3pPr>
            <a:lvl4pPr marL="1258985" indent="0">
              <a:buNone/>
              <a:defRPr sz="800"/>
            </a:lvl4pPr>
            <a:lvl5pPr marL="1678644" indent="0">
              <a:buNone/>
              <a:defRPr sz="800"/>
            </a:lvl5pPr>
            <a:lvl6pPr marL="2098305" indent="0">
              <a:buNone/>
              <a:defRPr sz="800"/>
            </a:lvl6pPr>
            <a:lvl7pPr marL="2517966" indent="0">
              <a:buNone/>
              <a:defRPr sz="800"/>
            </a:lvl7pPr>
            <a:lvl8pPr marL="2937626" indent="0">
              <a:buNone/>
              <a:defRPr sz="800"/>
            </a:lvl8pPr>
            <a:lvl9pPr marL="3357288" indent="0">
              <a:buNone/>
              <a:defRPr sz="800"/>
            </a:lvl9pPr>
          </a:lstStyle>
          <a:p>
            <a:pPr lvl="0"/>
            <a:r>
              <a:rPr lang="en-US" smtClean="0"/>
              <a:t>Click to edit Master text styles</a:t>
            </a:r>
          </a:p>
        </p:txBody>
      </p:sp>
    </p:spTree>
    <p:extLst>
      <p:ext uri="{BB962C8B-B14F-4D97-AF65-F5344CB8AC3E}">
        <p14:creationId xmlns:p14="http://schemas.microsoft.com/office/powerpoint/2010/main" val="37269056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072" y="4800900"/>
            <a:ext cx="5943894" cy="565741"/>
          </a:xfrm>
        </p:spPr>
        <p:txBody>
          <a:bodyPr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1942072" y="613247"/>
            <a:ext cx="5943894" cy="4114224"/>
          </a:xfrm>
        </p:spPr>
        <p:txBody>
          <a:bodyPr/>
          <a:lstStyle>
            <a:lvl1pPr marL="0" indent="0">
              <a:buNone/>
              <a:defRPr sz="2900"/>
            </a:lvl1pPr>
            <a:lvl2pPr marL="419661" indent="0">
              <a:buNone/>
              <a:defRPr sz="2600"/>
            </a:lvl2pPr>
            <a:lvl3pPr marL="839321" indent="0">
              <a:buNone/>
              <a:defRPr sz="2200"/>
            </a:lvl3pPr>
            <a:lvl4pPr marL="1258985" indent="0">
              <a:buNone/>
              <a:defRPr sz="1800"/>
            </a:lvl4pPr>
            <a:lvl5pPr marL="1678644" indent="0">
              <a:buNone/>
              <a:defRPr sz="1800"/>
            </a:lvl5pPr>
            <a:lvl6pPr marL="2098305" indent="0">
              <a:buNone/>
              <a:defRPr sz="1800"/>
            </a:lvl6pPr>
            <a:lvl7pPr marL="2517966" indent="0">
              <a:buNone/>
              <a:defRPr sz="1800"/>
            </a:lvl7pPr>
            <a:lvl8pPr marL="2937626" indent="0">
              <a:buNone/>
              <a:defRPr sz="1800"/>
            </a:lvl8pPr>
            <a:lvl9pPr marL="3357288" indent="0">
              <a:buNone/>
              <a:defRPr sz="1800"/>
            </a:lvl9pPr>
          </a:lstStyle>
          <a:p>
            <a:r>
              <a:rPr lang="en-US" smtClean="0"/>
              <a:t>Click icon to add picture</a:t>
            </a:r>
            <a:endParaRPr lang="en-GB"/>
          </a:p>
        </p:txBody>
      </p:sp>
      <p:sp>
        <p:nvSpPr>
          <p:cNvPr id="4" name="Text Placeholder 3"/>
          <p:cNvSpPr>
            <a:spLocks noGrp="1"/>
          </p:cNvSpPr>
          <p:nvPr>
            <p:ph type="body" sz="half" idx="2"/>
          </p:nvPr>
        </p:nvSpPr>
        <p:spPr>
          <a:xfrm>
            <a:off x="1942072" y="5366634"/>
            <a:ext cx="5943894" cy="806146"/>
          </a:xfrm>
        </p:spPr>
        <p:txBody>
          <a:bodyPr/>
          <a:lstStyle>
            <a:lvl1pPr marL="0" indent="0">
              <a:buNone/>
              <a:defRPr sz="1300"/>
            </a:lvl1pPr>
            <a:lvl2pPr marL="419661" indent="0">
              <a:buNone/>
              <a:defRPr sz="1100"/>
            </a:lvl2pPr>
            <a:lvl3pPr marL="839321" indent="0">
              <a:buNone/>
              <a:defRPr sz="900"/>
            </a:lvl3pPr>
            <a:lvl4pPr marL="1258985" indent="0">
              <a:buNone/>
              <a:defRPr sz="800"/>
            </a:lvl4pPr>
            <a:lvl5pPr marL="1678644" indent="0">
              <a:buNone/>
              <a:defRPr sz="800"/>
            </a:lvl5pPr>
            <a:lvl6pPr marL="2098305" indent="0">
              <a:buNone/>
              <a:defRPr sz="800"/>
            </a:lvl6pPr>
            <a:lvl7pPr marL="2517966" indent="0">
              <a:buNone/>
              <a:defRPr sz="800"/>
            </a:lvl7pPr>
            <a:lvl8pPr marL="2937626" indent="0">
              <a:buNone/>
              <a:defRPr sz="800"/>
            </a:lvl8pPr>
            <a:lvl9pPr marL="3357288" indent="0">
              <a:buNone/>
              <a:defRPr sz="800"/>
            </a:lvl9pPr>
          </a:lstStyle>
          <a:p>
            <a:pPr lvl="0"/>
            <a:r>
              <a:rPr lang="en-US" smtClean="0"/>
              <a:t>Click to edit Master text styles</a:t>
            </a:r>
          </a:p>
        </p:txBody>
      </p:sp>
    </p:spTree>
    <p:extLst>
      <p:ext uri="{BB962C8B-B14F-4D97-AF65-F5344CB8AC3E}">
        <p14:creationId xmlns:p14="http://schemas.microsoft.com/office/powerpoint/2010/main" val="35333038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162586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2704" y="274973"/>
            <a:ext cx="2227489" cy="537382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829" y="274973"/>
            <a:ext cx="6545639" cy="53738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024747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4537" y="2130444"/>
            <a:ext cx="8689515" cy="1470025"/>
          </a:xfrm>
        </p:spPr>
        <p:txBody>
          <a:bodyPr/>
          <a:lstStyle>
            <a:lvl1pPr algn="l">
              <a:defRPr sz="3300"/>
            </a:lvl1pPr>
          </a:lstStyle>
          <a:p>
            <a:r>
              <a:rPr lang="en-US" smtClean="0"/>
              <a:t>Click to edit Master title style</a:t>
            </a:r>
            <a:endParaRPr lang="en-GB"/>
          </a:p>
        </p:txBody>
      </p:sp>
      <p:sp>
        <p:nvSpPr>
          <p:cNvPr id="3" name="Subtitle 2"/>
          <p:cNvSpPr>
            <a:spLocks noGrp="1"/>
          </p:cNvSpPr>
          <p:nvPr>
            <p:ph type="subTitle" idx="1"/>
          </p:nvPr>
        </p:nvSpPr>
        <p:spPr>
          <a:xfrm>
            <a:off x="484537" y="3633187"/>
            <a:ext cx="8689515" cy="1752600"/>
          </a:xfrm>
        </p:spPr>
        <p:txBody>
          <a:bodyPr/>
          <a:lstStyle>
            <a:lvl1pPr marL="0" indent="0" algn="l">
              <a:buNone/>
              <a:defRPr sz="2200">
                <a:solidFill>
                  <a:srgbClr val="606B8D"/>
                </a:solidFill>
              </a:defRPr>
            </a:lvl1pPr>
            <a:lvl2pPr marL="478634" indent="0" algn="ctr">
              <a:buNone/>
              <a:defRPr>
                <a:solidFill>
                  <a:schemeClr val="tx1">
                    <a:tint val="75000"/>
                  </a:schemeClr>
                </a:solidFill>
              </a:defRPr>
            </a:lvl2pPr>
            <a:lvl3pPr marL="957266" indent="0" algn="ctr">
              <a:buNone/>
              <a:defRPr>
                <a:solidFill>
                  <a:schemeClr val="tx1">
                    <a:tint val="75000"/>
                  </a:schemeClr>
                </a:solidFill>
              </a:defRPr>
            </a:lvl3pPr>
            <a:lvl4pPr marL="1435903" indent="0" algn="ctr">
              <a:buNone/>
              <a:defRPr>
                <a:solidFill>
                  <a:schemeClr val="tx1">
                    <a:tint val="75000"/>
                  </a:schemeClr>
                </a:solidFill>
              </a:defRPr>
            </a:lvl4pPr>
            <a:lvl5pPr marL="1914535" indent="0" algn="ctr">
              <a:buNone/>
              <a:defRPr>
                <a:solidFill>
                  <a:schemeClr val="tx1">
                    <a:tint val="75000"/>
                  </a:schemeClr>
                </a:solidFill>
              </a:defRPr>
            </a:lvl5pPr>
            <a:lvl6pPr marL="2393167" indent="0" algn="ctr">
              <a:buNone/>
              <a:defRPr>
                <a:solidFill>
                  <a:schemeClr val="tx1">
                    <a:tint val="75000"/>
                  </a:schemeClr>
                </a:solidFill>
              </a:defRPr>
            </a:lvl6pPr>
            <a:lvl7pPr marL="2871801" indent="0" algn="ctr">
              <a:buNone/>
              <a:defRPr>
                <a:solidFill>
                  <a:schemeClr val="tx1">
                    <a:tint val="75000"/>
                  </a:schemeClr>
                </a:solidFill>
              </a:defRPr>
            </a:lvl7pPr>
            <a:lvl8pPr marL="3350432" indent="0" algn="ctr">
              <a:buNone/>
              <a:defRPr>
                <a:solidFill>
                  <a:schemeClr val="tx1">
                    <a:tint val="75000"/>
                  </a:schemeClr>
                </a:solidFill>
              </a:defRPr>
            </a:lvl8pPr>
            <a:lvl9pPr marL="3829064"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cxnSp>
        <p:nvCxnSpPr>
          <p:cNvPr id="7" name="Straight Connector 6"/>
          <p:cNvCxnSpPr/>
          <p:nvPr userDrawn="1"/>
        </p:nvCxnSpPr>
        <p:spPr>
          <a:xfrm>
            <a:off x="617655" y="3612605"/>
            <a:ext cx="8484746"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619136" y="6309596"/>
            <a:ext cx="2555913" cy="153888"/>
          </a:xfrm>
          <a:prstGeom prst="rect">
            <a:avLst/>
          </a:prstGeom>
          <a:noFill/>
        </p:spPr>
        <p:txBody>
          <a:bodyPr lIns="0" tIns="0" rIns="0" bIns="0" anchor="b">
            <a:spAutoFit/>
          </a:bodyPr>
          <a:lstStyle/>
          <a:p>
            <a:pPr defTabSz="913797"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9" name="Text Placeholder 10"/>
          <p:cNvSpPr>
            <a:spLocks noGrp="1"/>
          </p:cNvSpPr>
          <p:nvPr>
            <p:ph type="body" sz="quarter" idx="13" hasCustomPrompt="1"/>
          </p:nvPr>
        </p:nvSpPr>
        <p:spPr>
          <a:xfrm>
            <a:off x="619859" y="6120815"/>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0" name="Text Placeholder 10"/>
          <p:cNvSpPr>
            <a:spLocks noGrp="1"/>
          </p:cNvSpPr>
          <p:nvPr>
            <p:ph type="body" sz="quarter" idx="14"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32773146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002 ONE PICTURE">
    <p:spTree>
      <p:nvGrpSpPr>
        <p:cNvPr id="1" name=""/>
        <p:cNvGrpSpPr/>
        <p:nvPr/>
      </p:nvGrpSpPr>
      <p:grpSpPr>
        <a:xfrm>
          <a:off x="0" y="0"/>
          <a:ext cx="0" cy="0"/>
          <a:chOff x="0" y="0"/>
          <a:chExt cx="0" cy="0"/>
        </a:xfrm>
      </p:grpSpPr>
      <p:sp>
        <p:nvSpPr>
          <p:cNvPr id="6" name="TextBox 5"/>
          <p:cNvSpPr txBox="1"/>
          <p:nvPr userDrawn="1"/>
        </p:nvSpPr>
        <p:spPr>
          <a:xfrm>
            <a:off x="619136" y="6309596"/>
            <a:ext cx="2555913" cy="153888"/>
          </a:xfrm>
          <a:prstGeom prst="rect">
            <a:avLst/>
          </a:prstGeom>
          <a:noFill/>
        </p:spPr>
        <p:txBody>
          <a:bodyPr lIns="0" tIns="0" rIns="0" bIns="0" anchor="b">
            <a:spAutoFit/>
          </a:bodyPr>
          <a:lstStyle/>
          <a:p>
            <a:pPr defTabSz="913797"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2" name="Title 1"/>
          <p:cNvSpPr>
            <a:spLocks noGrp="1"/>
          </p:cNvSpPr>
          <p:nvPr>
            <p:ph type="ctrTitle"/>
          </p:nvPr>
        </p:nvSpPr>
        <p:spPr>
          <a:xfrm>
            <a:off x="498886" y="457686"/>
            <a:ext cx="8117396" cy="1153661"/>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4" y="1629028"/>
            <a:ext cx="8985656" cy="499129"/>
          </a:xfrm>
        </p:spPr>
        <p:txBody>
          <a:bodyPr>
            <a:noAutofit/>
          </a:bodyPr>
          <a:lstStyle>
            <a:lvl1pPr marL="0" indent="0" algn="l">
              <a:lnSpc>
                <a:spcPct val="80000"/>
              </a:lnSpc>
              <a:buNone/>
              <a:defRPr sz="2200" b="0">
                <a:solidFill>
                  <a:srgbClr val="606B8D"/>
                </a:solidFill>
              </a:defRPr>
            </a:lvl1pPr>
            <a:lvl2pPr marL="456899" indent="0" algn="ctr">
              <a:buNone/>
              <a:defRPr>
                <a:solidFill>
                  <a:schemeClr val="tx1">
                    <a:tint val="75000"/>
                  </a:schemeClr>
                </a:solidFill>
              </a:defRPr>
            </a:lvl2pPr>
            <a:lvl3pPr marL="913797" indent="0" algn="ctr">
              <a:buNone/>
              <a:defRPr>
                <a:solidFill>
                  <a:schemeClr val="tx1">
                    <a:tint val="75000"/>
                  </a:schemeClr>
                </a:solidFill>
              </a:defRPr>
            </a:lvl3pPr>
            <a:lvl4pPr marL="1370692" indent="0" algn="ctr">
              <a:buNone/>
              <a:defRPr>
                <a:solidFill>
                  <a:schemeClr val="tx1">
                    <a:tint val="75000"/>
                  </a:schemeClr>
                </a:solidFill>
              </a:defRPr>
            </a:lvl4pPr>
            <a:lvl5pPr marL="1827593" indent="0" algn="ctr">
              <a:buNone/>
              <a:defRPr>
                <a:solidFill>
                  <a:schemeClr val="tx1">
                    <a:tint val="75000"/>
                  </a:schemeClr>
                </a:solidFill>
              </a:defRPr>
            </a:lvl5pPr>
            <a:lvl6pPr marL="2284490" indent="0" algn="ctr">
              <a:buNone/>
              <a:defRPr>
                <a:solidFill>
                  <a:schemeClr val="tx1">
                    <a:tint val="75000"/>
                  </a:schemeClr>
                </a:solidFill>
              </a:defRPr>
            </a:lvl6pPr>
            <a:lvl7pPr marL="2741389" indent="0" algn="ctr">
              <a:buNone/>
              <a:defRPr>
                <a:solidFill>
                  <a:schemeClr val="tx1">
                    <a:tint val="75000"/>
                  </a:schemeClr>
                </a:solidFill>
              </a:defRPr>
            </a:lvl7pPr>
            <a:lvl8pPr marL="3198287" indent="0" algn="ctr">
              <a:buNone/>
              <a:defRPr>
                <a:solidFill>
                  <a:schemeClr val="tx1">
                    <a:tint val="75000"/>
                  </a:schemeClr>
                </a:solidFill>
              </a:defRPr>
            </a:lvl8pPr>
            <a:lvl9pPr marL="3655188"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22063" y="2183947"/>
            <a:ext cx="9661880" cy="3409503"/>
          </a:xfrm>
        </p:spPr>
        <p:txBody>
          <a:bodyPr/>
          <a:lstStyle>
            <a:lvl1pPr>
              <a:defRPr>
                <a:solidFill>
                  <a:schemeClr val="tx1"/>
                </a:solidFill>
              </a:defRPr>
            </a:lvl1pPr>
          </a:lstStyle>
          <a:p>
            <a:r>
              <a:rPr lang="en-US" smtClean="0"/>
              <a:t>Click icon to add picture</a:t>
            </a:r>
            <a:endParaRPr lang="en-GB"/>
          </a:p>
        </p:txBody>
      </p:sp>
      <p:sp>
        <p:nvSpPr>
          <p:cNvPr id="11" name="Text Placeholder 10"/>
          <p:cNvSpPr>
            <a:spLocks noGrp="1"/>
          </p:cNvSpPr>
          <p:nvPr>
            <p:ph type="body" sz="quarter" idx="11" hasCustomPrompt="1"/>
          </p:nvPr>
        </p:nvSpPr>
        <p:spPr>
          <a:xfrm>
            <a:off x="619859" y="6120815"/>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2" name="Text Placeholder 10"/>
          <p:cNvSpPr>
            <a:spLocks noGrp="1"/>
          </p:cNvSpPr>
          <p:nvPr>
            <p:ph type="body" sz="quarter" idx="12"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14872358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822945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003 THREE PICTURES">
    <p:spTree>
      <p:nvGrpSpPr>
        <p:cNvPr id="1" name=""/>
        <p:cNvGrpSpPr/>
        <p:nvPr/>
      </p:nvGrpSpPr>
      <p:grpSpPr>
        <a:xfrm>
          <a:off x="0" y="0"/>
          <a:ext cx="0" cy="0"/>
          <a:chOff x="0" y="0"/>
          <a:chExt cx="0" cy="0"/>
        </a:xfrm>
      </p:grpSpPr>
      <p:sp>
        <p:nvSpPr>
          <p:cNvPr id="6" name="TextBox 5"/>
          <p:cNvSpPr txBox="1"/>
          <p:nvPr userDrawn="1"/>
        </p:nvSpPr>
        <p:spPr>
          <a:xfrm>
            <a:off x="619136" y="6309596"/>
            <a:ext cx="2555913" cy="153888"/>
          </a:xfrm>
          <a:prstGeom prst="rect">
            <a:avLst/>
          </a:prstGeom>
          <a:noFill/>
        </p:spPr>
        <p:txBody>
          <a:bodyPr lIns="0" tIns="0" rIns="0" bIns="0" anchor="b">
            <a:spAutoFit/>
          </a:bodyPr>
          <a:lstStyle/>
          <a:p>
            <a:pPr defTabSz="913797" fontAlgn="auto">
              <a:spcBef>
                <a:spcPts val="551"/>
              </a:spcBef>
              <a:spcAft>
                <a:spcPts val="0"/>
              </a:spcAft>
              <a:defRPr/>
            </a:pPr>
            <a:r>
              <a:rPr lang="en-GB" sz="1000" b="1" dirty="0" smtClean="0">
                <a:solidFill>
                  <a:srgbClr val="F50003"/>
                </a:solidFill>
                <a:latin typeface="Arial"/>
              </a:rPr>
              <a:t>savills.com</a:t>
            </a:r>
            <a:endParaRPr lang="en-GB" sz="1000" b="1" dirty="0">
              <a:solidFill>
                <a:srgbClr val="F50003"/>
              </a:solidFill>
              <a:latin typeface="Arial"/>
            </a:endParaRPr>
          </a:p>
        </p:txBody>
      </p:sp>
      <p:sp>
        <p:nvSpPr>
          <p:cNvPr id="2" name="Title 1"/>
          <p:cNvSpPr>
            <a:spLocks noGrp="1"/>
          </p:cNvSpPr>
          <p:nvPr>
            <p:ph type="ctrTitle"/>
          </p:nvPr>
        </p:nvSpPr>
        <p:spPr>
          <a:xfrm>
            <a:off x="498886" y="396468"/>
            <a:ext cx="8117396" cy="1210813"/>
          </a:xfrm>
        </p:spPr>
        <p:txBody>
          <a:bodyPr>
            <a:normAutofit/>
          </a:bodyPr>
          <a:lstStyle>
            <a:lvl1pPr>
              <a:defRPr sz="33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8884" y="1629028"/>
            <a:ext cx="8985656" cy="499129"/>
          </a:xfrm>
        </p:spPr>
        <p:txBody>
          <a:bodyPr>
            <a:noAutofit/>
          </a:bodyPr>
          <a:lstStyle>
            <a:lvl1pPr marL="0" indent="0" algn="l">
              <a:lnSpc>
                <a:spcPct val="80000"/>
              </a:lnSpc>
              <a:buNone/>
              <a:defRPr sz="2200" b="0">
                <a:solidFill>
                  <a:srgbClr val="606B8D"/>
                </a:solidFill>
              </a:defRPr>
            </a:lvl1pPr>
            <a:lvl2pPr marL="456899" indent="0" algn="ctr">
              <a:buNone/>
              <a:defRPr>
                <a:solidFill>
                  <a:schemeClr val="tx1">
                    <a:tint val="75000"/>
                  </a:schemeClr>
                </a:solidFill>
              </a:defRPr>
            </a:lvl2pPr>
            <a:lvl3pPr marL="913797" indent="0" algn="ctr">
              <a:buNone/>
              <a:defRPr>
                <a:solidFill>
                  <a:schemeClr val="tx1">
                    <a:tint val="75000"/>
                  </a:schemeClr>
                </a:solidFill>
              </a:defRPr>
            </a:lvl3pPr>
            <a:lvl4pPr marL="1370692" indent="0" algn="ctr">
              <a:buNone/>
              <a:defRPr>
                <a:solidFill>
                  <a:schemeClr val="tx1">
                    <a:tint val="75000"/>
                  </a:schemeClr>
                </a:solidFill>
              </a:defRPr>
            </a:lvl4pPr>
            <a:lvl5pPr marL="1827593" indent="0" algn="ctr">
              <a:buNone/>
              <a:defRPr>
                <a:solidFill>
                  <a:schemeClr val="tx1">
                    <a:tint val="75000"/>
                  </a:schemeClr>
                </a:solidFill>
              </a:defRPr>
            </a:lvl5pPr>
            <a:lvl6pPr marL="2284490" indent="0" algn="ctr">
              <a:buNone/>
              <a:defRPr>
                <a:solidFill>
                  <a:schemeClr val="tx1">
                    <a:tint val="75000"/>
                  </a:schemeClr>
                </a:solidFill>
              </a:defRPr>
            </a:lvl6pPr>
            <a:lvl7pPr marL="2741389" indent="0" algn="ctr">
              <a:buNone/>
              <a:defRPr>
                <a:solidFill>
                  <a:schemeClr val="tx1">
                    <a:tint val="75000"/>
                  </a:schemeClr>
                </a:solidFill>
              </a:defRPr>
            </a:lvl7pPr>
            <a:lvl8pPr marL="3198287" indent="0" algn="ctr">
              <a:buNone/>
              <a:defRPr>
                <a:solidFill>
                  <a:schemeClr val="tx1">
                    <a:tint val="75000"/>
                  </a:schemeClr>
                </a:solidFill>
              </a:defRPr>
            </a:lvl8pPr>
            <a:lvl9pPr marL="3655188" indent="0" algn="ctr">
              <a:buNone/>
              <a:defRPr>
                <a:solidFill>
                  <a:schemeClr val="tx1">
                    <a:tint val="75000"/>
                  </a:schemeClr>
                </a:solidFill>
              </a:defRPr>
            </a:lvl9pPr>
          </a:lstStyle>
          <a:p>
            <a:r>
              <a:rPr lang="en-US" smtClean="0"/>
              <a:t>Click to edit Master subtitle style</a:t>
            </a:r>
            <a:endParaRPr lang="en-GB" dirty="0"/>
          </a:p>
        </p:txBody>
      </p:sp>
      <p:sp>
        <p:nvSpPr>
          <p:cNvPr id="10" name="Picture Placeholder 9"/>
          <p:cNvSpPr>
            <a:spLocks noGrp="1"/>
          </p:cNvSpPr>
          <p:nvPr>
            <p:ph type="pic" sz="quarter" idx="10"/>
          </p:nvPr>
        </p:nvSpPr>
        <p:spPr>
          <a:xfrm>
            <a:off x="136419" y="2211592"/>
            <a:ext cx="3201520" cy="3214063"/>
          </a:xfrm>
        </p:spPr>
        <p:txBody>
          <a:bodyPr/>
          <a:lstStyle>
            <a:lvl1pPr>
              <a:defRPr>
                <a:solidFill>
                  <a:schemeClr val="tx1"/>
                </a:solidFill>
              </a:defRPr>
            </a:lvl1pPr>
          </a:lstStyle>
          <a:p>
            <a:r>
              <a:rPr lang="en-US" smtClean="0"/>
              <a:t>Click icon to add picture</a:t>
            </a:r>
            <a:endParaRPr lang="en-GB"/>
          </a:p>
        </p:txBody>
      </p:sp>
      <p:sp>
        <p:nvSpPr>
          <p:cNvPr id="14" name="Picture Placeholder 9"/>
          <p:cNvSpPr>
            <a:spLocks noGrp="1"/>
          </p:cNvSpPr>
          <p:nvPr>
            <p:ph type="pic" sz="quarter" idx="11"/>
          </p:nvPr>
        </p:nvSpPr>
        <p:spPr>
          <a:xfrm>
            <a:off x="3359420" y="2183943"/>
            <a:ext cx="3201520" cy="3214063"/>
          </a:xfrm>
        </p:spPr>
        <p:txBody>
          <a:bodyPr/>
          <a:lstStyle>
            <a:lvl1pPr>
              <a:defRPr>
                <a:solidFill>
                  <a:schemeClr val="tx1"/>
                </a:solidFill>
              </a:defRPr>
            </a:lvl1pPr>
          </a:lstStyle>
          <a:p>
            <a:r>
              <a:rPr lang="en-US" smtClean="0"/>
              <a:t>Click icon to add picture</a:t>
            </a:r>
            <a:endParaRPr lang="en-GB"/>
          </a:p>
        </p:txBody>
      </p:sp>
      <p:sp>
        <p:nvSpPr>
          <p:cNvPr id="15" name="Picture Placeholder 9"/>
          <p:cNvSpPr>
            <a:spLocks noGrp="1"/>
          </p:cNvSpPr>
          <p:nvPr>
            <p:ph type="pic" sz="quarter" idx="12"/>
          </p:nvPr>
        </p:nvSpPr>
        <p:spPr>
          <a:xfrm>
            <a:off x="6582421" y="2183943"/>
            <a:ext cx="3201520" cy="3214063"/>
          </a:xfrm>
        </p:spPr>
        <p:txBody>
          <a:bodyPr/>
          <a:lstStyle>
            <a:lvl1pPr>
              <a:defRPr>
                <a:solidFill>
                  <a:schemeClr val="tx1"/>
                </a:solidFill>
              </a:defRPr>
            </a:lvl1pPr>
          </a:lstStyle>
          <a:p>
            <a:r>
              <a:rPr lang="en-US" smtClean="0"/>
              <a:t>Click icon to add picture</a:t>
            </a:r>
            <a:endParaRPr lang="en-GB"/>
          </a:p>
        </p:txBody>
      </p:sp>
      <p:sp>
        <p:nvSpPr>
          <p:cNvPr id="11" name="Text Placeholder 10"/>
          <p:cNvSpPr>
            <a:spLocks noGrp="1"/>
          </p:cNvSpPr>
          <p:nvPr>
            <p:ph type="body" sz="quarter" idx="13" hasCustomPrompt="1"/>
          </p:nvPr>
        </p:nvSpPr>
        <p:spPr>
          <a:xfrm>
            <a:off x="619859" y="6120815"/>
            <a:ext cx="3795634" cy="139015"/>
          </a:xfrm>
        </p:spPr>
        <p:txBody>
          <a:bodyPr lIns="0" tIns="0" rIns="0" bIns="0" anchor="b"/>
          <a:lstStyle>
            <a:lvl1pPr marL="0" indent="0">
              <a:buFontTx/>
              <a:buNone/>
              <a:defRPr sz="700"/>
            </a:lvl1pPr>
          </a:lstStyle>
          <a:p>
            <a:pPr lvl="0"/>
            <a:r>
              <a:rPr lang="en-US" dirty="0" smtClean="0"/>
              <a:t>[Insert date if needed]</a:t>
            </a:r>
            <a:endParaRPr lang="en-GB" dirty="0"/>
          </a:p>
        </p:txBody>
      </p:sp>
      <p:sp>
        <p:nvSpPr>
          <p:cNvPr id="12" name="Text Placeholder 10"/>
          <p:cNvSpPr>
            <a:spLocks noGrp="1"/>
          </p:cNvSpPr>
          <p:nvPr>
            <p:ph type="body" sz="quarter" idx="14" hasCustomPrompt="1"/>
          </p:nvPr>
        </p:nvSpPr>
        <p:spPr>
          <a:xfrm>
            <a:off x="619859" y="5615410"/>
            <a:ext cx="3795634" cy="523446"/>
          </a:xfrm>
        </p:spPr>
        <p:txBody>
          <a:bodyPr lIns="0" tIns="0" rIns="0" bIns="0" anchor="b"/>
          <a:lstStyle>
            <a:lvl1pPr marL="0" indent="0">
              <a:buFontTx/>
              <a:buNone/>
              <a:defRPr sz="700"/>
            </a:lvl1pPr>
          </a:lstStyle>
          <a:p>
            <a:pPr lvl="0"/>
            <a:r>
              <a:rPr lang="en-US" dirty="0" smtClean="0"/>
              <a:t>[Insert office address if needed]</a:t>
            </a:r>
            <a:endParaRPr lang="en-GB" dirty="0"/>
          </a:p>
        </p:txBody>
      </p:sp>
    </p:spTree>
    <p:extLst>
      <p:ext uri="{BB962C8B-B14F-4D97-AF65-F5344CB8AC3E}">
        <p14:creationId xmlns:p14="http://schemas.microsoft.com/office/powerpoint/2010/main" val="173954950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dirty="0">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9" name="Straight Connector 8"/>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4500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RROWS">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a:off x="687478" y="1673785"/>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15" name="Text Placeholder 14"/>
          <p:cNvSpPr>
            <a:spLocks noGrp="1"/>
          </p:cNvSpPr>
          <p:nvPr>
            <p:ph type="body" sz="quarter" idx="11" hasCustomPrompt="1"/>
          </p:nvPr>
        </p:nvSpPr>
        <p:spPr>
          <a:xfrm>
            <a:off x="601867" y="1659467"/>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42" y="6254721"/>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0" name="Date Placeholder 3"/>
          <p:cNvSpPr>
            <a:spLocks noGrp="1"/>
          </p:cNvSpPr>
          <p:nvPr>
            <p:ph type="dt" sz="half" idx="2"/>
          </p:nvPr>
        </p:nvSpPr>
        <p:spPr>
          <a:xfrm rot="5400000">
            <a:off x="-357284" y="751777"/>
            <a:ext cx="1173632" cy="372925"/>
          </a:xfrm>
          <a:prstGeom prst="rect">
            <a:avLst/>
          </a:prstGeom>
        </p:spPr>
        <p:txBody>
          <a:bodyPr vert="horz" lIns="95727" tIns="47864" rIns="95727" bIns="47864" rtlCol="0" anchor="ctr"/>
          <a:lstStyle>
            <a:lvl1pPr algn="l">
              <a:defRPr sz="900">
                <a:solidFill>
                  <a:schemeClr val="tx1">
                    <a:tint val="75000"/>
                  </a:schemeClr>
                </a:solidFill>
              </a:defRPr>
            </a:lvl1pPr>
          </a:lstStyle>
          <a:p>
            <a:fld id="{00B6CA34-6738-40AF-91D1-D098062861F9}" type="datetimeFigureOut">
              <a:rPr lang="en-GB" smtClean="0">
                <a:solidFill>
                  <a:srgbClr val="002244">
                    <a:tint val="75000"/>
                  </a:srgbClr>
                </a:solidFill>
              </a:rPr>
              <a:pPr/>
              <a:t>29/04/2015</a:t>
            </a:fld>
            <a:endParaRPr lang="en-GB" dirty="0">
              <a:solidFill>
                <a:srgbClr val="002244">
                  <a:tint val="75000"/>
                </a:srgbClr>
              </a:solidFill>
            </a:endParaRPr>
          </a:p>
        </p:txBody>
      </p:sp>
      <p:sp>
        <p:nvSpPr>
          <p:cNvPr id="31" name="Footer Placeholder 4"/>
          <p:cNvSpPr>
            <a:spLocks noGrp="1"/>
          </p:cNvSpPr>
          <p:nvPr>
            <p:ph type="ftr" sz="quarter" idx="3"/>
          </p:nvPr>
        </p:nvSpPr>
        <p:spPr>
          <a:xfrm>
            <a:off x="5831525" y="6342311"/>
            <a:ext cx="3737104" cy="365125"/>
          </a:xfrm>
          <a:prstGeom prst="rect">
            <a:avLst/>
          </a:prstGeom>
        </p:spPr>
        <p:txBody>
          <a:bodyPr vert="horz" lIns="95727" tIns="47864" rIns="95727" bIns="47864" rtlCol="0" anchor="ctr"/>
          <a:lstStyle>
            <a:lvl1pPr algn="r">
              <a:defRPr sz="1100">
                <a:solidFill>
                  <a:schemeClr val="tx1">
                    <a:tint val="75000"/>
                  </a:schemeClr>
                </a:solidFill>
              </a:defRPr>
            </a:lvl1pPr>
          </a:lstStyle>
          <a:p>
            <a:endParaRPr lang="en-GB" dirty="0">
              <a:solidFill>
                <a:srgbClr val="002244">
                  <a:tint val="75000"/>
                </a:srgbClr>
              </a:solidFill>
            </a:endParaRPr>
          </a:p>
        </p:txBody>
      </p:sp>
      <p:sp>
        <p:nvSpPr>
          <p:cNvPr id="35" name="Text Placeholder 16"/>
          <p:cNvSpPr>
            <a:spLocks noGrp="1"/>
          </p:cNvSpPr>
          <p:nvPr>
            <p:ph type="body" sz="quarter" idx="24" hasCustomPrompt="1"/>
          </p:nvPr>
        </p:nvSpPr>
        <p:spPr>
          <a:xfrm>
            <a:off x="687478" y="2445696"/>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36" name="Text Placeholder 14"/>
          <p:cNvSpPr>
            <a:spLocks noGrp="1"/>
          </p:cNvSpPr>
          <p:nvPr>
            <p:ph type="body" sz="quarter" idx="25" hasCustomPrompt="1"/>
          </p:nvPr>
        </p:nvSpPr>
        <p:spPr>
          <a:xfrm>
            <a:off x="601867" y="2431378"/>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37" name="Text Placeholder 16"/>
          <p:cNvSpPr>
            <a:spLocks noGrp="1"/>
          </p:cNvSpPr>
          <p:nvPr>
            <p:ph type="body" sz="quarter" idx="26" hasCustomPrompt="1"/>
          </p:nvPr>
        </p:nvSpPr>
        <p:spPr>
          <a:xfrm>
            <a:off x="687478" y="3217608"/>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38" name="Text Placeholder 14"/>
          <p:cNvSpPr>
            <a:spLocks noGrp="1"/>
          </p:cNvSpPr>
          <p:nvPr>
            <p:ph type="body" sz="quarter" idx="27" hasCustomPrompt="1"/>
          </p:nvPr>
        </p:nvSpPr>
        <p:spPr>
          <a:xfrm>
            <a:off x="601867" y="3203289"/>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39" name="Text Placeholder 16"/>
          <p:cNvSpPr>
            <a:spLocks noGrp="1"/>
          </p:cNvSpPr>
          <p:nvPr>
            <p:ph type="body" sz="quarter" idx="28" hasCustomPrompt="1"/>
          </p:nvPr>
        </p:nvSpPr>
        <p:spPr>
          <a:xfrm>
            <a:off x="687478" y="3989519"/>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40" name="Text Placeholder 14"/>
          <p:cNvSpPr>
            <a:spLocks noGrp="1"/>
          </p:cNvSpPr>
          <p:nvPr>
            <p:ph type="body" sz="quarter" idx="29" hasCustomPrompt="1"/>
          </p:nvPr>
        </p:nvSpPr>
        <p:spPr>
          <a:xfrm>
            <a:off x="601867" y="3975200"/>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41" name="Text Placeholder 16"/>
          <p:cNvSpPr>
            <a:spLocks noGrp="1"/>
          </p:cNvSpPr>
          <p:nvPr>
            <p:ph type="body" sz="quarter" idx="30" hasCustomPrompt="1"/>
          </p:nvPr>
        </p:nvSpPr>
        <p:spPr>
          <a:xfrm>
            <a:off x="687478" y="4761430"/>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42" name="Text Placeholder 14"/>
          <p:cNvSpPr>
            <a:spLocks noGrp="1"/>
          </p:cNvSpPr>
          <p:nvPr>
            <p:ph type="body" sz="quarter" idx="31" hasCustomPrompt="1"/>
          </p:nvPr>
        </p:nvSpPr>
        <p:spPr>
          <a:xfrm>
            <a:off x="601867" y="4747112"/>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
        <p:nvSpPr>
          <p:cNvPr id="43" name="Text Placeholder 16"/>
          <p:cNvSpPr>
            <a:spLocks noGrp="1"/>
          </p:cNvSpPr>
          <p:nvPr>
            <p:ph type="body" sz="quarter" idx="32" hasCustomPrompt="1"/>
          </p:nvPr>
        </p:nvSpPr>
        <p:spPr>
          <a:xfrm>
            <a:off x="687478" y="5533339"/>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44" name="Text Placeholder 14"/>
          <p:cNvSpPr>
            <a:spLocks noGrp="1"/>
          </p:cNvSpPr>
          <p:nvPr>
            <p:ph type="body" sz="quarter" idx="33" hasCustomPrompt="1"/>
          </p:nvPr>
        </p:nvSpPr>
        <p:spPr>
          <a:xfrm>
            <a:off x="601867" y="5519021"/>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chemeClr val="tx1"/>
                </a:solidFill>
              </a:defRPr>
            </a:lvl1pPr>
          </a:lstStyle>
          <a:p>
            <a:pPr lvl="0"/>
            <a:r>
              <a:rPr lang="en-GB" dirty="0" smtClean="0"/>
              <a:t>.</a:t>
            </a:r>
            <a:endParaRPr lang="en-GB" dirty="0"/>
          </a:p>
        </p:txBody>
      </p:sp>
    </p:spTree>
    <p:extLst>
      <p:ext uri="{BB962C8B-B14F-4D97-AF65-F5344CB8AC3E}">
        <p14:creationId xmlns:p14="http://schemas.microsoft.com/office/powerpoint/2010/main" val="4522769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ARROWS SUBTLE">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a:off x="687478" y="1673785"/>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15" name="Text Placeholder 14"/>
          <p:cNvSpPr>
            <a:spLocks noGrp="1"/>
          </p:cNvSpPr>
          <p:nvPr>
            <p:ph type="body" sz="quarter" idx="11" hasCustomPrompt="1"/>
          </p:nvPr>
        </p:nvSpPr>
        <p:spPr>
          <a:xfrm>
            <a:off x="601867" y="1659467"/>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42" y="6254721"/>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0" name="Date Placeholder 3"/>
          <p:cNvSpPr>
            <a:spLocks noGrp="1"/>
          </p:cNvSpPr>
          <p:nvPr>
            <p:ph type="dt" sz="half" idx="2"/>
          </p:nvPr>
        </p:nvSpPr>
        <p:spPr>
          <a:xfrm rot="5400000">
            <a:off x="-357284" y="751777"/>
            <a:ext cx="1173632" cy="372925"/>
          </a:xfrm>
          <a:prstGeom prst="rect">
            <a:avLst/>
          </a:prstGeom>
        </p:spPr>
        <p:txBody>
          <a:bodyPr vert="horz" lIns="95727" tIns="47864" rIns="95727" bIns="47864" rtlCol="0" anchor="ctr"/>
          <a:lstStyle>
            <a:lvl1pPr algn="l">
              <a:defRPr sz="900">
                <a:solidFill>
                  <a:schemeClr val="tx1">
                    <a:tint val="75000"/>
                  </a:schemeClr>
                </a:solidFill>
              </a:defRPr>
            </a:lvl1pPr>
          </a:lstStyle>
          <a:p>
            <a:fld id="{00B6CA34-6738-40AF-91D1-D098062861F9}" type="datetimeFigureOut">
              <a:rPr lang="en-GB" smtClean="0">
                <a:solidFill>
                  <a:srgbClr val="002244">
                    <a:tint val="75000"/>
                  </a:srgbClr>
                </a:solidFill>
              </a:rPr>
              <a:pPr/>
              <a:t>29/04/2015</a:t>
            </a:fld>
            <a:endParaRPr lang="en-GB" dirty="0">
              <a:solidFill>
                <a:srgbClr val="002244">
                  <a:tint val="75000"/>
                </a:srgbClr>
              </a:solidFill>
            </a:endParaRPr>
          </a:p>
        </p:txBody>
      </p:sp>
      <p:sp>
        <p:nvSpPr>
          <p:cNvPr id="31" name="Footer Placeholder 4"/>
          <p:cNvSpPr>
            <a:spLocks noGrp="1"/>
          </p:cNvSpPr>
          <p:nvPr>
            <p:ph type="ftr" sz="quarter" idx="3"/>
          </p:nvPr>
        </p:nvSpPr>
        <p:spPr>
          <a:xfrm>
            <a:off x="5831525" y="6342311"/>
            <a:ext cx="3737104" cy="365125"/>
          </a:xfrm>
          <a:prstGeom prst="rect">
            <a:avLst/>
          </a:prstGeom>
        </p:spPr>
        <p:txBody>
          <a:bodyPr vert="horz" lIns="95727" tIns="47864" rIns="95727" bIns="47864" rtlCol="0" anchor="ctr"/>
          <a:lstStyle>
            <a:lvl1pPr algn="r">
              <a:defRPr sz="1100">
                <a:solidFill>
                  <a:schemeClr val="tx1">
                    <a:tint val="75000"/>
                  </a:schemeClr>
                </a:solidFill>
              </a:defRPr>
            </a:lvl1pPr>
          </a:lstStyle>
          <a:p>
            <a:endParaRPr lang="en-GB" dirty="0">
              <a:solidFill>
                <a:srgbClr val="002244">
                  <a:tint val="75000"/>
                </a:srgbClr>
              </a:solidFill>
            </a:endParaRPr>
          </a:p>
        </p:txBody>
      </p:sp>
      <p:sp>
        <p:nvSpPr>
          <p:cNvPr id="35" name="Text Placeholder 16"/>
          <p:cNvSpPr>
            <a:spLocks noGrp="1"/>
          </p:cNvSpPr>
          <p:nvPr>
            <p:ph type="body" sz="quarter" idx="24" hasCustomPrompt="1"/>
          </p:nvPr>
        </p:nvSpPr>
        <p:spPr>
          <a:xfrm>
            <a:off x="687478" y="2445696"/>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36" name="Text Placeholder 14"/>
          <p:cNvSpPr>
            <a:spLocks noGrp="1"/>
          </p:cNvSpPr>
          <p:nvPr>
            <p:ph type="body" sz="quarter" idx="25" hasCustomPrompt="1"/>
          </p:nvPr>
        </p:nvSpPr>
        <p:spPr>
          <a:xfrm>
            <a:off x="601867" y="2431378"/>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37" name="Text Placeholder 16"/>
          <p:cNvSpPr>
            <a:spLocks noGrp="1"/>
          </p:cNvSpPr>
          <p:nvPr>
            <p:ph type="body" sz="quarter" idx="26" hasCustomPrompt="1"/>
          </p:nvPr>
        </p:nvSpPr>
        <p:spPr>
          <a:xfrm>
            <a:off x="687478" y="3217608"/>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38" name="Text Placeholder 14"/>
          <p:cNvSpPr>
            <a:spLocks noGrp="1"/>
          </p:cNvSpPr>
          <p:nvPr>
            <p:ph type="body" sz="quarter" idx="27" hasCustomPrompt="1"/>
          </p:nvPr>
        </p:nvSpPr>
        <p:spPr>
          <a:xfrm>
            <a:off x="601867" y="3203289"/>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39" name="Text Placeholder 16"/>
          <p:cNvSpPr>
            <a:spLocks noGrp="1"/>
          </p:cNvSpPr>
          <p:nvPr>
            <p:ph type="body" sz="quarter" idx="28" hasCustomPrompt="1"/>
          </p:nvPr>
        </p:nvSpPr>
        <p:spPr>
          <a:xfrm>
            <a:off x="687478" y="3989519"/>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40" name="Text Placeholder 14"/>
          <p:cNvSpPr>
            <a:spLocks noGrp="1"/>
          </p:cNvSpPr>
          <p:nvPr>
            <p:ph type="body" sz="quarter" idx="29" hasCustomPrompt="1"/>
          </p:nvPr>
        </p:nvSpPr>
        <p:spPr>
          <a:xfrm>
            <a:off x="601867" y="3975200"/>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41" name="Text Placeholder 16"/>
          <p:cNvSpPr>
            <a:spLocks noGrp="1"/>
          </p:cNvSpPr>
          <p:nvPr>
            <p:ph type="body" sz="quarter" idx="30" hasCustomPrompt="1"/>
          </p:nvPr>
        </p:nvSpPr>
        <p:spPr>
          <a:xfrm>
            <a:off x="687478" y="4761430"/>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42" name="Text Placeholder 14"/>
          <p:cNvSpPr>
            <a:spLocks noGrp="1"/>
          </p:cNvSpPr>
          <p:nvPr>
            <p:ph type="body" sz="quarter" idx="31" hasCustomPrompt="1"/>
          </p:nvPr>
        </p:nvSpPr>
        <p:spPr>
          <a:xfrm>
            <a:off x="601867" y="4747112"/>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
        <p:nvSpPr>
          <p:cNvPr id="43" name="Text Placeholder 16"/>
          <p:cNvSpPr>
            <a:spLocks noGrp="1"/>
          </p:cNvSpPr>
          <p:nvPr>
            <p:ph type="body" sz="quarter" idx="32" hasCustomPrompt="1"/>
          </p:nvPr>
        </p:nvSpPr>
        <p:spPr>
          <a:xfrm>
            <a:off x="687478" y="5533339"/>
            <a:ext cx="7906755" cy="663482"/>
          </a:xfrm>
          <a:prstGeom prst="roundRect">
            <a:avLst>
              <a:gd name="adj" fmla="val 50000"/>
            </a:avLst>
          </a:prstGeom>
          <a:solidFill>
            <a:srgbClr val="A1A7C0"/>
          </a:solidFill>
        </p:spPr>
        <p:txBody>
          <a:bodyPr lIns="594702" anchor="ctr"/>
          <a:lstStyle>
            <a:lvl1pPr marL="0" indent="0">
              <a:buFontTx/>
              <a:buNone/>
              <a:defRPr sz="1700"/>
            </a:lvl1pPr>
          </a:lstStyle>
          <a:p>
            <a:pPr lvl="0"/>
            <a:r>
              <a:rPr lang="en-US" dirty="0" smtClean="0"/>
              <a:t>Enter agenda here, delete if not needed</a:t>
            </a:r>
            <a:endParaRPr lang="en-GB" dirty="0"/>
          </a:p>
        </p:txBody>
      </p:sp>
      <p:sp>
        <p:nvSpPr>
          <p:cNvPr id="44" name="Text Placeholder 14"/>
          <p:cNvSpPr>
            <a:spLocks noGrp="1"/>
          </p:cNvSpPr>
          <p:nvPr>
            <p:ph type="body" sz="quarter" idx="33" hasCustomPrompt="1"/>
          </p:nvPr>
        </p:nvSpPr>
        <p:spPr>
          <a:xfrm>
            <a:off x="601867" y="5519021"/>
            <a:ext cx="717656" cy="699766"/>
          </a:xfrm>
          <a:blipFill>
            <a:blip r:embed="rId2" cstate="email">
              <a:extLst>
                <a:ext uri="{28A0092B-C50C-407E-A947-70E740481C1C}">
                  <a14:useLocalDpi xmlns:a14="http://schemas.microsoft.com/office/drawing/2010/main" val="0"/>
                </a:ext>
              </a:extLst>
            </a:blip>
            <a:stretch>
              <a:fillRect/>
            </a:stretch>
          </a:blipFill>
        </p:spPr>
        <p:txBody>
          <a:bodyPr anchor="ctr"/>
          <a:lstStyle>
            <a:lvl1pPr algn="ctr">
              <a:buFontTx/>
              <a:buNone/>
              <a:defRPr sz="2200" b="0">
                <a:solidFill>
                  <a:srgbClr val="606B8D"/>
                </a:solidFill>
              </a:defRPr>
            </a:lvl1pPr>
          </a:lstStyle>
          <a:p>
            <a:pPr lvl="0"/>
            <a:r>
              <a:rPr lang="en-GB" dirty="0" smtClean="0"/>
              <a:t>.</a:t>
            </a:r>
            <a:endParaRPr lang="en-GB" dirty="0"/>
          </a:p>
        </p:txBody>
      </p:sp>
    </p:spTree>
    <p:extLst>
      <p:ext uri="{BB962C8B-B14F-4D97-AF65-F5344CB8AC3E}">
        <p14:creationId xmlns:p14="http://schemas.microsoft.com/office/powerpoint/2010/main" val="33561131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 AGENDA SLIDE">
    <p:spTree>
      <p:nvGrpSpPr>
        <p:cNvPr id="1" name=""/>
        <p:cNvGrpSpPr/>
        <p:nvPr/>
      </p:nvGrpSpPr>
      <p:grpSpPr>
        <a:xfrm>
          <a:off x="0" y="0"/>
          <a:ext cx="0" cy="0"/>
          <a:chOff x="0" y="0"/>
          <a:chExt cx="0" cy="0"/>
        </a:xfrm>
      </p:grpSpPr>
      <p:sp>
        <p:nvSpPr>
          <p:cNvPr id="15" name="Text Placeholder 14"/>
          <p:cNvSpPr>
            <a:spLocks noGrp="1"/>
          </p:cNvSpPr>
          <p:nvPr>
            <p:ph type="body" sz="quarter" idx="11" hasCustomPrompt="1"/>
          </p:nvPr>
        </p:nvSpPr>
        <p:spPr>
          <a:xfrm>
            <a:off x="601867" y="1659467"/>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17" name="Text Placeholder 16"/>
          <p:cNvSpPr>
            <a:spLocks noGrp="1"/>
          </p:cNvSpPr>
          <p:nvPr>
            <p:ph type="body" sz="quarter" idx="12" hasCustomPrompt="1"/>
          </p:nvPr>
        </p:nvSpPr>
        <p:spPr>
          <a:xfrm>
            <a:off x="1384232" y="1659467"/>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18" name="Text Placeholder 14"/>
          <p:cNvSpPr>
            <a:spLocks noGrp="1"/>
          </p:cNvSpPr>
          <p:nvPr>
            <p:ph type="body" sz="quarter" idx="13" hasCustomPrompt="1"/>
          </p:nvPr>
        </p:nvSpPr>
        <p:spPr>
          <a:xfrm>
            <a:off x="601867" y="2431340"/>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19" name="Text Placeholder 16"/>
          <p:cNvSpPr>
            <a:spLocks noGrp="1"/>
          </p:cNvSpPr>
          <p:nvPr>
            <p:ph type="body" sz="quarter" idx="14" hasCustomPrompt="1"/>
          </p:nvPr>
        </p:nvSpPr>
        <p:spPr>
          <a:xfrm>
            <a:off x="1384232" y="2431340"/>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0" name="Text Placeholder 14"/>
          <p:cNvSpPr>
            <a:spLocks noGrp="1"/>
          </p:cNvSpPr>
          <p:nvPr>
            <p:ph type="body" sz="quarter" idx="15" hasCustomPrompt="1"/>
          </p:nvPr>
        </p:nvSpPr>
        <p:spPr>
          <a:xfrm>
            <a:off x="601867" y="3203213"/>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1" name="Text Placeholder 16"/>
          <p:cNvSpPr>
            <a:spLocks noGrp="1"/>
          </p:cNvSpPr>
          <p:nvPr>
            <p:ph type="body" sz="quarter" idx="16" hasCustomPrompt="1"/>
          </p:nvPr>
        </p:nvSpPr>
        <p:spPr>
          <a:xfrm>
            <a:off x="1384232" y="3203213"/>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2" name="Text Placeholder 14"/>
          <p:cNvSpPr>
            <a:spLocks noGrp="1"/>
          </p:cNvSpPr>
          <p:nvPr>
            <p:ph type="body" sz="quarter" idx="17" hasCustomPrompt="1"/>
          </p:nvPr>
        </p:nvSpPr>
        <p:spPr>
          <a:xfrm>
            <a:off x="601867" y="3975086"/>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3" name="Text Placeholder 16"/>
          <p:cNvSpPr>
            <a:spLocks noGrp="1"/>
          </p:cNvSpPr>
          <p:nvPr>
            <p:ph type="body" sz="quarter" idx="18" hasCustomPrompt="1"/>
          </p:nvPr>
        </p:nvSpPr>
        <p:spPr>
          <a:xfrm>
            <a:off x="1384232" y="3975086"/>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4" name="Text Placeholder 14"/>
          <p:cNvSpPr>
            <a:spLocks noGrp="1"/>
          </p:cNvSpPr>
          <p:nvPr>
            <p:ph type="body" sz="quarter" idx="19" hasCustomPrompt="1"/>
          </p:nvPr>
        </p:nvSpPr>
        <p:spPr>
          <a:xfrm>
            <a:off x="601867" y="4746959"/>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5" name="Text Placeholder 16"/>
          <p:cNvSpPr>
            <a:spLocks noGrp="1"/>
          </p:cNvSpPr>
          <p:nvPr>
            <p:ph type="body" sz="quarter" idx="20" hasCustomPrompt="1"/>
          </p:nvPr>
        </p:nvSpPr>
        <p:spPr>
          <a:xfrm>
            <a:off x="1384232" y="4746959"/>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sp>
        <p:nvSpPr>
          <p:cNvPr id="26" name="Text Placeholder 14"/>
          <p:cNvSpPr>
            <a:spLocks noGrp="1"/>
          </p:cNvSpPr>
          <p:nvPr>
            <p:ph type="body" sz="quarter" idx="21" hasCustomPrompt="1"/>
          </p:nvPr>
        </p:nvSpPr>
        <p:spPr>
          <a:xfrm>
            <a:off x="601867" y="5518832"/>
            <a:ext cx="717656" cy="699766"/>
          </a:xfrm>
          <a:solidFill>
            <a:srgbClr val="2B3E65"/>
          </a:solidFill>
        </p:spPr>
        <p:txBody>
          <a:bodyPr anchor="ctr"/>
          <a:lstStyle>
            <a:lvl1pPr algn="ctr">
              <a:buFontTx/>
              <a:buNone/>
              <a:defRPr sz="2200" b="0">
                <a:solidFill>
                  <a:schemeClr val="bg1"/>
                </a:solidFill>
              </a:defRPr>
            </a:lvl1pPr>
          </a:lstStyle>
          <a:p>
            <a:pPr lvl="0"/>
            <a:r>
              <a:rPr lang="en-US" dirty="0" smtClean="0"/>
              <a:t>No.</a:t>
            </a:r>
            <a:endParaRPr lang="en-GB" dirty="0"/>
          </a:p>
        </p:txBody>
      </p:sp>
      <p:sp>
        <p:nvSpPr>
          <p:cNvPr id="27" name="Text Placeholder 16"/>
          <p:cNvSpPr>
            <a:spLocks noGrp="1"/>
          </p:cNvSpPr>
          <p:nvPr>
            <p:ph type="body" sz="quarter" idx="22" hasCustomPrompt="1"/>
          </p:nvPr>
        </p:nvSpPr>
        <p:spPr>
          <a:xfrm>
            <a:off x="1384232" y="5518832"/>
            <a:ext cx="7200086" cy="699766"/>
          </a:xfrm>
          <a:solidFill>
            <a:srgbClr val="A1A7C0"/>
          </a:solidFill>
        </p:spPr>
        <p:txBody>
          <a:bodyPr anchor="ctr"/>
          <a:lstStyle>
            <a:lvl1pPr>
              <a:buFontTx/>
              <a:buNone/>
              <a:defRPr sz="1700">
                <a:solidFill>
                  <a:schemeClr val="tx1"/>
                </a:solidFill>
              </a:defRPr>
            </a:lvl1pPr>
          </a:lstStyle>
          <a:p>
            <a:pPr lvl="0"/>
            <a:r>
              <a:rPr lang="en-US" dirty="0" smtClean="0"/>
              <a:t>Enter agenda here, delete if not needed</a:t>
            </a:r>
            <a:endParaRPr lang="en-GB" dirty="0"/>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23" hasCustomPrompt="1"/>
          </p:nvPr>
        </p:nvSpPr>
        <p:spPr>
          <a:xfrm>
            <a:off x="498542" y="6254721"/>
            <a:ext cx="3966522" cy="388759"/>
          </a:xfrm>
        </p:spPr>
        <p:txBody>
          <a:bodyPr anchor="b"/>
          <a:lstStyle>
            <a:lvl1pPr marL="0" indent="0">
              <a:buFontTx/>
              <a:buNone/>
              <a:defRPr sz="900"/>
            </a:lvl1pPr>
          </a:lstStyle>
          <a:p>
            <a:pPr lvl="0"/>
            <a:r>
              <a:rPr lang="en-US" dirty="0" smtClean="0"/>
              <a:t>Source: Enter source here</a:t>
            </a:r>
            <a:endParaRPr lang="en-GB" dirty="0"/>
          </a:p>
        </p:txBody>
      </p:sp>
      <p:sp>
        <p:nvSpPr>
          <p:cNvPr id="31" name="Footer Placeholder 4"/>
          <p:cNvSpPr>
            <a:spLocks noGrp="1"/>
          </p:cNvSpPr>
          <p:nvPr>
            <p:ph type="ftr" sz="quarter" idx="3"/>
          </p:nvPr>
        </p:nvSpPr>
        <p:spPr>
          <a:xfrm>
            <a:off x="5831525" y="6342311"/>
            <a:ext cx="3737104" cy="365125"/>
          </a:xfrm>
          <a:prstGeom prst="rect">
            <a:avLst/>
          </a:prstGeom>
        </p:spPr>
        <p:txBody>
          <a:bodyPr vert="horz" lIns="95727" tIns="47864" rIns="95727" bIns="47864" rtlCol="0" anchor="ctr"/>
          <a:lstStyle>
            <a:lvl1pPr algn="r">
              <a:defRPr sz="1100">
                <a:solidFill>
                  <a:schemeClr val="tx1">
                    <a:tint val="75000"/>
                  </a:schemeClr>
                </a:solidFill>
              </a:defRPr>
            </a:lvl1pPr>
          </a:lstStyle>
          <a:p>
            <a:endParaRPr lang="en-GB" dirty="0">
              <a:solidFill>
                <a:srgbClr val="002244">
                  <a:tint val="75000"/>
                </a:srgbClr>
              </a:solidFill>
            </a:endParaRPr>
          </a:p>
        </p:txBody>
      </p:sp>
    </p:spTree>
    <p:extLst>
      <p:ext uri="{BB962C8B-B14F-4D97-AF65-F5344CB8AC3E}">
        <p14:creationId xmlns:p14="http://schemas.microsoft.com/office/powerpoint/2010/main" val="1974082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 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15" y="1716317"/>
            <a:ext cx="5038295" cy="3824239"/>
          </a:xfrm>
          <a:solidFill>
            <a:srgbClr val="A1A7C0"/>
          </a:solidFill>
        </p:spPr>
        <p:txBody>
          <a:bodyPr tIns="99117"/>
          <a:lstStyle>
            <a:lvl1pPr>
              <a:buClr>
                <a:schemeClr val="tx1"/>
              </a:buClr>
              <a:defRPr>
                <a:solidFill>
                  <a:schemeClr val="tx1"/>
                </a:solidFill>
              </a:defRPr>
            </a:lvl1pPr>
            <a:lvl2pPr>
              <a:buClr>
                <a:srgbClr val="606B8D"/>
              </a:buClr>
              <a:defRPr>
                <a:solidFill>
                  <a:schemeClr val="tx1"/>
                </a:solidFill>
              </a:defRPr>
            </a:lvl2pPr>
            <a:lvl3pPr>
              <a:defRPr>
                <a:solidFill>
                  <a:schemeClr val="tx1"/>
                </a:solidFill>
              </a:defRPr>
            </a:lvl3pPr>
            <a:lvl4pPr>
              <a:buClr>
                <a:srgbClr val="606B8D"/>
              </a:buClr>
              <a:defRPr>
                <a:solidFill>
                  <a:schemeClr val="tx1"/>
                </a:solidFill>
              </a:defRPr>
            </a:lvl4pPr>
            <a:lvl5pPr>
              <a:buClr>
                <a:srgbClr val="606B8D"/>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8"/>
          <p:cNvSpPr>
            <a:spLocks noGrp="1"/>
          </p:cNvSpPr>
          <p:nvPr>
            <p:ph type="body" sz="quarter" idx="23" hasCustomPrompt="1"/>
          </p:nvPr>
        </p:nvSpPr>
        <p:spPr>
          <a:xfrm>
            <a:off x="498546" y="6254721"/>
            <a:ext cx="4038307" cy="388759"/>
          </a:xfrm>
        </p:spPr>
        <p:txBody>
          <a:bodyPr anchor="b"/>
          <a:lstStyle>
            <a:lvl1pPr marL="0" indent="0">
              <a:buFontTx/>
              <a:buNone/>
              <a:defRPr sz="900"/>
            </a:lvl1pPr>
          </a:lstStyle>
          <a:p>
            <a:pPr lvl="0"/>
            <a:r>
              <a:rPr lang="en-US" dirty="0" smtClean="0"/>
              <a:t>Source: Enter source here</a:t>
            </a:r>
            <a:endParaRPr lang="en-GB" dirty="0"/>
          </a:p>
        </p:txBody>
      </p:sp>
      <p:sp>
        <p:nvSpPr>
          <p:cNvPr id="9" name="Picture Placeholder 8"/>
          <p:cNvSpPr>
            <a:spLocks noGrp="1"/>
          </p:cNvSpPr>
          <p:nvPr>
            <p:ph type="pic" sz="quarter" idx="24"/>
          </p:nvPr>
        </p:nvSpPr>
        <p:spPr>
          <a:xfrm>
            <a:off x="5671056" y="1716310"/>
            <a:ext cx="3806998" cy="3823513"/>
          </a:xfrm>
        </p:spPr>
        <p:txBody>
          <a:bodyPr/>
          <a:lstStyle/>
          <a:p>
            <a:r>
              <a:rPr lang="en-US" smtClean="0"/>
              <a:t>Click icon to add picture</a:t>
            </a:r>
            <a:endParaRPr lang="en-GB"/>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8487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7. PRESENTATION OBJECTIVES">
    <p:spTree>
      <p:nvGrpSpPr>
        <p:cNvPr id="1" name=""/>
        <p:cNvGrpSpPr/>
        <p:nvPr/>
      </p:nvGrpSpPr>
      <p:grpSpPr>
        <a:xfrm>
          <a:off x="0" y="0"/>
          <a:ext cx="0" cy="0"/>
          <a:chOff x="0" y="0"/>
          <a:chExt cx="0" cy="0"/>
        </a:xfrm>
      </p:grpSpPr>
      <p:sp>
        <p:nvSpPr>
          <p:cNvPr id="25" name="Rectangle 24"/>
          <p:cNvSpPr/>
          <p:nvPr userDrawn="1"/>
        </p:nvSpPr>
        <p:spPr>
          <a:xfrm>
            <a:off x="122064" y="16"/>
            <a:ext cx="3078128" cy="67428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547" tIns="495586" anchor="t"/>
          <a:lstStyle>
            <a:lvl1pPr>
              <a:defRPr>
                <a:solidFill>
                  <a:schemeClr val="bg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8" y="16580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8" y="2610398"/>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8" y="35627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8" y="45150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8" y="5467448"/>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4" name="Text Placeholder 13"/>
          <p:cNvSpPr>
            <a:spLocks noGrp="1"/>
          </p:cNvSpPr>
          <p:nvPr>
            <p:ph type="body" sz="quarter" idx="30"/>
          </p:nvPr>
        </p:nvSpPr>
        <p:spPr>
          <a:xfrm>
            <a:off x="1033722"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22" y="2610398"/>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22"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22"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22" y="5467448"/>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cxnSp>
        <p:nvCxnSpPr>
          <p:cNvPr id="21" name="Straight Connector 20"/>
          <p:cNvCxnSpPr/>
          <p:nvPr userDrawn="1"/>
        </p:nvCxnSpPr>
        <p:spPr>
          <a:xfrm flipV="1">
            <a:off x="630902"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902"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902"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902"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37463823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7. PRESENTATION OBJECTIVES">
    <p:spTree>
      <p:nvGrpSpPr>
        <p:cNvPr id="1" name=""/>
        <p:cNvGrpSpPr/>
        <p:nvPr/>
      </p:nvGrpSpPr>
      <p:grpSpPr>
        <a:xfrm>
          <a:off x="0" y="0"/>
          <a:ext cx="0" cy="0"/>
          <a:chOff x="0" y="0"/>
          <a:chExt cx="0" cy="0"/>
        </a:xfrm>
      </p:grpSpPr>
      <p:sp>
        <p:nvSpPr>
          <p:cNvPr id="25" name="Rectangle 24"/>
          <p:cNvSpPr/>
          <p:nvPr userDrawn="1"/>
        </p:nvSpPr>
        <p:spPr>
          <a:xfrm>
            <a:off x="122064" y="16"/>
            <a:ext cx="3078128" cy="67428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547" tIns="495586" anchor="t"/>
          <a:lstStyle>
            <a:lvl1pPr>
              <a:defRPr>
                <a:solidFill>
                  <a:schemeClr val="tx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8" y="16580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8" y="2610398"/>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8" y="356274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8" y="4515097"/>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8" y="5467448"/>
            <a:ext cx="333492" cy="816292"/>
          </a:xfrm>
        </p:spPr>
        <p:txBody>
          <a:bodyPr wrap="none" lIns="0" rIns="0" anchor="ctr"/>
          <a:lstStyle>
            <a:lvl1pPr marL="0" indent="0" algn="l">
              <a:buFontTx/>
              <a:buNone/>
              <a:defRPr sz="2200" b="1">
                <a:solidFill>
                  <a:schemeClr val="tx1"/>
                </a:solidFill>
              </a:defRPr>
            </a:lvl1pPr>
          </a:lstStyle>
          <a:p>
            <a:pPr lvl="0"/>
            <a:r>
              <a:rPr lang="en-US" dirty="0" smtClean="0"/>
              <a:t>No.</a:t>
            </a:r>
          </a:p>
        </p:txBody>
      </p:sp>
      <p:sp>
        <p:nvSpPr>
          <p:cNvPr id="14" name="Text Placeholder 13"/>
          <p:cNvSpPr>
            <a:spLocks noGrp="1"/>
          </p:cNvSpPr>
          <p:nvPr>
            <p:ph type="body" sz="quarter" idx="30"/>
          </p:nvPr>
        </p:nvSpPr>
        <p:spPr>
          <a:xfrm>
            <a:off x="1033722" y="16580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22" y="2610398"/>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22" y="356274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22" y="4515097"/>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22" y="5467448"/>
            <a:ext cx="2024345" cy="816292"/>
          </a:xfrm>
        </p:spPr>
        <p:txBody>
          <a:bodyPr lIns="0" rIns="0" anchor="ctr"/>
          <a:lstStyle>
            <a:lvl1pPr marL="0" indent="0">
              <a:buFontTx/>
              <a:buNone/>
              <a:defRPr sz="1500">
                <a:solidFill>
                  <a:schemeClr val="tx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cxnSp>
        <p:nvCxnSpPr>
          <p:cNvPr id="21" name="Straight Connector 20"/>
          <p:cNvCxnSpPr/>
          <p:nvPr userDrawn="1"/>
        </p:nvCxnSpPr>
        <p:spPr>
          <a:xfrm flipV="1">
            <a:off x="630902"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902"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902"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902"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35681660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7. PRESENTATION OBJECTIVES">
    <p:spTree>
      <p:nvGrpSpPr>
        <p:cNvPr id="1" name=""/>
        <p:cNvGrpSpPr/>
        <p:nvPr/>
      </p:nvGrpSpPr>
      <p:grpSpPr>
        <a:xfrm>
          <a:off x="0" y="0"/>
          <a:ext cx="0" cy="0"/>
          <a:chOff x="0" y="0"/>
          <a:chExt cx="0" cy="0"/>
        </a:xfrm>
      </p:grpSpPr>
      <p:sp>
        <p:nvSpPr>
          <p:cNvPr id="25" name="Rectangle 24"/>
          <p:cNvSpPr/>
          <p:nvPr userDrawn="1"/>
        </p:nvSpPr>
        <p:spPr>
          <a:xfrm>
            <a:off x="122064" y="16"/>
            <a:ext cx="3078128" cy="67428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2" name="Title 1"/>
          <p:cNvSpPr>
            <a:spLocks noGrp="1"/>
          </p:cNvSpPr>
          <p:nvPr>
            <p:ph type="title"/>
          </p:nvPr>
        </p:nvSpPr>
        <p:spPr>
          <a:xfrm>
            <a:off x="122061" y="120949"/>
            <a:ext cx="3079572" cy="1439360"/>
          </a:xfrm>
          <a:noFill/>
        </p:spPr>
        <p:txBody>
          <a:bodyPr lIns="462547" tIns="495586" anchor="t"/>
          <a:lstStyle>
            <a:lvl1pPr>
              <a:defRPr>
                <a:solidFill>
                  <a:schemeClr val="bg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25" hasCustomPrompt="1"/>
          </p:nvPr>
        </p:nvSpPr>
        <p:spPr>
          <a:xfrm>
            <a:off x="617658" y="16580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9" name="Text Placeholder 7"/>
          <p:cNvSpPr>
            <a:spLocks noGrp="1"/>
          </p:cNvSpPr>
          <p:nvPr>
            <p:ph type="body" sz="quarter" idx="26" hasCustomPrompt="1"/>
          </p:nvPr>
        </p:nvSpPr>
        <p:spPr>
          <a:xfrm>
            <a:off x="617658" y="2610398"/>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0" name="Text Placeholder 7"/>
          <p:cNvSpPr>
            <a:spLocks noGrp="1"/>
          </p:cNvSpPr>
          <p:nvPr>
            <p:ph type="body" sz="quarter" idx="27" hasCustomPrompt="1"/>
          </p:nvPr>
        </p:nvSpPr>
        <p:spPr>
          <a:xfrm>
            <a:off x="617658" y="356274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1" name="Text Placeholder 7"/>
          <p:cNvSpPr>
            <a:spLocks noGrp="1"/>
          </p:cNvSpPr>
          <p:nvPr>
            <p:ph type="body" sz="quarter" idx="28" hasCustomPrompt="1"/>
          </p:nvPr>
        </p:nvSpPr>
        <p:spPr>
          <a:xfrm>
            <a:off x="617658" y="4515097"/>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2" name="Text Placeholder 7"/>
          <p:cNvSpPr>
            <a:spLocks noGrp="1"/>
          </p:cNvSpPr>
          <p:nvPr>
            <p:ph type="body" sz="quarter" idx="29" hasCustomPrompt="1"/>
          </p:nvPr>
        </p:nvSpPr>
        <p:spPr>
          <a:xfrm>
            <a:off x="617658" y="5467448"/>
            <a:ext cx="333492" cy="816292"/>
          </a:xfrm>
        </p:spPr>
        <p:txBody>
          <a:bodyPr wrap="none" lIns="0" rIns="0" anchor="ctr"/>
          <a:lstStyle>
            <a:lvl1pPr marL="0" indent="0" algn="l">
              <a:buFontTx/>
              <a:buNone/>
              <a:defRPr sz="2200" b="1">
                <a:solidFill>
                  <a:schemeClr val="bg1"/>
                </a:solidFill>
              </a:defRPr>
            </a:lvl1pPr>
          </a:lstStyle>
          <a:p>
            <a:pPr lvl="0"/>
            <a:r>
              <a:rPr lang="en-US" dirty="0" smtClean="0"/>
              <a:t>No.</a:t>
            </a:r>
          </a:p>
        </p:txBody>
      </p:sp>
      <p:sp>
        <p:nvSpPr>
          <p:cNvPr id="14" name="Text Placeholder 13"/>
          <p:cNvSpPr>
            <a:spLocks noGrp="1"/>
          </p:cNvSpPr>
          <p:nvPr>
            <p:ph type="body" sz="quarter" idx="30"/>
          </p:nvPr>
        </p:nvSpPr>
        <p:spPr>
          <a:xfrm>
            <a:off x="1033722" y="16580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5" name="Text Placeholder 13"/>
          <p:cNvSpPr>
            <a:spLocks noGrp="1"/>
          </p:cNvSpPr>
          <p:nvPr>
            <p:ph type="body" sz="quarter" idx="31"/>
          </p:nvPr>
        </p:nvSpPr>
        <p:spPr>
          <a:xfrm>
            <a:off x="1033722" y="2610398"/>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6" name="Text Placeholder 13"/>
          <p:cNvSpPr>
            <a:spLocks noGrp="1"/>
          </p:cNvSpPr>
          <p:nvPr>
            <p:ph type="body" sz="quarter" idx="32"/>
          </p:nvPr>
        </p:nvSpPr>
        <p:spPr>
          <a:xfrm>
            <a:off x="1033722" y="356274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7" name="Text Placeholder 13"/>
          <p:cNvSpPr>
            <a:spLocks noGrp="1"/>
          </p:cNvSpPr>
          <p:nvPr>
            <p:ph type="body" sz="quarter" idx="33"/>
          </p:nvPr>
        </p:nvSpPr>
        <p:spPr>
          <a:xfrm>
            <a:off x="1033722" y="4515097"/>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sp>
        <p:nvSpPr>
          <p:cNvPr id="18" name="Text Placeholder 13"/>
          <p:cNvSpPr>
            <a:spLocks noGrp="1"/>
          </p:cNvSpPr>
          <p:nvPr>
            <p:ph type="body" sz="quarter" idx="34"/>
          </p:nvPr>
        </p:nvSpPr>
        <p:spPr>
          <a:xfrm>
            <a:off x="1033722" y="5467448"/>
            <a:ext cx="2024345" cy="816292"/>
          </a:xfrm>
        </p:spPr>
        <p:txBody>
          <a:bodyPr lIns="0" rIns="0" anchor="ctr"/>
          <a:lstStyle>
            <a:lvl1pPr marL="0" indent="0">
              <a:buFontTx/>
              <a:buNone/>
              <a:defRPr sz="1500">
                <a:solidFill>
                  <a:schemeClr val="bg1"/>
                </a:solidFill>
              </a:defRPr>
            </a:lvl1pPr>
          </a:lstStyle>
          <a:p>
            <a:pPr lvl="0"/>
            <a:r>
              <a:rPr lang="en-US" smtClean="0"/>
              <a:t>Click to edit Master text styles</a:t>
            </a:r>
          </a:p>
        </p:txBody>
      </p:sp>
      <p:pic>
        <p:nvPicPr>
          <p:cNvPr id="19" name="Picture 18" descr="logo.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cxnSp>
        <p:nvCxnSpPr>
          <p:cNvPr id="21" name="Straight Connector 20"/>
          <p:cNvCxnSpPr/>
          <p:nvPr userDrawn="1"/>
        </p:nvCxnSpPr>
        <p:spPr>
          <a:xfrm flipV="1">
            <a:off x="630902" y="2544286"/>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30902" y="348609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630902" y="4441957"/>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630902" y="5392773"/>
            <a:ext cx="2412815" cy="0"/>
          </a:xfrm>
          <a:prstGeom prst="line">
            <a:avLst/>
          </a:prstGeom>
          <a:ln>
            <a:solidFill>
              <a:srgbClr val="FFFFFF">
                <a:alpha val="60000"/>
              </a:srgbClr>
            </a:solidFill>
          </a:ln>
        </p:spPr>
        <p:style>
          <a:lnRef idx="1">
            <a:schemeClr val="accent1"/>
          </a:lnRef>
          <a:fillRef idx="0">
            <a:schemeClr val="accent1"/>
          </a:fillRef>
          <a:effectRef idx="0">
            <a:schemeClr val="accent1"/>
          </a:effectRef>
          <a:fontRef idx="minor">
            <a:schemeClr val="tx1"/>
          </a:fontRef>
        </p:style>
      </p:cxnSp>
      <p:sp>
        <p:nvSpPr>
          <p:cNvPr id="26" name="Frame 25"/>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spTree>
    <p:extLst>
      <p:ext uri="{BB962C8B-B14F-4D97-AF65-F5344CB8AC3E}">
        <p14:creationId xmlns:p14="http://schemas.microsoft.com/office/powerpoint/2010/main" val="39418679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1" y="1600207"/>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35550" y="1600207"/>
            <a:ext cx="4375150" cy="4525963"/>
          </a:xfrm>
        </p:spPr>
        <p:txBody>
          <a:bodyPr>
            <a:normAutofit/>
          </a:bodyPr>
          <a:lstStyle>
            <a:lvl1pPr>
              <a:defRPr sz="1700"/>
            </a:lvl1pPr>
            <a:lvl2pPr>
              <a:defRPr sz="1700"/>
            </a:lvl2pPr>
            <a:lvl3pPr>
              <a:defRPr sz="1700"/>
            </a:lvl3pPr>
            <a:lvl4pPr>
              <a:defRPr sz="1700"/>
            </a:lvl4pPr>
            <a:lvl5pPr>
              <a:defRPr sz="17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6" name="Footer Placeholder 5"/>
          <p:cNvSpPr>
            <a:spLocks noGrp="1"/>
          </p:cNvSpPr>
          <p:nvPr>
            <p:ph type="ftr" sz="quarter" idx="11"/>
          </p:nvPr>
        </p:nvSpPr>
        <p:spPr/>
        <p:txBody>
          <a:bodyPr/>
          <a:lstStyle/>
          <a:p>
            <a:endParaRPr lang="en-GB">
              <a:solidFill>
                <a:srgbClr val="002244"/>
              </a:solidFill>
            </a:endParaRPr>
          </a:p>
        </p:txBody>
      </p:sp>
      <p:sp>
        <p:nvSpPr>
          <p:cNvPr id="7" name="Slide Number Placeholder 6"/>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8"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9" name="Straight Connector 8"/>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526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5444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9726" y="2389659"/>
            <a:ext cx="8420100" cy="1785071"/>
          </a:xfrm>
        </p:spPr>
        <p:txBody>
          <a:bodyPr anchor="b">
            <a:normAutofit/>
          </a:bodyPr>
          <a:lstStyle>
            <a:lvl1pPr algn="l">
              <a:defRPr sz="2900" b="1" cap="none"/>
            </a:lvl1pPr>
          </a:lstStyle>
          <a:p>
            <a:r>
              <a:rPr lang="en-US" dirty="0" smtClean="0"/>
              <a:t>Click to edit master title style</a:t>
            </a:r>
            <a:endParaRPr lang="en-GB" dirty="0"/>
          </a:p>
        </p:txBody>
      </p:sp>
      <p:sp>
        <p:nvSpPr>
          <p:cNvPr id="3" name="Text Placeholder 2"/>
          <p:cNvSpPr>
            <a:spLocks noGrp="1"/>
          </p:cNvSpPr>
          <p:nvPr>
            <p:ph type="body" idx="1"/>
          </p:nvPr>
        </p:nvSpPr>
        <p:spPr>
          <a:xfrm>
            <a:off x="509726" y="4199931"/>
            <a:ext cx="8420100" cy="1500187"/>
          </a:xfrm>
        </p:spPr>
        <p:txBody>
          <a:bodyPr anchor="t"/>
          <a:lstStyle>
            <a:lvl1pPr marL="0" indent="0">
              <a:buNone/>
              <a:defRPr sz="2100">
                <a:solidFill>
                  <a:schemeClr val="tx1">
                    <a:tint val="75000"/>
                  </a:schemeClr>
                </a:solidFill>
              </a:defRPr>
            </a:lvl1pPr>
            <a:lvl2pPr marL="478634" indent="0">
              <a:buNone/>
              <a:defRPr sz="1900">
                <a:solidFill>
                  <a:schemeClr val="tx1">
                    <a:tint val="75000"/>
                  </a:schemeClr>
                </a:solidFill>
              </a:defRPr>
            </a:lvl2pPr>
            <a:lvl3pPr marL="957266" indent="0">
              <a:buNone/>
              <a:defRPr sz="1700">
                <a:solidFill>
                  <a:schemeClr val="tx1">
                    <a:tint val="75000"/>
                  </a:schemeClr>
                </a:solidFill>
              </a:defRPr>
            </a:lvl3pPr>
            <a:lvl4pPr marL="1435903" indent="0">
              <a:buNone/>
              <a:defRPr sz="1500">
                <a:solidFill>
                  <a:schemeClr val="tx1">
                    <a:tint val="75000"/>
                  </a:schemeClr>
                </a:solidFill>
              </a:defRPr>
            </a:lvl4pPr>
            <a:lvl5pPr marL="1914535" indent="0">
              <a:buNone/>
              <a:defRPr sz="1500">
                <a:solidFill>
                  <a:schemeClr val="tx1">
                    <a:tint val="75000"/>
                  </a:schemeClr>
                </a:solidFill>
              </a:defRPr>
            </a:lvl5pPr>
            <a:lvl6pPr marL="2393167" indent="0">
              <a:buNone/>
              <a:defRPr sz="1500">
                <a:solidFill>
                  <a:schemeClr val="tx1">
                    <a:tint val="75000"/>
                  </a:schemeClr>
                </a:solidFill>
              </a:defRPr>
            </a:lvl6pPr>
            <a:lvl7pPr marL="2871801" indent="0">
              <a:buNone/>
              <a:defRPr sz="1500">
                <a:solidFill>
                  <a:schemeClr val="tx1">
                    <a:tint val="75000"/>
                  </a:schemeClr>
                </a:solidFill>
              </a:defRPr>
            </a:lvl7pPr>
            <a:lvl8pPr marL="3350432" indent="0">
              <a:buNone/>
              <a:defRPr sz="1500">
                <a:solidFill>
                  <a:schemeClr val="tx1">
                    <a:tint val="75000"/>
                  </a:schemeClr>
                </a:solidFill>
              </a:defRPr>
            </a:lvl8pPr>
            <a:lvl9pPr marL="3829064"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Tree>
    <p:extLst>
      <p:ext uri="{BB962C8B-B14F-4D97-AF65-F5344CB8AC3E}">
        <p14:creationId xmlns:p14="http://schemas.microsoft.com/office/powerpoint/2010/main" val="9417847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 TEAM SLIDE 1- 9 PEOPLE">
    <p:spTree>
      <p:nvGrpSpPr>
        <p:cNvPr id="1" name=""/>
        <p:cNvGrpSpPr/>
        <p:nvPr/>
      </p:nvGrpSpPr>
      <p:grpSpPr>
        <a:xfrm>
          <a:off x="0" y="0"/>
          <a:ext cx="0" cy="0"/>
          <a:chOff x="0" y="0"/>
          <a:chExt cx="0" cy="0"/>
        </a:xfrm>
      </p:grpSpPr>
      <p:sp>
        <p:nvSpPr>
          <p:cNvPr id="38" name="Text Placeholder 21"/>
          <p:cNvSpPr>
            <a:spLocks noGrp="1"/>
          </p:cNvSpPr>
          <p:nvPr>
            <p:ph type="body" sz="quarter" idx="31" hasCustomPrompt="1"/>
          </p:nvPr>
        </p:nvSpPr>
        <p:spPr>
          <a:xfrm>
            <a:off x="3592691" y="3193518"/>
            <a:ext cx="2788268" cy="1474405"/>
          </a:xfrm>
          <a:solidFill>
            <a:srgbClr val="A1A7C0"/>
          </a:solidFill>
        </p:spPr>
        <p:txBody>
          <a:bodyPr lIns="1486760" tIns="0" rIns="16519" bIns="6607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41" name="Text Placeholder 21"/>
          <p:cNvSpPr>
            <a:spLocks noGrp="1"/>
          </p:cNvSpPr>
          <p:nvPr>
            <p:ph type="body" sz="quarter" idx="32" hasCustomPrompt="1"/>
          </p:nvPr>
        </p:nvSpPr>
        <p:spPr>
          <a:xfrm>
            <a:off x="3592691" y="4765304"/>
            <a:ext cx="2788268" cy="1474405"/>
          </a:xfrm>
          <a:solidFill>
            <a:srgbClr val="A1A7C0"/>
          </a:solidFill>
        </p:spPr>
        <p:txBody>
          <a:bodyPr lIns="1486760" tIns="0" rIns="16519" bIns="6607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44" name="Text Placeholder 21"/>
          <p:cNvSpPr>
            <a:spLocks noGrp="1"/>
          </p:cNvSpPr>
          <p:nvPr>
            <p:ph type="body" sz="quarter" idx="33" hasCustomPrompt="1"/>
          </p:nvPr>
        </p:nvSpPr>
        <p:spPr>
          <a:xfrm>
            <a:off x="3592691" y="1614085"/>
            <a:ext cx="2788268" cy="1474405"/>
          </a:xfrm>
          <a:solidFill>
            <a:srgbClr val="A1A7C0"/>
          </a:solidFill>
        </p:spPr>
        <p:txBody>
          <a:bodyPr lIns="1486760" tIns="0" rIns="16519" bIns="6607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7" name="Text Placeholder 21"/>
          <p:cNvSpPr>
            <a:spLocks noGrp="1"/>
          </p:cNvSpPr>
          <p:nvPr>
            <p:ph type="body" sz="quarter" idx="34" hasCustomPrompt="1"/>
          </p:nvPr>
        </p:nvSpPr>
        <p:spPr>
          <a:xfrm>
            <a:off x="6595667" y="3193518"/>
            <a:ext cx="2788268" cy="1474405"/>
          </a:xfrm>
          <a:solidFill>
            <a:srgbClr val="A1A7C0"/>
          </a:solidFill>
        </p:spPr>
        <p:txBody>
          <a:bodyPr lIns="1486760" tIns="0" rIns="16519" bIns="6607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8" name="Text Placeholder 21"/>
          <p:cNvSpPr>
            <a:spLocks noGrp="1"/>
          </p:cNvSpPr>
          <p:nvPr>
            <p:ph type="body" sz="quarter" idx="35" hasCustomPrompt="1"/>
          </p:nvPr>
        </p:nvSpPr>
        <p:spPr>
          <a:xfrm>
            <a:off x="6595667" y="4765304"/>
            <a:ext cx="2788268" cy="1474405"/>
          </a:xfrm>
          <a:solidFill>
            <a:srgbClr val="A1A7C0"/>
          </a:solidFill>
        </p:spPr>
        <p:txBody>
          <a:bodyPr lIns="1486760" tIns="0" rIns="16519" bIns="6607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59" name="Text Placeholder 21"/>
          <p:cNvSpPr>
            <a:spLocks noGrp="1"/>
          </p:cNvSpPr>
          <p:nvPr>
            <p:ph type="body" sz="quarter" idx="36" hasCustomPrompt="1"/>
          </p:nvPr>
        </p:nvSpPr>
        <p:spPr>
          <a:xfrm>
            <a:off x="6595667" y="1614085"/>
            <a:ext cx="2788268" cy="1474405"/>
          </a:xfrm>
          <a:solidFill>
            <a:srgbClr val="A1A7C0"/>
          </a:solidFill>
        </p:spPr>
        <p:txBody>
          <a:bodyPr lIns="1486760" tIns="0" rIns="16519" bIns="6607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32" name="Text Placeholder 21"/>
          <p:cNvSpPr>
            <a:spLocks noGrp="1"/>
          </p:cNvSpPr>
          <p:nvPr>
            <p:ph type="body" sz="quarter" idx="29" hasCustomPrompt="1"/>
          </p:nvPr>
        </p:nvSpPr>
        <p:spPr>
          <a:xfrm>
            <a:off x="600009" y="3193518"/>
            <a:ext cx="2788268" cy="1474405"/>
          </a:xfrm>
          <a:solidFill>
            <a:srgbClr val="A1A7C0"/>
          </a:solidFill>
        </p:spPr>
        <p:txBody>
          <a:bodyPr lIns="1486760" tIns="0" rIns="16519" bIns="6607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35" name="Text Placeholder 21"/>
          <p:cNvSpPr>
            <a:spLocks noGrp="1"/>
          </p:cNvSpPr>
          <p:nvPr>
            <p:ph type="body" sz="quarter" idx="30" hasCustomPrompt="1"/>
          </p:nvPr>
        </p:nvSpPr>
        <p:spPr>
          <a:xfrm>
            <a:off x="600009" y="4765304"/>
            <a:ext cx="2788268" cy="1474405"/>
          </a:xfrm>
          <a:solidFill>
            <a:srgbClr val="A1A7C0"/>
          </a:solidFill>
        </p:spPr>
        <p:txBody>
          <a:bodyPr lIns="1486760" tIns="0" rIns="16519" bIns="6607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22" name="Text Placeholder 21"/>
          <p:cNvSpPr>
            <a:spLocks noGrp="1"/>
          </p:cNvSpPr>
          <p:nvPr>
            <p:ph type="body" sz="quarter" idx="12" hasCustomPrompt="1"/>
          </p:nvPr>
        </p:nvSpPr>
        <p:spPr>
          <a:xfrm>
            <a:off x="600009" y="1614085"/>
            <a:ext cx="2788268" cy="1474405"/>
          </a:xfrm>
          <a:solidFill>
            <a:srgbClr val="A1A7C0"/>
          </a:solidFill>
        </p:spPr>
        <p:txBody>
          <a:bodyPr lIns="1486760" tIns="0" rIns="16519" bIns="66078"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 </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20" name="Picture Placeholder 19"/>
          <p:cNvSpPr>
            <a:spLocks noGrp="1"/>
          </p:cNvSpPr>
          <p:nvPr>
            <p:ph type="pic" sz="quarter" idx="11"/>
          </p:nvPr>
        </p:nvSpPr>
        <p:spPr>
          <a:xfrm>
            <a:off x="665900" y="1681928"/>
            <a:ext cx="1367316" cy="1338719"/>
          </a:xfrm>
        </p:spPr>
        <p:txBody>
          <a:bodyPr/>
          <a:lstStyle>
            <a:lvl1pPr>
              <a:defRPr>
                <a:solidFill>
                  <a:schemeClr val="tx1"/>
                </a:solidFill>
              </a:defRPr>
            </a:lvl1pPr>
          </a:lstStyle>
          <a:p>
            <a:r>
              <a:rPr lang="en-US" smtClean="0"/>
              <a:t>Click icon to add picture</a:t>
            </a:r>
            <a:endParaRPr lang="en-GB"/>
          </a:p>
        </p:txBody>
      </p:sp>
      <p:sp>
        <p:nvSpPr>
          <p:cNvPr id="24" name="Picture Placeholder 19"/>
          <p:cNvSpPr>
            <a:spLocks noGrp="1"/>
          </p:cNvSpPr>
          <p:nvPr>
            <p:ph type="pic" sz="quarter" idx="13"/>
          </p:nvPr>
        </p:nvSpPr>
        <p:spPr>
          <a:xfrm>
            <a:off x="3663044" y="1681928"/>
            <a:ext cx="1367316" cy="1338719"/>
          </a:xfrm>
        </p:spPr>
        <p:txBody>
          <a:bodyPr/>
          <a:lstStyle>
            <a:lvl1pPr>
              <a:defRPr>
                <a:solidFill>
                  <a:schemeClr val="tx1"/>
                </a:solidFill>
              </a:defRPr>
            </a:lvl1pPr>
          </a:lstStyle>
          <a:p>
            <a:r>
              <a:rPr lang="en-US" smtClean="0"/>
              <a:t>Click icon to add picture</a:t>
            </a:r>
            <a:endParaRPr lang="en-GB" dirty="0"/>
          </a:p>
        </p:txBody>
      </p:sp>
      <p:sp>
        <p:nvSpPr>
          <p:cNvPr id="27" name="Picture Placeholder 19"/>
          <p:cNvSpPr>
            <a:spLocks noGrp="1"/>
          </p:cNvSpPr>
          <p:nvPr>
            <p:ph type="pic" sz="quarter" idx="15"/>
          </p:nvPr>
        </p:nvSpPr>
        <p:spPr>
          <a:xfrm>
            <a:off x="6675962" y="1681928"/>
            <a:ext cx="1367316" cy="1338719"/>
          </a:xfrm>
        </p:spPr>
        <p:txBody>
          <a:bodyPr/>
          <a:lstStyle>
            <a:lvl1pPr>
              <a:defRPr>
                <a:solidFill>
                  <a:schemeClr val="tx1"/>
                </a:solidFill>
              </a:defRPr>
            </a:lvl1pPr>
          </a:lstStyle>
          <a:p>
            <a:r>
              <a:rPr lang="en-US" smtClean="0"/>
              <a:t>Click icon to add picture</a:t>
            </a:r>
            <a:endParaRPr lang="en-GB"/>
          </a:p>
        </p:txBody>
      </p:sp>
      <p:sp>
        <p:nvSpPr>
          <p:cNvPr id="30" name="Picture Placeholder 19"/>
          <p:cNvSpPr>
            <a:spLocks noGrp="1"/>
          </p:cNvSpPr>
          <p:nvPr>
            <p:ph type="pic" sz="quarter" idx="17"/>
          </p:nvPr>
        </p:nvSpPr>
        <p:spPr>
          <a:xfrm>
            <a:off x="665900" y="3261360"/>
            <a:ext cx="1367316" cy="1338719"/>
          </a:xfrm>
        </p:spPr>
        <p:txBody>
          <a:bodyPr/>
          <a:lstStyle>
            <a:lvl1pPr>
              <a:defRPr>
                <a:solidFill>
                  <a:schemeClr val="tx1"/>
                </a:solidFill>
              </a:defRPr>
            </a:lvl1pPr>
          </a:lstStyle>
          <a:p>
            <a:r>
              <a:rPr lang="en-US" smtClean="0"/>
              <a:t>Click icon to add picture</a:t>
            </a:r>
            <a:endParaRPr lang="en-GB"/>
          </a:p>
        </p:txBody>
      </p:sp>
      <p:sp>
        <p:nvSpPr>
          <p:cNvPr id="33" name="Picture Placeholder 19"/>
          <p:cNvSpPr>
            <a:spLocks noGrp="1"/>
          </p:cNvSpPr>
          <p:nvPr>
            <p:ph type="pic" sz="quarter" idx="19"/>
          </p:nvPr>
        </p:nvSpPr>
        <p:spPr>
          <a:xfrm>
            <a:off x="3663044" y="3261360"/>
            <a:ext cx="1367316" cy="1338719"/>
          </a:xfrm>
        </p:spPr>
        <p:txBody>
          <a:bodyPr/>
          <a:lstStyle>
            <a:lvl1pPr>
              <a:defRPr>
                <a:solidFill>
                  <a:schemeClr val="tx1"/>
                </a:solidFill>
              </a:defRPr>
            </a:lvl1pPr>
          </a:lstStyle>
          <a:p>
            <a:r>
              <a:rPr lang="en-US" smtClean="0"/>
              <a:t>Click icon to add picture</a:t>
            </a:r>
            <a:endParaRPr lang="en-GB"/>
          </a:p>
        </p:txBody>
      </p:sp>
      <p:sp>
        <p:nvSpPr>
          <p:cNvPr id="36" name="Picture Placeholder 19"/>
          <p:cNvSpPr>
            <a:spLocks noGrp="1"/>
          </p:cNvSpPr>
          <p:nvPr>
            <p:ph type="pic" sz="quarter" idx="21"/>
          </p:nvPr>
        </p:nvSpPr>
        <p:spPr>
          <a:xfrm>
            <a:off x="6675962" y="3261360"/>
            <a:ext cx="1367316" cy="1338719"/>
          </a:xfrm>
        </p:spPr>
        <p:txBody>
          <a:bodyPr/>
          <a:lstStyle>
            <a:lvl1pPr>
              <a:defRPr>
                <a:solidFill>
                  <a:schemeClr val="tx1"/>
                </a:solidFill>
              </a:defRPr>
            </a:lvl1pPr>
          </a:lstStyle>
          <a:p>
            <a:r>
              <a:rPr lang="en-US" smtClean="0"/>
              <a:t>Click icon to add picture</a:t>
            </a:r>
            <a:endParaRPr lang="en-GB"/>
          </a:p>
        </p:txBody>
      </p:sp>
      <p:sp>
        <p:nvSpPr>
          <p:cNvPr id="39" name="Picture Placeholder 19"/>
          <p:cNvSpPr>
            <a:spLocks noGrp="1"/>
          </p:cNvSpPr>
          <p:nvPr>
            <p:ph type="pic" sz="quarter" idx="23"/>
          </p:nvPr>
        </p:nvSpPr>
        <p:spPr>
          <a:xfrm>
            <a:off x="665900" y="4833146"/>
            <a:ext cx="1367316" cy="1338719"/>
          </a:xfrm>
        </p:spPr>
        <p:txBody>
          <a:bodyPr/>
          <a:lstStyle>
            <a:lvl1pPr>
              <a:defRPr>
                <a:solidFill>
                  <a:schemeClr val="tx1"/>
                </a:solidFill>
              </a:defRPr>
            </a:lvl1pPr>
          </a:lstStyle>
          <a:p>
            <a:r>
              <a:rPr lang="en-US" smtClean="0"/>
              <a:t>Click icon to add picture</a:t>
            </a:r>
            <a:endParaRPr lang="en-GB"/>
          </a:p>
        </p:txBody>
      </p:sp>
      <p:sp>
        <p:nvSpPr>
          <p:cNvPr id="42" name="Picture Placeholder 19"/>
          <p:cNvSpPr>
            <a:spLocks noGrp="1"/>
          </p:cNvSpPr>
          <p:nvPr>
            <p:ph type="pic" sz="quarter" idx="25"/>
          </p:nvPr>
        </p:nvSpPr>
        <p:spPr>
          <a:xfrm>
            <a:off x="3663044" y="4833146"/>
            <a:ext cx="1367316" cy="1338719"/>
          </a:xfrm>
        </p:spPr>
        <p:txBody>
          <a:bodyPr/>
          <a:lstStyle>
            <a:lvl1pPr>
              <a:defRPr>
                <a:solidFill>
                  <a:schemeClr val="tx1"/>
                </a:solidFill>
              </a:defRPr>
            </a:lvl1pPr>
          </a:lstStyle>
          <a:p>
            <a:r>
              <a:rPr lang="en-US" smtClean="0"/>
              <a:t>Click icon to add picture</a:t>
            </a:r>
            <a:endParaRPr lang="en-GB"/>
          </a:p>
        </p:txBody>
      </p:sp>
      <p:sp>
        <p:nvSpPr>
          <p:cNvPr id="45" name="Picture Placeholder 19"/>
          <p:cNvSpPr>
            <a:spLocks noGrp="1"/>
          </p:cNvSpPr>
          <p:nvPr>
            <p:ph type="pic" sz="quarter" idx="27"/>
          </p:nvPr>
        </p:nvSpPr>
        <p:spPr>
          <a:xfrm>
            <a:off x="6675962" y="4833146"/>
            <a:ext cx="1367316" cy="1338719"/>
          </a:xfrm>
        </p:spPr>
        <p:txBody>
          <a:bodyPr/>
          <a:lstStyle>
            <a:lvl1pPr>
              <a:defRPr>
                <a:solidFill>
                  <a:schemeClr val="tx1"/>
                </a:solidFill>
              </a:defRPr>
            </a:lvl1pPr>
          </a:lstStyle>
          <a:p>
            <a:r>
              <a:rPr lang="en-US" smtClean="0"/>
              <a:t>Click icon to add picture</a:t>
            </a:r>
            <a:endParaRPr lang="en-GB"/>
          </a:p>
        </p:txBody>
      </p:sp>
      <p:cxnSp>
        <p:nvCxnSpPr>
          <p:cNvPr id="23" name="Straight Connector 22"/>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25" name="Text Placeholder 8"/>
          <p:cNvSpPr>
            <a:spLocks noGrp="1"/>
          </p:cNvSpPr>
          <p:nvPr>
            <p:ph type="body" sz="quarter" idx="37" hasCustomPrompt="1"/>
          </p:nvPr>
        </p:nvSpPr>
        <p:spPr>
          <a:xfrm>
            <a:off x="498546" y="6254721"/>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15008682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1. TEAM 3 PEOPLE AND BIOG">
    <p:spTree>
      <p:nvGrpSpPr>
        <p:cNvPr id="1" name=""/>
        <p:cNvGrpSpPr/>
        <p:nvPr/>
      </p:nvGrpSpPr>
      <p:grpSpPr>
        <a:xfrm>
          <a:off x="0" y="0"/>
          <a:ext cx="0" cy="0"/>
          <a:chOff x="0" y="0"/>
          <a:chExt cx="0" cy="0"/>
        </a:xfrm>
      </p:grpSpPr>
      <p:sp>
        <p:nvSpPr>
          <p:cNvPr id="21" name="Rectangle 20"/>
          <p:cNvSpPr/>
          <p:nvPr userDrawn="1"/>
        </p:nvSpPr>
        <p:spPr>
          <a:xfrm>
            <a:off x="585495" y="1614075"/>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sp>
        <p:nvSpPr>
          <p:cNvPr id="22" name="Rectangle 21"/>
          <p:cNvSpPr/>
          <p:nvPr userDrawn="1"/>
        </p:nvSpPr>
        <p:spPr>
          <a:xfrm>
            <a:off x="3582643" y="1614075"/>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sp>
        <p:nvSpPr>
          <p:cNvPr id="23" name="Rectangle 22"/>
          <p:cNvSpPr/>
          <p:nvPr userDrawn="1"/>
        </p:nvSpPr>
        <p:spPr>
          <a:xfrm>
            <a:off x="6595556" y="1614075"/>
            <a:ext cx="2866710" cy="4689011"/>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cxnSp>
        <p:nvCxnSpPr>
          <p:cNvPr id="24" name="Straight Connector 23"/>
          <p:cNvCxnSpPr/>
          <p:nvPr userDrawn="1"/>
        </p:nvCxnSpPr>
        <p:spPr>
          <a:xfrm>
            <a:off x="652186"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643406"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6665493" y="3100686"/>
            <a:ext cx="27191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7" name="Picture Placeholder 19"/>
          <p:cNvSpPr>
            <a:spLocks noGrp="1"/>
          </p:cNvSpPr>
          <p:nvPr>
            <p:ph type="pic" sz="quarter" idx="11"/>
          </p:nvPr>
        </p:nvSpPr>
        <p:spPr>
          <a:xfrm>
            <a:off x="665900" y="1687156"/>
            <a:ext cx="1367316" cy="1338719"/>
          </a:xfrm>
        </p:spPr>
        <p:txBody>
          <a:bodyPr/>
          <a:lstStyle>
            <a:lvl1pPr>
              <a:defRPr>
                <a:solidFill>
                  <a:schemeClr val="tx1"/>
                </a:solidFill>
              </a:defRPr>
            </a:lvl1pPr>
          </a:lstStyle>
          <a:p>
            <a:r>
              <a:rPr lang="en-US" smtClean="0"/>
              <a:t>Click icon to add picture</a:t>
            </a:r>
            <a:endParaRPr lang="en-GB"/>
          </a:p>
        </p:txBody>
      </p:sp>
      <p:sp>
        <p:nvSpPr>
          <p:cNvPr id="8" name="Text Placeholder 21"/>
          <p:cNvSpPr>
            <a:spLocks noGrp="1"/>
          </p:cNvSpPr>
          <p:nvPr>
            <p:ph type="body" sz="quarter" idx="12" hasCustomPrompt="1"/>
          </p:nvPr>
        </p:nvSpPr>
        <p:spPr>
          <a:xfrm>
            <a:off x="2086210" y="1688961"/>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9" name="Picture Placeholder 19"/>
          <p:cNvSpPr>
            <a:spLocks noGrp="1"/>
          </p:cNvSpPr>
          <p:nvPr>
            <p:ph type="pic" sz="quarter" idx="13"/>
          </p:nvPr>
        </p:nvSpPr>
        <p:spPr>
          <a:xfrm>
            <a:off x="3663044" y="1687156"/>
            <a:ext cx="1367316" cy="1338719"/>
          </a:xfrm>
        </p:spPr>
        <p:txBody>
          <a:bodyPr/>
          <a:lstStyle>
            <a:lvl1pPr>
              <a:defRPr>
                <a:solidFill>
                  <a:schemeClr val="tx1"/>
                </a:solidFill>
              </a:defRPr>
            </a:lvl1pPr>
          </a:lstStyle>
          <a:p>
            <a:r>
              <a:rPr lang="en-US" smtClean="0"/>
              <a:t>Click icon to add picture</a:t>
            </a:r>
            <a:endParaRPr lang="en-GB"/>
          </a:p>
        </p:txBody>
      </p:sp>
      <p:sp>
        <p:nvSpPr>
          <p:cNvPr id="10" name="Text Placeholder 21"/>
          <p:cNvSpPr>
            <a:spLocks noGrp="1"/>
          </p:cNvSpPr>
          <p:nvPr>
            <p:ph type="body" sz="quarter" idx="14" hasCustomPrompt="1"/>
          </p:nvPr>
        </p:nvSpPr>
        <p:spPr>
          <a:xfrm>
            <a:off x="5083352" y="1688961"/>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11" name="Picture Placeholder 19"/>
          <p:cNvSpPr>
            <a:spLocks noGrp="1"/>
          </p:cNvSpPr>
          <p:nvPr>
            <p:ph type="pic" sz="quarter" idx="15"/>
          </p:nvPr>
        </p:nvSpPr>
        <p:spPr>
          <a:xfrm>
            <a:off x="6675962" y="1687156"/>
            <a:ext cx="1367316" cy="1338719"/>
          </a:xfrm>
        </p:spPr>
        <p:txBody>
          <a:bodyPr/>
          <a:lstStyle>
            <a:lvl1pPr>
              <a:defRPr>
                <a:solidFill>
                  <a:schemeClr val="tx1"/>
                </a:solidFill>
              </a:defRPr>
            </a:lvl1pPr>
          </a:lstStyle>
          <a:p>
            <a:r>
              <a:rPr lang="en-US" smtClean="0"/>
              <a:t>Click icon to add picture</a:t>
            </a:r>
            <a:endParaRPr lang="en-GB"/>
          </a:p>
        </p:txBody>
      </p:sp>
      <p:sp>
        <p:nvSpPr>
          <p:cNvPr id="12" name="Text Placeholder 21"/>
          <p:cNvSpPr>
            <a:spLocks noGrp="1"/>
          </p:cNvSpPr>
          <p:nvPr>
            <p:ph type="body" sz="quarter" idx="16" hasCustomPrompt="1"/>
          </p:nvPr>
        </p:nvSpPr>
        <p:spPr>
          <a:xfrm>
            <a:off x="8096274" y="1688961"/>
            <a:ext cx="1310892" cy="1352017"/>
          </a:xfrm>
        </p:spPr>
        <p:txBody>
          <a:bodyPr lIns="0" tIns="0" rIns="0" bIns="0" anchor="b"/>
          <a:lstStyle>
            <a:lvl1pPr marL="0" indent="0">
              <a:spcBef>
                <a:spcPts val="0"/>
              </a:spcBef>
              <a:buFontTx/>
              <a:buNone/>
              <a:defRPr sz="900" b="1">
                <a:solidFill>
                  <a:schemeClr val="tx1"/>
                </a:solidFill>
              </a:defRPr>
            </a:lvl1pPr>
            <a:lvl2pPr marL="0" indent="0">
              <a:spcBef>
                <a:spcPts val="0"/>
              </a:spcBef>
              <a:buFontTx/>
              <a:buNone/>
              <a:defRPr sz="900">
                <a:solidFill>
                  <a:schemeClr val="tx1"/>
                </a:solidFill>
              </a:defRPr>
            </a:lvl2pPr>
            <a:lvl3pPr marL="0" indent="0">
              <a:spcBef>
                <a:spcPts val="184"/>
              </a:spcBef>
              <a:buFontTx/>
              <a:buNone/>
              <a:defRPr sz="900">
                <a:solidFill>
                  <a:schemeClr val="tx1"/>
                </a:solidFill>
              </a:defRPr>
            </a:lvl3pPr>
            <a:lvl4pPr>
              <a:buFontTx/>
              <a:buNone/>
              <a:defRPr/>
            </a:lvl4pPr>
            <a:lvl5pPr>
              <a:buFontTx/>
              <a:buNone/>
              <a:defRPr/>
            </a:lvl5pPr>
          </a:lstStyle>
          <a:p>
            <a:pPr lvl="0"/>
            <a:r>
              <a:rPr lang="en-US" dirty="0" smtClean="0"/>
              <a:t>Name:</a:t>
            </a:r>
          </a:p>
          <a:p>
            <a:pPr lvl="1"/>
            <a:r>
              <a:rPr lang="en-US" dirty="0" smtClean="0"/>
              <a:t>Job Title:</a:t>
            </a:r>
          </a:p>
          <a:p>
            <a:pPr lvl="2"/>
            <a:r>
              <a:rPr lang="en-US" dirty="0" smtClean="0"/>
              <a:t>Tel:</a:t>
            </a:r>
          </a:p>
          <a:p>
            <a:pPr lvl="2"/>
            <a:r>
              <a:rPr lang="en-US" dirty="0" smtClean="0"/>
              <a:t>Mob:</a:t>
            </a:r>
          </a:p>
          <a:p>
            <a:pPr lvl="2"/>
            <a:r>
              <a:rPr lang="en-US" dirty="0" smtClean="0"/>
              <a:t>Email:</a:t>
            </a:r>
            <a:endParaRPr lang="en-GB" dirty="0"/>
          </a:p>
        </p:txBody>
      </p:sp>
      <p:sp>
        <p:nvSpPr>
          <p:cNvPr id="14" name="Text Placeholder 13"/>
          <p:cNvSpPr>
            <a:spLocks noGrp="1"/>
          </p:cNvSpPr>
          <p:nvPr>
            <p:ph type="body" sz="quarter" idx="17" hasCustomPrompt="1"/>
          </p:nvPr>
        </p:nvSpPr>
        <p:spPr>
          <a:xfrm>
            <a:off x="568353" y="3171703"/>
            <a:ext cx="2851233" cy="3087581"/>
          </a:xfrm>
        </p:spPr>
        <p:txBody>
          <a:bodyPr/>
          <a:lstStyle>
            <a:lvl1pPr marL="0" indent="0">
              <a:buFontTx/>
              <a:buNone/>
              <a:defRPr sz="1700">
                <a:solidFill>
                  <a:schemeClr val="tx1"/>
                </a:solidFill>
              </a:defRPr>
            </a:lvl1pPr>
            <a:lvl2pPr marL="386557" indent="-198236">
              <a:buClr>
                <a:schemeClr val="tx1"/>
              </a:buClr>
              <a:buFont typeface="Wingdings" pitchFamily="2" charset="2"/>
              <a:buChar char="§"/>
              <a:defRPr sz="1700">
                <a:solidFill>
                  <a:schemeClr val="tx1"/>
                </a:solidFill>
              </a:defRPr>
            </a:lvl2pPr>
            <a:lvl3pPr marL="617739" indent="-221454">
              <a:buClr>
                <a:srgbClr val="606B8D"/>
              </a:buClr>
              <a:buFont typeface="Wingdings" pitchFamily="2" charset="2"/>
              <a:buChar char="§"/>
              <a:defRPr sz="1700">
                <a:solidFill>
                  <a:schemeClr val="tx1"/>
                </a:solidFill>
              </a:defRPr>
            </a:lvl3pPr>
            <a:lvl4pPr marL="888752" indent="-224666">
              <a:buClr>
                <a:srgbClr val="606B8D"/>
              </a:buClr>
              <a:buFont typeface="Wingdings" pitchFamily="2" charset="2"/>
              <a:buChar char="§"/>
              <a:defRPr sz="1700">
                <a:solidFill>
                  <a:schemeClr val="tx1"/>
                </a:solidFill>
              </a:defRPr>
            </a:lvl4pPr>
            <a:lvl5pPr marL="1123328" indent="-224666">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13"/>
          <p:cNvSpPr>
            <a:spLocks noGrp="1"/>
          </p:cNvSpPr>
          <p:nvPr>
            <p:ph type="body" sz="quarter" idx="18" hasCustomPrompt="1"/>
          </p:nvPr>
        </p:nvSpPr>
        <p:spPr>
          <a:xfrm>
            <a:off x="3549515" y="3171703"/>
            <a:ext cx="2851233" cy="3087581"/>
          </a:xfrm>
        </p:spPr>
        <p:txBody>
          <a:bodyPr/>
          <a:lstStyle>
            <a:lvl1pPr marL="0" indent="0">
              <a:buFontTx/>
              <a:buNone/>
              <a:defRPr sz="1700">
                <a:solidFill>
                  <a:schemeClr val="tx1"/>
                </a:solidFill>
              </a:defRPr>
            </a:lvl1pPr>
            <a:lvl2pPr marL="386557" indent="-198236">
              <a:buClr>
                <a:schemeClr val="tx1"/>
              </a:buClr>
              <a:buFont typeface="Wingdings" pitchFamily="2" charset="2"/>
              <a:buChar char="§"/>
              <a:defRPr sz="1700">
                <a:solidFill>
                  <a:schemeClr val="tx1"/>
                </a:solidFill>
              </a:defRPr>
            </a:lvl2pPr>
            <a:lvl3pPr marL="617739" indent="-221454">
              <a:buClr>
                <a:srgbClr val="606B8D"/>
              </a:buClr>
              <a:buFont typeface="Wingdings" pitchFamily="2" charset="2"/>
              <a:buChar char="§"/>
              <a:defRPr sz="1700">
                <a:solidFill>
                  <a:schemeClr val="tx1"/>
                </a:solidFill>
              </a:defRPr>
            </a:lvl3pPr>
            <a:lvl4pPr marL="888752" indent="-224666">
              <a:buClr>
                <a:srgbClr val="606B8D"/>
              </a:buClr>
              <a:buFont typeface="Wingdings" pitchFamily="2" charset="2"/>
              <a:buChar char="§"/>
              <a:defRPr sz="1700">
                <a:solidFill>
                  <a:schemeClr val="tx1"/>
                </a:solidFill>
              </a:defRPr>
            </a:lvl4pPr>
            <a:lvl5pPr marL="1123328" indent="-224666">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13"/>
          <p:cNvSpPr>
            <a:spLocks noGrp="1"/>
          </p:cNvSpPr>
          <p:nvPr>
            <p:ph type="body" sz="quarter" idx="19" hasCustomPrompt="1"/>
          </p:nvPr>
        </p:nvSpPr>
        <p:spPr>
          <a:xfrm>
            <a:off x="6578417" y="3171703"/>
            <a:ext cx="2851233" cy="3087581"/>
          </a:xfrm>
        </p:spPr>
        <p:txBody>
          <a:bodyPr/>
          <a:lstStyle>
            <a:lvl1pPr marL="0" indent="0">
              <a:buFontTx/>
              <a:buNone/>
              <a:defRPr sz="1700">
                <a:solidFill>
                  <a:schemeClr val="tx1"/>
                </a:solidFill>
              </a:defRPr>
            </a:lvl1pPr>
            <a:lvl2pPr marL="386557" indent="-198236">
              <a:buClr>
                <a:schemeClr val="tx1"/>
              </a:buClr>
              <a:buFont typeface="Wingdings" pitchFamily="2" charset="2"/>
              <a:buChar char="§"/>
              <a:defRPr sz="1700">
                <a:solidFill>
                  <a:schemeClr val="tx1"/>
                </a:solidFill>
              </a:defRPr>
            </a:lvl2pPr>
            <a:lvl3pPr marL="617739" indent="-221454">
              <a:buClr>
                <a:srgbClr val="606B8D"/>
              </a:buClr>
              <a:buFont typeface="Wingdings" pitchFamily="2" charset="2"/>
              <a:buChar char="§"/>
              <a:defRPr sz="1700">
                <a:solidFill>
                  <a:schemeClr val="tx1"/>
                </a:solidFill>
              </a:defRPr>
            </a:lvl3pPr>
            <a:lvl4pPr marL="888752" indent="-224666">
              <a:buClr>
                <a:srgbClr val="606B8D"/>
              </a:buClr>
              <a:buFont typeface="Wingdings" pitchFamily="2" charset="2"/>
              <a:buChar char="§"/>
              <a:defRPr sz="1700">
                <a:solidFill>
                  <a:schemeClr val="tx1"/>
                </a:solidFill>
              </a:defRPr>
            </a:lvl4pPr>
            <a:lvl5pPr marL="1123328" indent="-224666">
              <a:buClr>
                <a:srgbClr val="606B8D"/>
              </a:buClr>
              <a:buFont typeface="Wingdings" pitchFamily="2" charset="2"/>
              <a:buChar char="§"/>
              <a:defRPr sz="1700">
                <a:solidFill>
                  <a:schemeClr val="tx1"/>
                </a:solidFill>
              </a:defRPr>
            </a:lvl5pPr>
          </a:lstStyle>
          <a:p>
            <a:pPr lvl="0"/>
            <a:r>
              <a:rPr lang="en-US" dirty="0" smtClean="0"/>
              <a:t>Insert Biography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0" hasCustomPrompt="1"/>
          </p:nvPr>
        </p:nvSpPr>
        <p:spPr>
          <a:xfrm>
            <a:off x="498536" y="6254721"/>
            <a:ext cx="395216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28" name="Straight Connector 2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4449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2. TEAM 2 PEOPLE AND BIOG">
    <p:spTree>
      <p:nvGrpSpPr>
        <p:cNvPr id="1" name=""/>
        <p:cNvGrpSpPr/>
        <p:nvPr/>
      </p:nvGrpSpPr>
      <p:grpSpPr>
        <a:xfrm>
          <a:off x="0" y="0"/>
          <a:ext cx="0" cy="0"/>
          <a:chOff x="0" y="0"/>
          <a:chExt cx="0" cy="0"/>
        </a:xfrm>
      </p:grpSpPr>
      <p:sp>
        <p:nvSpPr>
          <p:cNvPr id="19" name="Rectangle 18"/>
          <p:cNvSpPr/>
          <p:nvPr userDrawn="1"/>
        </p:nvSpPr>
        <p:spPr>
          <a:xfrm>
            <a:off x="585495" y="670221"/>
            <a:ext cx="1500714"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sp>
        <p:nvSpPr>
          <p:cNvPr id="20" name="Rectangle 19"/>
          <p:cNvSpPr/>
          <p:nvPr userDrawn="1"/>
        </p:nvSpPr>
        <p:spPr>
          <a:xfrm>
            <a:off x="5065414" y="670221"/>
            <a:ext cx="1500714"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cxnSp>
        <p:nvCxnSpPr>
          <p:cNvPr id="21" name="Straight Connector 20"/>
          <p:cNvCxnSpPr/>
          <p:nvPr userDrawn="1"/>
        </p:nvCxnSpPr>
        <p:spPr>
          <a:xfrm>
            <a:off x="2181201" y="2180622"/>
            <a:ext cx="2734632"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6666316" y="2180622"/>
            <a:ext cx="2734632"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4" name="Picture Placeholder 19"/>
          <p:cNvSpPr>
            <a:spLocks noGrp="1"/>
          </p:cNvSpPr>
          <p:nvPr>
            <p:ph type="pic" sz="quarter" idx="11"/>
          </p:nvPr>
        </p:nvSpPr>
        <p:spPr>
          <a:xfrm>
            <a:off x="665900" y="722335"/>
            <a:ext cx="1367316" cy="1338719"/>
          </a:xfrm>
        </p:spPr>
        <p:txBody>
          <a:bodyPr/>
          <a:lstStyle>
            <a:lvl1pPr>
              <a:defRPr>
                <a:solidFill>
                  <a:schemeClr val="tx1"/>
                </a:solidFill>
              </a:defRPr>
            </a:lvl1pPr>
          </a:lstStyle>
          <a:p>
            <a:r>
              <a:rPr lang="en-US" smtClean="0"/>
              <a:t>Click icon to add picture</a:t>
            </a:r>
            <a:endParaRPr lang="en-GB"/>
          </a:p>
        </p:txBody>
      </p:sp>
      <p:sp>
        <p:nvSpPr>
          <p:cNvPr id="5" name="Text Placeholder 21"/>
          <p:cNvSpPr>
            <a:spLocks noGrp="1"/>
          </p:cNvSpPr>
          <p:nvPr>
            <p:ph type="body" sz="quarter" idx="12" hasCustomPrompt="1"/>
          </p:nvPr>
        </p:nvSpPr>
        <p:spPr>
          <a:xfrm>
            <a:off x="2153326" y="719834"/>
            <a:ext cx="1993224" cy="1360887"/>
          </a:xfrm>
        </p:spPr>
        <p:txBody>
          <a:bodyPr lIns="0" tIns="0" rIns="0" bIns="0" anchor="b"/>
          <a:lstStyle>
            <a:lvl1pPr marL="0" indent="0">
              <a:spcBef>
                <a:spcPts val="0"/>
              </a:spcBef>
              <a:buFontTx/>
              <a:buNone/>
              <a:defRPr sz="1300" b="1">
                <a:solidFill>
                  <a:schemeClr val="tx1"/>
                </a:solidFill>
              </a:defRPr>
            </a:lvl1pPr>
            <a:lvl2pPr marL="0" indent="0">
              <a:spcBef>
                <a:spcPts val="0"/>
              </a:spcBef>
              <a:buFontTx/>
              <a:buNone/>
              <a:defRPr sz="1300">
                <a:solidFill>
                  <a:schemeClr val="tx1"/>
                </a:solidFill>
              </a:defRPr>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7" name="Text Placeholder 6"/>
          <p:cNvSpPr>
            <a:spLocks noGrp="1"/>
          </p:cNvSpPr>
          <p:nvPr>
            <p:ph type="body" sz="quarter" idx="13"/>
          </p:nvPr>
        </p:nvSpPr>
        <p:spPr>
          <a:xfrm>
            <a:off x="2182381" y="2268984"/>
            <a:ext cx="2755916" cy="3990284"/>
          </a:xfrm>
        </p:spPr>
        <p:txBody>
          <a:bodyPr lIns="0" tIns="0" rIns="0" bIns="0"/>
          <a:lstStyle>
            <a:lvl1pPr marL="0" indent="0">
              <a:buFontTx/>
              <a:buNone/>
              <a:defRPr sz="1700">
                <a:solidFill>
                  <a:schemeClr val="tx1"/>
                </a:solidFill>
              </a:defRPr>
            </a:lvl1pPr>
            <a:lvl2pPr marL="386557" indent="-198236">
              <a:buClr>
                <a:schemeClr val="tx1"/>
              </a:buClr>
              <a:buFont typeface="Wingdings" pitchFamily="2" charset="2"/>
              <a:buChar char="§"/>
              <a:defRPr sz="1700">
                <a:solidFill>
                  <a:schemeClr val="tx1"/>
                </a:solidFill>
              </a:defRPr>
            </a:lvl2pPr>
            <a:lvl3pPr marL="617739" indent="-221454">
              <a:buClr>
                <a:srgbClr val="606B8D"/>
              </a:buClr>
              <a:buFont typeface="Wingdings" pitchFamily="2" charset="2"/>
              <a:buChar char="§"/>
              <a:defRPr sz="1700">
                <a:solidFill>
                  <a:schemeClr val="tx1"/>
                </a:solidFill>
              </a:defRPr>
            </a:lvl3pPr>
            <a:lvl4pPr marL="888752" indent="-224666">
              <a:buClr>
                <a:srgbClr val="606B8D"/>
              </a:buClr>
              <a:buFont typeface="Wingdings" pitchFamily="2" charset="2"/>
              <a:buChar char="§"/>
              <a:defRPr sz="1700">
                <a:solidFill>
                  <a:schemeClr val="tx1"/>
                </a:solidFill>
              </a:defRPr>
            </a:lvl4pPr>
            <a:lvl5pPr marL="1123328" indent="-224666">
              <a:buClr>
                <a:srgbClr val="A1A7C0"/>
              </a:buClr>
              <a:defRPr sz="17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hasCustomPrompt="1"/>
          </p:nvPr>
        </p:nvSpPr>
        <p:spPr>
          <a:xfrm>
            <a:off x="669127"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9" name="Text Placeholder 21"/>
          <p:cNvSpPr>
            <a:spLocks noGrp="1"/>
          </p:cNvSpPr>
          <p:nvPr>
            <p:ph type="body" sz="quarter" idx="15" hasCustomPrompt="1"/>
          </p:nvPr>
        </p:nvSpPr>
        <p:spPr>
          <a:xfrm>
            <a:off x="669127" y="3442615"/>
            <a:ext cx="1342662" cy="2785373"/>
          </a:xfrm>
        </p:spPr>
        <p:txBody>
          <a:bodyPr lIns="0" tIns="0" rIns="0" bIns="0" anchor="t"/>
          <a:lstStyle>
            <a:lvl1pPr marL="174832" indent="-174832">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2" name="Picture Placeholder 19"/>
          <p:cNvSpPr>
            <a:spLocks noGrp="1"/>
          </p:cNvSpPr>
          <p:nvPr>
            <p:ph type="pic" sz="quarter" idx="16"/>
          </p:nvPr>
        </p:nvSpPr>
        <p:spPr>
          <a:xfrm>
            <a:off x="5133885" y="722335"/>
            <a:ext cx="1367316" cy="1338719"/>
          </a:xfrm>
        </p:spPr>
        <p:txBody>
          <a:bodyPr/>
          <a:lstStyle>
            <a:lvl1pPr>
              <a:defRPr>
                <a:solidFill>
                  <a:schemeClr val="tx1"/>
                </a:solidFill>
              </a:defRPr>
            </a:lvl1pPr>
          </a:lstStyle>
          <a:p>
            <a:r>
              <a:rPr lang="en-US" smtClean="0"/>
              <a:t>Click icon to add picture</a:t>
            </a:r>
            <a:endParaRPr lang="en-GB"/>
          </a:p>
        </p:txBody>
      </p:sp>
      <p:sp>
        <p:nvSpPr>
          <p:cNvPr id="13" name="Text Placeholder 21"/>
          <p:cNvSpPr>
            <a:spLocks noGrp="1"/>
          </p:cNvSpPr>
          <p:nvPr>
            <p:ph type="body" sz="quarter" idx="17" hasCustomPrompt="1"/>
          </p:nvPr>
        </p:nvSpPr>
        <p:spPr>
          <a:xfrm>
            <a:off x="6621310" y="719834"/>
            <a:ext cx="1993224"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14" name="Text Placeholder 6"/>
          <p:cNvSpPr>
            <a:spLocks noGrp="1"/>
          </p:cNvSpPr>
          <p:nvPr>
            <p:ph type="body" sz="quarter" idx="18"/>
          </p:nvPr>
        </p:nvSpPr>
        <p:spPr>
          <a:xfrm>
            <a:off x="6650365" y="2268984"/>
            <a:ext cx="2755916" cy="3990284"/>
          </a:xfrm>
        </p:spPr>
        <p:txBody>
          <a:bodyPr lIns="0" tIns="0" rIns="0" bIns="0"/>
          <a:lstStyle>
            <a:lvl1pPr marL="0" indent="0">
              <a:buFontTx/>
              <a:buNone/>
              <a:defRPr sz="1700"/>
            </a:lvl1pPr>
            <a:lvl2pPr marL="386557" indent="-198236">
              <a:buClr>
                <a:schemeClr val="tx1"/>
              </a:buClr>
              <a:buFont typeface="Wingdings" pitchFamily="2" charset="2"/>
              <a:buChar char="§"/>
              <a:defRPr sz="1700"/>
            </a:lvl2pPr>
            <a:lvl3pPr marL="617739" indent="-221454">
              <a:buClr>
                <a:srgbClr val="606B8D"/>
              </a:buClr>
              <a:buFont typeface="Wingdings" pitchFamily="2" charset="2"/>
              <a:buChar char="§"/>
              <a:defRPr sz="1700"/>
            </a:lvl3pPr>
            <a:lvl4pPr marL="888752" indent="-224666">
              <a:buClr>
                <a:srgbClr val="606B8D"/>
              </a:buClr>
              <a:buFont typeface="Wingdings" pitchFamily="2" charset="2"/>
              <a:buChar char="§"/>
              <a:defRPr sz="1700"/>
            </a:lvl4pPr>
            <a:lvl5pPr marL="1123328" indent="-224666">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21"/>
          <p:cNvSpPr>
            <a:spLocks noGrp="1"/>
          </p:cNvSpPr>
          <p:nvPr>
            <p:ph type="body" sz="quarter" idx="19" hasCustomPrompt="1"/>
          </p:nvPr>
        </p:nvSpPr>
        <p:spPr>
          <a:xfrm>
            <a:off x="5137112"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16" name="Text Placeholder 21"/>
          <p:cNvSpPr>
            <a:spLocks noGrp="1"/>
          </p:cNvSpPr>
          <p:nvPr>
            <p:ph type="body" sz="quarter" idx="20" hasCustomPrompt="1"/>
          </p:nvPr>
        </p:nvSpPr>
        <p:spPr>
          <a:xfrm>
            <a:off x="5137112" y="3442615"/>
            <a:ext cx="1342662" cy="2785373"/>
          </a:xfrm>
        </p:spPr>
        <p:txBody>
          <a:bodyPr lIns="0" tIns="0" rIns="0" bIns="0" anchor="t"/>
          <a:lstStyle>
            <a:lvl1pPr marL="174832" indent="-174832">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7" name="TextBox 16"/>
          <p:cNvSpPr txBox="1"/>
          <p:nvPr userDrawn="1"/>
        </p:nvSpPr>
        <p:spPr>
          <a:xfrm>
            <a:off x="573231" y="3160945"/>
            <a:ext cx="1434014" cy="254067"/>
          </a:xfrm>
          <a:prstGeom prst="rect">
            <a:avLst/>
          </a:prstGeom>
          <a:noFill/>
        </p:spPr>
        <p:txBody>
          <a:bodyPr wrap="square" lIns="83918" tIns="41959" rIns="83918" bIns="41959" rtlCol="0">
            <a:spAutoFit/>
          </a:bodyPr>
          <a:lstStyle/>
          <a:p>
            <a:pPr defTabSz="957266"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18" name="TextBox 17"/>
          <p:cNvSpPr txBox="1"/>
          <p:nvPr userDrawn="1"/>
        </p:nvSpPr>
        <p:spPr>
          <a:xfrm>
            <a:off x="5052307" y="3160945"/>
            <a:ext cx="1434014" cy="254067"/>
          </a:xfrm>
          <a:prstGeom prst="rect">
            <a:avLst/>
          </a:prstGeom>
          <a:noFill/>
        </p:spPr>
        <p:txBody>
          <a:bodyPr wrap="square" lIns="83918" tIns="41959" rIns="83918" bIns="41959" rtlCol="0">
            <a:spAutoFit/>
          </a:bodyPr>
          <a:lstStyle/>
          <a:p>
            <a:pPr defTabSz="957266"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23" name="Text Placeholder 8"/>
          <p:cNvSpPr>
            <a:spLocks noGrp="1"/>
          </p:cNvSpPr>
          <p:nvPr>
            <p:ph type="body" sz="quarter" idx="23" hasCustomPrompt="1"/>
          </p:nvPr>
        </p:nvSpPr>
        <p:spPr>
          <a:xfrm>
            <a:off x="498546" y="6254721"/>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32013724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3. 1 PERSON BIOG">
    <p:spTree>
      <p:nvGrpSpPr>
        <p:cNvPr id="1" name=""/>
        <p:cNvGrpSpPr/>
        <p:nvPr/>
      </p:nvGrpSpPr>
      <p:grpSpPr>
        <a:xfrm>
          <a:off x="0" y="0"/>
          <a:ext cx="0" cy="0"/>
          <a:chOff x="0" y="0"/>
          <a:chExt cx="0" cy="0"/>
        </a:xfrm>
      </p:grpSpPr>
      <p:sp>
        <p:nvSpPr>
          <p:cNvPr id="19" name="Rectangle 18"/>
          <p:cNvSpPr/>
          <p:nvPr userDrawn="1"/>
        </p:nvSpPr>
        <p:spPr>
          <a:xfrm>
            <a:off x="585495" y="670221"/>
            <a:ext cx="1500714" cy="5616274"/>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cxnSp>
        <p:nvCxnSpPr>
          <p:cNvPr id="21" name="Straight Connector 20"/>
          <p:cNvCxnSpPr/>
          <p:nvPr userDrawn="1"/>
        </p:nvCxnSpPr>
        <p:spPr>
          <a:xfrm>
            <a:off x="2181202" y="2180622"/>
            <a:ext cx="7236770" cy="0"/>
          </a:xfrm>
          <a:prstGeom prst="line">
            <a:avLst/>
          </a:prstGeom>
          <a:ln w="6350">
            <a:solidFill>
              <a:srgbClr val="606B8D"/>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9E3FD055-00A3-4E1F-830A-86C1BE1F854C}" type="slidenum">
              <a:rPr lang="en-GB" smtClean="0">
                <a:solidFill>
                  <a:srgbClr val="002244"/>
                </a:solidFill>
              </a:rPr>
              <a:pPr>
                <a:defRPr/>
              </a:pPr>
              <a:t>‹#›</a:t>
            </a:fld>
            <a:endParaRPr lang="en-GB" dirty="0">
              <a:solidFill>
                <a:srgbClr val="002244"/>
              </a:solidFill>
            </a:endParaRPr>
          </a:p>
        </p:txBody>
      </p:sp>
      <p:sp>
        <p:nvSpPr>
          <p:cNvPr id="4" name="Picture Placeholder 19"/>
          <p:cNvSpPr>
            <a:spLocks noGrp="1"/>
          </p:cNvSpPr>
          <p:nvPr>
            <p:ph type="pic" sz="quarter" idx="11"/>
          </p:nvPr>
        </p:nvSpPr>
        <p:spPr>
          <a:xfrm>
            <a:off x="665900" y="722335"/>
            <a:ext cx="1367316" cy="1338719"/>
          </a:xfrm>
        </p:spPr>
        <p:txBody>
          <a:bodyPr/>
          <a:lstStyle>
            <a:lvl1pPr>
              <a:defRPr>
                <a:solidFill>
                  <a:schemeClr val="tx1"/>
                </a:solidFill>
              </a:defRPr>
            </a:lvl1pPr>
          </a:lstStyle>
          <a:p>
            <a:r>
              <a:rPr lang="en-US" smtClean="0"/>
              <a:t>Click icon to add picture</a:t>
            </a:r>
            <a:endParaRPr lang="en-GB"/>
          </a:p>
        </p:txBody>
      </p:sp>
      <p:sp>
        <p:nvSpPr>
          <p:cNvPr id="5" name="Text Placeholder 21"/>
          <p:cNvSpPr>
            <a:spLocks noGrp="1"/>
          </p:cNvSpPr>
          <p:nvPr>
            <p:ph type="body" sz="quarter" idx="12" hasCustomPrompt="1"/>
          </p:nvPr>
        </p:nvSpPr>
        <p:spPr>
          <a:xfrm>
            <a:off x="2153322" y="719834"/>
            <a:ext cx="6381297" cy="1360887"/>
          </a:xfrm>
        </p:spPr>
        <p:txBody>
          <a:bodyPr lIns="0" tIns="0" rIns="0" bIns="0" anchor="b"/>
          <a:lstStyle>
            <a:lvl1pPr marL="0" indent="0">
              <a:spcBef>
                <a:spcPts val="0"/>
              </a:spcBef>
              <a:buFontTx/>
              <a:buNone/>
              <a:defRPr sz="1300" b="1"/>
            </a:lvl1pPr>
            <a:lvl2pPr marL="0" indent="0">
              <a:spcBef>
                <a:spcPts val="0"/>
              </a:spcBef>
              <a:buFontTx/>
              <a:buNone/>
              <a:defRPr sz="1300"/>
            </a:lvl2pPr>
            <a:lvl3pPr marL="0" indent="0">
              <a:spcBef>
                <a:spcPts val="184"/>
              </a:spcBef>
              <a:buFontTx/>
              <a:buNone/>
              <a:defRPr sz="900"/>
            </a:lvl3pPr>
            <a:lvl4pPr>
              <a:buFontTx/>
              <a:buNone/>
              <a:defRPr/>
            </a:lvl4pPr>
            <a:lvl5pPr>
              <a:buFontTx/>
              <a:buNone/>
              <a:defRPr/>
            </a:lvl5pPr>
          </a:lstStyle>
          <a:p>
            <a:pPr lvl="0"/>
            <a:r>
              <a:rPr lang="en-US" dirty="0" smtClean="0"/>
              <a:t>Name:</a:t>
            </a:r>
          </a:p>
          <a:p>
            <a:pPr lvl="1"/>
            <a:r>
              <a:rPr lang="en-US" dirty="0" smtClean="0"/>
              <a:t>Job Title::</a:t>
            </a:r>
            <a:endParaRPr lang="en-GB" dirty="0"/>
          </a:p>
        </p:txBody>
      </p:sp>
      <p:sp>
        <p:nvSpPr>
          <p:cNvPr id="7" name="Text Placeholder 6"/>
          <p:cNvSpPr>
            <a:spLocks noGrp="1"/>
          </p:cNvSpPr>
          <p:nvPr>
            <p:ph type="body" sz="quarter" idx="13"/>
          </p:nvPr>
        </p:nvSpPr>
        <p:spPr>
          <a:xfrm>
            <a:off x="2182382" y="2268984"/>
            <a:ext cx="7233911" cy="3990284"/>
          </a:xfrm>
        </p:spPr>
        <p:txBody>
          <a:bodyPr lIns="0" tIns="0" rIns="0" bIns="0"/>
          <a:lstStyle>
            <a:lvl1pPr marL="0" indent="0">
              <a:buFontTx/>
              <a:buNone/>
              <a:defRPr sz="1700"/>
            </a:lvl1pPr>
            <a:lvl2pPr marL="386557" indent="-198236">
              <a:buClr>
                <a:schemeClr val="tx1"/>
              </a:buClr>
              <a:buFont typeface="Wingdings" pitchFamily="2" charset="2"/>
              <a:buChar char="§"/>
              <a:defRPr sz="1700"/>
            </a:lvl2pPr>
            <a:lvl3pPr marL="617739" indent="-221454">
              <a:buClr>
                <a:srgbClr val="606B8D"/>
              </a:buClr>
              <a:buFont typeface="Wingdings" pitchFamily="2" charset="2"/>
              <a:buChar char="§"/>
              <a:defRPr sz="1700"/>
            </a:lvl3pPr>
            <a:lvl4pPr marL="888752" indent="-224666">
              <a:buClr>
                <a:srgbClr val="606B8D"/>
              </a:buClr>
              <a:buFont typeface="Wingdings" pitchFamily="2" charset="2"/>
              <a:buChar char="§"/>
              <a:defRPr sz="1700"/>
            </a:lvl4pPr>
            <a:lvl5pPr marL="1123328" indent="-224666">
              <a:buClr>
                <a:srgbClr val="A1A7C0"/>
              </a:buCl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21"/>
          <p:cNvSpPr>
            <a:spLocks noGrp="1"/>
          </p:cNvSpPr>
          <p:nvPr>
            <p:ph type="body" sz="quarter" idx="14" hasCustomPrompt="1"/>
          </p:nvPr>
        </p:nvSpPr>
        <p:spPr>
          <a:xfrm>
            <a:off x="669127" y="2197210"/>
            <a:ext cx="1342662" cy="920064"/>
          </a:xfrm>
        </p:spPr>
        <p:txBody>
          <a:bodyPr lIns="0" tIns="0" rIns="0" bIns="0" anchor="t"/>
          <a:lstStyle>
            <a:lvl1pPr>
              <a:spcBef>
                <a:spcPts val="0"/>
              </a:spcBef>
              <a:buFontTx/>
              <a:buNone/>
              <a:defRPr sz="1000" b="1">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Contact details</a:t>
            </a:r>
            <a:endParaRPr lang="en-GB" dirty="0"/>
          </a:p>
        </p:txBody>
      </p:sp>
      <p:sp>
        <p:nvSpPr>
          <p:cNvPr id="9" name="Text Placeholder 21"/>
          <p:cNvSpPr>
            <a:spLocks noGrp="1"/>
          </p:cNvSpPr>
          <p:nvPr>
            <p:ph type="body" sz="quarter" idx="15" hasCustomPrompt="1"/>
          </p:nvPr>
        </p:nvSpPr>
        <p:spPr>
          <a:xfrm>
            <a:off x="669127" y="3442615"/>
            <a:ext cx="1342662" cy="2785373"/>
          </a:xfrm>
        </p:spPr>
        <p:txBody>
          <a:bodyPr lIns="0" tIns="0" rIns="0" bIns="0" anchor="t"/>
          <a:lstStyle>
            <a:lvl1pPr marL="174832" indent="-174832">
              <a:spcBef>
                <a:spcPts val="551"/>
              </a:spcBef>
              <a:buClr>
                <a:schemeClr val="tx1"/>
              </a:buClr>
              <a:buFont typeface="Wingdings" pitchFamily="2" charset="2"/>
              <a:buChar char="§"/>
              <a:defRPr sz="1300" b="1" baseline="0">
                <a:solidFill>
                  <a:schemeClr val="tx1"/>
                </a:solidFill>
              </a:defRPr>
            </a:lvl1pPr>
            <a:lvl2pPr marL="0" indent="0">
              <a:spcBef>
                <a:spcPts val="0"/>
              </a:spcBef>
              <a:buFontTx/>
              <a:buNone/>
              <a:defRPr sz="900"/>
            </a:lvl2pPr>
            <a:lvl3pPr marL="0" indent="0">
              <a:spcBef>
                <a:spcPts val="184"/>
              </a:spcBef>
              <a:buFontTx/>
              <a:buNone/>
              <a:defRPr sz="900"/>
            </a:lvl3pPr>
            <a:lvl4pPr>
              <a:buFontTx/>
              <a:buNone/>
              <a:defRPr/>
            </a:lvl4pPr>
            <a:lvl5pPr>
              <a:buFontTx/>
              <a:buNone/>
              <a:defRPr/>
            </a:lvl5pPr>
          </a:lstStyle>
          <a:p>
            <a:pPr lvl="0"/>
            <a:r>
              <a:rPr lang="en-US" dirty="0" smtClean="0"/>
              <a:t>Enter client list here</a:t>
            </a:r>
            <a:endParaRPr lang="en-GB" dirty="0"/>
          </a:p>
        </p:txBody>
      </p:sp>
      <p:sp>
        <p:nvSpPr>
          <p:cNvPr id="17" name="TextBox 16"/>
          <p:cNvSpPr txBox="1"/>
          <p:nvPr userDrawn="1"/>
        </p:nvSpPr>
        <p:spPr>
          <a:xfrm>
            <a:off x="573231" y="3160945"/>
            <a:ext cx="1434014" cy="254067"/>
          </a:xfrm>
          <a:prstGeom prst="rect">
            <a:avLst/>
          </a:prstGeom>
          <a:noFill/>
        </p:spPr>
        <p:txBody>
          <a:bodyPr wrap="square" lIns="83918" tIns="41959" rIns="83918" bIns="41959" rtlCol="0">
            <a:spAutoFit/>
          </a:bodyPr>
          <a:lstStyle/>
          <a:p>
            <a:pPr defTabSz="957266" fontAlgn="auto">
              <a:spcBef>
                <a:spcPts val="0"/>
              </a:spcBef>
              <a:spcAft>
                <a:spcPts val="0"/>
              </a:spcAft>
            </a:pPr>
            <a:r>
              <a:rPr lang="en-GB" sz="1100" b="1" dirty="0" smtClean="0">
                <a:solidFill>
                  <a:srgbClr val="FFED54"/>
                </a:solidFill>
                <a:latin typeface="Arial"/>
              </a:rPr>
              <a:t>Client list</a:t>
            </a:r>
            <a:endParaRPr lang="en-GB" sz="1100" b="1" dirty="0">
              <a:solidFill>
                <a:srgbClr val="FFED54"/>
              </a:solidFill>
              <a:latin typeface="Arial"/>
            </a:endParaRPr>
          </a:p>
        </p:txBody>
      </p:sp>
      <p:sp>
        <p:nvSpPr>
          <p:cNvPr id="11" name="Text Placeholder 8"/>
          <p:cNvSpPr>
            <a:spLocks noGrp="1"/>
          </p:cNvSpPr>
          <p:nvPr>
            <p:ph type="body" sz="quarter" idx="23" hasCustomPrompt="1"/>
          </p:nvPr>
        </p:nvSpPr>
        <p:spPr>
          <a:xfrm>
            <a:off x="498546" y="6254721"/>
            <a:ext cx="4038307"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25726601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4. CONTENT AND 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35305" y="1716317"/>
            <a:ext cx="8842753" cy="3824239"/>
          </a:xfrm>
          <a:solidFill>
            <a:srgbClr val="A1A7C0"/>
          </a:solidFill>
        </p:spPr>
        <p:txBody>
          <a:bodyPr tIns="99117"/>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a:solidFill>
                <a:srgbClr val="002244"/>
              </a:solidFill>
            </a:endParaRPr>
          </a:p>
        </p:txBody>
      </p:sp>
      <p:sp>
        <p:nvSpPr>
          <p:cNvPr id="5" name="Footer Placeholder 4"/>
          <p:cNvSpPr>
            <a:spLocks noGrp="1"/>
          </p:cNvSpPr>
          <p:nvPr>
            <p:ph type="ftr" sz="quarter" idx="11"/>
          </p:nvPr>
        </p:nvSpPr>
        <p:spPr/>
        <p:txBody>
          <a:bodyPr/>
          <a:lstStyle/>
          <a:p>
            <a:endParaRPr lang="en-GB">
              <a:solidFill>
                <a:srgbClr val="002244"/>
              </a:solidFill>
            </a:endParaRPr>
          </a:p>
        </p:txBody>
      </p:sp>
      <p:sp>
        <p:nvSpPr>
          <p:cNvPr id="6" name="Slide Number Placeholder 5"/>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8"/>
          <p:cNvSpPr>
            <a:spLocks noGrp="1"/>
          </p:cNvSpPr>
          <p:nvPr>
            <p:ph type="body" sz="quarter" idx="23" hasCustomPrompt="1"/>
          </p:nvPr>
        </p:nvSpPr>
        <p:spPr>
          <a:xfrm>
            <a:off x="498546" y="6254721"/>
            <a:ext cx="4038307" cy="388759"/>
          </a:xfrm>
        </p:spPr>
        <p:txBody>
          <a:bodyPr anchor="b"/>
          <a:lstStyle>
            <a:lvl1pPr marL="0" indent="0">
              <a:buFontTx/>
              <a:buNone/>
              <a:defRPr sz="900"/>
            </a:lvl1pPr>
          </a:lstStyle>
          <a:p>
            <a:pPr lvl="0"/>
            <a:r>
              <a:rPr lang="en-US" dirty="0" smtClean="0"/>
              <a:t>Source: Enter source here</a:t>
            </a:r>
            <a:endParaRPr lang="en-GB" dirty="0"/>
          </a:p>
        </p:txBody>
      </p:sp>
      <p:sp>
        <p:nvSpPr>
          <p:cNvPr id="10" name="Picture Placeholder 18"/>
          <p:cNvSpPr>
            <a:spLocks noGrp="1" noChangeAspect="1"/>
          </p:cNvSpPr>
          <p:nvPr>
            <p:ph type="pic" sz="quarter" idx="24"/>
          </p:nvPr>
        </p:nvSpPr>
        <p:spPr>
          <a:xfrm>
            <a:off x="5736666" y="1780481"/>
            <a:ext cx="1767506" cy="1771004"/>
          </a:xfrm>
          <a:noFill/>
        </p:spPr>
        <p:txBody>
          <a:bodyPr/>
          <a:lstStyle>
            <a:lvl1pPr>
              <a:defRPr>
                <a:solidFill>
                  <a:schemeClr val="tx1"/>
                </a:solidFill>
              </a:defRPr>
            </a:lvl1pPr>
          </a:lstStyle>
          <a:p>
            <a:r>
              <a:rPr lang="en-US" smtClean="0"/>
              <a:t>Click icon to add picture</a:t>
            </a:r>
            <a:endParaRPr lang="en-GB"/>
          </a:p>
        </p:txBody>
      </p:sp>
      <p:sp>
        <p:nvSpPr>
          <p:cNvPr id="11" name="Picture Placeholder 18"/>
          <p:cNvSpPr>
            <a:spLocks noGrp="1" noChangeAspect="1"/>
          </p:cNvSpPr>
          <p:nvPr>
            <p:ph type="pic" sz="quarter" idx="25"/>
          </p:nvPr>
        </p:nvSpPr>
        <p:spPr>
          <a:xfrm>
            <a:off x="7630888" y="1780481"/>
            <a:ext cx="1767506" cy="1771004"/>
          </a:xfrm>
          <a:noFill/>
        </p:spPr>
        <p:txBody>
          <a:bodyPr/>
          <a:lstStyle>
            <a:lvl1pPr>
              <a:defRPr>
                <a:solidFill>
                  <a:schemeClr val="tx1"/>
                </a:solidFill>
              </a:defRPr>
            </a:lvl1pPr>
          </a:lstStyle>
          <a:p>
            <a:r>
              <a:rPr lang="en-US" smtClean="0"/>
              <a:t>Click icon to add picture</a:t>
            </a:r>
            <a:endParaRPr lang="en-GB"/>
          </a:p>
        </p:txBody>
      </p:sp>
      <p:sp>
        <p:nvSpPr>
          <p:cNvPr id="12" name="Picture Placeholder 18"/>
          <p:cNvSpPr>
            <a:spLocks noGrp="1" noChangeAspect="1"/>
          </p:cNvSpPr>
          <p:nvPr>
            <p:ph type="pic" sz="quarter" idx="13"/>
          </p:nvPr>
        </p:nvSpPr>
        <p:spPr>
          <a:xfrm>
            <a:off x="5736666" y="3652254"/>
            <a:ext cx="1767506" cy="1771004"/>
          </a:xfrm>
          <a:noFill/>
        </p:spPr>
        <p:txBody>
          <a:bodyPr/>
          <a:lstStyle>
            <a:lvl1pPr>
              <a:defRPr>
                <a:solidFill>
                  <a:schemeClr val="tx1"/>
                </a:solidFill>
              </a:defRPr>
            </a:lvl1pPr>
          </a:lstStyle>
          <a:p>
            <a:r>
              <a:rPr lang="en-US" smtClean="0"/>
              <a:t>Click icon to add picture</a:t>
            </a:r>
            <a:endParaRPr lang="en-GB"/>
          </a:p>
        </p:txBody>
      </p:sp>
      <p:sp>
        <p:nvSpPr>
          <p:cNvPr id="13" name="Picture Placeholder 18"/>
          <p:cNvSpPr>
            <a:spLocks noGrp="1" noChangeAspect="1"/>
          </p:cNvSpPr>
          <p:nvPr>
            <p:ph type="pic" sz="quarter" idx="14"/>
          </p:nvPr>
        </p:nvSpPr>
        <p:spPr>
          <a:xfrm>
            <a:off x="7630888" y="3652254"/>
            <a:ext cx="1767506" cy="1771004"/>
          </a:xfrm>
          <a:noFill/>
        </p:spPr>
        <p:txBody>
          <a:bodyPr/>
          <a:lstStyle>
            <a:lvl1pPr>
              <a:defRPr>
                <a:solidFill>
                  <a:schemeClr val="tx1"/>
                </a:solidFill>
              </a:defRPr>
            </a:lvl1pPr>
          </a:lstStyle>
          <a:p>
            <a:r>
              <a:rPr lang="en-US" smtClean="0"/>
              <a:t>Click icon to add picture</a:t>
            </a:r>
            <a:endParaRPr lang="en-GB"/>
          </a:p>
        </p:txBody>
      </p:sp>
      <p:cxnSp>
        <p:nvCxnSpPr>
          <p:cNvPr id="14" name="Straight Connector 13"/>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1362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5. TWO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20600" y="1631357"/>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7" name="Rectangle 6"/>
          <p:cNvSpPr/>
          <p:nvPr userDrawn="1"/>
        </p:nvSpPr>
        <p:spPr>
          <a:xfrm>
            <a:off x="5114772" y="1631357"/>
            <a:ext cx="4363288"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8" name="Picture Placeholder 9"/>
          <p:cNvSpPr>
            <a:spLocks noGrp="1" noChangeAspect="1"/>
          </p:cNvSpPr>
          <p:nvPr>
            <p:ph type="pic" sz="quarter" idx="13"/>
          </p:nvPr>
        </p:nvSpPr>
        <p:spPr>
          <a:xfrm>
            <a:off x="688434" y="1696141"/>
            <a:ext cx="1934252" cy="1960262"/>
          </a:xfrm>
        </p:spPr>
        <p:txBody>
          <a:bodyPr/>
          <a:lstStyle>
            <a:lvl1pPr>
              <a:defRPr>
                <a:solidFill>
                  <a:schemeClr val="tx1"/>
                </a:solidFill>
              </a:defRPr>
            </a:lvl1pPr>
          </a:lstStyle>
          <a:p>
            <a:r>
              <a:rPr lang="en-US" smtClean="0"/>
              <a:t>Click icon to add picture</a:t>
            </a:r>
            <a:endParaRPr lang="en-GB" dirty="0"/>
          </a:p>
        </p:txBody>
      </p:sp>
      <p:sp>
        <p:nvSpPr>
          <p:cNvPr id="9" name="Picture Placeholder 9"/>
          <p:cNvSpPr>
            <a:spLocks noGrp="1" noChangeAspect="1"/>
          </p:cNvSpPr>
          <p:nvPr>
            <p:ph type="pic" sz="quarter" idx="14"/>
          </p:nvPr>
        </p:nvSpPr>
        <p:spPr>
          <a:xfrm>
            <a:off x="5197020" y="1696141"/>
            <a:ext cx="1934252" cy="1960262"/>
          </a:xfrm>
        </p:spPr>
        <p:txBody>
          <a:bodyPr/>
          <a:lstStyle>
            <a:lvl1pPr>
              <a:defRPr>
                <a:solidFill>
                  <a:schemeClr val="tx1"/>
                </a:solidFill>
              </a:defRPr>
            </a:lvl1pPr>
          </a:lstStyle>
          <a:p>
            <a:r>
              <a:rPr lang="en-US" smtClean="0"/>
              <a:t>Click icon to add picture</a:t>
            </a:r>
            <a:endParaRPr lang="en-GB"/>
          </a:p>
        </p:txBody>
      </p:sp>
      <p:sp>
        <p:nvSpPr>
          <p:cNvPr id="10" name="Text Placeholder 8"/>
          <p:cNvSpPr>
            <a:spLocks noGrp="1"/>
          </p:cNvSpPr>
          <p:nvPr>
            <p:ph type="body" sz="quarter" idx="15" hasCustomPrompt="1"/>
          </p:nvPr>
        </p:nvSpPr>
        <p:spPr>
          <a:xfrm>
            <a:off x="498539" y="6254721"/>
            <a:ext cx="3980880" cy="388759"/>
          </a:xfrm>
        </p:spPr>
        <p:txBody>
          <a:bodyPr anchor="b"/>
          <a:lstStyle>
            <a:lvl1pPr marL="0" indent="0">
              <a:buFontTx/>
              <a:buNone/>
              <a:defRPr sz="900"/>
            </a:lvl1pPr>
          </a:lstStyle>
          <a:p>
            <a:pPr lvl="0"/>
            <a:r>
              <a:rPr lang="en-US" dirty="0" smtClean="0"/>
              <a:t>Source: Enter source here</a:t>
            </a:r>
            <a:endParaRPr lang="en-GB" dirty="0"/>
          </a:p>
        </p:txBody>
      </p:sp>
      <p:sp>
        <p:nvSpPr>
          <p:cNvPr id="12" name="Text Placeholder 11"/>
          <p:cNvSpPr>
            <a:spLocks noGrp="1"/>
          </p:cNvSpPr>
          <p:nvPr>
            <p:ph type="body" sz="quarter" idx="16"/>
          </p:nvPr>
        </p:nvSpPr>
        <p:spPr>
          <a:xfrm>
            <a:off x="688437" y="3824107"/>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3" name="Straight Connector 12"/>
          <p:cNvCxnSpPr/>
          <p:nvPr userDrawn="1"/>
        </p:nvCxnSpPr>
        <p:spPr>
          <a:xfrm>
            <a:off x="688437" y="3745429"/>
            <a:ext cx="42019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5197024" y="3745429"/>
            <a:ext cx="42019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1"/>
          <p:cNvSpPr>
            <a:spLocks noGrp="1"/>
          </p:cNvSpPr>
          <p:nvPr>
            <p:ph type="body" sz="quarter" idx="17"/>
          </p:nvPr>
        </p:nvSpPr>
        <p:spPr>
          <a:xfrm>
            <a:off x="5197024" y="3824107"/>
            <a:ext cx="4201995" cy="2448877"/>
          </a:xfrm>
        </p:spPr>
        <p:txBody>
          <a:bodyPr lIns="0" rIns="0"/>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6" name="Straight Connector 15"/>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7181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6. THREE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20607" y="1631357"/>
            <a:ext cx="8857459" cy="4709745"/>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7" name="Text Placeholder 8"/>
          <p:cNvSpPr>
            <a:spLocks noGrp="1"/>
          </p:cNvSpPr>
          <p:nvPr>
            <p:ph type="body" sz="quarter" idx="17" hasCustomPrompt="1"/>
          </p:nvPr>
        </p:nvSpPr>
        <p:spPr>
          <a:xfrm>
            <a:off x="498539" y="6254721"/>
            <a:ext cx="3980880" cy="388759"/>
          </a:xfrm>
        </p:spPr>
        <p:txBody>
          <a:bodyPr anchor="b"/>
          <a:lstStyle>
            <a:lvl1pPr marL="0" indent="0">
              <a:buFontTx/>
              <a:buNone/>
              <a:defRPr sz="900"/>
            </a:lvl1pPr>
          </a:lstStyle>
          <a:p>
            <a:pPr lvl="0"/>
            <a:r>
              <a:rPr lang="en-US" dirty="0" smtClean="0"/>
              <a:t>Source: Enter source here</a:t>
            </a:r>
            <a:endParaRPr lang="en-GB" dirty="0"/>
          </a:p>
        </p:txBody>
      </p:sp>
      <p:sp>
        <p:nvSpPr>
          <p:cNvPr id="8" name="Picture Placeholder 9"/>
          <p:cNvSpPr>
            <a:spLocks noGrp="1" noChangeAspect="1"/>
          </p:cNvSpPr>
          <p:nvPr>
            <p:ph type="pic" sz="quarter" idx="18"/>
          </p:nvPr>
        </p:nvSpPr>
        <p:spPr>
          <a:xfrm>
            <a:off x="701486" y="1696155"/>
            <a:ext cx="2807386" cy="2845141"/>
          </a:xfrm>
        </p:spPr>
        <p:txBody>
          <a:bodyPr/>
          <a:lstStyle/>
          <a:p>
            <a:r>
              <a:rPr lang="en-US" smtClean="0"/>
              <a:t>Click icon to add picture</a:t>
            </a:r>
            <a:endParaRPr lang="en-GB"/>
          </a:p>
        </p:txBody>
      </p:sp>
      <p:sp>
        <p:nvSpPr>
          <p:cNvPr id="9" name="Picture Placeholder 9"/>
          <p:cNvSpPr>
            <a:spLocks noGrp="1" noChangeAspect="1"/>
          </p:cNvSpPr>
          <p:nvPr>
            <p:ph type="pic" sz="quarter" idx="19"/>
          </p:nvPr>
        </p:nvSpPr>
        <p:spPr>
          <a:xfrm>
            <a:off x="3619161" y="1696155"/>
            <a:ext cx="2807386" cy="2845141"/>
          </a:xfrm>
        </p:spPr>
        <p:txBody>
          <a:bodyPr/>
          <a:lstStyle/>
          <a:p>
            <a:r>
              <a:rPr lang="en-US" smtClean="0"/>
              <a:t>Click icon to add picture</a:t>
            </a:r>
            <a:endParaRPr lang="en-GB"/>
          </a:p>
        </p:txBody>
      </p:sp>
      <p:sp>
        <p:nvSpPr>
          <p:cNvPr id="10" name="Picture Placeholder 9"/>
          <p:cNvSpPr>
            <a:spLocks noGrp="1" noChangeAspect="1"/>
          </p:cNvSpPr>
          <p:nvPr>
            <p:ph type="pic" sz="quarter" idx="13"/>
          </p:nvPr>
        </p:nvSpPr>
        <p:spPr>
          <a:xfrm>
            <a:off x="6528024" y="1696155"/>
            <a:ext cx="2807386" cy="2845141"/>
          </a:xfrm>
        </p:spPr>
        <p:txBody>
          <a:bodyPr/>
          <a:lstStyle/>
          <a:p>
            <a:r>
              <a:rPr lang="en-US" smtClean="0"/>
              <a:t>Click icon to add picture</a:t>
            </a:r>
            <a:endParaRPr lang="en-GB"/>
          </a:p>
        </p:txBody>
      </p:sp>
      <p:cxnSp>
        <p:nvCxnSpPr>
          <p:cNvPr id="11" name="Straight Connector 10"/>
          <p:cNvCxnSpPr/>
          <p:nvPr userDrawn="1"/>
        </p:nvCxnSpPr>
        <p:spPr>
          <a:xfrm>
            <a:off x="701479"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619161"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528019" y="4621735"/>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1"/>
          <p:cNvSpPr>
            <a:spLocks noGrp="1"/>
          </p:cNvSpPr>
          <p:nvPr>
            <p:ph type="body" sz="quarter" idx="16"/>
          </p:nvPr>
        </p:nvSpPr>
        <p:spPr>
          <a:xfrm>
            <a:off x="688430"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1"/>
          <p:cNvSpPr>
            <a:spLocks noGrp="1"/>
          </p:cNvSpPr>
          <p:nvPr>
            <p:ph type="body" sz="quarter" idx="20"/>
          </p:nvPr>
        </p:nvSpPr>
        <p:spPr>
          <a:xfrm>
            <a:off x="3619161"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11"/>
          <p:cNvSpPr>
            <a:spLocks noGrp="1"/>
          </p:cNvSpPr>
          <p:nvPr>
            <p:ph type="body" sz="quarter" idx="21"/>
          </p:nvPr>
        </p:nvSpPr>
        <p:spPr>
          <a:xfrm>
            <a:off x="6528019" y="4666867"/>
            <a:ext cx="2808000" cy="1606102"/>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8" name="Straight Connector 1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3527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7. FOUR CASE 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05197" y="1617152"/>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7" name="Rectangle 6"/>
          <p:cNvSpPr/>
          <p:nvPr userDrawn="1"/>
        </p:nvSpPr>
        <p:spPr>
          <a:xfrm>
            <a:off x="2854166" y="1617152"/>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8" name="Rectangle 7"/>
          <p:cNvSpPr/>
          <p:nvPr userDrawn="1"/>
        </p:nvSpPr>
        <p:spPr>
          <a:xfrm>
            <a:off x="5103130" y="1617152"/>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9" name="Rectangle 8"/>
          <p:cNvSpPr/>
          <p:nvPr userDrawn="1"/>
        </p:nvSpPr>
        <p:spPr>
          <a:xfrm>
            <a:off x="7352099" y="1617152"/>
            <a:ext cx="2134347"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10" name="Picture Placeholder 9"/>
          <p:cNvSpPr>
            <a:spLocks noGrp="1" noChangeAspect="1"/>
          </p:cNvSpPr>
          <p:nvPr>
            <p:ph type="pic" sz="quarter" idx="13"/>
          </p:nvPr>
        </p:nvSpPr>
        <p:spPr>
          <a:xfrm>
            <a:off x="688434" y="1696141"/>
            <a:ext cx="1934252" cy="1960262"/>
          </a:xfrm>
        </p:spPr>
        <p:txBody>
          <a:bodyPr/>
          <a:lstStyle/>
          <a:p>
            <a:r>
              <a:rPr lang="en-US" smtClean="0"/>
              <a:t>Click icon to add picture</a:t>
            </a:r>
            <a:endParaRPr lang="en-GB"/>
          </a:p>
        </p:txBody>
      </p:sp>
      <p:sp>
        <p:nvSpPr>
          <p:cNvPr id="11" name="Picture Placeholder 9"/>
          <p:cNvSpPr>
            <a:spLocks noGrp="1" noChangeAspect="1"/>
          </p:cNvSpPr>
          <p:nvPr>
            <p:ph type="pic" sz="quarter" idx="14"/>
          </p:nvPr>
        </p:nvSpPr>
        <p:spPr>
          <a:xfrm>
            <a:off x="2942727" y="1696141"/>
            <a:ext cx="1934252" cy="1960262"/>
          </a:xfrm>
        </p:spPr>
        <p:txBody>
          <a:bodyPr/>
          <a:lstStyle/>
          <a:p>
            <a:r>
              <a:rPr lang="en-US" smtClean="0"/>
              <a:t>Click icon to add picture</a:t>
            </a:r>
            <a:endParaRPr lang="en-GB"/>
          </a:p>
        </p:txBody>
      </p:sp>
      <p:sp>
        <p:nvSpPr>
          <p:cNvPr id="12" name="Picture Placeholder 9"/>
          <p:cNvSpPr>
            <a:spLocks noGrp="1" noChangeAspect="1"/>
          </p:cNvSpPr>
          <p:nvPr>
            <p:ph type="pic" sz="quarter" idx="15"/>
          </p:nvPr>
        </p:nvSpPr>
        <p:spPr>
          <a:xfrm>
            <a:off x="5197020" y="1696141"/>
            <a:ext cx="1934252" cy="1960262"/>
          </a:xfrm>
        </p:spPr>
        <p:txBody>
          <a:bodyPr/>
          <a:lstStyle/>
          <a:p>
            <a:r>
              <a:rPr lang="en-US" smtClean="0"/>
              <a:t>Click icon to add picture</a:t>
            </a:r>
            <a:endParaRPr lang="en-GB"/>
          </a:p>
        </p:txBody>
      </p:sp>
      <p:sp>
        <p:nvSpPr>
          <p:cNvPr id="13" name="Picture Placeholder 9"/>
          <p:cNvSpPr>
            <a:spLocks noGrp="1" noChangeAspect="1"/>
          </p:cNvSpPr>
          <p:nvPr>
            <p:ph type="pic" sz="quarter" idx="16"/>
          </p:nvPr>
        </p:nvSpPr>
        <p:spPr>
          <a:xfrm>
            <a:off x="7451311" y="1696141"/>
            <a:ext cx="1934252" cy="1960262"/>
          </a:xfrm>
        </p:spPr>
        <p:txBody>
          <a:bodyPr/>
          <a:lstStyle/>
          <a:p>
            <a:r>
              <a:rPr lang="en-US" smtClean="0"/>
              <a:t>Click icon to add picture</a:t>
            </a:r>
            <a:endParaRPr lang="en-GB"/>
          </a:p>
        </p:txBody>
      </p:sp>
      <p:cxnSp>
        <p:nvCxnSpPr>
          <p:cNvPr id="14" name="Straight Connector 13"/>
          <p:cNvCxnSpPr/>
          <p:nvPr userDrawn="1"/>
        </p:nvCxnSpPr>
        <p:spPr>
          <a:xfrm>
            <a:off x="688434"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942727"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5197020"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7451311" y="3745429"/>
            <a:ext cx="193425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1"/>
          <p:cNvSpPr>
            <a:spLocks noGrp="1"/>
          </p:cNvSpPr>
          <p:nvPr>
            <p:ph type="body" sz="quarter" idx="17"/>
          </p:nvPr>
        </p:nvSpPr>
        <p:spPr>
          <a:xfrm>
            <a:off x="688434"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1"/>
          <p:cNvSpPr>
            <a:spLocks noGrp="1"/>
          </p:cNvSpPr>
          <p:nvPr>
            <p:ph type="body" sz="quarter" idx="18"/>
          </p:nvPr>
        </p:nvSpPr>
        <p:spPr>
          <a:xfrm>
            <a:off x="2942727"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1"/>
          <p:cNvSpPr>
            <a:spLocks noGrp="1"/>
          </p:cNvSpPr>
          <p:nvPr>
            <p:ph type="body" sz="quarter" idx="19"/>
          </p:nvPr>
        </p:nvSpPr>
        <p:spPr>
          <a:xfrm>
            <a:off x="5197020"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Text Placeholder 11"/>
          <p:cNvSpPr>
            <a:spLocks noGrp="1"/>
          </p:cNvSpPr>
          <p:nvPr>
            <p:ph type="body" sz="quarter" idx="20"/>
          </p:nvPr>
        </p:nvSpPr>
        <p:spPr>
          <a:xfrm>
            <a:off x="7451311" y="3795344"/>
            <a:ext cx="1934252" cy="2477626"/>
          </a:xfrm>
        </p:spPr>
        <p:txBody>
          <a:bodyPr lIns="0" rIns="0">
            <a:normAutofit/>
          </a:bodyPr>
          <a:lstStyle>
            <a:lvl1pPr>
              <a:buClr>
                <a:schemeClr val="tx1"/>
              </a:buClr>
              <a:defRPr sz="1500"/>
            </a:lvl1pPr>
            <a:lvl2pPr>
              <a:defRPr sz="1500"/>
            </a:lvl2pPr>
            <a:lvl3pPr>
              <a:defRPr sz="1500"/>
            </a:lvl3pPr>
            <a:lvl4pPr>
              <a:buClr>
                <a:srgbClr val="606B8D"/>
              </a:buClr>
              <a:defRPr sz="1500"/>
            </a:lvl4pPr>
            <a:lvl5pPr>
              <a:buClr>
                <a:srgbClr val="606B8D"/>
              </a:buCl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3" name="Text Placeholder 8"/>
          <p:cNvSpPr>
            <a:spLocks noGrp="1"/>
          </p:cNvSpPr>
          <p:nvPr>
            <p:ph type="body" sz="quarter" idx="21" hasCustomPrompt="1"/>
          </p:nvPr>
        </p:nvSpPr>
        <p:spPr>
          <a:xfrm>
            <a:off x="498539" y="6254721"/>
            <a:ext cx="3980880" cy="388759"/>
          </a:xfrm>
        </p:spPr>
        <p:txBody>
          <a:bodyPr anchor="b"/>
          <a:lstStyle>
            <a:lvl1pPr marL="0" indent="0">
              <a:buFontTx/>
              <a:buNone/>
              <a:defRPr sz="900"/>
            </a:lvl1pPr>
          </a:lstStyle>
          <a:p>
            <a:pPr lvl="0"/>
            <a:r>
              <a:rPr lang="en-US" dirty="0" smtClean="0"/>
              <a:t>Source: Enter source here</a:t>
            </a:r>
            <a:endParaRPr lang="en-GB" dirty="0"/>
          </a:p>
        </p:txBody>
      </p:sp>
      <p:cxnSp>
        <p:nvCxnSpPr>
          <p:cNvPr id="24" name="Straight Connector 23"/>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6993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8. 6 CASE STUDIES (PRI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Rectangle 5"/>
          <p:cNvSpPr/>
          <p:nvPr userDrawn="1"/>
        </p:nvSpPr>
        <p:spPr>
          <a:xfrm>
            <a:off x="605198"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7" name="Picture Placeholder 9"/>
          <p:cNvSpPr>
            <a:spLocks noGrp="1" noChangeAspect="1"/>
          </p:cNvSpPr>
          <p:nvPr>
            <p:ph type="pic" sz="quarter" idx="13"/>
          </p:nvPr>
        </p:nvSpPr>
        <p:spPr>
          <a:xfrm>
            <a:off x="688430" y="1696140"/>
            <a:ext cx="1260068" cy="1277012"/>
          </a:xfrm>
        </p:spPr>
        <p:txBody>
          <a:bodyPr/>
          <a:lstStyle/>
          <a:p>
            <a:r>
              <a:rPr lang="en-US" smtClean="0"/>
              <a:t>Click icon to add picture</a:t>
            </a:r>
            <a:endParaRPr lang="en-GB"/>
          </a:p>
        </p:txBody>
      </p:sp>
      <p:cxnSp>
        <p:nvCxnSpPr>
          <p:cNvPr id="8" name="Straight Connector 7"/>
          <p:cNvCxnSpPr/>
          <p:nvPr userDrawn="1"/>
        </p:nvCxnSpPr>
        <p:spPr>
          <a:xfrm>
            <a:off x="688429"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095228"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11" name="Rectangle 10"/>
          <p:cNvSpPr/>
          <p:nvPr userDrawn="1"/>
        </p:nvSpPr>
        <p:spPr>
          <a:xfrm>
            <a:off x="3585253"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12" name="Rectangle 11"/>
          <p:cNvSpPr/>
          <p:nvPr userDrawn="1"/>
        </p:nvSpPr>
        <p:spPr>
          <a:xfrm>
            <a:off x="5075285"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13" name="Rectangle 12"/>
          <p:cNvSpPr/>
          <p:nvPr userDrawn="1"/>
        </p:nvSpPr>
        <p:spPr>
          <a:xfrm>
            <a:off x="6565310"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14" name="Rectangle 13"/>
          <p:cNvSpPr/>
          <p:nvPr userDrawn="1"/>
        </p:nvSpPr>
        <p:spPr>
          <a:xfrm>
            <a:off x="8055342" y="1617152"/>
            <a:ext cx="1434014" cy="4704719"/>
          </a:xfrm>
          <a:prstGeom prst="rect">
            <a:avLst/>
          </a:prstGeom>
          <a:solidFill>
            <a:srgbClr val="A1A7C0"/>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FFFFFF"/>
              </a:solidFill>
            </a:endParaRPr>
          </a:p>
        </p:txBody>
      </p:sp>
      <p:sp>
        <p:nvSpPr>
          <p:cNvPr id="15" name="Picture Placeholder 9"/>
          <p:cNvSpPr>
            <a:spLocks noGrp="1" noChangeAspect="1"/>
          </p:cNvSpPr>
          <p:nvPr>
            <p:ph type="pic" sz="quarter" idx="16"/>
          </p:nvPr>
        </p:nvSpPr>
        <p:spPr>
          <a:xfrm>
            <a:off x="2168354" y="1696140"/>
            <a:ext cx="1260068" cy="1277012"/>
          </a:xfrm>
        </p:spPr>
        <p:txBody>
          <a:bodyPr/>
          <a:lstStyle/>
          <a:p>
            <a:r>
              <a:rPr lang="en-US" smtClean="0"/>
              <a:t>Click icon to add picture</a:t>
            </a:r>
            <a:endParaRPr lang="en-GB"/>
          </a:p>
        </p:txBody>
      </p:sp>
      <p:cxnSp>
        <p:nvCxnSpPr>
          <p:cNvPr id="16" name="Straight Connector 15"/>
          <p:cNvCxnSpPr/>
          <p:nvPr userDrawn="1"/>
        </p:nvCxnSpPr>
        <p:spPr>
          <a:xfrm>
            <a:off x="2168358"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9"/>
          <p:cNvSpPr>
            <a:spLocks noGrp="1" noChangeAspect="1"/>
          </p:cNvSpPr>
          <p:nvPr>
            <p:ph type="pic" sz="quarter" idx="18"/>
          </p:nvPr>
        </p:nvSpPr>
        <p:spPr>
          <a:xfrm>
            <a:off x="3668691" y="1696140"/>
            <a:ext cx="1260068" cy="1277012"/>
          </a:xfrm>
        </p:spPr>
        <p:txBody>
          <a:bodyPr/>
          <a:lstStyle/>
          <a:p>
            <a:r>
              <a:rPr lang="en-US" smtClean="0"/>
              <a:t>Click icon to add picture</a:t>
            </a:r>
            <a:endParaRPr lang="en-GB"/>
          </a:p>
        </p:txBody>
      </p:sp>
      <p:cxnSp>
        <p:nvCxnSpPr>
          <p:cNvPr id="18" name="Straight Connector 17"/>
          <p:cNvCxnSpPr/>
          <p:nvPr userDrawn="1"/>
        </p:nvCxnSpPr>
        <p:spPr>
          <a:xfrm>
            <a:off x="3668697"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icture Placeholder 9"/>
          <p:cNvSpPr>
            <a:spLocks noGrp="1" noChangeAspect="1"/>
          </p:cNvSpPr>
          <p:nvPr>
            <p:ph type="pic" sz="quarter" idx="20"/>
          </p:nvPr>
        </p:nvSpPr>
        <p:spPr>
          <a:xfrm>
            <a:off x="5155207" y="1696140"/>
            <a:ext cx="1260068" cy="1277012"/>
          </a:xfrm>
        </p:spPr>
        <p:txBody>
          <a:bodyPr/>
          <a:lstStyle/>
          <a:p>
            <a:r>
              <a:rPr lang="en-US" smtClean="0"/>
              <a:t>Click icon to add picture</a:t>
            </a:r>
            <a:endParaRPr lang="en-GB"/>
          </a:p>
        </p:txBody>
      </p:sp>
      <p:cxnSp>
        <p:nvCxnSpPr>
          <p:cNvPr id="20" name="Straight Connector 19"/>
          <p:cNvCxnSpPr/>
          <p:nvPr userDrawn="1"/>
        </p:nvCxnSpPr>
        <p:spPr>
          <a:xfrm>
            <a:off x="5155213"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cture Placeholder 9"/>
          <p:cNvSpPr>
            <a:spLocks noGrp="1" noChangeAspect="1"/>
          </p:cNvSpPr>
          <p:nvPr>
            <p:ph type="pic" sz="quarter" idx="22"/>
          </p:nvPr>
        </p:nvSpPr>
        <p:spPr>
          <a:xfrm>
            <a:off x="6652681" y="1696140"/>
            <a:ext cx="1260068" cy="1277012"/>
          </a:xfrm>
        </p:spPr>
        <p:txBody>
          <a:bodyPr/>
          <a:lstStyle/>
          <a:p>
            <a:r>
              <a:rPr lang="en-US" smtClean="0"/>
              <a:t>Click icon to add picture</a:t>
            </a:r>
            <a:endParaRPr lang="en-GB"/>
          </a:p>
        </p:txBody>
      </p:sp>
      <p:cxnSp>
        <p:nvCxnSpPr>
          <p:cNvPr id="22" name="Straight Connector 21"/>
          <p:cNvCxnSpPr/>
          <p:nvPr userDrawn="1"/>
        </p:nvCxnSpPr>
        <p:spPr>
          <a:xfrm>
            <a:off x="6652686"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cture Placeholder 9"/>
          <p:cNvSpPr>
            <a:spLocks noGrp="1" noChangeAspect="1"/>
          </p:cNvSpPr>
          <p:nvPr>
            <p:ph type="pic" sz="quarter" idx="24"/>
          </p:nvPr>
        </p:nvSpPr>
        <p:spPr>
          <a:xfrm>
            <a:off x="8138737" y="1696140"/>
            <a:ext cx="1260068" cy="1277012"/>
          </a:xfrm>
        </p:spPr>
        <p:txBody>
          <a:bodyPr/>
          <a:lstStyle/>
          <a:p>
            <a:r>
              <a:rPr lang="en-US" smtClean="0"/>
              <a:t>Click icon to add picture</a:t>
            </a:r>
            <a:endParaRPr lang="en-GB"/>
          </a:p>
        </p:txBody>
      </p:sp>
      <p:cxnSp>
        <p:nvCxnSpPr>
          <p:cNvPr id="24" name="Straight Connector 23"/>
          <p:cNvCxnSpPr/>
          <p:nvPr userDrawn="1"/>
        </p:nvCxnSpPr>
        <p:spPr>
          <a:xfrm>
            <a:off x="8138740" y="3056903"/>
            <a:ext cx="12605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11"/>
          <p:cNvSpPr>
            <a:spLocks noGrp="1"/>
          </p:cNvSpPr>
          <p:nvPr>
            <p:ph type="body" sz="quarter" idx="17"/>
          </p:nvPr>
        </p:nvSpPr>
        <p:spPr>
          <a:xfrm>
            <a:off x="688429" y="3064416"/>
            <a:ext cx="1260599" cy="3276691"/>
          </a:xfrm>
        </p:spPr>
        <p:txBody>
          <a:bodyPr lIns="0" rIns="0">
            <a:noAutofit/>
          </a:bodyPr>
          <a:lstStyle>
            <a:lvl1pPr marL="170460" indent="-170460">
              <a:buClr>
                <a:schemeClr val="tx1"/>
              </a:buClr>
              <a:defRPr sz="1300"/>
            </a:lvl1pPr>
            <a:lvl2pPr marL="327809" indent="-171917">
              <a:defRPr sz="1300"/>
            </a:lvl2pPr>
            <a:lvl3pPr marL="540523" indent="-199601">
              <a:defRPr sz="1300"/>
            </a:lvl3pPr>
            <a:lvl4pPr marL="654162" indent="-142780">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6" name="Text Placeholder 11"/>
          <p:cNvSpPr>
            <a:spLocks noGrp="1"/>
          </p:cNvSpPr>
          <p:nvPr>
            <p:ph type="body" sz="quarter" idx="25"/>
          </p:nvPr>
        </p:nvSpPr>
        <p:spPr>
          <a:xfrm>
            <a:off x="2168358" y="3064416"/>
            <a:ext cx="1260599" cy="3276691"/>
          </a:xfrm>
        </p:spPr>
        <p:txBody>
          <a:bodyPr lIns="0" rIns="0">
            <a:noAutofit/>
          </a:bodyPr>
          <a:lstStyle>
            <a:lvl1pPr marL="170460" indent="-170460">
              <a:buClr>
                <a:schemeClr val="tx1"/>
              </a:buClr>
              <a:defRPr sz="1300"/>
            </a:lvl1pPr>
            <a:lvl2pPr marL="327809" indent="-171917">
              <a:defRPr sz="1300"/>
            </a:lvl2pPr>
            <a:lvl3pPr marL="540523" indent="-199601">
              <a:defRPr sz="1300"/>
            </a:lvl3pPr>
            <a:lvl4pPr marL="654162" indent="-142780">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7" name="Text Placeholder 11"/>
          <p:cNvSpPr>
            <a:spLocks noGrp="1"/>
          </p:cNvSpPr>
          <p:nvPr>
            <p:ph type="body" sz="quarter" idx="26"/>
          </p:nvPr>
        </p:nvSpPr>
        <p:spPr>
          <a:xfrm>
            <a:off x="3668697" y="3064416"/>
            <a:ext cx="1260599" cy="3276691"/>
          </a:xfrm>
        </p:spPr>
        <p:txBody>
          <a:bodyPr lIns="0" rIns="0">
            <a:noAutofit/>
          </a:bodyPr>
          <a:lstStyle>
            <a:lvl1pPr marL="170460" indent="-170460">
              <a:buClr>
                <a:schemeClr val="tx1"/>
              </a:buClr>
              <a:defRPr sz="1300"/>
            </a:lvl1pPr>
            <a:lvl2pPr marL="327809" indent="-171917">
              <a:defRPr sz="1300"/>
            </a:lvl2pPr>
            <a:lvl3pPr marL="540523" indent="-199601">
              <a:defRPr sz="1300"/>
            </a:lvl3pPr>
            <a:lvl4pPr marL="654162" indent="-142780">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8" name="Text Placeholder 11"/>
          <p:cNvSpPr>
            <a:spLocks noGrp="1"/>
          </p:cNvSpPr>
          <p:nvPr>
            <p:ph type="body" sz="quarter" idx="27"/>
          </p:nvPr>
        </p:nvSpPr>
        <p:spPr>
          <a:xfrm>
            <a:off x="5155213" y="3064416"/>
            <a:ext cx="1260599" cy="3276691"/>
          </a:xfrm>
        </p:spPr>
        <p:txBody>
          <a:bodyPr lIns="0" rIns="0">
            <a:noAutofit/>
          </a:bodyPr>
          <a:lstStyle>
            <a:lvl1pPr marL="170460" indent="-170460">
              <a:buClr>
                <a:schemeClr val="tx1"/>
              </a:buClr>
              <a:defRPr sz="1300"/>
            </a:lvl1pPr>
            <a:lvl2pPr marL="327809" indent="-171917">
              <a:defRPr sz="1300"/>
            </a:lvl2pPr>
            <a:lvl3pPr marL="540523" indent="-199601">
              <a:defRPr sz="1300"/>
            </a:lvl3pPr>
            <a:lvl4pPr marL="654162" indent="-142780">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9" name="Text Placeholder 11"/>
          <p:cNvSpPr>
            <a:spLocks noGrp="1"/>
          </p:cNvSpPr>
          <p:nvPr>
            <p:ph type="body" sz="quarter" idx="28"/>
          </p:nvPr>
        </p:nvSpPr>
        <p:spPr>
          <a:xfrm>
            <a:off x="6652686" y="3064416"/>
            <a:ext cx="1260599" cy="3276691"/>
          </a:xfrm>
        </p:spPr>
        <p:txBody>
          <a:bodyPr lIns="0" rIns="0">
            <a:noAutofit/>
          </a:bodyPr>
          <a:lstStyle>
            <a:lvl1pPr marL="170460" indent="-170460">
              <a:buClr>
                <a:schemeClr val="tx1"/>
              </a:buClr>
              <a:defRPr sz="1300"/>
            </a:lvl1pPr>
            <a:lvl2pPr marL="327809" indent="-171917">
              <a:defRPr sz="1300"/>
            </a:lvl2pPr>
            <a:lvl3pPr marL="540523" indent="-199601">
              <a:defRPr sz="1300"/>
            </a:lvl3pPr>
            <a:lvl4pPr marL="654162" indent="-142780">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0" name="Text Placeholder 11"/>
          <p:cNvSpPr>
            <a:spLocks noGrp="1"/>
          </p:cNvSpPr>
          <p:nvPr>
            <p:ph type="body" sz="quarter" idx="29"/>
          </p:nvPr>
        </p:nvSpPr>
        <p:spPr>
          <a:xfrm>
            <a:off x="8138740" y="3064416"/>
            <a:ext cx="1260599" cy="3276691"/>
          </a:xfrm>
        </p:spPr>
        <p:txBody>
          <a:bodyPr lIns="0" rIns="0">
            <a:noAutofit/>
          </a:bodyPr>
          <a:lstStyle>
            <a:lvl1pPr marL="170460" indent="-170460">
              <a:buClr>
                <a:schemeClr val="tx1"/>
              </a:buClr>
              <a:defRPr sz="1300"/>
            </a:lvl1pPr>
            <a:lvl2pPr marL="327809" indent="-171917">
              <a:defRPr sz="1300"/>
            </a:lvl2pPr>
            <a:lvl3pPr marL="540523" indent="-199601">
              <a:defRPr sz="1300"/>
            </a:lvl3pPr>
            <a:lvl4pPr marL="654162" indent="-142780">
              <a:buClr>
                <a:srgbClr val="606B8D"/>
              </a:buClr>
              <a:defRPr sz="1300"/>
            </a:lvl4pPr>
            <a:lvl5pPr>
              <a:buClr>
                <a:srgbClr val="606B8D"/>
              </a:buCl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1" name="Text Placeholder 8"/>
          <p:cNvSpPr>
            <a:spLocks noGrp="1"/>
          </p:cNvSpPr>
          <p:nvPr>
            <p:ph type="body" sz="quarter" idx="21" hasCustomPrompt="1"/>
          </p:nvPr>
        </p:nvSpPr>
        <p:spPr>
          <a:xfrm>
            <a:off x="498539" y="6254721"/>
            <a:ext cx="3980880" cy="388759"/>
          </a:xfrm>
        </p:spPr>
        <p:txBody>
          <a:bodyPr anchor="b"/>
          <a:lstStyle>
            <a:lvl1pPr marL="0" indent="0">
              <a:buFontTx/>
              <a:buNone/>
              <a:defRPr sz="900"/>
            </a:lvl1pPr>
          </a:lstStyle>
          <a:p>
            <a:pPr lvl="0"/>
            <a:r>
              <a:rPr lang="en-US" dirty="0" smtClean="0"/>
              <a:t>Source: Enter source here</a:t>
            </a:r>
            <a:endParaRPr lang="en-GB" dirty="0"/>
          </a:p>
        </p:txBody>
      </p:sp>
      <p:cxnSp>
        <p:nvCxnSpPr>
          <p:cNvPr id="33" name="Straight Connector 32"/>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419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7"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13" y="27307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7" y="1435103"/>
            <a:ext cx="3259138" cy="4691063"/>
          </a:xfrm>
        </p:spPr>
        <p:txBody>
          <a:bodyPr/>
          <a:lstStyle>
            <a:lvl1pPr marL="0" indent="0">
              <a:buNone/>
              <a:defRPr sz="1400"/>
            </a:lvl1pPr>
            <a:lvl2pPr marL="456899" indent="0">
              <a:buNone/>
              <a:defRPr sz="1200"/>
            </a:lvl2pPr>
            <a:lvl3pPr marL="913797" indent="0">
              <a:buNone/>
              <a:defRPr sz="1000"/>
            </a:lvl3pPr>
            <a:lvl4pPr marL="1370692" indent="0">
              <a:buNone/>
              <a:defRPr sz="900"/>
            </a:lvl4pPr>
            <a:lvl5pPr marL="1827593" indent="0">
              <a:buNone/>
              <a:defRPr sz="900"/>
            </a:lvl5pPr>
            <a:lvl6pPr marL="2284490" indent="0">
              <a:buNone/>
              <a:defRPr sz="900"/>
            </a:lvl6pPr>
            <a:lvl7pPr marL="2741389" indent="0">
              <a:buNone/>
              <a:defRPr sz="900"/>
            </a:lvl7pPr>
            <a:lvl8pPr marL="3198287" indent="0">
              <a:buNone/>
              <a:defRPr sz="900"/>
            </a:lvl8pPr>
            <a:lvl9pPr marL="3655188" indent="0">
              <a:buNone/>
              <a:defRPr sz="900"/>
            </a:lvl9pPr>
          </a:lstStyle>
          <a:p>
            <a:pPr lvl="0"/>
            <a:r>
              <a:rPr lang="en-US" smtClean="0"/>
              <a:t>Click to edit Master text styles</a:t>
            </a:r>
          </a:p>
        </p:txBody>
      </p:sp>
    </p:spTree>
    <p:extLst>
      <p:ext uri="{BB962C8B-B14F-4D97-AF65-F5344CB8AC3E}">
        <p14:creationId xmlns:p14="http://schemas.microsoft.com/office/powerpoint/2010/main" val="7761684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9. HALF SCREEN PICTURE">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0"/>
            <a:ext cx="2735048" cy="1143000"/>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Picture Placeholder 4"/>
          <p:cNvSpPr>
            <a:spLocks noGrp="1"/>
          </p:cNvSpPr>
          <p:nvPr>
            <p:ph type="pic" sz="quarter" idx="13"/>
          </p:nvPr>
        </p:nvSpPr>
        <p:spPr>
          <a:xfrm>
            <a:off x="3220626" y="120959"/>
            <a:ext cx="6564784" cy="6620425"/>
          </a:xfrm>
        </p:spPr>
        <p:txBody>
          <a:bodyPr/>
          <a:lstStyle/>
          <a:p>
            <a:r>
              <a:rPr lang="en-US" smtClean="0"/>
              <a:t>Click icon to add picture</a:t>
            </a:r>
            <a:endParaRPr lang="en-GB"/>
          </a:p>
        </p:txBody>
      </p:sp>
      <p:cxnSp>
        <p:nvCxnSpPr>
          <p:cNvPr id="7" name="Straight Connector 6"/>
          <p:cNvCxnSpPr/>
          <p:nvPr userDrawn="1"/>
        </p:nvCxnSpPr>
        <p:spPr>
          <a:xfrm flipV="1">
            <a:off x="579814" y="1491683"/>
            <a:ext cx="2534537"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4"/>
          </p:nvPr>
        </p:nvSpPr>
        <p:spPr>
          <a:xfrm>
            <a:off x="477041" y="1603237"/>
            <a:ext cx="2710249" cy="47378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8"/>
          <p:cNvSpPr>
            <a:spLocks noGrp="1"/>
          </p:cNvSpPr>
          <p:nvPr>
            <p:ph type="body" sz="quarter" idx="21" hasCustomPrompt="1"/>
          </p:nvPr>
        </p:nvSpPr>
        <p:spPr>
          <a:xfrm>
            <a:off x="498538" y="6254721"/>
            <a:ext cx="2674382" cy="388759"/>
          </a:xfrm>
        </p:spPr>
        <p:txBody>
          <a:bodyPr anchor="b"/>
          <a:lstStyle>
            <a:lvl1pPr marL="0" indent="0">
              <a:buFontTx/>
              <a:buNone/>
              <a:defRPr sz="900"/>
            </a:lvl1pPr>
          </a:lstStyle>
          <a:p>
            <a:pPr lvl="0"/>
            <a:r>
              <a:rPr lang="en-US" dirty="0" smtClean="0"/>
              <a:t>Source: Enter source here</a:t>
            </a:r>
            <a:endParaRPr lang="en-GB" dirty="0"/>
          </a:p>
        </p:txBody>
      </p:sp>
    </p:spTree>
    <p:extLst>
      <p:ext uri="{BB962C8B-B14F-4D97-AF65-F5344CB8AC3E}">
        <p14:creationId xmlns:p14="http://schemas.microsoft.com/office/powerpoint/2010/main" val="35775892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0. FULL SCREEN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6"/>
          <p:cNvSpPr>
            <a:spLocks noGrp="1"/>
          </p:cNvSpPr>
          <p:nvPr>
            <p:ph type="body" sz="quarter" idx="13"/>
          </p:nvPr>
        </p:nvSpPr>
        <p:spPr>
          <a:xfrm>
            <a:off x="114869" y="1616969"/>
            <a:ext cx="4926529" cy="3516111"/>
          </a:xfrm>
          <a:solidFill>
            <a:schemeClr val="tx1"/>
          </a:solidFill>
        </p:spPr>
        <p:txBody>
          <a:bodyPr lIns="462547" tIns="99117"/>
          <a:lstStyle>
            <a:lvl1pPr>
              <a:buClr>
                <a:schemeClr val="bg1"/>
              </a:buClr>
              <a:defRPr>
                <a:solidFill>
                  <a:schemeClr val="bg1"/>
                </a:solidFill>
              </a:defRPr>
            </a:lvl1pPr>
            <a:lvl2pPr>
              <a:buClr>
                <a:srgbClr val="A1A7C0"/>
              </a:buClr>
              <a:defRPr>
                <a:solidFill>
                  <a:schemeClr val="bg1"/>
                </a:solidFill>
              </a:defRPr>
            </a:lvl2pPr>
            <a:lvl3pPr>
              <a:defRPr>
                <a:solidFill>
                  <a:schemeClr val="bg1"/>
                </a:solidFill>
              </a:defRPr>
            </a:lvl3pPr>
            <a:lvl4pPr>
              <a:buClr>
                <a:srgbClr val="606B8D"/>
              </a:buClr>
              <a:defRPr>
                <a:solidFill>
                  <a:schemeClr val="bg1"/>
                </a:solidFill>
              </a:defRPr>
            </a:lvl4pPr>
            <a:lvl5pPr>
              <a:buClr>
                <a:srgbClr val="606B8D"/>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8"/>
          <p:cNvSpPr>
            <a:spLocks noGrp="1"/>
          </p:cNvSpPr>
          <p:nvPr>
            <p:ph type="body" sz="quarter" idx="21" hasCustomPrompt="1"/>
          </p:nvPr>
        </p:nvSpPr>
        <p:spPr>
          <a:xfrm>
            <a:off x="498539" y="6254721"/>
            <a:ext cx="3980880" cy="388759"/>
          </a:xfrm>
        </p:spPr>
        <p:txBody>
          <a:bodyPr anchor="b"/>
          <a:lstStyle>
            <a:lvl1pPr marL="0" indent="0">
              <a:buFontTx/>
              <a:buNone/>
              <a:defRPr sz="900"/>
            </a:lvl1pPr>
          </a:lstStyle>
          <a:p>
            <a:pPr lvl="0"/>
            <a:r>
              <a:rPr lang="en-US" dirty="0" smtClean="0"/>
              <a:t>Source: Enter source here</a:t>
            </a:r>
            <a:endParaRPr lang="en-GB" dirty="0"/>
          </a:p>
        </p:txBody>
      </p:sp>
      <p:sp>
        <p:nvSpPr>
          <p:cNvPr id="11" name="Frame 10"/>
          <p:cNvSpPr/>
          <p:nvPr userDrawn="1"/>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pic>
        <p:nvPicPr>
          <p:cNvPr id="12" name="Picture 11" descr="logo.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spTree>
    <p:extLst>
      <p:ext uri="{BB962C8B-B14F-4D97-AF65-F5344CB8AC3E}">
        <p14:creationId xmlns:p14="http://schemas.microsoft.com/office/powerpoint/2010/main" val="19076891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0.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491196" y="1616955"/>
            <a:ext cx="8988067" cy="4610396"/>
          </a:xfrm>
        </p:spPr>
        <p:txBody>
          <a:bodyPr/>
          <a:lstStyle/>
          <a:p>
            <a:r>
              <a:rPr lang="en-US" smtClean="0"/>
              <a:t>Click icon to add chart</a:t>
            </a:r>
            <a:endParaRPr lang="en-GB" dirty="0"/>
          </a:p>
        </p:txBody>
      </p:sp>
      <p:sp>
        <p:nvSpPr>
          <p:cNvPr id="7" name="Text Placeholder 8"/>
          <p:cNvSpPr>
            <a:spLocks noGrp="1"/>
          </p:cNvSpPr>
          <p:nvPr>
            <p:ph type="body" sz="quarter" idx="14" hasCustomPrompt="1"/>
          </p:nvPr>
        </p:nvSpPr>
        <p:spPr>
          <a:xfrm>
            <a:off x="498536" y="6254721"/>
            <a:ext cx="395216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8" name="Straight Connector 7"/>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7952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1. CONTEN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7" name="Text Placeholder 6"/>
          <p:cNvSpPr>
            <a:spLocks noGrp="1"/>
          </p:cNvSpPr>
          <p:nvPr>
            <p:ph type="body" sz="quarter" idx="13"/>
          </p:nvPr>
        </p:nvSpPr>
        <p:spPr>
          <a:xfrm>
            <a:off x="620602" y="1616951"/>
            <a:ext cx="2639738" cy="4640632"/>
          </a:xfrm>
          <a:solidFill>
            <a:srgbClr val="A1A7C0"/>
          </a:solidFill>
        </p:spPr>
        <p:txBody>
          <a:bodyPr tIns="99117"/>
          <a:lstStyle>
            <a:lvl1pPr>
              <a:buClr>
                <a:schemeClr val="tx1"/>
              </a:buClr>
              <a:defRPr/>
            </a:lvl1pPr>
            <a:lvl4pPr>
              <a:buClr>
                <a:srgbClr val="606B8D"/>
              </a:buClr>
              <a:defRPr/>
            </a:lvl4pPr>
            <a:lvl5pPr>
              <a:buClr>
                <a:srgbClr val="606B8D"/>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8"/>
          <p:cNvSpPr>
            <a:spLocks noGrp="1"/>
          </p:cNvSpPr>
          <p:nvPr>
            <p:ph type="body" sz="quarter" idx="15" hasCustomPrompt="1"/>
          </p:nvPr>
        </p:nvSpPr>
        <p:spPr>
          <a:xfrm>
            <a:off x="498538" y="6254721"/>
            <a:ext cx="399523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6"/>
          </p:nvPr>
        </p:nvSpPr>
        <p:spPr>
          <a:xfrm>
            <a:off x="3244945" y="1616951"/>
            <a:ext cx="6172931" cy="4610418"/>
          </a:xfrm>
        </p:spPr>
        <p:txBody>
          <a:bodyPr tIns="9911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9889540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2. TWO 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86079"/>
            <a:ext cx="4361816" cy="4541283"/>
          </a:xfrm>
        </p:spPr>
        <p:txBody>
          <a:bodyPr/>
          <a:lstStyle/>
          <a:p>
            <a:r>
              <a:rPr lang="en-US" smtClean="0"/>
              <a:t>Click icon to add chart</a:t>
            </a:r>
            <a:endParaRPr lang="en-GB"/>
          </a:p>
        </p:txBody>
      </p:sp>
      <p:sp>
        <p:nvSpPr>
          <p:cNvPr id="7" name="Chart Placeholder 18"/>
          <p:cNvSpPr>
            <a:spLocks noGrp="1"/>
          </p:cNvSpPr>
          <p:nvPr>
            <p:ph type="chart" sz="quarter" idx="14"/>
          </p:nvPr>
        </p:nvSpPr>
        <p:spPr>
          <a:xfrm>
            <a:off x="5042707" y="1686079"/>
            <a:ext cx="4319168" cy="4541283"/>
          </a:xfrm>
        </p:spPr>
        <p:txBody>
          <a:bodyPr/>
          <a:lstStyle/>
          <a:p>
            <a:r>
              <a:rPr lang="en-US" smtClean="0"/>
              <a:t>Click icon to add chart</a:t>
            </a:r>
            <a:endParaRPr lang="en-GB"/>
          </a:p>
        </p:txBody>
      </p:sp>
      <p:sp>
        <p:nvSpPr>
          <p:cNvPr id="8" name="Text Placeholder 8"/>
          <p:cNvSpPr>
            <a:spLocks noGrp="1"/>
          </p:cNvSpPr>
          <p:nvPr>
            <p:ph type="body" sz="quarter" idx="15" hasCustomPrompt="1"/>
          </p:nvPr>
        </p:nvSpPr>
        <p:spPr>
          <a:xfrm>
            <a:off x="498538" y="6254721"/>
            <a:ext cx="3995236" cy="388759"/>
          </a:xfrm>
        </p:spPr>
        <p:txBody>
          <a:bodyPr anchor="b"/>
          <a:lstStyle>
            <a:lvl1pPr marL="0" indent="0">
              <a:buFontTx/>
              <a:buNone/>
              <a:defRPr sz="900"/>
            </a:lvl1pPr>
          </a:lstStyle>
          <a:p>
            <a:pPr lvl="0"/>
            <a:r>
              <a:rPr lang="en-US" dirty="0" smtClean="0"/>
              <a:t>Source: Enter source here</a:t>
            </a:r>
            <a:endParaRPr lang="en-GB" dirty="0"/>
          </a:p>
        </p:txBody>
      </p:sp>
      <p:cxnSp>
        <p:nvCxnSpPr>
          <p:cNvPr id="9" name="Straight Connector 8"/>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9307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3. CHART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86080"/>
            <a:ext cx="4361816" cy="4541281"/>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50" y="6254721"/>
            <a:ext cx="3923451" cy="388759"/>
          </a:xfrm>
        </p:spPr>
        <p:txBody>
          <a:bodyPr anchor="b"/>
          <a:lstStyle>
            <a:lvl1pPr marL="0" indent="0">
              <a:buFontTx/>
              <a:buNone/>
              <a:defRPr sz="900"/>
            </a:lvl1pPr>
          </a:lstStyle>
          <a:p>
            <a:pPr lvl="0"/>
            <a:r>
              <a:rPr lang="en-US" dirty="0" smtClean="0"/>
              <a:t>Source: Enter source here</a:t>
            </a:r>
            <a:endParaRPr lang="en-GB" dirty="0"/>
          </a:p>
        </p:txBody>
      </p:sp>
      <p:sp>
        <p:nvSpPr>
          <p:cNvPr id="8" name="Table Placeholder 10"/>
          <p:cNvSpPr>
            <a:spLocks noGrp="1"/>
          </p:cNvSpPr>
          <p:nvPr>
            <p:ph type="tbl" sz="quarter" idx="15"/>
          </p:nvPr>
        </p:nvSpPr>
        <p:spPr>
          <a:xfrm>
            <a:off x="5042711" y="1686065"/>
            <a:ext cx="4461818" cy="4541646"/>
          </a:xfrm>
        </p:spPr>
        <p:txBody>
          <a:bodyPr/>
          <a:lstStyle/>
          <a:p>
            <a:r>
              <a:rPr lang="en-US" smtClean="0"/>
              <a:t>Click icon to add table</a:t>
            </a:r>
            <a:endParaRPr lang="en-GB"/>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2152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4. THREE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6" y="1686079"/>
            <a:ext cx="2834679" cy="4541283"/>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46" y="6254721"/>
            <a:ext cx="3952165" cy="388759"/>
          </a:xfrm>
        </p:spPr>
        <p:txBody>
          <a:bodyPr anchor="b"/>
          <a:lstStyle>
            <a:lvl1pPr marL="0" indent="0">
              <a:buFontTx/>
              <a:buNone/>
              <a:defRPr sz="900"/>
            </a:lvl1pPr>
          </a:lstStyle>
          <a:p>
            <a:pPr lvl="0"/>
            <a:r>
              <a:rPr lang="en-US" dirty="0" smtClean="0"/>
              <a:t>Source: Enter source here</a:t>
            </a:r>
            <a:endParaRPr lang="en-GB" dirty="0"/>
          </a:p>
        </p:txBody>
      </p:sp>
      <p:sp>
        <p:nvSpPr>
          <p:cNvPr id="8" name="Chart Placeholder 18"/>
          <p:cNvSpPr>
            <a:spLocks noGrp="1"/>
          </p:cNvSpPr>
          <p:nvPr>
            <p:ph type="chart" sz="quarter" idx="15"/>
          </p:nvPr>
        </p:nvSpPr>
        <p:spPr>
          <a:xfrm>
            <a:off x="3560345" y="1686079"/>
            <a:ext cx="2834679" cy="4541283"/>
          </a:xfrm>
        </p:spPr>
        <p:txBody>
          <a:bodyPr/>
          <a:lstStyle/>
          <a:p>
            <a:r>
              <a:rPr lang="en-US" smtClean="0"/>
              <a:t>Click icon to add chart</a:t>
            </a:r>
            <a:endParaRPr lang="en-GB"/>
          </a:p>
        </p:txBody>
      </p:sp>
      <p:sp>
        <p:nvSpPr>
          <p:cNvPr id="9" name="Chart Placeholder 18"/>
          <p:cNvSpPr>
            <a:spLocks noGrp="1"/>
          </p:cNvSpPr>
          <p:nvPr>
            <p:ph type="chart" sz="quarter" idx="16"/>
          </p:nvPr>
        </p:nvSpPr>
        <p:spPr>
          <a:xfrm>
            <a:off x="6516259" y="1686079"/>
            <a:ext cx="2834679" cy="4541283"/>
          </a:xfrm>
        </p:spPr>
        <p:txBody>
          <a:bodyPr/>
          <a:lstStyle/>
          <a:p>
            <a:r>
              <a:rPr lang="en-US" smtClean="0"/>
              <a:t>Click icon to add chart</a:t>
            </a:r>
            <a:endParaRPr lang="en-GB"/>
          </a:p>
        </p:txBody>
      </p:sp>
      <p:cxnSp>
        <p:nvCxnSpPr>
          <p:cNvPr id="10" name="Straight Connector 9"/>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7171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5. FOUR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6CA34-6738-40AF-91D1-D098062861F9}" type="datetimeFigureOut">
              <a:rPr lang="en-GB" smtClean="0">
                <a:solidFill>
                  <a:srgbClr val="002244"/>
                </a:solidFill>
              </a:rPr>
              <a:pPr/>
              <a:t>29/04/2015</a:t>
            </a:fld>
            <a:endParaRPr lang="en-GB" dirty="0">
              <a:solidFill>
                <a:srgbClr val="002244"/>
              </a:solidFill>
            </a:endParaRPr>
          </a:p>
        </p:txBody>
      </p:sp>
      <p:sp>
        <p:nvSpPr>
          <p:cNvPr id="4" name="Footer Placeholder 3"/>
          <p:cNvSpPr>
            <a:spLocks noGrp="1"/>
          </p:cNvSpPr>
          <p:nvPr>
            <p:ph type="ftr" sz="quarter" idx="11"/>
          </p:nvPr>
        </p:nvSpPr>
        <p:spPr/>
        <p:txBody>
          <a:bodyPr/>
          <a:lstStyle/>
          <a:p>
            <a:endParaRPr lang="en-GB" dirty="0">
              <a:solidFill>
                <a:srgbClr val="002244"/>
              </a:solidFill>
            </a:endParaRPr>
          </a:p>
        </p:txBody>
      </p:sp>
      <p:sp>
        <p:nvSpPr>
          <p:cNvPr id="5" name="Slide Number Placeholder 4"/>
          <p:cNvSpPr>
            <a:spLocks noGrp="1"/>
          </p:cNvSpPr>
          <p:nvPr>
            <p:ph type="sldNum" sz="quarter" idx="12"/>
          </p:nvPr>
        </p:nvSpPr>
        <p:spPr/>
        <p:txBody>
          <a:bodyPr/>
          <a:lstStyle/>
          <a:p>
            <a:fld id="{B3D0B232-8F1E-405E-9C98-A855FD5493C3}" type="slidenum">
              <a:rPr lang="en-GB" smtClean="0">
                <a:solidFill>
                  <a:srgbClr val="002244"/>
                </a:solidFill>
              </a:rPr>
              <a:pPr/>
              <a:t>‹#›</a:t>
            </a:fld>
            <a:endParaRPr lang="en-GB">
              <a:solidFill>
                <a:srgbClr val="002244"/>
              </a:solidFill>
            </a:endParaRPr>
          </a:p>
        </p:txBody>
      </p:sp>
      <p:sp>
        <p:nvSpPr>
          <p:cNvPr id="6" name="Chart Placeholder 18"/>
          <p:cNvSpPr>
            <a:spLocks noGrp="1"/>
          </p:cNvSpPr>
          <p:nvPr>
            <p:ph type="chart" sz="quarter" idx="13"/>
          </p:nvPr>
        </p:nvSpPr>
        <p:spPr>
          <a:xfrm>
            <a:off x="604420" y="1669811"/>
            <a:ext cx="4268694" cy="2184250"/>
          </a:xfrm>
        </p:spPr>
        <p:txBody>
          <a:bodyPr/>
          <a:lstStyle/>
          <a:p>
            <a:r>
              <a:rPr lang="en-US" smtClean="0"/>
              <a:t>Click icon to add chart</a:t>
            </a:r>
            <a:endParaRPr lang="en-GB"/>
          </a:p>
        </p:txBody>
      </p:sp>
      <p:sp>
        <p:nvSpPr>
          <p:cNvPr id="7" name="Text Placeholder 8"/>
          <p:cNvSpPr>
            <a:spLocks noGrp="1"/>
          </p:cNvSpPr>
          <p:nvPr>
            <p:ph type="body" sz="quarter" idx="14" hasCustomPrompt="1"/>
          </p:nvPr>
        </p:nvSpPr>
        <p:spPr>
          <a:xfrm>
            <a:off x="498536" y="3828156"/>
            <a:ext cx="4177990" cy="388759"/>
          </a:xfrm>
        </p:spPr>
        <p:txBody>
          <a:bodyPr anchor="t"/>
          <a:lstStyle>
            <a:lvl1pPr marL="0" indent="0">
              <a:buFontTx/>
              <a:buNone/>
              <a:defRPr sz="900"/>
            </a:lvl1pPr>
          </a:lstStyle>
          <a:p>
            <a:pPr lvl="0"/>
            <a:r>
              <a:rPr lang="en-US" dirty="0" smtClean="0"/>
              <a:t>Source: Enter source here</a:t>
            </a:r>
            <a:endParaRPr lang="en-GB" dirty="0"/>
          </a:p>
        </p:txBody>
      </p:sp>
      <p:sp>
        <p:nvSpPr>
          <p:cNvPr id="8" name="Chart Placeholder 18"/>
          <p:cNvSpPr>
            <a:spLocks noGrp="1"/>
          </p:cNvSpPr>
          <p:nvPr>
            <p:ph type="chart" sz="quarter" idx="15"/>
          </p:nvPr>
        </p:nvSpPr>
        <p:spPr>
          <a:xfrm>
            <a:off x="5088297" y="1669811"/>
            <a:ext cx="4268694" cy="2184250"/>
          </a:xfrm>
        </p:spPr>
        <p:txBody>
          <a:bodyPr/>
          <a:lstStyle/>
          <a:p>
            <a:r>
              <a:rPr lang="en-US" smtClean="0"/>
              <a:t>Click icon to add chart</a:t>
            </a:r>
            <a:endParaRPr lang="en-GB"/>
          </a:p>
        </p:txBody>
      </p:sp>
      <p:sp>
        <p:nvSpPr>
          <p:cNvPr id="9" name="Text Placeholder 8"/>
          <p:cNvSpPr>
            <a:spLocks noGrp="1"/>
          </p:cNvSpPr>
          <p:nvPr>
            <p:ph type="body" sz="quarter" idx="16" hasCustomPrompt="1"/>
          </p:nvPr>
        </p:nvSpPr>
        <p:spPr>
          <a:xfrm>
            <a:off x="5007414" y="3828156"/>
            <a:ext cx="4177990" cy="388759"/>
          </a:xfrm>
        </p:spPr>
        <p:txBody>
          <a:bodyPr anchor="t"/>
          <a:lstStyle>
            <a:lvl1pPr marL="0" indent="0">
              <a:buFontTx/>
              <a:buNone/>
              <a:defRPr sz="900"/>
            </a:lvl1pPr>
          </a:lstStyle>
          <a:p>
            <a:pPr lvl="0"/>
            <a:r>
              <a:rPr lang="en-US" dirty="0" smtClean="0"/>
              <a:t>Source: Enter source here</a:t>
            </a:r>
            <a:endParaRPr lang="en-GB" dirty="0"/>
          </a:p>
        </p:txBody>
      </p:sp>
      <p:sp>
        <p:nvSpPr>
          <p:cNvPr id="10" name="Chart Placeholder 18"/>
          <p:cNvSpPr>
            <a:spLocks noGrp="1"/>
          </p:cNvSpPr>
          <p:nvPr>
            <p:ph type="chart" sz="quarter" idx="17"/>
          </p:nvPr>
        </p:nvSpPr>
        <p:spPr>
          <a:xfrm>
            <a:off x="604420" y="4225962"/>
            <a:ext cx="4268694" cy="2184250"/>
          </a:xfrm>
        </p:spPr>
        <p:txBody>
          <a:bodyPr/>
          <a:lstStyle/>
          <a:p>
            <a:r>
              <a:rPr lang="en-US" smtClean="0"/>
              <a:t>Click icon to add chart</a:t>
            </a:r>
            <a:endParaRPr lang="en-GB"/>
          </a:p>
        </p:txBody>
      </p:sp>
      <p:sp>
        <p:nvSpPr>
          <p:cNvPr id="12" name="Chart Placeholder 18"/>
          <p:cNvSpPr>
            <a:spLocks noGrp="1"/>
          </p:cNvSpPr>
          <p:nvPr>
            <p:ph type="chart" sz="quarter" idx="19"/>
          </p:nvPr>
        </p:nvSpPr>
        <p:spPr>
          <a:xfrm>
            <a:off x="5088297" y="4225962"/>
            <a:ext cx="4268694" cy="2184250"/>
          </a:xfrm>
        </p:spPr>
        <p:txBody>
          <a:bodyPr/>
          <a:lstStyle/>
          <a:p>
            <a:r>
              <a:rPr lang="en-US" smtClean="0"/>
              <a:t>Click icon to add chart</a:t>
            </a:r>
            <a:endParaRPr lang="en-GB"/>
          </a:p>
        </p:txBody>
      </p:sp>
      <p:sp>
        <p:nvSpPr>
          <p:cNvPr id="13" name="Text Placeholder 8"/>
          <p:cNvSpPr>
            <a:spLocks noGrp="1"/>
          </p:cNvSpPr>
          <p:nvPr>
            <p:ph type="body" sz="quarter" idx="20" hasCustomPrompt="1"/>
          </p:nvPr>
        </p:nvSpPr>
        <p:spPr>
          <a:xfrm>
            <a:off x="498546" y="6254721"/>
            <a:ext cx="3952165" cy="388759"/>
          </a:xfrm>
        </p:spPr>
        <p:txBody>
          <a:bodyPr anchor="b"/>
          <a:lstStyle>
            <a:lvl1pPr marL="0" indent="0">
              <a:buFontTx/>
              <a:buNone/>
              <a:defRPr sz="900"/>
            </a:lvl1pPr>
          </a:lstStyle>
          <a:p>
            <a:pPr lvl="0"/>
            <a:r>
              <a:rPr lang="en-US" dirty="0" smtClean="0"/>
              <a:t>Source: Enter source here</a:t>
            </a:r>
            <a:endParaRPr lang="en-GB" dirty="0"/>
          </a:p>
        </p:txBody>
      </p:sp>
      <p:cxnSp>
        <p:nvCxnSpPr>
          <p:cNvPr id="14" name="Straight Connector 13"/>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72825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4" name="Footer Placeholder 3"/>
          <p:cNvSpPr>
            <a:spLocks noGrp="1"/>
          </p:cNvSpPr>
          <p:nvPr>
            <p:ph type="ftr" sz="quarter" idx="11"/>
          </p:nvPr>
        </p:nvSpPr>
        <p:spPr/>
        <p:txBody>
          <a:bodyPr/>
          <a:lstStyle/>
          <a:p>
            <a:endParaRPr lang="en-GB">
              <a:solidFill>
                <a:srgbClr val="002244"/>
              </a:solidFill>
            </a:endParaRPr>
          </a:p>
        </p:txBody>
      </p:sp>
      <p:sp>
        <p:nvSpPr>
          <p:cNvPr id="5" name="Slide Number Placeholder 4"/>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6"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cxnSp>
        <p:nvCxnSpPr>
          <p:cNvPr id="7" name="Straight Connector 6"/>
          <p:cNvCxnSpPr/>
          <p:nvPr userDrawn="1"/>
        </p:nvCxnSpPr>
        <p:spPr>
          <a:xfrm flipV="1">
            <a:off x="579810" y="1491683"/>
            <a:ext cx="8904228" cy="0"/>
          </a:xfrm>
          <a:prstGeom prst="line">
            <a:avLst/>
          </a:prstGeom>
          <a:ln>
            <a:solidFill>
              <a:srgbClr val="606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8661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3" name="Footer Placeholder 2"/>
          <p:cNvSpPr>
            <a:spLocks noGrp="1"/>
          </p:cNvSpPr>
          <p:nvPr>
            <p:ph type="ftr" sz="quarter" idx="11"/>
          </p:nvPr>
        </p:nvSpPr>
        <p:spPr/>
        <p:txBody>
          <a:bodyPr/>
          <a:lstStyle/>
          <a:p>
            <a:endParaRPr lang="en-GB">
              <a:solidFill>
                <a:srgbClr val="002244"/>
              </a:solidFill>
            </a:endParaRPr>
          </a:p>
        </p:txBody>
      </p:sp>
      <p:sp>
        <p:nvSpPr>
          <p:cNvPr id="4" name="Slide Number Placeholder 3"/>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5"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spTree>
    <p:extLst>
      <p:ext uri="{BB962C8B-B14F-4D97-AF65-F5344CB8AC3E}">
        <p14:creationId xmlns:p14="http://schemas.microsoft.com/office/powerpoint/2010/main" val="1959277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6899" indent="0">
              <a:buNone/>
              <a:defRPr sz="2800"/>
            </a:lvl2pPr>
            <a:lvl3pPr marL="913797" indent="0">
              <a:buNone/>
              <a:defRPr sz="2400"/>
            </a:lvl3pPr>
            <a:lvl4pPr marL="1370692" indent="0">
              <a:buNone/>
              <a:defRPr sz="2000"/>
            </a:lvl4pPr>
            <a:lvl5pPr marL="1827593" indent="0">
              <a:buNone/>
              <a:defRPr sz="2000"/>
            </a:lvl5pPr>
            <a:lvl6pPr marL="2284490" indent="0">
              <a:buNone/>
              <a:defRPr sz="2000"/>
            </a:lvl6pPr>
            <a:lvl7pPr marL="2741389" indent="0">
              <a:buNone/>
              <a:defRPr sz="2000"/>
            </a:lvl7pPr>
            <a:lvl8pPr marL="3198287" indent="0">
              <a:buNone/>
              <a:defRPr sz="2000"/>
            </a:lvl8pPr>
            <a:lvl9pPr marL="3655188"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6899" indent="0">
              <a:buNone/>
              <a:defRPr sz="1200"/>
            </a:lvl2pPr>
            <a:lvl3pPr marL="913797" indent="0">
              <a:buNone/>
              <a:defRPr sz="1000"/>
            </a:lvl3pPr>
            <a:lvl4pPr marL="1370692" indent="0">
              <a:buNone/>
              <a:defRPr sz="900"/>
            </a:lvl4pPr>
            <a:lvl5pPr marL="1827593" indent="0">
              <a:buNone/>
              <a:defRPr sz="900"/>
            </a:lvl5pPr>
            <a:lvl6pPr marL="2284490" indent="0">
              <a:buNone/>
              <a:defRPr sz="900"/>
            </a:lvl6pPr>
            <a:lvl7pPr marL="2741389" indent="0">
              <a:buNone/>
              <a:defRPr sz="900"/>
            </a:lvl7pPr>
            <a:lvl8pPr marL="3198287" indent="0">
              <a:buNone/>
              <a:defRPr sz="900"/>
            </a:lvl8pPr>
            <a:lvl9pPr marL="3655188" indent="0">
              <a:buNone/>
              <a:defRPr sz="900"/>
            </a:lvl9pPr>
          </a:lstStyle>
          <a:p>
            <a:pPr lvl="0"/>
            <a:r>
              <a:rPr lang="en-US" smtClean="0"/>
              <a:t>Click to edit Master text styles</a:t>
            </a:r>
          </a:p>
        </p:txBody>
      </p:sp>
    </p:spTree>
    <p:extLst>
      <p:ext uri="{BB962C8B-B14F-4D97-AF65-F5344CB8AC3E}">
        <p14:creationId xmlns:p14="http://schemas.microsoft.com/office/powerpoint/2010/main" val="17549734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64096-513A-4056-AD1A-8089F6AFE02D}" type="datetimeFigureOut">
              <a:rPr lang="en-GB" smtClean="0">
                <a:solidFill>
                  <a:srgbClr val="002244"/>
                </a:solidFill>
              </a:rPr>
              <a:pPr/>
              <a:t>29/04/2015</a:t>
            </a:fld>
            <a:endParaRPr lang="en-GB">
              <a:solidFill>
                <a:srgbClr val="002244"/>
              </a:solidFill>
            </a:endParaRPr>
          </a:p>
        </p:txBody>
      </p:sp>
      <p:sp>
        <p:nvSpPr>
          <p:cNvPr id="3" name="Footer Placeholder 2"/>
          <p:cNvSpPr>
            <a:spLocks noGrp="1"/>
          </p:cNvSpPr>
          <p:nvPr>
            <p:ph type="ftr" sz="quarter" idx="11"/>
          </p:nvPr>
        </p:nvSpPr>
        <p:spPr/>
        <p:txBody>
          <a:bodyPr/>
          <a:lstStyle/>
          <a:p>
            <a:endParaRPr lang="en-GB">
              <a:solidFill>
                <a:srgbClr val="002244"/>
              </a:solidFill>
            </a:endParaRPr>
          </a:p>
        </p:txBody>
      </p:sp>
      <p:sp>
        <p:nvSpPr>
          <p:cNvPr id="4" name="Slide Number Placeholder 3"/>
          <p:cNvSpPr>
            <a:spLocks noGrp="1"/>
          </p:cNvSpPr>
          <p:nvPr>
            <p:ph type="sldNum" sz="quarter" idx="12"/>
          </p:nvPr>
        </p:nvSpPr>
        <p:spPr/>
        <p:txBody>
          <a:bodyPr/>
          <a:lstStyle/>
          <a:p>
            <a:fld id="{AC5418B0-CB07-44CE-97FE-8A2F735695C7}" type="slidenum">
              <a:rPr lang="en-GB" smtClean="0">
                <a:solidFill>
                  <a:srgbClr val="002244"/>
                </a:solidFill>
              </a:rPr>
              <a:pPr/>
              <a:t>‹#›</a:t>
            </a:fld>
            <a:endParaRPr lang="en-GB">
              <a:solidFill>
                <a:srgbClr val="002244"/>
              </a:solidFill>
            </a:endParaRPr>
          </a:p>
        </p:txBody>
      </p:sp>
      <p:sp>
        <p:nvSpPr>
          <p:cNvPr id="5" name="Text Placeholder 7"/>
          <p:cNvSpPr>
            <a:spLocks noGrp="1"/>
          </p:cNvSpPr>
          <p:nvPr>
            <p:ph type="body" sz="quarter" idx="13" hasCustomPrompt="1"/>
          </p:nvPr>
        </p:nvSpPr>
        <p:spPr>
          <a:xfrm>
            <a:off x="488451" y="6128777"/>
            <a:ext cx="4105829" cy="533570"/>
          </a:xfrm>
        </p:spPr>
        <p:txBody>
          <a:bodyPr anchor="b">
            <a:noAutofit/>
          </a:bodyPr>
          <a:lstStyle>
            <a:lvl1pPr marL="0" indent="0">
              <a:buFontTx/>
              <a:buNone/>
              <a:defRPr sz="1000" baseline="0"/>
            </a:lvl1pPr>
          </a:lstStyle>
          <a:p>
            <a:pPr lvl="0"/>
            <a:r>
              <a:rPr lang="en-US" dirty="0" smtClean="0"/>
              <a:t>Insert source:</a:t>
            </a:r>
            <a:endParaRPr lang="en-GB" dirty="0"/>
          </a:p>
        </p:txBody>
      </p:sp>
    </p:spTree>
    <p:extLst>
      <p:ext uri="{BB962C8B-B14F-4D97-AF65-F5344CB8AC3E}">
        <p14:creationId xmlns:p14="http://schemas.microsoft.com/office/powerpoint/2010/main" val="3405342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5543" name="Picture 4" descr="Template landscape shadow_5_Page_4.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7954" y="-17264"/>
            <a:ext cx="9961908" cy="689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p:cNvSpPr>
            <a:spLocks noGrp="1" noChangeArrowheads="1"/>
          </p:cNvSpPr>
          <p:nvPr>
            <p:ph type="ctrTitle"/>
          </p:nvPr>
        </p:nvSpPr>
        <p:spPr>
          <a:xfrm>
            <a:off x="737102" y="2057112"/>
            <a:ext cx="8420026" cy="914112"/>
          </a:xfrm>
        </p:spPr>
        <p:txBody>
          <a:bodyPr anchor="t"/>
          <a:lstStyle>
            <a:lvl1pPr>
              <a:defRPr sz="4600">
                <a:solidFill>
                  <a:srgbClr val="701471"/>
                </a:solidFill>
              </a:defRPr>
            </a:lvl1pPr>
          </a:lstStyle>
          <a:p>
            <a:pPr lvl="0"/>
            <a:r>
              <a:rPr lang="en-US" noProof="0" smtClean="0"/>
              <a:t>Click to edit Master title style</a:t>
            </a:r>
            <a:endParaRPr lang="en-GB" noProof="0" smtClean="0"/>
          </a:p>
        </p:txBody>
      </p:sp>
      <p:sp>
        <p:nvSpPr>
          <p:cNvPr id="65540" name="Rectangle 4"/>
          <p:cNvSpPr>
            <a:spLocks noGrp="1" noChangeArrowheads="1"/>
          </p:cNvSpPr>
          <p:nvPr>
            <p:ph type="subTitle" idx="1"/>
          </p:nvPr>
        </p:nvSpPr>
        <p:spPr>
          <a:xfrm>
            <a:off x="742997" y="2971239"/>
            <a:ext cx="8408255" cy="1751929"/>
          </a:xfrm>
        </p:spPr>
        <p:txBody>
          <a:bodyPr/>
          <a:lstStyle>
            <a:lvl1pPr marL="0" indent="0" eaLnBrk="0" hangingPunct="0">
              <a:buFontTx/>
              <a:buNone/>
              <a:defRPr sz="2300" b="1" i="1">
                <a:solidFill>
                  <a:srgbClr val="701471"/>
                </a:solidFill>
                <a:ea typeface="ＭＳ Ｐゴシック" pitchFamily="-84" charset="-128"/>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42574399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38700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725" y="4406463"/>
            <a:ext cx="8420027" cy="1361811"/>
          </a:xfrm>
        </p:spPr>
        <p:txBody>
          <a:bodyPr anchor="t"/>
          <a:lstStyle>
            <a:lvl1pPr algn="l">
              <a:defRPr sz="3700" b="1" cap="all"/>
            </a:lvl1pPr>
          </a:lstStyle>
          <a:p>
            <a:r>
              <a:rPr lang="en-US" smtClean="0"/>
              <a:t>Click to edit Master title style</a:t>
            </a:r>
            <a:endParaRPr lang="en-GB"/>
          </a:p>
        </p:txBody>
      </p:sp>
      <p:sp>
        <p:nvSpPr>
          <p:cNvPr id="3" name="Text Placeholder 2"/>
          <p:cNvSpPr>
            <a:spLocks noGrp="1"/>
          </p:cNvSpPr>
          <p:nvPr>
            <p:ph type="body" idx="1"/>
          </p:nvPr>
        </p:nvSpPr>
        <p:spPr>
          <a:xfrm>
            <a:off x="782725" y="2906445"/>
            <a:ext cx="8420027" cy="1500008"/>
          </a:xfrm>
        </p:spPr>
        <p:txBody>
          <a:bodyPr anchor="b"/>
          <a:lstStyle>
            <a:lvl1pPr marL="0" indent="0">
              <a:buNone/>
              <a:defRPr sz="1800"/>
            </a:lvl1pPr>
            <a:lvl2pPr marL="419700" indent="0">
              <a:buNone/>
              <a:defRPr sz="1700"/>
            </a:lvl2pPr>
            <a:lvl3pPr marL="839399" indent="0">
              <a:buNone/>
              <a:defRPr sz="1500"/>
            </a:lvl3pPr>
            <a:lvl4pPr marL="1259099" indent="0">
              <a:buNone/>
              <a:defRPr sz="1300"/>
            </a:lvl4pPr>
            <a:lvl5pPr marL="1678799" indent="0">
              <a:buNone/>
              <a:defRPr sz="1300"/>
            </a:lvl5pPr>
            <a:lvl6pPr marL="2098498" indent="0">
              <a:buNone/>
              <a:defRPr sz="1300"/>
            </a:lvl6pPr>
            <a:lvl7pPr marL="2518198" indent="0">
              <a:buNone/>
              <a:defRPr sz="1300"/>
            </a:lvl7pPr>
            <a:lvl8pPr marL="2937898" indent="0">
              <a:buNone/>
              <a:defRPr sz="1300"/>
            </a:lvl8pPr>
            <a:lvl9pPr marL="3357598" indent="0">
              <a:buNone/>
              <a:defRPr sz="1300"/>
            </a:lvl9pPr>
          </a:lstStyle>
          <a:p>
            <a:pPr lvl="0"/>
            <a:r>
              <a:rPr lang="en-US" smtClean="0"/>
              <a:t>Click to edit Master text styles</a:t>
            </a:r>
          </a:p>
        </p:txBody>
      </p:sp>
    </p:spTree>
    <p:extLst>
      <p:ext uri="{BB962C8B-B14F-4D97-AF65-F5344CB8AC3E}">
        <p14:creationId xmlns:p14="http://schemas.microsoft.com/office/powerpoint/2010/main" val="17951180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816" y="1600793"/>
            <a:ext cx="4385828" cy="4048005"/>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2885" y="1600793"/>
            <a:ext cx="4387300" cy="4048005"/>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528465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822" y="1534561"/>
            <a:ext cx="4377001" cy="640599"/>
          </a:xfrm>
        </p:spPr>
        <p:txBody>
          <a:bodyPr anchor="b"/>
          <a:lstStyle>
            <a:lvl1pPr marL="0" indent="0">
              <a:buNone/>
              <a:defRPr sz="2200" b="1"/>
            </a:lvl1pPr>
            <a:lvl2pPr marL="419700" indent="0">
              <a:buNone/>
              <a:defRPr sz="1800" b="1"/>
            </a:lvl2pPr>
            <a:lvl3pPr marL="839399" indent="0">
              <a:buNone/>
              <a:defRPr sz="1700" b="1"/>
            </a:lvl3pPr>
            <a:lvl4pPr marL="1259099" indent="0">
              <a:buNone/>
              <a:defRPr sz="1500" b="1"/>
            </a:lvl4pPr>
            <a:lvl5pPr marL="1678799" indent="0">
              <a:buNone/>
              <a:defRPr sz="1500" b="1"/>
            </a:lvl5pPr>
            <a:lvl6pPr marL="2098498" indent="0">
              <a:buNone/>
              <a:defRPr sz="1500" b="1"/>
            </a:lvl6pPr>
            <a:lvl7pPr marL="2518198" indent="0">
              <a:buNone/>
              <a:defRPr sz="1500" b="1"/>
            </a:lvl7pPr>
            <a:lvl8pPr marL="2937898" indent="0">
              <a:buNone/>
              <a:defRPr sz="1500" b="1"/>
            </a:lvl8pPr>
            <a:lvl9pPr marL="3357598"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95822" y="2175173"/>
            <a:ext cx="4377001" cy="3951555"/>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1712" y="1534561"/>
            <a:ext cx="4378472" cy="640599"/>
          </a:xfrm>
        </p:spPr>
        <p:txBody>
          <a:bodyPr anchor="b"/>
          <a:lstStyle>
            <a:lvl1pPr marL="0" indent="0">
              <a:buNone/>
              <a:defRPr sz="2200" b="1"/>
            </a:lvl1pPr>
            <a:lvl2pPr marL="419700" indent="0">
              <a:buNone/>
              <a:defRPr sz="1800" b="1"/>
            </a:lvl2pPr>
            <a:lvl3pPr marL="839399" indent="0">
              <a:buNone/>
              <a:defRPr sz="1700" b="1"/>
            </a:lvl3pPr>
            <a:lvl4pPr marL="1259099" indent="0">
              <a:buNone/>
              <a:defRPr sz="1500" b="1"/>
            </a:lvl4pPr>
            <a:lvl5pPr marL="1678799" indent="0">
              <a:buNone/>
              <a:defRPr sz="1500" b="1"/>
            </a:lvl5pPr>
            <a:lvl6pPr marL="2098498" indent="0">
              <a:buNone/>
              <a:defRPr sz="1500" b="1"/>
            </a:lvl6pPr>
            <a:lvl7pPr marL="2518198" indent="0">
              <a:buNone/>
              <a:defRPr sz="1500" b="1"/>
            </a:lvl7pPr>
            <a:lvl8pPr marL="2937898" indent="0">
              <a:buNone/>
              <a:defRPr sz="1500" b="1"/>
            </a:lvl8pPr>
            <a:lvl9pPr marL="3357598"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5031712" y="2175173"/>
            <a:ext cx="4378472" cy="3951555"/>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528871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206231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6718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816" y="273531"/>
            <a:ext cx="3258842" cy="1161715"/>
          </a:xfrm>
        </p:spPr>
        <p:txBody>
          <a:bodyPr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3872359" y="273515"/>
            <a:ext cx="5537826" cy="5853196"/>
          </a:xfrm>
        </p:spPr>
        <p:txBody>
          <a:bodyPr/>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816" y="1435228"/>
            <a:ext cx="3258842" cy="4691482"/>
          </a:xfrm>
        </p:spPr>
        <p:txBody>
          <a:bodyPr/>
          <a:lstStyle>
            <a:lvl1pPr marL="0" indent="0">
              <a:buNone/>
              <a:defRPr sz="1300"/>
            </a:lvl1pPr>
            <a:lvl2pPr marL="419700" indent="0">
              <a:buNone/>
              <a:defRPr sz="1100"/>
            </a:lvl2pPr>
            <a:lvl3pPr marL="839399" indent="0">
              <a:buNone/>
              <a:defRPr sz="900"/>
            </a:lvl3pPr>
            <a:lvl4pPr marL="1259099" indent="0">
              <a:buNone/>
              <a:defRPr sz="800"/>
            </a:lvl4pPr>
            <a:lvl5pPr marL="1678799" indent="0">
              <a:buNone/>
              <a:defRPr sz="800"/>
            </a:lvl5pPr>
            <a:lvl6pPr marL="2098498" indent="0">
              <a:buNone/>
              <a:defRPr sz="800"/>
            </a:lvl6pPr>
            <a:lvl7pPr marL="2518198" indent="0">
              <a:buNone/>
              <a:defRPr sz="800"/>
            </a:lvl7pPr>
            <a:lvl8pPr marL="2937898" indent="0">
              <a:buNone/>
              <a:defRPr sz="800"/>
            </a:lvl8pPr>
            <a:lvl9pPr marL="3357598" indent="0">
              <a:buNone/>
              <a:defRPr sz="800"/>
            </a:lvl9pPr>
          </a:lstStyle>
          <a:p>
            <a:pPr lvl="0"/>
            <a:r>
              <a:rPr lang="en-US" smtClean="0"/>
              <a:t>Click to edit Master text styles</a:t>
            </a:r>
          </a:p>
        </p:txBody>
      </p:sp>
    </p:spTree>
    <p:extLst>
      <p:ext uri="{BB962C8B-B14F-4D97-AF65-F5344CB8AC3E}">
        <p14:creationId xmlns:p14="http://schemas.microsoft.com/office/powerpoint/2010/main" val="18469418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072" y="4800900"/>
            <a:ext cx="5943894" cy="565741"/>
          </a:xfrm>
        </p:spPr>
        <p:txBody>
          <a:bodyPr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1942072" y="613247"/>
            <a:ext cx="5943894" cy="4114224"/>
          </a:xfrm>
        </p:spPr>
        <p:txBody>
          <a:bodyPr/>
          <a:lstStyle>
            <a:lvl1pPr marL="0" indent="0">
              <a:buNone/>
              <a:defRPr sz="2900"/>
            </a:lvl1pPr>
            <a:lvl2pPr marL="419700" indent="0">
              <a:buNone/>
              <a:defRPr sz="2600"/>
            </a:lvl2pPr>
            <a:lvl3pPr marL="839399" indent="0">
              <a:buNone/>
              <a:defRPr sz="2200"/>
            </a:lvl3pPr>
            <a:lvl4pPr marL="1259099" indent="0">
              <a:buNone/>
              <a:defRPr sz="1800"/>
            </a:lvl4pPr>
            <a:lvl5pPr marL="1678799" indent="0">
              <a:buNone/>
              <a:defRPr sz="1800"/>
            </a:lvl5pPr>
            <a:lvl6pPr marL="2098498" indent="0">
              <a:buNone/>
              <a:defRPr sz="1800"/>
            </a:lvl6pPr>
            <a:lvl7pPr marL="2518198" indent="0">
              <a:buNone/>
              <a:defRPr sz="1800"/>
            </a:lvl7pPr>
            <a:lvl8pPr marL="2937898" indent="0">
              <a:buNone/>
              <a:defRPr sz="1800"/>
            </a:lvl8pPr>
            <a:lvl9pPr marL="3357598" indent="0">
              <a:buNone/>
              <a:defRPr sz="1800"/>
            </a:lvl9pPr>
          </a:lstStyle>
          <a:p>
            <a:r>
              <a:rPr lang="en-US" smtClean="0"/>
              <a:t>Click icon to add picture</a:t>
            </a:r>
            <a:endParaRPr lang="en-GB"/>
          </a:p>
        </p:txBody>
      </p:sp>
      <p:sp>
        <p:nvSpPr>
          <p:cNvPr id="4" name="Text Placeholder 3"/>
          <p:cNvSpPr>
            <a:spLocks noGrp="1"/>
          </p:cNvSpPr>
          <p:nvPr>
            <p:ph type="body" sz="half" idx="2"/>
          </p:nvPr>
        </p:nvSpPr>
        <p:spPr>
          <a:xfrm>
            <a:off x="1942072" y="5366634"/>
            <a:ext cx="5943894" cy="806146"/>
          </a:xfrm>
        </p:spPr>
        <p:txBody>
          <a:bodyPr/>
          <a:lstStyle>
            <a:lvl1pPr marL="0" indent="0">
              <a:buNone/>
              <a:defRPr sz="1300"/>
            </a:lvl1pPr>
            <a:lvl2pPr marL="419700" indent="0">
              <a:buNone/>
              <a:defRPr sz="1100"/>
            </a:lvl2pPr>
            <a:lvl3pPr marL="839399" indent="0">
              <a:buNone/>
              <a:defRPr sz="900"/>
            </a:lvl3pPr>
            <a:lvl4pPr marL="1259099" indent="0">
              <a:buNone/>
              <a:defRPr sz="800"/>
            </a:lvl4pPr>
            <a:lvl5pPr marL="1678799" indent="0">
              <a:buNone/>
              <a:defRPr sz="800"/>
            </a:lvl5pPr>
            <a:lvl6pPr marL="2098498" indent="0">
              <a:buNone/>
              <a:defRPr sz="800"/>
            </a:lvl6pPr>
            <a:lvl7pPr marL="2518198" indent="0">
              <a:buNone/>
              <a:defRPr sz="800"/>
            </a:lvl7pPr>
            <a:lvl8pPr marL="2937898" indent="0">
              <a:buNone/>
              <a:defRPr sz="800"/>
            </a:lvl8pPr>
            <a:lvl9pPr marL="3357598" indent="0">
              <a:buNone/>
              <a:defRPr sz="800"/>
            </a:lvl9pPr>
          </a:lstStyle>
          <a:p>
            <a:pPr lvl="0"/>
            <a:r>
              <a:rPr lang="en-US" smtClean="0"/>
              <a:t>Click to edit Master text styles</a:t>
            </a:r>
          </a:p>
        </p:txBody>
      </p:sp>
    </p:spTree>
    <p:extLst>
      <p:ext uri="{BB962C8B-B14F-4D97-AF65-F5344CB8AC3E}">
        <p14:creationId xmlns:p14="http://schemas.microsoft.com/office/powerpoint/2010/main" val="226144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93.xml"/><Relationship Id="rId7" Type="http://schemas.openxmlformats.org/officeDocument/2006/relationships/theme" Target="../theme/theme10.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5" Type="http://schemas.openxmlformats.org/officeDocument/2006/relationships/slideLayout" Target="../slideLayouts/slideLayout195.xml"/><Relationship Id="rId4" Type="http://schemas.openxmlformats.org/officeDocument/2006/relationships/slideLayout" Target="../slideLayouts/slideLayout19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slideLayout" Target="../slideLayouts/slideLayout209.xml"/><Relationship Id="rId18" Type="http://schemas.openxmlformats.org/officeDocument/2006/relationships/slideLayout" Target="../slideLayouts/slideLayout214.xml"/><Relationship Id="rId26" Type="http://schemas.openxmlformats.org/officeDocument/2006/relationships/slideLayout" Target="../slideLayouts/slideLayout222.xml"/><Relationship Id="rId3" Type="http://schemas.openxmlformats.org/officeDocument/2006/relationships/slideLayout" Target="../slideLayouts/slideLayout199.xml"/><Relationship Id="rId21" Type="http://schemas.openxmlformats.org/officeDocument/2006/relationships/slideLayout" Target="../slideLayouts/slideLayout217.xml"/><Relationship Id="rId34" Type="http://schemas.openxmlformats.org/officeDocument/2006/relationships/theme" Target="../theme/theme11.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17" Type="http://schemas.openxmlformats.org/officeDocument/2006/relationships/slideLayout" Target="../slideLayouts/slideLayout213.xml"/><Relationship Id="rId25" Type="http://schemas.openxmlformats.org/officeDocument/2006/relationships/slideLayout" Target="../slideLayouts/slideLayout221.xml"/><Relationship Id="rId33" Type="http://schemas.openxmlformats.org/officeDocument/2006/relationships/slideLayout" Target="../slideLayouts/slideLayout229.xml"/><Relationship Id="rId2" Type="http://schemas.openxmlformats.org/officeDocument/2006/relationships/slideLayout" Target="../slideLayouts/slideLayout198.xml"/><Relationship Id="rId16" Type="http://schemas.openxmlformats.org/officeDocument/2006/relationships/slideLayout" Target="../slideLayouts/slideLayout212.xml"/><Relationship Id="rId20" Type="http://schemas.openxmlformats.org/officeDocument/2006/relationships/slideLayout" Target="../slideLayouts/slideLayout216.xml"/><Relationship Id="rId29" Type="http://schemas.openxmlformats.org/officeDocument/2006/relationships/slideLayout" Target="../slideLayouts/slideLayout225.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24" Type="http://schemas.openxmlformats.org/officeDocument/2006/relationships/slideLayout" Target="../slideLayouts/slideLayout220.xml"/><Relationship Id="rId32" Type="http://schemas.openxmlformats.org/officeDocument/2006/relationships/slideLayout" Target="../slideLayouts/slideLayout228.xml"/><Relationship Id="rId5" Type="http://schemas.openxmlformats.org/officeDocument/2006/relationships/slideLayout" Target="../slideLayouts/slideLayout201.xml"/><Relationship Id="rId15" Type="http://schemas.openxmlformats.org/officeDocument/2006/relationships/slideLayout" Target="../slideLayouts/slideLayout211.xml"/><Relationship Id="rId23" Type="http://schemas.openxmlformats.org/officeDocument/2006/relationships/slideLayout" Target="../slideLayouts/slideLayout219.xml"/><Relationship Id="rId28" Type="http://schemas.openxmlformats.org/officeDocument/2006/relationships/slideLayout" Target="../slideLayouts/slideLayout224.xml"/><Relationship Id="rId10" Type="http://schemas.openxmlformats.org/officeDocument/2006/relationships/slideLayout" Target="../slideLayouts/slideLayout206.xml"/><Relationship Id="rId19" Type="http://schemas.openxmlformats.org/officeDocument/2006/relationships/slideLayout" Target="../slideLayouts/slideLayout215.xml"/><Relationship Id="rId31" Type="http://schemas.openxmlformats.org/officeDocument/2006/relationships/slideLayout" Target="../slideLayouts/slideLayout227.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slideLayout" Target="../slideLayouts/slideLayout210.xml"/><Relationship Id="rId22" Type="http://schemas.openxmlformats.org/officeDocument/2006/relationships/slideLayout" Target="../slideLayouts/slideLayout218.xml"/><Relationship Id="rId27" Type="http://schemas.openxmlformats.org/officeDocument/2006/relationships/slideLayout" Target="../slideLayouts/slideLayout223.xml"/><Relationship Id="rId30" Type="http://schemas.openxmlformats.org/officeDocument/2006/relationships/slideLayout" Target="../slideLayouts/slideLayout226.xml"/><Relationship Id="rId35" Type="http://schemas.openxmlformats.org/officeDocument/2006/relationships/image" Target="../media/image3.emf"/></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31.xml"/><Relationship Id="rId1" Type="http://schemas.openxmlformats.org/officeDocument/2006/relationships/slideLayout" Target="../slideLayouts/slideLayout230.xml"/><Relationship Id="rId4" Type="http://schemas.openxmlformats.org/officeDocument/2006/relationships/image" Target="../media/image1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6.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34" Type="http://schemas.openxmlformats.org/officeDocument/2006/relationships/theme" Target="../theme/theme4.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33" Type="http://schemas.openxmlformats.org/officeDocument/2006/relationships/slideLayout" Target="../slideLayouts/slideLayout90.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slideLayout" Target="../slideLayouts/slideLayout86.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32" Type="http://schemas.openxmlformats.org/officeDocument/2006/relationships/slideLayout" Target="../slideLayouts/slideLayout89.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slideLayout" Target="../slideLayouts/slideLayout88.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 Id="rId35"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6.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5.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8.gif"/><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6.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9.gi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26" Type="http://schemas.openxmlformats.org/officeDocument/2006/relationships/slideLayout" Target="../slideLayouts/slideLayout138.xml"/><Relationship Id="rId3" Type="http://schemas.openxmlformats.org/officeDocument/2006/relationships/slideLayout" Target="../slideLayouts/slideLayout115.xml"/><Relationship Id="rId21" Type="http://schemas.openxmlformats.org/officeDocument/2006/relationships/slideLayout" Target="../slideLayouts/slideLayout133.xml"/><Relationship Id="rId34" Type="http://schemas.openxmlformats.org/officeDocument/2006/relationships/theme" Target="../theme/theme7.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5" Type="http://schemas.openxmlformats.org/officeDocument/2006/relationships/slideLayout" Target="../slideLayouts/slideLayout137.xml"/><Relationship Id="rId33" Type="http://schemas.openxmlformats.org/officeDocument/2006/relationships/slideLayout" Target="../slideLayouts/slideLayout145.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slideLayout" Target="../slideLayouts/slideLayout132.xml"/><Relationship Id="rId29" Type="http://schemas.openxmlformats.org/officeDocument/2006/relationships/slideLayout" Target="../slideLayouts/slideLayout141.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24" Type="http://schemas.openxmlformats.org/officeDocument/2006/relationships/slideLayout" Target="../slideLayouts/slideLayout136.xml"/><Relationship Id="rId32" Type="http://schemas.openxmlformats.org/officeDocument/2006/relationships/slideLayout" Target="../slideLayouts/slideLayout144.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23" Type="http://schemas.openxmlformats.org/officeDocument/2006/relationships/slideLayout" Target="../slideLayouts/slideLayout135.xml"/><Relationship Id="rId28" Type="http://schemas.openxmlformats.org/officeDocument/2006/relationships/slideLayout" Target="../slideLayouts/slideLayout140.xml"/><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31" Type="http://schemas.openxmlformats.org/officeDocument/2006/relationships/slideLayout" Target="../slideLayouts/slideLayout143.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slideLayout" Target="../slideLayouts/slideLayout134.xml"/><Relationship Id="rId27" Type="http://schemas.openxmlformats.org/officeDocument/2006/relationships/slideLayout" Target="../slideLayouts/slideLayout139.xml"/><Relationship Id="rId30" Type="http://schemas.openxmlformats.org/officeDocument/2006/relationships/slideLayout" Target="../slideLayouts/slideLayout142.xml"/><Relationship Id="rId35" Type="http://schemas.openxmlformats.org/officeDocument/2006/relationships/image" Target="../media/image3.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theme" Target="../theme/theme8.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image" Target="../media/image11.png"/><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image" Target="../media/image10.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18" Type="http://schemas.openxmlformats.org/officeDocument/2006/relationships/slideLayout" Target="../slideLayouts/slideLayout175.xml"/><Relationship Id="rId26" Type="http://schemas.openxmlformats.org/officeDocument/2006/relationships/slideLayout" Target="../slideLayouts/slideLayout183.xml"/><Relationship Id="rId3" Type="http://schemas.openxmlformats.org/officeDocument/2006/relationships/slideLayout" Target="../slideLayouts/slideLayout160.xml"/><Relationship Id="rId21" Type="http://schemas.openxmlformats.org/officeDocument/2006/relationships/slideLayout" Target="../slideLayouts/slideLayout178.xml"/><Relationship Id="rId34" Type="http://schemas.openxmlformats.org/officeDocument/2006/relationships/theme" Target="../theme/theme9.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slideLayout" Target="../slideLayouts/slideLayout174.xml"/><Relationship Id="rId25" Type="http://schemas.openxmlformats.org/officeDocument/2006/relationships/slideLayout" Target="../slideLayouts/slideLayout182.xml"/><Relationship Id="rId33" Type="http://schemas.openxmlformats.org/officeDocument/2006/relationships/slideLayout" Target="../slideLayouts/slideLayout190.xml"/><Relationship Id="rId2" Type="http://schemas.openxmlformats.org/officeDocument/2006/relationships/slideLayout" Target="../slideLayouts/slideLayout159.xml"/><Relationship Id="rId16" Type="http://schemas.openxmlformats.org/officeDocument/2006/relationships/slideLayout" Target="../slideLayouts/slideLayout173.xml"/><Relationship Id="rId20" Type="http://schemas.openxmlformats.org/officeDocument/2006/relationships/slideLayout" Target="../slideLayouts/slideLayout177.xml"/><Relationship Id="rId29" Type="http://schemas.openxmlformats.org/officeDocument/2006/relationships/slideLayout" Target="../slideLayouts/slideLayout186.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24" Type="http://schemas.openxmlformats.org/officeDocument/2006/relationships/slideLayout" Target="../slideLayouts/slideLayout181.xml"/><Relationship Id="rId32" Type="http://schemas.openxmlformats.org/officeDocument/2006/relationships/slideLayout" Target="../slideLayouts/slideLayout189.xml"/><Relationship Id="rId5" Type="http://schemas.openxmlformats.org/officeDocument/2006/relationships/slideLayout" Target="../slideLayouts/slideLayout162.xml"/><Relationship Id="rId15" Type="http://schemas.openxmlformats.org/officeDocument/2006/relationships/slideLayout" Target="../slideLayouts/slideLayout172.xml"/><Relationship Id="rId23" Type="http://schemas.openxmlformats.org/officeDocument/2006/relationships/slideLayout" Target="../slideLayouts/slideLayout180.xml"/><Relationship Id="rId28" Type="http://schemas.openxmlformats.org/officeDocument/2006/relationships/slideLayout" Target="../slideLayouts/slideLayout185.xml"/><Relationship Id="rId10" Type="http://schemas.openxmlformats.org/officeDocument/2006/relationships/slideLayout" Target="../slideLayouts/slideLayout167.xml"/><Relationship Id="rId19" Type="http://schemas.openxmlformats.org/officeDocument/2006/relationships/slideLayout" Target="../slideLayouts/slideLayout176.xml"/><Relationship Id="rId31" Type="http://schemas.openxmlformats.org/officeDocument/2006/relationships/slideLayout" Target="../slideLayouts/slideLayout188.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 Id="rId22" Type="http://schemas.openxmlformats.org/officeDocument/2006/relationships/slideLayout" Target="../slideLayouts/slideLayout179.xml"/><Relationship Id="rId27" Type="http://schemas.openxmlformats.org/officeDocument/2006/relationships/slideLayout" Target="../slideLayouts/slideLayout184.xml"/><Relationship Id="rId30" Type="http://schemas.openxmlformats.org/officeDocument/2006/relationships/slideLayout" Target="../slideLayouts/slideLayout187.xml"/><Relationship Id="rId35"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84201" y="27464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0" tIns="45690" rIns="91380" bIns="4569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584201" y="1600217"/>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0" tIns="45690" rIns="91380" bIns="4569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Line 4"/>
          <p:cNvSpPr>
            <a:spLocks noChangeShapeType="1"/>
          </p:cNvSpPr>
          <p:nvPr/>
        </p:nvSpPr>
        <p:spPr bwMode="auto">
          <a:xfrm>
            <a:off x="584204"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0" tIns="45690" rIns="91380" bIns="45690" anchor="ct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936" r:id="rId13"/>
  </p:sldLayoutIdLst>
  <p:txStyles>
    <p:title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charset="0"/>
        </a:defRPr>
      </a:lvl2pPr>
      <a:lvl3pPr algn="l" rtl="0" fontAlgn="base">
        <a:spcBef>
          <a:spcPct val="0"/>
        </a:spcBef>
        <a:spcAft>
          <a:spcPct val="0"/>
        </a:spcAft>
        <a:defRPr sz="4000" b="1">
          <a:solidFill>
            <a:srgbClr val="669900"/>
          </a:solidFill>
          <a:latin typeface="Arial" charset="0"/>
        </a:defRPr>
      </a:lvl3pPr>
      <a:lvl4pPr algn="l" rtl="0" fontAlgn="base">
        <a:spcBef>
          <a:spcPct val="0"/>
        </a:spcBef>
        <a:spcAft>
          <a:spcPct val="0"/>
        </a:spcAft>
        <a:defRPr sz="4000" b="1">
          <a:solidFill>
            <a:srgbClr val="669900"/>
          </a:solidFill>
          <a:latin typeface="Arial" charset="0"/>
        </a:defRPr>
      </a:lvl4pPr>
      <a:lvl5pPr algn="l" rtl="0" fontAlgn="base">
        <a:spcBef>
          <a:spcPct val="0"/>
        </a:spcBef>
        <a:spcAft>
          <a:spcPct val="0"/>
        </a:spcAft>
        <a:defRPr sz="4000" b="1">
          <a:solidFill>
            <a:srgbClr val="669900"/>
          </a:solidFill>
          <a:latin typeface="Arial" charset="0"/>
        </a:defRPr>
      </a:lvl5pPr>
      <a:lvl6pPr marL="456899" algn="l" rtl="0" fontAlgn="base">
        <a:spcBef>
          <a:spcPct val="0"/>
        </a:spcBef>
        <a:spcAft>
          <a:spcPct val="0"/>
        </a:spcAft>
        <a:defRPr sz="4000" b="1">
          <a:solidFill>
            <a:srgbClr val="669900"/>
          </a:solidFill>
          <a:latin typeface="Arial" charset="0"/>
        </a:defRPr>
      </a:lvl6pPr>
      <a:lvl7pPr marL="913797" algn="l" rtl="0" fontAlgn="base">
        <a:spcBef>
          <a:spcPct val="0"/>
        </a:spcBef>
        <a:spcAft>
          <a:spcPct val="0"/>
        </a:spcAft>
        <a:defRPr sz="4000" b="1">
          <a:solidFill>
            <a:srgbClr val="669900"/>
          </a:solidFill>
          <a:latin typeface="Arial" charset="0"/>
        </a:defRPr>
      </a:lvl7pPr>
      <a:lvl8pPr marL="1370692" algn="l" rtl="0" fontAlgn="base">
        <a:spcBef>
          <a:spcPct val="0"/>
        </a:spcBef>
        <a:spcAft>
          <a:spcPct val="0"/>
        </a:spcAft>
        <a:defRPr sz="4000" b="1">
          <a:solidFill>
            <a:srgbClr val="669900"/>
          </a:solidFill>
          <a:latin typeface="Arial" charset="0"/>
        </a:defRPr>
      </a:lvl8pPr>
      <a:lvl9pPr marL="1827593" algn="l" rtl="0" fontAlgn="base">
        <a:spcBef>
          <a:spcPct val="0"/>
        </a:spcBef>
        <a:spcAft>
          <a:spcPct val="0"/>
        </a:spcAft>
        <a:defRPr sz="4000" b="1">
          <a:solidFill>
            <a:srgbClr val="669900"/>
          </a:solidFill>
          <a:latin typeface="Arial" charset="0"/>
        </a:defRPr>
      </a:lvl9pPr>
    </p:titleStyle>
    <p:bodyStyle>
      <a:lvl1pPr marL="342671" indent="-342671" algn="l" rtl="0" fontAlgn="base">
        <a:spcBef>
          <a:spcPct val="20000"/>
        </a:spcBef>
        <a:spcAft>
          <a:spcPct val="0"/>
        </a:spcAft>
        <a:buChar char="•"/>
        <a:defRPr sz="3200">
          <a:solidFill>
            <a:schemeClr val="tx1"/>
          </a:solidFill>
          <a:latin typeface="+mn-lt"/>
          <a:ea typeface="+mn-ea"/>
          <a:cs typeface="+mn-cs"/>
        </a:defRPr>
      </a:lvl1pPr>
      <a:lvl2pPr marL="742458" indent="-285561" algn="l" rtl="0" fontAlgn="base">
        <a:spcBef>
          <a:spcPct val="20000"/>
        </a:spcBef>
        <a:spcAft>
          <a:spcPct val="0"/>
        </a:spcAft>
        <a:buChar char="–"/>
        <a:defRPr sz="2800">
          <a:solidFill>
            <a:schemeClr val="tx1"/>
          </a:solidFill>
          <a:latin typeface="+mn-lt"/>
        </a:defRPr>
      </a:lvl2pPr>
      <a:lvl3pPr marL="1142247" indent="-228451" algn="l" rtl="0" fontAlgn="base">
        <a:spcBef>
          <a:spcPct val="20000"/>
        </a:spcBef>
        <a:spcAft>
          <a:spcPct val="0"/>
        </a:spcAft>
        <a:buChar char="•"/>
        <a:defRPr sz="2400">
          <a:solidFill>
            <a:schemeClr val="tx1"/>
          </a:solidFill>
          <a:latin typeface="+mn-lt"/>
        </a:defRPr>
      </a:lvl3pPr>
      <a:lvl4pPr marL="1599144" indent="-228451" algn="l" rtl="0" fontAlgn="base">
        <a:spcBef>
          <a:spcPct val="20000"/>
        </a:spcBef>
        <a:spcAft>
          <a:spcPct val="0"/>
        </a:spcAft>
        <a:buChar char="–"/>
        <a:defRPr sz="2000">
          <a:solidFill>
            <a:schemeClr val="tx1"/>
          </a:solidFill>
          <a:latin typeface="+mn-lt"/>
        </a:defRPr>
      </a:lvl4pPr>
      <a:lvl5pPr marL="2056042" indent="-228451" algn="l" rtl="0" fontAlgn="base">
        <a:spcBef>
          <a:spcPct val="20000"/>
        </a:spcBef>
        <a:spcAft>
          <a:spcPct val="0"/>
        </a:spcAft>
        <a:buChar char="»"/>
        <a:defRPr sz="2000">
          <a:solidFill>
            <a:schemeClr val="tx1"/>
          </a:solidFill>
          <a:latin typeface="+mn-lt"/>
        </a:defRPr>
      </a:lvl5pPr>
      <a:lvl6pPr marL="2512942" indent="-228451" algn="l" rtl="0" fontAlgn="base">
        <a:spcBef>
          <a:spcPct val="20000"/>
        </a:spcBef>
        <a:spcAft>
          <a:spcPct val="0"/>
        </a:spcAft>
        <a:buChar char="»"/>
        <a:defRPr sz="2000">
          <a:solidFill>
            <a:schemeClr val="tx1"/>
          </a:solidFill>
          <a:latin typeface="+mn-lt"/>
        </a:defRPr>
      </a:lvl6pPr>
      <a:lvl7pPr marL="2969838" indent="-228451" algn="l" rtl="0" fontAlgn="base">
        <a:spcBef>
          <a:spcPct val="20000"/>
        </a:spcBef>
        <a:spcAft>
          <a:spcPct val="0"/>
        </a:spcAft>
        <a:buChar char="»"/>
        <a:defRPr sz="2000">
          <a:solidFill>
            <a:schemeClr val="tx1"/>
          </a:solidFill>
          <a:latin typeface="+mn-lt"/>
        </a:defRPr>
      </a:lvl7pPr>
      <a:lvl8pPr marL="3426737" indent="-228451" algn="l" rtl="0" fontAlgn="base">
        <a:spcBef>
          <a:spcPct val="20000"/>
        </a:spcBef>
        <a:spcAft>
          <a:spcPct val="0"/>
        </a:spcAft>
        <a:buChar char="»"/>
        <a:defRPr sz="2000">
          <a:solidFill>
            <a:schemeClr val="tx1"/>
          </a:solidFill>
          <a:latin typeface="+mn-lt"/>
        </a:defRPr>
      </a:lvl8pPr>
      <a:lvl9pPr marL="3883633" indent="-22845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797" rtl="0" eaLnBrk="1" latinLnBrk="0" hangingPunct="1">
        <a:defRPr sz="1800" kern="1200">
          <a:solidFill>
            <a:schemeClr val="tx1"/>
          </a:solidFill>
          <a:latin typeface="+mn-lt"/>
          <a:ea typeface="+mn-ea"/>
          <a:cs typeface="+mn-cs"/>
        </a:defRPr>
      </a:lvl1pPr>
      <a:lvl2pPr marL="456899" algn="l" defTabSz="913797" rtl="0" eaLnBrk="1" latinLnBrk="0" hangingPunct="1">
        <a:defRPr sz="1800" kern="1200">
          <a:solidFill>
            <a:schemeClr val="tx1"/>
          </a:solidFill>
          <a:latin typeface="+mn-lt"/>
          <a:ea typeface="+mn-ea"/>
          <a:cs typeface="+mn-cs"/>
        </a:defRPr>
      </a:lvl2pPr>
      <a:lvl3pPr marL="913797" algn="l" defTabSz="913797" rtl="0" eaLnBrk="1" latinLnBrk="0" hangingPunct="1">
        <a:defRPr sz="1800" kern="1200">
          <a:solidFill>
            <a:schemeClr val="tx1"/>
          </a:solidFill>
          <a:latin typeface="+mn-lt"/>
          <a:ea typeface="+mn-ea"/>
          <a:cs typeface="+mn-cs"/>
        </a:defRPr>
      </a:lvl3pPr>
      <a:lvl4pPr marL="1370692" algn="l" defTabSz="913797" rtl="0" eaLnBrk="1" latinLnBrk="0" hangingPunct="1">
        <a:defRPr sz="1800" kern="1200">
          <a:solidFill>
            <a:schemeClr val="tx1"/>
          </a:solidFill>
          <a:latin typeface="+mn-lt"/>
          <a:ea typeface="+mn-ea"/>
          <a:cs typeface="+mn-cs"/>
        </a:defRPr>
      </a:lvl4pPr>
      <a:lvl5pPr marL="1827593" algn="l" defTabSz="913797" rtl="0" eaLnBrk="1" latinLnBrk="0" hangingPunct="1">
        <a:defRPr sz="1800" kern="1200">
          <a:solidFill>
            <a:schemeClr val="tx1"/>
          </a:solidFill>
          <a:latin typeface="+mn-lt"/>
          <a:ea typeface="+mn-ea"/>
          <a:cs typeface="+mn-cs"/>
        </a:defRPr>
      </a:lvl5pPr>
      <a:lvl6pPr marL="2284490" algn="l" defTabSz="913797" rtl="0" eaLnBrk="1" latinLnBrk="0" hangingPunct="1">
        <a:defRPr sz="1800" kern="1200">
          <a:solidFill>
            <a:schemeClr val="tx1"/>
          </a:solidFill>
          <a:latin typeface="+mn-lt"/>
          <a:ea typeface="+mn-ea"/>
          <a:cs typeface="+mn-cs"/>
        </a:defRPr>
      </a:lvl6pPr>
      <a:lvl7pPr marL="2741389" algn="l" defTabSz="913797" rtl="0" eaLnBrk="1" latinLnBrk="0" hangingPunct="1">
        <a:defRPr sz="1800" kern="1200">
          <a:solidFill>
            <a:schemeClr val="tx1"/>
          </a:solidFill>
          <a:latin typeface="+mn-lt"/>
          <a:ea typeface="+mn-ea"/>
          <a:cs typeface="+mn-cs"/>
        </a:defRPr>
      </a:lvl7pPr>
      <a:lvl8pPr marL="3198287" algn="l" defTabSz="913797" rtl="0" eaLnBrk="1" latinLnBrk="0" hangingPunct="1">
        <a:defRPr sz="1800" kern="1200">
          <a:solidFill>
            <a:schemeClr val="tx1"/>
          </a:solidFill>
          <a:latin typeface="+mn-lt"/>
          <a:ea typeface="+mn-ea"/>
          <a:cs typeface="+mn-cs"/>
        </a:defRPr>
      </a:lvl8pPr>
      <a:lvl9pPr marL="3655188" algn="l" defTabSz="91379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300038"/>
            <a:ext cx="9906000" cy="271462"/>
          </a:xfrm>
          <a:prstGeom prst="rect">
            <a:avLst/>
          </a:prstGeom>
          <a:solidFill>
            <a:srgbClr val="969118"/>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fontAlgn="auto">
              <a:spcBef>
                <a:spcPts val="0"/>
              </a:spcBef>
              <a:spcAft>
                <a:spcPts val="0"/>
              </a:spcAft>
              <a:defRPr/>
            </a:pPr>
            <a:endParaRPr lang="en-GB" sz="1800" dirty="0">
              <a:solidFill>
                <a:prstClr val="white"/>
              </a:solidFill>
            </a:endParaRPr>
          </a:p>
        </p:txBody>
      </p:sp>
      <p:sp>
        <p:nvSpPr>
          <p:cNvPr id="13315" name="Title Placeholder 1"/>
          <p:cNvSpPr>
            <a:spLocks noGrp="1"/>
          </p:cNvSpPr>
          <p:nvPr>
            <p:ph type="title"/>
          </p:nvPr>
        </p:nvSpPr>
        <p:spPr bwMode="auto">
          <a:xfrm>
            <a:off x="495301" y="315913"/>
            <a:ext cx="75000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9" rIns="91416" bIns="45709" numCol="1" anchor="b" anchorCtr="0" compatLnSpc="1">
            <a:prstTxWarp prst="textNoShape">
              <a:avLst/>
            </a:prstTxWarp>
          </a:bodyPr>
          <a:lstStyle/>
          <a:p>
            <a:pPr lvl="0"/>
            <a:r>
              <a:rPr lang="en-US" smtClean="0"/>
              <a:t>Click to edit Master </a:t>
            </a:r>
            <a:br>
              <a:rPr lang="en-US" smtClean="0"/>
            </a:br>
            <a:r>
              <a:rPr lang="en-US" smtClean="0"/>
              <a:t>title style</a:t>
            </a:r>
            <a:endParaRPr lang="en-GB" smtClean="0"/>
          </a:p>
        </p:txBody>
      </p:sp>
      <p:sp>
        <p:nvSpPr>
          <p:cNvPr id="13316" name="Text Placeholder 2"/>
          <p:cNvSpPr>
            <a:spLocks noGrp="1"/>
          </p:cNvSpPr>
          <p:nvPr>
            <p:ph type="body" idx="1"/>
          </p:nvPr>
        </p:nvSpPr>
        <p:spPr bwMode="auto">
          <a:xfrm>
            <a:off x="495300" y="1773238"/>
            <a:ext cx="891540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 name="Rectangle 9"/>
          <p:cNvSpPr/>
          <p:nvPr/>
        </p:nvSpPr>
        <p:spPr>
          <a:xfrm>
            <a:off x="0" y="0"/>
            <a:ext cx="9906000" cy="304800"/>
          </a:xfrm>
          <a:prstGeom prst="rect">
            <a:avLst/>
          </a:prstGeom>
          <a:solidFill>
            <a:srgbClr val="2F56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fontAlgn="auto">
              <a:spcBef>
                <a:spcPts val="0"/>
              </a:spcBef>
              <a:spcAft>
                <a:spcPts val="0"/>
              </a:spcAft>
              <a:defRPr/>
            </a:pPr>
            <a:endParaRPr lang="en-GB" sz="1800" dirty="0">
              <a:solidFill>
                <a:prstClr val="white"/>
              </a:solidFill>
            </a:endParaRPr>
          </a:p>
        </p:txBody>
      </p:sp>
      <p:pic>
        <p:nvPicPr>
          <p:cNvPr id="13320" name="Picture 10" descr="BRT_Logo.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725363" y="6184023"/>
            <a:ext cx="937286"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603649" y="6093296"/>
            <a:ext cx="8813932" cy="0"/>
          </a:xfrm>
          <a:prstGeom prst="line">
            <a:avLst/>
          </a:prstGeom>
          <a:ln w="9525">
            <a:solidFill>
              <a:srgbClr val="2F5626"/>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8977312" y="206382"/>
            <a:ext cx="433388" cy="365125"/>
          </a:xfrm>
          <a:prstGeom prst="rect">
            <a:avLst/>
          </a:prstGeom>
        </p:spPr>
        <p:txBody>
          <a:bodyPr lIns="0" tIns="0" rIns="0" bIns="0" anchor="ctr"/>
          <a:lstStyle>
            <a:lvl1pPr algn="r">
              <a:defRPr sz="1200">
                <a:solidFill>
                  <a:schemeClr val="bg1"/>
                </a:solidFill>
                <a:latin typeface="Arial" pitchFamily="34" charset="0"/>
                <a:cs typeface="Arial" pitchFamily="34" charset="0"/>
              </a:defRPr>
            </a:lvl1pPr>
          </a:lstStyle>
          <a:p>
            <a:pPr fontAlgn="auto">
              <a:spcBef>
                <a:spcPts val="0"/>
              </a:spcBef>
              <a:spcAft>
                <a:spcPts val="0"/>
              </a:spcAft>
              <a:defRPr/>
            </a:pPr>
            <a:fld id="{5C4F499D-B9DC-4395-AC9A-296415973F52}" type="slidenum">
              <a:rPr lang="en-GB" sz="900" spc="40" smtClean="0">
                <a:solidFill>
                  <a:prstClr val="white"/>
                </a:solidFill>
              </a:rPr>
              <a:pPr fontAlgn="auto">
                <a:spcBef>
                  <a:spcPts val="0"/>
                </a:spcBef>
                <a:spcAft>
                  <a:spcPts val="0"/>
                </a:spcAft>
                <a:defRPr/>
              </a:pPr>
              <a:t>‹#›</a:t>
            </a:fld>
            <a:endParaRPr lang="en-GB" sz="900" dirty="0">
              <a:solidFill>
                <a:prstClr val="white"/>
              </a:solidFill>
            </a:endParaRPr>
          </a:p>
        </p:txBody>
      </p:sp>
    </p:spTree>
    <p:extLst>
      <p:ext uri="{BB962C8B-B14F-4D97-AF65-F5344CB8AC3E}">
        <p14:creationId xmlns:p14="http://schemas.microsoft.com/office/powerpoint/2010/main" val="100046544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Lst>
  <p:transition spd="med">
    <p:wipe dir="r"/>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000" kern="1200">
          <a:solidFill>
            <a:srgbClr val="2F5626"/>
          </a:solidFill>
          <a:latin typeface="Arial" pitchFamily="34" charset="0"/>
          <a:ea typeface="+mj-ea"/>
          <a:cs typeface="Times New Roman" pitchFamily="18" charset="0"/>
        </a:defRPr>
      </a:lvl1pPr>
      <a:lvl2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2pPr>
      <a:lvl3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3pPr>
      <a:lvl4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4pPr>
      <a:lvl5pPr algn="l" rtl="0" eaLnBrk="0" fontAlgn="base" hangingPunct="0">
        <a:lnSpc>
          <a:spcPct val="90000"/>
        </a:lnSpc>
        <a:spcBef>
          <a:spcPct val="0"/>
        </a:spcBef>
        <a:spcAft>
          <a:spcPct val="0"/>
        </a:spcAft>
        <a:defRPr sz="3000">
          <a:solidFill>
            <a:srgbClr val="2F5626"/>
          </a:solidFill>
          <a:latin typeface="Arial" charset="0"/>
          <a:cs typeface="Times New Roman" pitchFamily="18" charset="0"/>
        </a:defRPr>
      </a:lvl5pPr>
      <a:lvl6pPr marL="457085" algn="l" rtl="0" fontAlgn="base">
        <a:lnSpc>
          <a:spcPct val="90000"/>
        </a:lnSpc>
        <a:spcBef>
          <a:spcPct val="0"/>
        </a:spcBef>
        <a:spcAft>
          <a:spcPct val="0"/>
        </a:spcAft>
        <a:defRPr sz="3000">
          <a:solidFill>
            <a:srgbClr val="2F5626"/>
          </a:solidFill>
          <a:latin typeface="Arial" charset="0"/>
          <a:cs typeface="Times New Roman" pitchFamily="18" charset="0"/>
        </a:defRPr>
      </a:lvl6pPr>
      <a:lvl7pPr marL="914169" algn="l" rtl="0" fontAlgn="base">
        <a:lnSpc>
          <a:spcPct val="90000"/>
        </a:lnSpc>
        <a:spcBef>
          <a:spcPct val="0"/>
        </a:spcBef>
        <a:spcAft>
          <a:spcPct val="0"/>
        </a:spcAft>
        <a:defRPr sz="3000">
          <a:solidFill>
            <a:srgbClr val="2F5626"/>
          </a:solidFill>
          <a:latin typeface="Arial" charset="0"/>
          <a:cs typeface="Times New Roman" pitchFamily="18" charset="0"/>
        </a:defRPr>
      </a:lvl7pPr>
      <a:lvl8pPr marL="1371254" algn="l" rtl="0" fontAlgn="base">
        <a:lnSpc>
          <a:spcPct val="90000"/>
        </a:lnSpc>
        <a:spcBef>
          <a:spcPct val="0"/>
        </a:spcBef>
        <a:spcAft>
          <a:spcPct val="0"/>
        </a:spcAft>
        <a:defRPr sz="3000">
          <a:solidFill>
            <a:srgbClr val="2F5626"/>
          </a:solidFill>
          <a:latin typeface="Arial" charset="0"/>
          <a:cs typeface="Times New Roman" pitchFamily="18" charset="0"/>
        </a:defRPr>
      </a:lvl8pPr>
      <a:lvl9pPr marL="1828339" algn="l" rtl="0" fontAlgn="base">
        <a:lnSpc>
          <a:spcPct val="90000"/>
        </a:lnSpc>
        <a:spcBef>
          <a:spcPct val="0"/>
        </a:spcBef>
        <a:spcAft>
          <a:spcPct val="0"/>
        </a:spcAft>
        <a:defRPr sz="3000">
          <a:solidFill>
            <a:srgbClr val="2F5626"/>
          </a:solidFill>
          <a:latin typeface="Arial" charset="0"/>
          <a:cs typeface="Times New Roman" pitchFamily="18" charset="0"/>
        </a:defRPr>
      </a:lvl9pPr>
    </p:titleStyle>
    <p:bodyStyle>
      <a:lvl1pPr marL="342813" indent="-342813" algn="l" rtl="0" eaLnBrk="0" fontAlgn="base" hangingPunct="0">
        <a:spcBef>
          <a:spcPct val="20000"/>
        </a:spcBef>
        <a:spcAft>
          <a:spcPct val="0"/>
        </a:spcAft>
        <a:buFont typeface="Arial" pitchFamily="34" charset="0"/>
        <a:defRPr sz="2000" b="1" kern="1200">
          <a:solidFill>
            <a:srgbClr val="2F5626"/>
          </a:solidFill>
          <a:latin typeface="Arial" pitchFamily="34" charset="0"/>
          <a:ea typeface="+mn-ea"/>
          <a:cs typeface="Arial" pitchFamily="34" charset="0"/>
        </a:defRPr>
      </a:lvl1pPr>
      <a:lvl2pPr marL="180931" indent="-180931" algn="l" rtl="0" eaLnBrk="0" fontAlgn="base" hangingPunct="0">
        <a:spcBef>
          <a:spcPct val="20000"/>
        </a:spcBef>
        <a:spcAft>
          <a:spcPct val="0"/>
        </a:spcAft>
        <a:buFont typeface="Arial" pitchFamily="34" charset="0"/>
        <a:buChar char="•"/>
        <a:defRPr sz="2000" kern="1200">
          <a:solidFill>
            <a:srgbClr val="2F5626"/>
          </a:solidFill>
          <a:latin typeface="Arial" pitchFamily="34" charset="0"/>
          <a:ea typeface="+mn-ea"/>
          <a:cs typeface="Arial" pitchFamily="34" charset="0"/>
        </a:defRPr>
      </a:lvl2pPr>
      <a:lvl3pPr marL="445976" indent="-180931" algn="l" rtl="0" eaLnBrk="0" fontAlgn="base" hangingPunct="0">
        <a:spcBef>
          <a:spcPct val="20000"/>
        </a:spcBef>
        <a:spcAft>
          <a:spcPct val="0"/>
        </a:spcAft>
        <a:buFont typeface="Arial" pitchFamily="34" charset="0"/>
        <a:buChar char="–"/>
        <a:defRPr sz="2000" kern="1200">
          <a:solidFill>
            <a:srgbClr val="2F5626"/>
          </a:solidFill>
          <a:latin typeface="Arial" pitchFamily="34" charset="0"/>
          <a:ea typeface="+mn-ea"/>
          <a:cs typeface="Arial" pitchFamily="34" charset="0"/>
        </a:defRPr>
      </a:lvl3pPr>
      <a:lvl4pPr marL="626905" indent="-180931" algn="l" rtl="0" eaLnBrk="0" fontAlgn="base" hangingPunct="0">
        <a:spcBef>
          <a:spcPct val="20000"/>
        </a:spcBef>
        <a:spcAft>
          <a:spcPct val="0"/>
        </a:spcAft>
        <a:buFont typeface="Arial" pitchFamily="34" charset="0"/>
        <a:buChar char="•"/>
        <a:defRPr sz="2000" kern="1200">
          <a:solidFill>
            <a:srgbClr val="2F5626"/>
          </a:solidFill>
          <a:latin typeface="Arial" pitchFamily="34" charset="0"/>
          <a:ea typeface="+mn-ea"/>
          <a:cs typeface="Arial" pitchFamily="34" charset="0"/>
        </a:defRPr>
      </a:lvl4pPr>
      <a:lvl5pPr marL="807834" indent="-180931" algn="l" rtl="0" eaLnBrk="0" fontAlgn="base" hangingPunct="0">
        <a:spcBef>
          <a:spcPct val="20000"/>
        </a:spcBef>
        <a:spcAft>
          <a:spcPct val="0"/>
        </a:spcAft>
        <a:buFont typeface="Arial" pitchFamily="34" charset="0"/>
        <a:buChar char="»"/>
        <a:defRPr sz="2000" kern="1200">
          <a:solidFill>
            <a:srgbClr val="2F5626"/>
          </a:solidFill>
          <a:latin typeface="Arial" pitchFamily="34" charset="0"/>
          <a:ea typeface="+mn-ea"/>
          <a:cs typeface="Arial" pitchFamily="34" charset="0"/>
        </a:defRPr>
      </a:lvl5pPr>
      <a:lvl6pPr marL="2513966" indent="-228543" algn="l" defTabSz="91416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49" indent="-228543" algn="l" defTabSz="91416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34" indent="-228543" algn="l" defTabSz="91416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17" indent="-228543" algn="l" defTabSz="91416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9" rtl="0" eaLnBrk="1" latinLnBrk="0" hangingPunct="1">
        <a:defRPr sz="1800" kern="1200">
          <a:solidFill>
            <a:schemeClr val="tx1"/>
          </a:solidFill>
          <a:latin typeface="+mn-lt"/>
          <a:ea typeface="+mn-ea"/>
          <a:cs typeface="+mn-cs"/>
        </a:defRPr>
      </a:lvl1pPr>
      <a:lvl2pPr marL="457085" algn="l" defTabSz="914169" rtl="0" eaLnBrk="1" latinLnBrk="0" hangingPunct="1">
        <a:defRPr sz="1800" kern="1200">
          <a:solidFill>
            <a:schemeClr val="tx1"/>
          </a:solidFill>
          <a:latin typeface="+mn-lt"/>
          <a:ea typeface="+mn-ea"/>
          <a:cs typeface="+mn-cs"/>
        </a:defRPr>
      </a:lvl2pPr>
      <a:lvl3pPr marL="914169" algn="l" defTabSz="914169" rtl="0" eaLnBrk="1" latinLnBrk="0" hangingPunct="1">
        <a:defRPr sz="1800" kern="1200">
          <a:solidFill>
            <a:schemeClr val="tx1"/>
          </a:solidFill>
          <a:latin typeface="+mn-lt"/>
          <a:ea typeface="+mn-ea"/>
          <a:cs typeface="+mn-cs"/>
        </a:defRPr>
      </a:lvl3pPr>
      <a:lvl4pPr marL="1371254" algn="l" defTabSz="914169" rtl="0" eaLnBrk="1" latinLnBrk="0" hangingPunct="1">
        <a:defRPr sz="1800" kern="1200">
          <a:solidFill>
            <a:schemeClr val="tx1"/>
          </a:solidFill>
          <a:latin typeface="+mn-lt"/>
          <a:ea typeface="+mn-ea"/>
          <a:cs typeface="+mn-cs"/>
        </a:defRPr>
      </a:lvl4pPr>
      <a:lvl5pPr marL="1828339" algn="l" defTabSz="914169" rtl="0" eaLnBrk="1" latinLnBrk="0" hangingPunct="1">
        <a:defRPr sz="1800" kern="1200">
          <a:solidFill>
            <a:schemeClr val="tx1"/>
          </a:solidFill>
          <a:latin typeface="+mn-lt"/>
          <a:ea typeface="+mn-ea"/>
          <a:cs typeface="+mn-cs"/>
        </a:defRPr>
      </a:lvl5pPr>
      <a:lvl6pPr marL="2285423" algn="l" defTabSz="914169" rtl="0" eaLnBrk="1" latinLnBrk="0" hangingPunct="1">
        <a:defRPr sz="1800" kern="1200">
          <a:solidFill>
            <a:schemeClr val="tx1"/>
          </a:solidFill>
          <a:latin typeface="+mn-lt"/>
          <a:ea typeface="+mn-ea"/>
          <a:cs typeface="+mn-cs"/>
        </a:defRPr>
      </a:lvl6pPr>
      <a:lvl7pPr marL="2742507" algn="l" defTabSz="914169" rtl="0" eaLnBrk="1" latinLnBrk="0" hangingPunct="1">
        <a:defRPr sz="1800" kern="1200">
          <a:solidFill>
            <a:schemeClr val="tx1"/>
          </a:solidFill>
          <a:latin typeface="+mn-lt"/>
          <a:ea typeface="+mn-ea"/>
          <a:cs typeface="+mn-cs"/>
        </a:defRPr>
      </a:lvl7pPr>
      <a:lvl8pPr marL="3199592" algn="l" defTabSz="914169" rtl="0" eaLnBrk="1" latinLnBrk="0" hangingPunct="1">
        <a:defRPr sz="1800" kern="1200">
          <a:solidFill>
            <a:schemeClr val="tx1"/>
          </a:solidFill>
          <a:latin typeface="+mn-lt"/>
          <a:ea typeface="+mn-ea"/>
          <a:cs typeface="+mn-cs"/>
        </a:defRPr>
      </a:lvl8pPr>
      <a:lvl9pPr marL="3656677" algn="l" defTabSz="91416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9"/>
            <a:ext cx="8915400" cy="1143000"/>
          </a:xfrm>
          <a:prstGeom prst="rect">
            <a:avLst/>
          </a:prstGeom>
        </p:spPr>
        <p:txBody>
          <a:bodyPr vert="horz" lIns="95784" tIns="47892" rIns="95784" bIns="47892" rtlCol="0" anchor="b">
            <a:no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0"/>
            <a:ext cx="8915400" cy="4525963"/>
          </a:xfrm>
          <a:prstGeom prst="rect">
            <a:avLst/>
          </a:prstGeom>
        </p:spPr>
        <p:txBody>
          <a:bodyPr vert="horz" lIns="95784" tIns="47892" rIns="95784" bIns="47892"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5355161" y="6356351"/>
            <a:ext cx="1048068" cy="365125"/>
          </a:xfrm>
          <a:prstGeom prst="rect">
            <a:avLst/>
          </a:prstGeom>
        </p:spPr>
        <p:txBody>
          <a:bodyPr vert="horz" lIns="95784" tIns="47892" rIns="95784" bIns="47892" rtlCol="0" anchor="ctr"/>
          <a:lstStyle>
            <a:lvl1pPr algn="l">
              <a:defRPr sz="1000">
                <a:solidFill>
                  <a:schemeClr val="tx1"/>
                </a:solidFill>
              </a:defRPr>
            </a:lvl1pPr>
          </a:lstStyle>
          <a:p>
            <a:pPr defTabSz="957838" fontAlgn="auto">
              <a:spcBef>
                <a:spcPts val="0"/>
              </a:spcBef>
              <a:spcAft>
                <a:spcPts val="0"/>
              </a:spcAft>
            </a:pPr>
            <a:fld id="{06B64096-513A-4056-AD1A-8089F6AFE02D}" type="datetimeFigureOut">
              <a:rPr lang="en-GB" smtClean="0">
                <a:solidFill>
                  <a:srgbClr val="002244"/>
                </a:solidFill>
                <a:latin typeface="Arial"/>
              </a:rPr>
              <a:pPr defTabSz="957838" fontAlgn="auto">
                <a:spcBef>
                  <a:spcPts val="0"/>
                </a:spcBef>
                <a:spcAft>
                  <a:spcPts val="0"/>
                </a:spcAft>
              </a:pPr>
              <a:t>29/04/2015</a:t>
            </a:fld>
            <a:endParaRPr lang="en-GB">
              <a:solidFill>
                <a:srgbClr val="002244"/>
              </a:solidFill>
              <a:latin typeface="Arial"/>
            </a:endParaRPr>
          </a:p>
        </p:txBody>
      </p:sp>
      <p:sp>
        <p:nvSpPr>
          <p:cNvPr id="5" name="Footer Placeholder 4"/>
          <p:cNvSpPr>
            <a:spLocks noGrp="1"/>
          </p:cNvSpPr>
          <p:nvPr>
            <p:ph type="ftr" sz="quarter" idx="3"/>
          </p:nvPr>
        </p:nvSpPr>
        <p:spPr>
          <a:xfrm>
            <a:off x="6460695" y="6356351"/>
            <a:ext cx="2950006" cy="365125"/>
          </a:xfrm>
          <a:prstGeom prst="rect">
            <a:avLst/>
          </a:prstGeom>
        </p:spPr>
        <p:txBody>
          <a:bodyPr vert="horz" lIns="95784" tIns="47892" rIns="95784" bIns="47892" rtlCol="0" anchor="ctr"/>
          <a:lstStyle>
            <a:lvl1pPr algn="r">
              <a:defRPr sz="1000">
                <a:solidFill>
                  <a:schemeClr val="tx1"/>
                </a:solidFill>
              </a:defRPr>
            </a:lvl1pPr>
          </a:lstStyle>
          <a:p>
            <a:pPr defTabSz="957838" fontAlgn="auto">
              <a:spcBef>
                <a:spcPts val="0"/>
              </a:spcBef>
              <a:spcAft>
                <a:spcPts val="0"/>
              </a:spcAft>
            </a:pPr>
            <a:endParaRPr lang="en-GB" dirty="0">
              <a:solidFill>
                <a:srgbClr val="002244"/>
              </a:solidFill>
              <a:latin typeface="Arial"/>
            </a:endParaRPr>
          </a:p>
        </p:txBody>
      </p:sp>
      <p:sp>
        <p:nvSpPr>
          <p:cNvPr id="6" name="Slide Number Placeholder 5"/>
          <p:cNvSpPr>
            <a:spLocks noGrp="1"/>
          </p:cNvSpPr>
          <p:nvPr>
            <p:ph type="sldNum" sz="quarter" idx="4"/>
          </p:nvPr>
        </p:nvSpPr>
        <p:spPr>
          <a:xfrm>
            <a:off x="4605030" y="6356351"/>
            <a:ext cx="695941" cy="365125"/>
          </a:xfrm>
          <a:prstGeom prst="rect">
            <a:avLst/>
          </a:prstGeom>
        </p:spPr>
        <p:txBody>
          <a:bodyPr vert="horz" lIns="95784" tIns="47892" rIns="95784" bIns="47892" rtlCol="0" anchor="ctr"/>
          <a:lstStyle>
            <a:lvl1pPr algn="ctr">
              <a:defRPr sz="1000">
                <a:solidFill>
                  <a:schemeClr val="tx1"/>
                </a:solidFill>
              </a:defRPr>
            </a:lvl1pPr>
          </a:lstStyle>
          <a:p>
            <a:pPr defTabSz="957838" fontAlgn="auto">
              <a:spcBef>
                <a:spcPts val="0"/>
              </a:spcBef>
              <a:spcAft>
                <a:spcPts val="0"/>
              </a:spcAft>
            </a:pPr>
            <a:fld id="{AC5418B0-CB07-44CE-97FE-8A2F735695C7}" type="slidenum">
              <a:rPr lang="en-GB" smtClean="0">
                <a:solidFill>
                  <a:srgbClr val="002244"/>
                </a:solidFill>
                <a:latin typeface="Arial"/>
              </a:rPr>
              <a:pPr defTabSz="957838" fontAlgn="auto">
                <a:spcBef>
                  <a:spcPts val="0"/>
                </a:spcBef>
                <a:spcAft>
                  <a:spcPts val="0"/>
                </a:spcAft>
              </a:pPr>
              <a:t>‹#›</a:t>
            </a:fld>
            <a:endParaRPr lang="en-GB">
              <a:solidFill>
                <a:srgbClr val="002244"/>
              </a:solidFill>
              <a:latin typeface="Arial"/>
            </a:endParaRPr>
          </a:p>
        </p:txBody>
      </p:sp>
      <p:sp>
        <p:nvSpPr>
          <p:cNvPr id="7" name="Frame 6"/>
          <p:cNvSpPr/>
          <p:nvPr/>
        </p:nvSpPr>
        <p:spPr>
          <a:xfrm>
            <a:off x="0" y="0"/>
            <a:ext cx="9906000" cy="6858000"/>
          </a:xfrm>
          <a:prstGeom prst="frame">
            <a:avLst>
              <a:gd name="adj1" fmla="val 1841"/>
            </a:avLst>
          </a:prstGeom>
          <a:solidFill>
            <a:srgbClr val="001844"/>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defTabSz="957838" fontAlgn="auto">
              <a:spcBef>
                <a:spcPts val="0"/>
              </a:spcBef>
              <a:spcAft>
                <a:spcPts val="0"/>
              </a:spcAft>
            </a:pPr>
            <a:endParaRPr lang="en-GB" sz="1900">
              <a:solidFill>
                <a:srgbClr val="002244"/>
              </a:solidFill>
            </a:endParaRPr>
          </a:p>
        </p:txBody>
      </p:sp>
      <p:pic>
        <p:nvPicPr>
          <p:cNvPr id="8" name="Picture 7" descr="logo.emf"/>
          <p:cNvPicPr>
            <a:picLocks noChangeAspect="1"/>
          </p:cNvPicPr>
          <p:nvPr/>
        </p:nvPicPr>
        <p:blipFill>
          <a:blip r:embed="rId35" cstate="print"/>
          <a:stretch>
            <a:fillRect/>
          </a:stretch>
        </p:blipFill>
        <p:spPr>
          <a:xfrm>
            <a:off x="8583170" y="414678"/>
            <a:ext cx="874296" cy="853109"/>
          </a:xfrm>
          <a:prstGeom prst="rect">
            <a:avLst/>
          </a:prstGeom>
        </p:spPr>
      </p:pic>
    </p:spTree>
    <p:extLst>
      <p:ext uri="{BB962C8B-B14F-4D97-AF65-F5344CB8AC3E}">
        <p14:creationId xmlns:p14="http://schemas.microsoft.com/office/powerpoint/2010/main" val="869488409"/>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 id="2147483955" r:id="rId18"/>
    <p:sldLayoutId id="2147483956" r:id="rId19"/>
    <p:sldLayoutId id="2147483957" r:id="rId20"/>
    <p:sldLayoutId id="2147483958" r:id="rId21"/>
    <p:sldLayoutId id="2147483959" r:id="rId22"/>
    <p:sldLayoutId id="2147483960" r:id="rId23"/>
    <p:sldLayoutId id="2147483961" r:id="rId24"/>
    <p:sldLayoutId id="2147483962" r:id="rId25"/>
    <p:sldLayoutId id="2147483963" r:id="rId26"/>
    <p:sldLayoutId id="2147483964" r:id="rId27"/>
    <p:sldLayoutId id="2147483965" r:id="rId28"/>
    <p:sldLayoutId id="2147483966" r:id="rId29"/>
    <p:sldLayoutId id="2147483967" r:id="rId30"/>
    <p:sldLayoutId id="2147483968" r:id="rId31"/>
    <p:sldLayoutId id="2147483969" r:id="rId32"/>
    <p:sldLayoutId id="2147483970" r:id="rId33"/>
  </p:sldLayoutIdLst>
  <p:txStyles>
    <p:titleStyle>
      <a:lvl1pPr algn="l" defTabSz="957838" rtl="0" eaLnBrk="1" latinLnBrk="0" hangingPunct="1">
        <a:spcBef>
          <a:spcPct val="0"/>
        </a:spcBef>
        <a:buNone/>
        <a:defRPr sz="2600" kern="1200">
          <a:solidFill>
            <a:schemeClr val="tx1"/>
          </a:solidFill>
          <a:latin typeface="+mj-lt"/>
          <a:ea typeface="+mj-ea"/>
          <a:cs typeface="+mj-cs"/>
        </a:defRPr>
      </a:lvl1pPr>
    </p:titleStyle>
    <p:bodyStyle>
      <a:lvl1pPr marL="241995" indent="-241995" algn="l" defTabSz="957838" rtl="0" eaLnBrk="1" latinLnBrk="0" hangingPunct="1">
        <a:spcBef>
          <a:spcPts val="1102"/>
        </a:spcBef>
        <a:buFont typeface="Wingdings" pitchFamily="2" charset="2"/>
        <a:buChar char="§"/>
        <a:defRPr sz="1700" kern="1200">
          <a:solidFill>
            <a:schemeClr val="tx1"/>
          </a:solidFill>
          <a:latin typeface="+mn-lt"/>
          <a:ea typeface="+mn-ea"/>
          <a:cs typeface="+mn-cs"/>
        </a:defRPr>
      </a:lvl1pPr>
      <a:lvl2pPr marL="498568" indent="-256573" algn="l" defTabSz="957838" rtl="0" eaLnBrk="1" latinLnBrk="0" hangingPunct="1">
        <a:spcBef>
          <a:spcPct val="20000"/>
        </a:spcBef>
        <a:buClr>
          <a:srgbClr val="2B3E65"/>
        </a:buClr>
        <a:buFont typeface="Wingdings" pitchFamily="2" charset="2"/>
        <a:buChar char="§"/>
        <a:defRPr sz="1700" kern="1200">
          <a:solidFill>
            <a:schemeClr val="tx1"/>
          </a:solidFill>
          <a:latin typeface="+mn-lt"/>
          <a:ea typeface="+mn-ea"/>
          <a:cs typeface="+mn-cs"/>
        </a:defRPr>
      </a:lvl2pPr>
      <a:lvl3pPr marL="740563" indent="-228875" algn="l" defTabSz="957838" rtl="0" eaLnBrk="1" latinLnBrk="0" hangingPunct="1">
        <a:spcBef>
          <a:spcPct val="20000"/>
        </a:spcBef>
        <a:buClr>
          <a:srgbClr val="606B8D"/>
        </a:buClr>
        <a:buFont typeface="Wingdings" pitchFamily="2" charset="2"/>
        <a:buChar char="§"/>
        <a:defRPr sz="1700" kern="1200">
          <a:solidFill>
            <a:schemeClr val="tx1"/>
          </a:solidFill>
          <a:latin typeface="+mn-lt"/>
          <a:ea typeface="+mn-ea"/>
          <a:cs typeface="+mn-cs"/>
        </a:defRPr>
      </a:lvl3pPr>
      <a:lvl4pPr marL="995679" indent="-255116" algn="l" defTabSz="957838" rtl="0" eaLnBrk="1" latinLnBrk="0" hangingPunct="1">
        <a:spcBef>
          <a:spcPct val="20000"/>
        </a:spcBef>
        <a:buClr>
          <a:srgbClr val="A1A7C0"/>
        </a:buClr>
        <a:buFont typeface="Wingdings" pitchFamily="2" charset="2"/>
        <a:buChar char="§"/>
        <a:defRPr sz="1700" kern="1200">
          <a:solidFill>
            <a:schemeClr val="tx1"/>
          </a:solidFill>
          <a:latin typeface="+mn-lt"/>
          <a:ea typeface="+mn-ea"/>
          <a:cs typeface="+mn-cs"/>
        </a:defRPr>
      </a:lvl4pPr>
      <a:lvl5pPr marL="1237674" indent="-227417" algn="l" defTabSz="957838" rtl="0" eaLnBrk="1" latinLnBrk="0" hangingPunct="1">
        <a:spcBef>
          <a:spcPct val="20000"/>
        </a:spcBef>
        <a:buClr>
          <a:srgbClr val="A1A7C0"/>
        </a:buClr>
        <a:buFont typeface="Wingdings" pitchFamily="2" charset="2"/>
        <a:buChar char="§"/>
        <a:defRPr sz="1700" kern="1200">
          <a:solidFill>
            <a:schemeClr val="tx1"/>
          </a:solidFill>
          <a:latin typeface="+mn-lt"/>
          <a:ea typeface="+mn-ea"/>
          <a:cs typeface="+mn-cs"/>
        </a:defRPr>
      </a:lvl5pPr>
      <a:lvl6pPr marL="2634055" indent="-239460" algn="l" defTabSz="95783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975" indent="-239460" algn="l" defTabSz="95783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894" indent="-239460" algn="l" defTabSz="95783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0813" indent="-239460" algn="l" defTabSz="95783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838" rtl="0" eaLnBrk="1" latinLnBrk="0" hangingPunct="1">
        <a:defRPr sz="1900" kern="1200">
          <a:solidFill>
            <a:schemeClr val="tx1"/>
          </a:solidFill>
          <a:latin typeface="+mn-lt"/>
          <a:ea typeface="+mn-ea"/>
          <a:cs typeface="+mn-cs"/>
        </a:defRPr>
      </a:lvl1pPr>
      <a:lvl2pPr marL="478919" algn="l" defTabSz="957838" rtl="0" eaLnBrk="1" latinLnBrk="0" hangingPunct="1">
        <a:defRPr sz="1900" kern="1200">
          <a:solidFill>
            <a:schemeClr val="tx1"/>
          </a:solidFill>
          <a:latin typeface="+mn-lt"/>
          <a:ea typeface="+mn-ea"/>
          <a:cs typeface="+mn-cs"/>
        </a:defRPr>
      </a:lvl2pPr>
      <a:lvl3pPr marL="957838" algn="l" defTabSz="957838" rtl="0" eaLnBrk="1" latinLnBrk="0" hangingPunct="1">
        <a:defRPr sz="1900" kern="1200">
          <a:solidFill>
            <a:schemeClr val="tx1"/>
          </a:solidFill>
          <a:latin typeface="+mn-lt"/>
          <a:ea typeface="+mn-ea"/>
          <a:cs typeface="+mn-cs"/>
        </a:defRPr>
      </a:lvl3pPr>
      <a:lvl4pPr marL="1436757" algn="l" defTabSz="957838" rtl="0" eaLnBrk="1" latinLnBrk="0" hangingPunct="1">
        <a:defRPr sz="1900" kern="1200">
          <a:solidFill>
            <a:schemeClr val="tx1"/>
          </a:solidFill>
          <a:latin typeface="+mn-lt"/>
          <a:ea typeface="+mn-ea"/>
          <a:cs typeface="+mn-cs"/>
        </a:defRPr>
      </a:lvl4pPr>
      <a:lvl5pPr marL="1915677" algn="l" defTabSz="957838" rtl="0" eaLnBrk="1" latinLnBrk="0" hangingPunct="1">
        <a:defRPr sz="1900" kern="1200">
          <a:solidFill>
            <a:schemeClr val="tx1"/>
          </a:solidFill>
          <a:latin typeface="+mn-lt"/>
          <a:ea typeface="+mn-ea"/>
          <a:cs typeface="+mn-cs"/>
        </a:defRPr>
      </a:lvl5pPr>
      <a:lvl6pPr marL="2394596" algn="l" defTabSz="957838" rtl="0" eaLnBrk="1" latinLnBrk="0" hangingPunct="1">
        <a:defRPr sz="1900" kern="1200">
          <a:solidFill>
            <a:schemeClr val="tx1"/>
          </a:solidFill>
          <a:latin typeface="+mn-lt"/>
          <a:ea typeface="+mn-ea"/>
          <a:cs typeface="+mn-cs"/>
        </a:defRPr>
      </a:lvl6pPr>
      <a:lvl7pPr marL="2873515" algn="l" defTabSz="957838" rtl="0" eaLnBrk="1" latinLnBrk="0" hangingPunct="1">
        <a:defRPr sz="1900" kern="1200">
          <a:solidFill>
            <a:schemeClr val="tx1"/>
          </a:solidFill>
          <a:latin typeface="+mn-lt"/>
          <a:ea typeface="+mn-ea"/>
          <a:cs typeface="+mn-cs"/>
        </a:defRPr>
      </a:lvl7pPr>
      <a:lvl8pPr marL="3352434" algn="l" defTabSz="957838" rtl="0" eaLnBrk="1" latinLnBrk="0" hangingPunct="1">
        <a:defRPr sz="1900" kern="1200">
          <a:solidFill>
            <a:schemeClr val="tx1"/>
          </a:solidFill>
          <a:latin typeface="+mn-lt"/>
          <a:ea typeface="+mn-ea"/>
          <a:cs typeface="+mn-cs"/>
        </a:defRPr>
      </a:lvl8pPr>
      <a:lvl9pPr marL="3831353" algn="l" defTabSz="957838"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4961" y="5564908"/>
            <a:ext cx="9589839" cy="1292464"/>
          </a:xfrm>
          <a:prstGeom prst="rect">
            <a:avLst/>
          </a:prstGeom>
        </p:spPr>
      </p:pic>
    </p:spTree>
    <p:extLst>
      <p:ext uri="{BB962C8B-B14F-4D97-AF65-F5344CB8AC3E}">
        <p14:creationId xmlns:p14="http://schemas.microsoft.com/office/powerpoint/2010/main" val="3533414647"/>
      </p:ext>
    </p:extLst>
  </p:cSld>
  <p:clrMap bg1="lt1" tx1="dk1" bg2="lt2" tx2="dk2" accent1="accent1" accent2="accent2" accent3="accent3" accent4="accent4" accent5="accent5" accent6="accent6" hlink="hlink" folHlink="folHlink"/>
  <p:sldLayoutIdLst>
    <p:sldLayoutId id="2147483974" r:id="rId1"/>
    <p:sldLayoutId id="2147483975"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40"/>
            <a:ext cx="8915400" cy="1143000"/>
          </a:xfrm>
          <a:prstGeom prst="rect">
            <a:avLst/>
          </a:prstGeom>
        </p:spPr>
        <p:txBody>
          <a:bodyPr vert="horz" lIns="95715" tIns="47857" rIns="95715" bIns="47857" rtlCol="0" anchor="b">
            <a:no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7"/>
            <a:ext cx="8915400" cy="4525963"/>
          </a:xfrm>
          <a:prstGeom prst="rect">
            <a:avLst/>
          </a:prstGeom>
        </p:spPr>
        <p:txBody>
          <a:bodyPr vert="horz" lIns="95715" tIns="47857" rIns="95715" bIns="47857"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5355165" y="6356370"/>
            <a:ext cx="1048068" cy="365125"/>
          </a:xfrm>
          <a:prstGeom prst="rect">
            <a:avLst/>
          </a:prstGeom>
        </p:spPr>
        <p:txBody>
          <a:bodyPr vert="horz" lIns="95715" tIns="47857" rIns="95715" bIns="47857" rtlCol="0" anchor="ctr"/>
          <a:lstStyle>
            <a:lvl1pPr algn="l">
              <a:defRPr sz="1000">
                <a:solidFill>
                  <a:schemeClr val="tx1"/>
                </a:solidFill>
              </a:defRPr>
            </a:lvl1pPr>
          </a:lstStyle>
          <a:p>
            <a:pPr defTabSz="957146" fontAlgn="auto">
              <a:spcBef>
                <a:spcPts val="0"/>
              </a:spcBef>
              <a:spcAft>
                <a:spcPts val="0"/>
              </a:spcAft>
            </a:pPr>
            <a:fld id="{06B64096-513A-4056-AD1A-8089F6AFE02D}" type="datetimeFigureOut">
              <a:rPr lang="en-GB" smtClean="0">
                <a:solidFill>
                  <a:srgbClr val="002244"/>
                </a:solidFill>
                <a:latin typeface="Arial"/>
              </a:rPr>
              <a:pPr defTabSz="957146" fontAlgn="auto">
                <a:spcBef>
                  <a:spcPts val="0"/>
                </a:spcBef>
                <a:spcAft>
                  <a:spcPts val="0"/>
                </a:spcAft>
              </a:pPr>
              <a:t>29/04/2015</a:t>
            </a:fld>
            <a:endParaRPr lang="en-GB">
              <a:solidFill>
                <a:srgbClr val="002244"/>
              </a:solidFill>
              <a:latin typeface="Arial"/>
            </a:endParaRPr>
          </a:p>
        </p:txBody>
      </p:sp>
      <p:sp>
        <p:nvSpPr>
          <p:cNvPr id="5" name="Footer Placeholder 4"/>
          <p:cNvSpPr>
            <a:spLocks noGrp="1"/>
          </p:cNvSpPr>
          <p:nvPr>
            <p:ph type="ftr" sz="quarter" idx="3"/>
          </p:nvPr>
        </p:nvSpPr>
        <p:spPr>
          <a:xfrm>
            <a:off x="6460695" y="6356370"/>
            <a:ext cx="2950006" cy="365125"/>
          </a:xfrm>
          <a:prstGeom prst="rect">
            <a:avLst/>
          </a:prstGeom>
        </p:spPr>
        <p:txBody>
          <a:bodyPr vert="horz" lIns="95715" tIns="47857" rIns="95715" bIns="47857" rtlCol="0" anchor="ctr"/>
          <a:lstStyle>
            <a:lvl1pPr algn="r">
              <a:defRPr sz="1000">
                <a:solidFill>
                  <a:schemeClr val="tx1"/>
                </a:solidFill>
              </a:defRPr>
            </a:lvl1pPr>
          </a:lstStyle>
          <a:p>
            <a:pPr defTabSz="957146" fontAlgn="auto">
              <a:spcBef>
                <a:spcPts val="0"/>
              </a:spcBef>
              <a:spcAft>
                <a:spcPts val="0"/>
              </a:spcAft>
            </a:pPr>
            <a:endParaRPr lang="en-GB" dirty="0">
              <a:solidFill>
                <a:srgbClr val="002244"/>
              </a:solidFill>
              <a:latin typeface="Arial"/>
            </a:endParaRPr>
          </a:p>
        </p:txBody>
      </p:sp>
      <p:sp>
        <p:nvSpPr>
          <p:cNvPr id="6" name="Slide Number Placeholder 5"/>
          <p:cNvSpPr>
            <a:spLocks noGrp="1"/>
          </p:cNvSpPr>
          <p:nvPr>
            <p:ph type="sldNum" sz="quarter" idx="4"/>
          </p:nvPr>
        </p:nvSpPr>
        <p:spPr>
          <a:xfrm>
            <a:off x="4605047" y="6356370"/>
            <a:ext cx="695941" cy="365125"/>
          </a:xfrm>
          <a:prstGeom prst="rect">
            <a:avLst/>
          </a:prstGeom>
        </p:spPr>
        <p:txBody>
          <a:bodyPr vert="horz" lIns="95715" tIns="47857" rIns="95715" bIns="47857" rtlCol="0" anchor="ctr"/>
          <a:lstStyle>
            <a:lvl1pPr algn="ctr">
              <a:defRPr sz="1000">
                <a:solidFill>
                  <a:schemeClr val="tx1"/>
                </a:solidFill>
              </a:defRPr>
            </a:lvl1pPr>
          </a:lstStyle>
          <a:p>
            <a:pPr defTabSz="957146" fontAlgn="auto">
              <a:spcBef>
                <a:spcPts val="0"/>
              </a:spcBef>
              <a:spcAft>
                <a:spcPts val="0"/>
              </a:spcAft>
            </a:pPr>
            <a:fld id="{AC5418B0-CB07-44CE-97FE-8A2F735695C7}" type="slidenum">
              <a:rPr lang="en-GB" smtClean="0">
                <a:solidFill>
                  <a:srgbClr val="002244"/>
                </a:solidFill>
                <a:latin typeface="Arial"/>
              </a:rPr>
              <a:pPr defTabSz="957146" fontAlgn="auto">
                <a:spcBef>
                  <a:spcPts val="0"/>
                </a:spcBef>
                <a:spcAft>
                  <a:spcPts val="0"/>
                </a:spcAft>
              </a:pPr>
              <a:t>‹#›</a:t>
            </a:fld>
            <a:endParaRPr lang="en-GB">
              <a:solidFill>
                <a:srgbClr val="002244"/>
              </a:solidFill>
              <a:latin typeface="Arial"/>
            </a:endParaRPr>
          </a:p>
        </p:txBody>
      </p:sp>
      <p:sp>
        <p:nvSpPr>
          <p:cNvPr id="7" name="Frame 6"/>
          <p:cNvSpPr/>
          <p:nvPr/>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07" tIns="41953" rIns="83907" bIns="41953" rtlCol="0" anchor="ctr"/>
          <a:lstStyle/>
          <a:p>
            <a:pPr algn="ctr" defTabSz="957146" fontAlgn="auto">
              <a:spcBef>
                <a:spcPts val="0"/>
              </a:spcBef>
              <a:spcAft>
                <a:spcPts val="0"/>
              </a:spcAft>
            </a:pPr>
            <a:endParaRPr lang="en-GB" sz="1900">
              <a:solidFill>
                <a:srgbClr val="002244"/>
              </a:solidFill>
            </a:endParaRPr>
          </a:p>
        </p:txBody>
      </p:sp>
      <p:pic>
        <p:nvPicPr>
          <p:cNvPr id="8" name="Picture 7" descr="logo.emf"/>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spTree>
    <p:extLst>
      <p:ext uri="{BB962C8B-B14F-4D97-AF65-F5344CB8AC3E}">
        <p14:creationId xmlns:p14="http://schemas.microsoft.com/office/powerpoint/2010/main" val="230916654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Lst>
  <p:txStyles>
    <p:titleStyle>
      <a:lvl1pPr algn="l" defTabSz="957146" rtl="0" eaLnBrk="1" latinLnBrk="0" hangingPunct="1">
        <a:spcBef>
          <a:spcPct val="0"/>
        </a:spcBef>
        <a:buNone/>
        <a:defRPr sz="2600" kern="1200">
          <a:solidFill>
            <a:schemeClr val="tx1"/>
          </a:solidFill>
          <a:latin typeface="+mj-lt"/>
          <a:ea typeface="+mj-ea"/>
          <a:cs typeface="+mj-cs"/>
        </a:defRPr>
      </a:lvl1pPr>
    </p:titleStyle>
    <p:bodyStyle>
      <a:lvl1pPr marL="241821" indent="-241821" algn="l" defTabSz="957146" rtl="0" eaLnBrk="1" latinLnBrk="0" hangingPunct="1">
        <a:spcBef>
          <a:spcPts val="1102"/>
        </a:spcBef>
        <a:buFont typeface="Wingdings" pitchFamily="2" charset="2"/>
        <a:buChar char="§"/>
        <a:defRPr sz="1700" kern="1200">
          <a:solidFill>
            <a:schemeClr val="tx1"/>
          </a:solidFill>
          <a:latin typeface="+mn-lt"/>
          <a:ea typeface="+mn-ea"/>
          <a:cs typeface="+mn-cs"/>
        </a:defRPr>
      </a:lvl1pPr>
      <a:lvl2pPr marL="498206" indent="-256386" algn="l" defTabSz="957146" rtl="0" eaLnBrk="1" latinLnBrk="0" hangingPunct="1">
        <a:spcBef>
          <a:spcPct val="20000"/>
        </a:spcBef>
        <a:buClr>
          <a:srgbClr val="2B3E65"/>
        </a:buClr>
        <a:buFont typeface="Wingdings" pitchFamily="2" charset="2"/>
        <a:buChar char="§"/>
        <a:defRPr sz="1700" kern="1200">
          <a:solidFill>
            <a:schemeClr val="tx1"/>
          </a:solidFill>
          <a:latin typeface="+mn-lt"/>
          <a:ea typeface="+mn-ea"/>
          <a:cs typeface="+mn-cs"/>
        </a:defRPr>
      </a:lvl2pPr>
      <a:lvl3pPr marL="740028" indent="-228712" algn="l" defTabSz="957146" rtl="0" eaLnBrk="1" latinLnBrk="0" hangingPunct="1">
        <a:spcBef>
          <a:spcPct val="20000"/>
        </a:spcBef>
        <a:buClr>
          <a:srgbClr val="606B8D"/>
        </a:buClr>
        <a:buFont typeface="Wingdings" pitchFamily="2" charset="2"/>
        <a:buChar char="§"/>
        <a:defRPr sz="1700" kern="1200">
          <a:solidFill>
            <a:schemeClr val="tx1"/>
          </a:solidFill>
          <a:latin typeface="+mn-lt"/>
          <a:ea typeface="+mn-ea"/>
          <a:cs typeface="+mn-cs"/>
        </a:defRPr>
      </a:lvl3pPr>
      <a:lvl4pPr marL="994957" indent="-254933" algn="l" defTabSz="957146" rtl="0" eaLnBrk="1" latinLnBrk="0" hangingPunct="1">
        <a:spcBef>
          <a:spcPct val="20000"/>
        </a:spcBef>
        <a:buClr>
          <a:srgbClr val="A1A7C0"/>
        </a:buClr>
        <a:buFont typeface="Wingdings" pitchFamily="2" charset="2"/>
        <a:buChar char="§"/>
        <a:defRPr sz="1700" kern="1200">
          <a:solidFill>
            <a:schemeClr val="tx1"/>
          </a:solidFill>
          <a:latin typeface="+mn-lt"/>
          <a:ea typeface="+mn-ea"/>
          <a:cs typeface="+mn-cs"/>
        </a:defRPr>
      </a:lvl4pPr>
      <a:lvl5pPr marL="1236777" indent="-227252" algn="l" defTabSz="957146" rtl="0" eaLnBrk="1" latinLnBrk="0" hangingPunct="1">
        <a:spcBef>
          <a:spcPct val="20000"/>
        </a:spcBef>
        <a:buClr>
          <a:srgbClr val="A1A7C0"/>
        </a:buClr>
        <a:buFont typeface="Wingdings" pitchFamily="2" charset="2"/>
        <a:buChar char="§"/>
        <a:defRPr sz="1700" kern="1200">
          <a:solidFill>
            <a:schemeClr val="tx1"/>
          </a:solidFill>
          <a:latin typeface="+mn-lt"/>
          <a:ea typeface="+mn-ea"/>
          <a:cs typeface="+mn-cs"/>
        </a:defRPr>
      </a:lvl5pPr>
      <a:lvl6pPr marL="2632149" indent="-239288" algn="l" defTabSz="95714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0724" indent="-239288" algn="l" defTabSz="95714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89297" indent="-239288" algn="l" defTabSz="95714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7869" indent="-239288" algn="l" defTabSz="95714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146" rtl="0" eaLnBrk="1" latinLnBrk="0" hangingPunct="1">
        <a:defRPr sz="1900" kern="1200">
          <a:solidFill>
            <a:schemeClr val="tx1"/>
          </a:solidFill>
          <a:latin typeface="+mn-lt"/>
          <a:ea typeface="+mn-ea"/>
          <a:cs typeface="+mn-cs"/>
        </a:defRPr>
      </a:lvl1pPr>
      <a:lvl2pPr marL="478574" algn="l" defTabSz="957146" rtl="0" eaLnBrk="1" latinLnBrk="0" hangingPunct="1">
        <a:defRPr sz="1900" kern="1200">
          <a:solidFill>
            <a:schemeClr val="tx1"/>
          </a:solidFill>
          <a:latin typeface="+mn-lt"/>
          <a:ea typeface="+mn-ea"/>
          <a:cs typeface="+mn-cs"/>
        </a:defRPr>
      </a:lvl2pPr>
      <a:lvl3pPr marL="957146" algn="l" defTabSz="957146" rtl="0" eaLnBrk="1" latinLnBrk="0" hangingPunct="1">
        <a:defRPr sz="1900" kern="1200">
          <a:solidFill>
            <a:schemeClr val="tx1"/>
          </a:solidFill>
          <a:latin typeface="+mn-lt"/>
          <a:ea typeface="+mn-ea"/>
          <a:cs typeface="+mn-cs"/>
        </a:defRPr>
      </a:lvl3pPr>
      <a:lvl4pPr marL="1435723" algn="l" defTabSz="957146" rtl="0" eaLnBrk="1" latinLnBrk="0" hangingPunct="1">
        <a:defRPr sz="1900" kern="1200">
          <a:solidFill>
            <a:schemeClr val="tx1"/>
          </a:solidFill>
          <a:latin typeface="+mn-lt"/>
          <a:ea typeface="+mn-ea"/>
          <a:cs typeface="+mn-cs"/>
        </a:defRPr>
      </a:lvl4pPr>
      <a:lvl5pPr marL="1914290" algn="l" defTabSz="957146" rtl="0" eaLnBrk="1" latinLnBrk="0" hangingPunct="1">
        <a:defRPr sz="1900" kern="1200">
          <a:solidFill>
            <a:schemeClr val="tx1"/>
          </a:solidFill>
          <a:latin typeface="+mn-lt"/>
          <a:ea typeface="+mn-ea"/>
          <a:cs typeface="+mn-cs"/>
        </a:defRPr>
      </a:lvl5pPr>
      <a:lvl6pPr marL="2392865" algn="l" defTabSz="957146" rtl="0" eaLnBrk="1" latinLnBrk="0" hangingPunct="1">
        <a:defRPr sz="1900" kern="1200">
          <a:solidFill>
            <a:schemeClr val="tx1"/>
          </a:solidFill>
          <a:latin typeface="+mn-lt"/>
          <a:ea typeface="+mn-ea"/>
          <a:cs typeface="+mn-cs"/>
        </a:defRPr>
      </a:lvl6pPr>
      <a:lvl7pPr marL="2871436" algn="l" defTabSz="957146" rtl="0" eaLnBrk="1" latinLnBrk="0" hangingPunct="1">
        <a:defRPr sz="1900" kern="1200">
          <a:solidFill>
            <a:schemeClr val="tx1"/>
          </a:solidFill>
          <a:latin typeface="+mn-lt"/>
          <a:ea typeface="+mn-ea"/>
          <a:cs typeface="+mn-cs"/>
        </a:defRPr>
      </a:lvl7pPr>
      <a:lvl8pPr marL="3350007" algn="l" defTabSz="957146" rtl="0" eaLnBrk="1" latinLnBrk="0" hangingPunct="1">
        <a:defRPr sz="1900" kern="1200">
          <a:solidFill>
            <a:schemeClr val="tx1"/>
          </a:solidFill>
          <a:latin typeface="+mn-lt"/>
          <a:ea typeface="+mn-ea"/>
          <a:cs typeface="+mn-cs"/>
        </a:defRPr>
      </a:lvl8pPr>
      <a:lvl9pPr marL="3828580" algn="l" defTabSz="957146"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4518" name="Picture 4" descr="Template landscape shadow_5_Page_5.jp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23537" y="-14392"/>
            <a:ext cx="9957494" cy="688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3"/>
          <p:cNvSpPr>
            <a:spLocks noGrp="1" noChangeArrowheads="1"/>
          </p:cNvSpPr>
          <p:nvPr>
            <p:ph type="title"/>
          </p:nvPr>
        </p:nvSpPr>
        <p:spPr bwMode="auto">
          <a:xfrm>
            <a:off x="495829" y="274954"/>
            <a:ext cx="89143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931" tIns="41965" rIns="83931" bIns="41965" numCol="1" anchor="ctr" anchorCtr="0" compatLnSpc="1">
            <a:prstTxWarp prst="textNoShape">
              <a:avLst/>
            </a:prstTxWarp>
          </a:bodyPr>
          <a:lstStyle/>
          <a:p>
            <a:pPr lvl="0"/>
            <a:r>
              <a:rPr lang="en-US" smtClean="0"/>
              <a:t>Click to edit Master title style</a:t>
            </a:r>
            <a:endParaRPr lang="en-GB" smtClean="0"/>
          </a:p>
        </p:txBody>
      </p:sp>
      <p:sp>
        <p:nvSpPr>
          <p:cNvPr id="64516" name="Rectangle 4"/>
          <p:cNvSpPr>
            <a:spLocks noGrp="1" noChangeArrowheads="1"/>
          </p:cNvSpPr>
          <p:nvPr>
            <p:ph type="body" idx="1"/>
          </p:nvPr>
        </p:nvSpPr>
        <p:spPr bwMode="auto">
          <a:xfrm>
            <a:off x="495829" y="1600794"/>
            <a:ext cx="8914369" cy="4048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931" tIns="41965" rIns="83931" bIns="4196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val="356237572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1" fontAlgn="base" hangingPunct="1">
        <a:spcBef>
          <a:spcPct val="0"/>
        </a:spcBef>
        <a:spcAft>
          <a:spcPct val="0"/>
        </a:spcAft>
        <a:defRPr sz="3300" b="1">
          <a:solidFill>
            <a:srgbClr val="84006F"/>
          </a:solidFill>
          <a:latin typeface="+mj-lt"/>
          <a:ea typeface="+mj-ea"/>
          <a:cs typeface="+mj-cs"/>
        </a:defRPr>
      </a:lvl1pPr>
      <a:lvl2pPr algn="l" rtl="0" eaLnBrk="1" fontAlgn="base" hangingPunct="1">
        <a:spcBef>
          <a:spcPct val="0"/>
        </a:spcBef>
        <a:spcAft>
          <a:spcPct val="0"/>
        </a:spcAft>
        <a:defRPr sz="3300" b="1">
          <a:solidFill>
            <a:srgbClr val="84006F"/>
          </a:solidFill>
          <a:latin typeface="Arial" charset="0"/>
          <a:ea typeface="ＭＳ Ｐゴシック" pitchFamily="-84" charset="-128"/>
        </a:defRPr>
      </a:lvl2pPr>
      <a:lvl3pPr algn="l" rtl="0" eaLnBrk="1" fontAlgn="base" hangingPunct="1">
        <a:spcBef>
          <a:spcPct val="0"/>
        </a:spcBef>
        <a:spcAft>
          <a:spcPct val="0"/>
        </a:spcAft>
        <a:defRPr sz="3300" b="1">
          <a:solidFill>
            <a:srgbClr val="84006F"/>
          </a:solidFill>
          <a:latin typeface="Arial" charset="0"/>
          <a:ea typeface="ＭＳ Ｐゴシック" pitchFamily="-84" charset="-128"/>
        </a:defRPr>
      </a:lvl3pPr>
      <a:lvl4pPr algn="l" rtl="0" eaLnBrk="1" fontAlgn="base" hangingPunct="1">
        <a:spcBef>
          <a:spcPct val="0"/>
        </a:spcBef>
        <a:spcAft>
          <a:spcPct val="0"/>
        </a:spcAft>
        <a:defRPr sz="3300" b="1">
          <a:solidFill>
            <a:srgbClr val="84006F"/>
          </a:solidFill>
          <a:latin typeface="Arial" charset="0"/>
          <a:ea typeface="ＭＳ Ｐゴシック" pitchFamily="-84" charset="-128"/>
        </a:defRPr>
      </a:lvl4pPr>
      <a:lvl5pPr algn="l" rtl="0" eaLnBrk="1" fontAlgn="base" hangingPunct="1">
        <a:spcBef>
          <a:spcPct val="0"/>
        </a:spcBef>
        <a:spcAft>
          <a:spcPct val="0"/>
        </a:spcAft>
        <a:defRPr sz="3300" b="1">
          <a:solidFill>
            <a:srgbClr val="84006F"/>
          </a:solidFill>
          <a:latin typeface="Arial" charset="0"/>
          <a:ea typeface="ＭＳ Ｐゴシック" pitchFamily="-84" charset="-128"/>
        </a:defRPr>
      </a:lvl5pPr>
      <a:lvl6pPr marL="419661" algn="l" rtl="0" eaLnBrk="1" fontAlgn="base" hangingPunct="1">
        <a:spcBef>
          <a:spcPct val="0"/>
        </a:spcBef>
        <a:spcAft>
          <a:spcPct val="0"/>
        </a:spcAft>
        <a:defRPr sz="3300" b="1">
          <a:solidFill>
            <a:srgbClr val="84006F"/>
          </a:solidFill>
          <a:latin typeface="Arial" charset="0"/>
          <a:ea typeface="ＭＳ Ｐゴシック" pitchFamily="-84" charset="-128"/>
        </a:defRPr>
      </a:lvl6pPr>
      <a:lvl7pPr marL="839321" algn="l" rtl="0" eaLnBrk="1" fontAlgn="base" hangingPunct="1">
        <a:spcBef>
          <a:spcPct val="0"/>
        </a:spcBef>
        <a:spcAft>
          <a:spcPct val="0"/>
        </a:spcAft>
        <a:defRPr sz="3300" b="1">
          <a:solidFill>
            <a:srgbClr val="84006F"/>
          </a:solidFill>
          <a:latin typeface="Arial" charset="0"/>
          <a:ea typeface="ＭＳ Ｐゴシック" pitchFamily="-84" charset="-128"/>
        </a:defRPr>
      </a:lvl7pPr>
      <a:lvl8pPr marL="1258985" algn="l" rtl="0" eaLnBrk="1" fontAlgn="base" hangingPunct="1">
        <a:spcBef>
          <a:spcPct val="0"/>
        </a:spcBef>
        <a:spcAft>
          <a:spcPct val="0"/>
        </a:spcAft>
        <a:defRPr sz="3300" b="1">
          <a:solidFill>
            <a:srgbClr val="84006F"/>
          </a:solidFill>
          <a:latin typeface="Arial" charset="0"/>
          <a:ea typeface="ＭＳ Ｐゴシック" pitchFamily="-84" charset="-128"/>
        </a:defRPr>
      </a:lvl8pPr>
      <a:lvl9pPr marL="1678644" algn="l" rtl="0" eaLnBrk="1" fontAlgn="base" hangingPunct="1">
        <a:spcBef>
          <a:spcPct val="0"/>
        </a:spcBef>
        <a:spcAft>
          <a:spcPct val="0"/>
        </a:spcAft>
        <a:defRPr sz="3300" b="1">
          <a:solidFill>
            <a:srgbClr val="84006F"/>
          </a:solidFill>
          <a:latin typeface="Arial" charset="0"/>
          <a:ea typeface="ＭＳ Ｐゴシック" pitchFamily="-84" charset="-128"/>
        </a:defRPr>
      </a:lvl9pPr>
    </p:titleStyle>
    <p:bodyStyle>
      <a:lvl1pPr marL="314745" indent="-314745" algn="l" rtl="0" eaLnBrk="1" fontAlgn="base" hangingPunct="1">
        <a:spcBef>
          <a:spcPct val="20000"/>
        </a:spcBef>
        <a:spcAft>
          <a:spcPct val="0"/>
        </a:spcAft>
        <a:buChar char="•"/>
        <a:defRPr sz="2900">
          <a:solidFill>
            <a:schemeClr val="tx1"/>
          </a:solidFill>
          <a:latin typeface="+mn-lt"/>
          <a:ea typeface="+mn-ea"/>
          <a:cs typeface="+mn-cs"/>
        </a:defRPr>
      </a:lvl1pPr>
      <a:lvl2pPr marL="681950" indent="-262289" algn="l" rtl="0" eaLnBrk="1" fontAlgn="base" hangingPunct="1">
        <a:spcBef>
          <a:spcPct val="20000"/>
        </a:spcBef>
        <a:spcAft>
          <a:spcPct val="0"/>
        </a:spcAft>
        <a:buChar char="–"/>
        <a:defRPr sz="2600">
          <a:solidFill>
            <a:schemeClr val="tx1"/>
          </a:solidFill>
          <a:latin typeface="+mn-lt"/>
        </a:defRPr>
      </a:lvl2pPr>
      <a:lvl3pPr marL="1049151" indent="-209831" algn="l" rtl="0" eaLnBrk="1" fontAlgn="base" hangingPunct="1">
        <a:spcBef>
          <a:spcPct val="20000"/>
        </a:spcBef>
        <a:spcAft>
          <a:spcPct val="0"/>
        </a:spcAft>
        <a:buChar char="•"/>
        <a:defRPr sz="2200">
          <a:solidFill>
            <a:schemeClr val="tx1"/>
          </a:solidFill>
          <a:latin typeface="+mn-lt"/>
        </a:defRPr>
      </a:lvl3pPr>
      <a:lvl4pPr marL="1468814" indent="-209831" algn="l" rtl="0" eaLnBrk="1" fontAlgn="base" hangingPunct="1">
        <a:spcBef>
          <a:spcPct val="20000"/>
        </a:spcBef>
        <a:spcAft>
          <a:spcPct val="0"/>
        </a:spcAft>
        <a:buChar char="–"/>
        <a:defRPr sz="1800">
          <a:solidFill>
            <a:schemeClr val="tx1"/>
          </a:solidFill>
          <a:latin typeface="+mn-lt"/>
        </a:defRPr>
      </a:lvl4pPr>
      <a:lvl5pPr marL="1888475" indent="-209831" algn="l" rtl="0" eaLnBrk="1" fontAlgn="base" hangingPunct="1">
        <a:spcBef>
          <a:spcPct val="20000"/>
        </a:spcBef>
        <a:spcAft>
          <a:spcPct val="0"/>
        </a:spcAft>
        <a:buChar char="»"/>
        <a:defRPr sz="1800">
          <a:solidFill>
            <a:schemeClr val="tx1"/>
          </a:solidFill>
          <a:latin typeface="+mn-lt"/>
        </a:defRPr>
      </a:lvl5pPr>
      <a:lvl6pPr marL="2308133" indent="-209831" algn="l" rtl="0" eaLnBrk="1" fontAlgn="base" hangingPunct="1">
        <a:spcBef>
          <a:spcPct val="20000"/>
        </a:spcBef>
        <a:spcAft>
          <a:spcPct val="0"/>
        </a:spcAft>
        <a:buChar char="»"/>
        <a:defRPr sz="1800">
          <a:solidFill>
            <a:schemeClr val="tx1"/>
          </a:solidFill>
          <a:latin typeface="+mn-lt"/>
        </a:defRPr>
      </a:lvl6pPr>
      <a:lvl7pPr marL="2727795" indent="-209831" algn="l" rtl="0" eaLnBrk="1" fontAlgn="base" hangingPunct="1">
        <a:spcBef>
          <a:spcPct val="20000"/>
        </a:spcBef>
        <a:spcAft>
          <a:spcPct val="0"/>
        </a:spcAft>
        <a:buChar char="»"/>
        <a:defRPr sz="1800">
          <a:solidFill>
            <a:schemeClr val="tx1"/>
          </a:solidFill>
          <a:latin typeface="+mn-lt"/>
        </a:defRPr>
      </a:lvl7pPr>
      <a:lvl8pPr marL="3147458" indent="-209831" algn="l" rtl="0" eaLnBrk="1" fontAlgn="base" hangingPunct="1">
        <a:spcBef>
          <a:spcPct val="20000"/>
        </a:spcBef>
        <a:spcAft>
          <a:spcPct val="0"/>
        </a:spcAft>
        <a:buChar char="»"/>
        <a:defRPr sz="1800">
          <a:solidFill>
            <a:schemeClr val="tx1"/>
          </a:solidFill>
          <a:latin typeface="+mn-lt"/>
        </a:defRPr>
      </a:lvl8pPr>
      <a:lvl9pPr marL="3567120" indent="-209831" algn="l"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39321" rtl="0" eaLnBrk="1" latinLnBrk="0" hangingPunct="1">
        <a:defRPr sz="1700" kern="1200">
          <a:solidFill>
            <a:schemeClr val="tx1"/>
          </a:solidFill>
          <a:latin typeface="+mn-lt"/>
          <a:ea typeface="+mn-ea"/>
          <a:cs typeface="+mn-cs"/>
        </a:defRPr>
      </a:lvl1pPr>
      <a:lvl2pPr marL="419661" algn="l" defTabSz="839321" rtl="0" eaLnBrk="1" latinLnBrk="0" hangingPunct="1">
        <a:defRPr sz="1700" kern="1200">
          <a:solidFill>
            <a:schemeClr val="tx1"/>
          </a:solidFill>
          <a:latin typeface="+mn-lt"/>
          <a:ea typeface="+mn-ea"/>
          <a:cs typeface="+mn-cs"/>
        </a:defRPr>
      </a:lvl2pPr>
      <a:lvl3pPr marL="839321" algn="l" defTabSz="839321" rtl="0" eaLnBrk="1" latinLnBrk="0" hangingPunct="1">
        <a:defRPr sz="1700" kern="1200">
          <a:solidFill>
            <a:schemeClr val="tx1"/>
          </a:solidFill>
          <a:latin typeface="+mn-lt"/>
          <a:ea typeface="+mn-ea"/>
          <a:cs typeface="+mn-cs"/>
        </a:defRPr>
      </a:lvl3pPr>
      <a:lvl4pPr marL="1258985" algn="l" defTabSz="839321" rtl="0" eaLnBrk="1" latinLnBrk="0" hangingPunct="1">
        <a:defRPr sz="1700" kern="1200">
          <a:solidFill>
            <a:schemeClr val="tx1"/>
          </a:solidFill>
          <a:latin typeface="+mn-lt"/>
          <a:ea typeface="+mn-ea"/>
          <a:cs typeface="+mn-cs"/>
        </a:defRPr>
      </a:lvl4pPr>
      <a:lvl5pPr marL="1678644" algn="l" defTabSz="839321" rtl="0" eaLnBrk="1" latinLnBrk="0" hangingPunct="1">
        <a:defRPr sz="1700" kern="1200">
          <a:solidFill>
            <a:schemeClr val="tx1"/>
          </a:solidFill>
          <a:latin typeface="+mn-lt"/>
          <a:ea typeface="+mn-ea"/>
          <a:cs typeface="+mn-cs"/>
        </a:defRPr>
      </a:lvl5pPr>
      <a:lvl6pPr marL="2098305" algn="l" defTabSz="839321" rtl="0" eaLnBrk="1" latinLnBrk="0" hangingPunct="1">
        <a:defRPr sz="1700" kern="1200">
          <a:solidFill>
            <a:schemeClr val="tx1"/>
          </a:solidFill>
          <a:latin typeface="+mn-lt"/>
          <a:ea typeface="+mn-ea"/>
          <a:cs typeface="+mn-cs"/>
        </a:defRPr>
      </a:lvl6pPr>
      <a:lvl7pPr marL="2517966" algn="l" defTabSz="839321" rtl="0" eaLnBrk="1" latinLnBrk="0" hangingPunct="1">
        <a:defRPr sz="1700" kern="1200">
          <a:solidFill>
            <a:schemeClr val="tx1"/>
          </a:solidFill>
          <a:latin typeface="+mn-lt"/>
          <a:ea typeface="+mn-ea"/>
          <a:cs typeface="+mn-cs"/>
        </a:defRPr>
      </a:lvl7pPr>
      <a:lvl8pPr marL="2937626" algn="l" defTabSz="839321" rtl="0" eaLnBrk="1" latinLnBrk="0" hangingPunct="1">
        <a:defRPr sz="1700" kern="1200">
          <a:solidFill>
            <a:schemeClr val="tx1"/>
          </a:solidFill>
          <a:latin typeface="+mn-lt"/>
          <a:ea typeface="+mn-ea"/>
          <a:cs typeface="+mn-cs"/>
        </a:defRPr>
      </a:lvl8pPr>
      <a:lvl9pPr marL="3357288" algn="l" defTabSz="839321"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40"/>
            <a:ext cx="8915400" cy="1143000"/>
          </a:xfrm>
          <a:prstGeom prst="rect">
            <a:avLst/>
          </a:prstGeom>
        </p:spPr>
        <p:txBody>
          <a:bodyPr vert="horz" lIns="95727" tIns="47864" rIns="95727" bIns="47864" rtlCol="0" anchor="b">
            <a:no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7"/>
            <a:ext cx="8915400" cy="4525963"/>
          </a:xfrm>
          <a:prstGeom prst="rect">
            <a:avLst/>
          </a:prstGeom>
        </p:spPr>
        <p:txBody>
          <a:bodyPr vert="horz" lIns="95727" tIns="47864" rIns="95727" bIns="4786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5355165" y="6356368"/>
            <a:ext cx="1048068" cy="365125"/>
          </a:xfrm>
          <a:prstGeom prst="rect">
            <a:avLst/>
          </a:prstGeom>
        </p:spPr>
        <p:txBody>
          <a:bodyPr vert="horz" lIns="95727" tIns="47864" rIns="95727" bIns="47864" rtlCol="0" anchor="ctr"/>
          <a:lstStyle>
            <a:lvl1pPr algn="l">
              <a:defRPr sz="1000">
                <a:solidFill>
                  <a:schemeClr val="tx1"/>
                </a:solidFill>
              </a:defRPr>
            </a:lvl1pPr>
          </a:lstStyle>
          <a:p>
            <a:pPr defTabSz="957266" fontAlgn="auto">
              <a:spcBef>
                <a:spcPts val="0"/>
              </a:spcBef>
              <a:spcAft>
                <a:spcPts val="0"/>
              </a:spcAft>
            </a:pPr>
            <a:fld id="{06B64096-513A-4056-AD1A-8089F6AFE02D}" type="datetimeFigureOut">
              <a:rPr lang="en-GB" smtClean="0">
                <a:solidFill>
                  <a:srgbClr val="002244"/>
                </a:solidFill>
                <a:latin typeface="Arial"/>
              </a:rPr>
              <a:pPr defTabSz="957266" fontAlgn="auto">
                <a:spcBef>
                  <a:spcPts val="0"/>
                </a:spcBef>
                <a:spcAft>
                  <a:spcPts val="0"/>
                </a:spcAft>
              </a:pPr>
              <a:t>29/04/2015</a:t>
            </a:fld>
            <a:endParaRPr lang="en-GB">
              <a:solidFill>
                <a:srgbClr val="002244"/>
              </a:solidFill>
              <a:latin typeface="Arial"/>
            </a:endParaRPr>
          </a:p>
        </p:txBody>
      </p:sp>
      <p:sp>
        <p:nvSpPr>
          <p:cNvPr id="5" name="Footer Placeholder 4"/>
          <p:cNvSpPr>
            <a:spLocks noGrp="1"/>
          </p:cNvSpPr>
          <p:nvPr>
            <p:ph type="ftr" sz="quarter" idx="3"/>
          </p:nvPr>
        </p:nvSpPr>
        <p:spPr>
          <a:xfrm>
            <a:off x="6460695" y="6356368"/>
            <a:ext cx="2950006" cy="365125"/>
          </a:xfrm>
          <a:prstGeom prst="rect">
            <a:avLst/>
          </a:prstGeom>
        </p:spPr>
        <p:txBody>
          <a:bodyPr vert="horz" lIns="95727" tIns="47864" rIns="95727" bIns="47864" rtlCol="0" anchor="ctr"/>
          <a:lstStyle>
            <a:lvl1pPr algn="r">
              <a:defRPr sz="1000">
                <a:solidFill>
                  <a:schemeClr val="tx1"/>
                </a:solidFill>
              </a:defRPr>
            </a:lvl1pPr>
          </a:lstStyle>
          <a:p>
            <a:pPr defTabSz="957266" fontAlgn="auto">
              <a:spcBef>
                <a:spcPts val="0"/>
              </a:spcBef>
              <a:spcAft>
                <a:spcPts val="0"/>
              </a:spcAft>
            </a:pPr>
            <a:endParaRPr lang="en-GB" dirty="0">
              <a:solidFill>
                <a:srgbClr val="002244"/>
              </a:solidFill>
              <a:latin typeface="Arial"/>
            </a:endParaRPr>
          </a:p>
        </p:txBody>
      </p:sp>
      <p:sp>
        <p:nvSpPr>
          <p:cNvPr id="6" name="Slide Number Placeholder 5"/>
          <p:cNvSpPr>
            <a:spLocks noGrp="1"/>
          </p:cNvSpPr>
          <p:nvPr>
            <p:ph type="sldNum" sz="quarter" idx="4"/>
          </p:nvPr>
        </p:nvSpPr>
        <p:spPr>
          <a:xfrm>
            <a:off x="4605044" y="6356368"/>
            <a:ext cx="695941" cy="365125"/>
          </a:xfrm>
          <a:prstGeom prst="rect">
            <a:avLst/>
          </a:prstGeom>
        </p:spPr>
        <p:txBody>
          <a:bodyPr vert="horz" lIns="95727" tIns="47864" rIns="95727" bIns="47864" rtlCol="0" anchor="ctr"/>
          <a:lstStyle>
            <a:lvl1pPr algn="ctr">
              <a:defRPr sz="1000">
                <a:solidFill>
                  <a:schemeClr val="tx1"/>
                </a:solidFill>
              </a:defRPr>
            </a:lvl1pPr>
          </a:lstStyle>
          <a:p>
            <a:pPr defTabSz="957266" fontAlgn="auto">
              <a:spcBef>
                <a:spcPts val="0"/>
              </a:spcBef>
              <a:spcAft>
                <a:spcPts val="0"/>
              </a:spcAft>
            </a:pPr>
            <a:fld id="{AC5418B0-CB07-44CE-97FE-8A2F735695C7}" type="slidenum">
              <a:rPr lang="en-GB" smtClean="0">
                <a:solidFill>
                  <a:srgbClr val="002244"/>
                </a:solidFill>
                <a:latin typeface="Arial"/>
              </a:rPr>
              <a:pPr defTabSz="957266" fontAlgn="auto">
                <a:spcBef>
                  <a:spcPts val="0"/>
                </a:spcBef>
                <a:spcAft>
                  <a:spcPts val="0"/>
                </a:spcAft>
              </a:pPr>
              <a:t>‹#›</a:t>
            </a:fld>
            <a:endParaRPr lang="en-GB">
              <a:solidFill>
                <a:srgbClr val="002244"/>
              </a:solidFill>
              <a:latin typeface="Arial"/>
            </a:endParaRPr>
          </a:p>
        </p:txBody>
      </p:sp>
      <p:sp>
        <p:nvSpPr>
          <p:cNvPr id="7" name="Frame 6"/>
          <p:cNvSpPr/>
          <p:nvPr/>
        </p:nvSpPr>
        <p:spPr>
          <a:xfrm>
            <a:off x="0" y="0"/>
            <a:ext cx="9906000" cy="6858000"/>
          </a:xfrm>
          <a:prstGeom prst="frame">
            <a:avLst>
              <a:gd name="adj1" fmla="val 1841"/>
            </a:avLst>
          </a:prstGeom>
          <a:solidFill>
            <a:srgbClr val="606B8D"/>
          </a:solidFill>
          <a:ln>
            <a:noFill/>
          </a:ln>
        </p:spPr>
        <p:style>
          <a:lnRef idx="2">
            <a:schemeClr val="accent1">
              <a:shade val="50000"/>
            </a:schemeClr>
          </a:lnRef>
          <a:fillRef idx="1">
            <a:schemeClr val="accent1"/>
          </a:fillRef>
          <a:effectRef idx="0">
            <a:schemeClr val="accent1"/>
          </a:effectRef>
          <a:fontRef idx="minor">
            <a:schemeClr val="lt1"/>
          </a:fontRef>
        </p:style>
        <p:txBody>
          <a:bodyPr lIns="83918" tIns="41959" rIns="83918" bIns="41959" rtlCol="0" anchor="ctr"/>
          <a:lstStyle/>
          <a:p>
            <a:pPr algn="ctr" defTabSz="957266" fontAlgn="auto">
              <a:spcBef>
                <a:spcPts val="0"/>
              </a:spcBef>
              <a:spcAft>
                <a:spcPts val="0"/>
              </a:spcAft>
            </a:pPr>
            <a:endParaRPr lang="en-GB" sz="1900">
              <a:solidFill>
                <a:srgbClr val="002244"/>
              </a:solidFill>
            </a:endParaRPr>
          </a:p>
        </p:txBody>
      </p:sp>
      <p:pic>
        <p:nvPicPr>
          <p:cNvPr id="8" name="Picture 7" descr="logo.emf"/>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8583171" y="414686"/>
            <a:ext cx="874296" cy="853109"/>
          </a:xfrm>
          <a:prstGeom prst="rect">
            <a:avLst/>
          </a:prstGeom>
        </p:spPr>
      </p:pic>
    </p:spTree>
    <p:extLst>
      <p:ext uri="{BB962C8B-B14F-4D97-AF65-F5344CB8AC3E}">
        <p14:creationId xmlns:p14="http://schemas.microsoft.com/office/powerpoint/2010/main" val="162766870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 id="2147483752" r:id="rId31"/>
    <p:sldLayoutId id="2147483753" r:id="rId32"/>
    <p:sldLayoutId id="2147483754" r:id="rId33"/>
  </p:sldLayoutIdLst>
  <p:txStyles>
    <p:titleStyle>
      <a:lvl1pPr algn="l" defTabSz="957266" rtl="0" eaLnBrk="1" latinLnBrk="0" hangingPunct="1">
        <a:spcBef>
          <a:spcPct val="0"/>
        </a:spcBef>
        <a:buNone/>
        <a:defRPr sz="2600" kern="1200">
          <a:solidFill>
            <a:schemeClr val="tx1"/>
          </a:solidFill>
          <a:latin typeface="+mj-lt"/>
          <a:ea typeface="+mj-ea"/>
          <a:cs typeface="+mj-cs"/>
        </a:defRPr>
      </a:lvl1pPr>
    </p:titleStyle>
    <p:bodyStyle>
      <a:lvl1pPr marL="241851" indent="-241851" algn="l" defTabSz="957266" rtl="0" eaLnBrk="1" latinLnBrk="0" hangingPunct="1">
        <a:spcBef>
          <a:spcPts val="1102"/>
        </a:spcBef>
        <a:buFont typeface="Wingdings" pitchFamily="2" charset="2"/>
        <a:buChar char="§"/>
        <a:defRPr sz="1700" kern="1200">
          <a:solidFill>
            <a:schemeClr val="tx1"/>
          </a:solidFill>
          <a:latin typeface="+mn-lt"/>
          <a:ea typeface="+mn-ea"/>
          <a:cs typeface="+mn-cs"/>
        </a:defRPr>
      </a:lvl1pPr>
      <a:lvl2pPr marL="498270" indent="-256421" algn="l" defTabSz="957266" rtl="0" eaLnBrk="1" latinLnBrk="0" hangingPunct="1">
        <a:spcBef>
          <a:spcPct val="20000"/>
        </a:spcBef>
        <a:buClr>
          <a:srgbClr val="2B3E65"/>
        </a:buClr>
        <a:buFont typeface="Wingdings" pitchFamily="2" charset="2"/>
        <a:buChar char="§"/>
        <a:defRPr sz="1700" kern="1200">
          <a:solidFill>
            <a:schemeClr val="tx1"/>
          </a:solidFill>
          <a:latin typeface="+mn-lt"/>
          <a:ea typeface="+mn-ea"/>
          <a:cs typeface="+mn-cs"/>
        </a:defRPr>
      </a:lvl2pPr>
      <a:lvl3pPr marL="740121" indent="-228738" algn="l" defTabSz="957266" rtl="0" eaLnBrk="1" latinLnBrk="0" hangingPunct="1">
        <a:spcBef>
          <a:spcPct val="20000"/>
        </a:spcBef>
        <a:buClr>
          <a:srgbClr val="606B8D"/>
        </a:buClr>
        <a:buFont typeface="Wingdings" pitchFamily="2" charset="2"/>
        <a:buChar char="§"/>
        <a:defRPr sz="1700" kern="1200">
          <a:solidFill>
            <a:schemeClr val="tx1"/>
          </a:solidFill>
          <a:latin typeface="+mn-lt"/>
          <a:ea typeface="+mn-ea"/>
          <a:cs typeface="+mn-cs"/>
        </a:defRPr>
      </a:lvl3pPr>
      <a:lvl4pPr marL="995083" indent="-254965" algn="l" defTabSz="957266" rtl="0" eaLnBrk="1" latinLnBrk="0" hangingPunct="1">
        <a:spcBef>
          <a:spcPct val="20000"/>
        </a:spcBef>
        <a:buClr>
          <a:srgbClr val="A1A7C0"/>
        </a:buClr>
        <a:buFont typeface="Wingdings" pitchFamily="2" charset="2"/>
        <a:buChar char="§"/>
        <a:defRPr sz="1700" kern="1200">
          <a:solidFill>
            <a:schemeClr val="tx1"/>
          </a:solidFill>
          <a:latin typeface="+mn-lt"/>
          <a:ea typeface="+mn-ea"/>
          <a:cs typeface="+mn-cs"/>
        </a:defRPr>
      </a:lvl4pPr>
      <a:lvl5pPr marL="1236934" indent="-227282" algn="l" defTabSz="957266" rtl="0" eaLnBrk="1" latinLnBrk="0" hangingPunct="1">
        <a:spcBef>
          <a:spcPct val="20000"/>
        </a:spcBef>
        <a:buClr>
          <a:srgbClr val="A1A7C0"/>
        </a:buClr>
        <a:buFont typeface="Wingdings" pitchFamily="2" charset="2"/>
        <a:buChar char="§"/>
        <a:defRPr sz="1700" kern="1200">
          <a:solidFill>
            <a:schemeClr val="tx1"/>
          </a:solidFill>
          <a:latin typeface="+mn-lt"/>
          <a:ea typeface="+mn-ea"/>
          <a:cs typeface="+mn-cs"/>
        </a:defRPr>
      </a:lvl5pPr>
      <a:lvl6pPr marL="2632482" indent="-239318" algn="l" defTabSz="95726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1117" indent="-239318" algn="l" defTabSz="95726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89749" indent="-239318" algn="l" defTabSz="95726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8383" indent="-239318" algn="l" defTabSz="95726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266" rtl="0" eaLnBrk="1" latinLnBrk="0" hangingPunct="1">
        <a:defRPr sz="1900" kern="1200">
          <a:solidFill>
            <a:schemeClr val="tx1"/>
          </a:solidFill>
          <a:latin typeface="+mn-lt"/>
          <a:ea typeface="+mn-ea"/>
          <a:cs typeface="+mn-cs"/>
        </a:defRPr>
      </a:lvl1pPr>
      <a:lvl2pPr marL="478634" algn="l" defTabSz="957266" rtl="0" eaLnBrk="1" latinLnBrk="0" hangingPunct="1">
        <a:defRPr sz="1900" kern="1200">
          <a:solidFill>
            <a:schemeClr val="tx1"/>
          </a:solidFill>
          <a:latin typeface="+mn-lt"/>
          <a:ea typeface="+mn-ea"/>
          <a:cs typeface="+mn-cs"/>
        </a:defRPr>
      </a:lvl2pPr>
      <a:lvl3pPr marL="957266" algn="l" defTabSz="957266" rtl="0" eaLnBrk="1" latinLnBrk="0" hangingPunct="1">
        <a:defRPr sz="1900" kern="1200">
          <a:solidFill>
            <a:schemeClr val="tx1"/>
          </a:solidFill>
          <a:latin typeface="+mn-lt"/>
          <a:ea typeface="+mn-ea"/>
          <a:cs typeface="+mn-cs"/>
        </a:defRPr>
      </a:lvl3pPr>
      <a:lvl4pPr marL="1435903" algn="l" defTabSz="957266" rtl="0" eaLnBrk="1" latinLnBrk="0" hangingPunct="1">
        <a:defRPr sz="1900" kern="1200">
          <a:solidFill>
            <a:schemeClr val="tx1"/>
          </a:solidFill>
          <a:latin typeface="+mn-lt"/>
          <a:ea typeface="+mn-ea"/>
          <a:cs typeface="+mn-cs"/>
        </a:defRPr>
      </a:lvl4pPr>
      <a:lvl5pPr marL="1914535" algn="l" defTabSz="957266" rtl="0" eaLnBrk="1" latinLnBrk="0" hangingPunct="1">
        <a:defRPr sz="1900" kern="1200">
          <a:solidFill>
            <a:schemeClr val="tx1"/>
          </a:solidFill>
          <a:latin typeface="+mn-lt"/>
          <a:ea typeface="+mn-ea"/>
          <a:cs typeface="+mn-cs"/>
        </a:defRPr>
      </a:lvl5pPr>
      <a:lvl6pPr marL="2393167" algn="l" defTabSz="957266" rtl="0" eaLnBrk="1" latinLnBrk="0" hangingPunct="1">
        <a:defRPr sz="1900" kern="1200">
          <a:solidFill>
            <a:schemeClr val="tx1"/>
          </a:solidFill>
          <a:latin typeface="+mn-lt"/>
          <a:ea typeface="+mn-ea"/>
          <a:cs typeface="+mn-cs"/>
        </a:defRPr>
      </a:lvl6pPr>
      <a:lvl7pPr marL="2871801" algn="l" defTabSz="957266" rtl="0" eaLnBrk="1" latinLnBrk="0" hangingPunct="1">
        <a:defRPr sz="1900" kern="1200">
          <a:solidFill>
            <a:schemeClr val="tx1"/>
          </a:solidFill>
          <a:latin typeface="+mn-lt"/>
          <a:ea typeface="+mn-ea"/>
          <a:cs typeface="+mn-cs"/>
        </a:defRPr>
      </a:lvl7pPr>
      <a:lvl8pPr marL="3350432" algn="l" defTabSz="957266" rtl="0" eaLnBrk="1" latinLnBrk="0" hangingPunct="1">
        <a:defRPr sz="1900" kern="1200">
          <a:solidFill>
            <a:schemeClr val="tx1"/>
          </a:solidFill>
          <a:latin typeface="+mn-lt"/>
          <a:ea typeface="+mn-ea"/>
          <a:cs typeface="+mn-cs"/>
        </a:defRPr>
      </a:lvl8pPr>
      <a:lvl9pPr marL="3829064" algn="l" defTabSz="957266"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4518" name="Picture 4" descr="Template landscape shadow_5_Page_5.jp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23537" y="-14392"/>
            <a:ext cx="9957494" cy="688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3"/>
          <p:cNvSpPr>
            <a:spLocks noGrp="1" noChangeArrowheads="1"/>
          </p:cNvSpPr>
          <p:nvPr>
            <p:ph type="title"/>
          </p:nvPr>
        </p:nvSpPr>
        <p:spPr bwMode="auto">
          <a:xfrm>
            <a:off x="495828" y="274954"/>
            <a:ext cx="89143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941" tIns="41970" rIns="83941" bIns="41970" numCol="1" anchor="ctr" anchorCtr="0" compatLnSpc="1">
            <a:prstTxWarp prst="textNoShape">
              <a:avLst/>
            </a:prstTxWarp>
          </a:bodyPr>
          <a:lstStyle/>
          <a:p>
            <a:pPr lvl="0"/>
            <a:r>
              <a:rPr lang="en-US" smtClean="0"/>
              <a:t>Click to edit Master title style</a:t>
            </a:r>
            <a:endParaRPr lang="en-GB" smtClean="0"/>
          </a:p>
        </p:txBody>
      </p:sp>
      <p:sp>
        <p:nvSpPr>
          <p:cNvPr id="64516" name="Rectangle 4"/>
          <p:cNvSpPr>
            <a:spLocks noGrp="1" noChangeArrowheads="1"/>
          </p:cNvSpPr>
          <p:nvPr>
            <p:ph type="body" idx="1"/>
          </p:nvPr>
        </p:nvSpPr>
        <p:spPr bwMode="auto">
          <a:xfrm>
            <a:off x="495828" y="1600793"/>
            <a:ext cx="8914369" cy="4048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941" tIns="41970" rIns="83941" bIns="419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val="45416023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rtl="0" eaLnBrk="1" fontAlgn="base" hangingPunct="1">
        <a:spcBef>
          <a:spcPct val="0"/>
        </a:spcBef>
        <a:spcAft>
          <a:spcPct val="0"/>
        </a:spcAft>
        <a:defRPr sz="3300" b="1">
          <a:solidFill>
            <a:srgbClr val="84006F"/>
          </a:solidFill>
          <a:latin typeface="+mj-lt"/>
          <a:ea typeface="+mj-ea"/>
          <a:cs typeface="+mj-cs"/>
        </a:defRPr>
      </a:lvl1pPr>
      <a:lvl2pPr algn="l" rtl="0" eaLnBrk="1" fontAlgn="base" hangingPunct="1">
        <a:spcBef>
          <a:spcPct val="0"/>
        </a:spcBef>
        <a:spcAft>
          <a:spcPct val="0"/>
        </a:spcAft>
        <a:defRPr sz="3300" b="1">
          <a:solidFill>
            <a:srgbClr val="84006F"/>
          </a:solidFill>
          <a:latin typeface="Arial" charset="0"/>
          <a:ea typeface="ＭＳ Ｐゴシック" pitchFamily="-84" charset="-128"/>
        </a:defRPr>
      </a:lvl2pPr>
      <a:lvl3pPr algn="l" rtl="0" eaLnBrk="1" fontAlgn="base" hangingPunct="1">
        <a:spcBef>
          <a:spcPct val="0"/>
        </a:spcBef>
        <a:spcAft>
          <a:spcPct val="0"/>
        </a:spcAft>
        <a:defRPr sz="3300" b="1">
          <a:solidFill>
            <a:srgbClr val="84006F"/>
          </a:solidFill>
          <a:latin typeface="Arial" charset="0"/>
          <a:ea typeface="ＭＳ Ｐゴシック" pitchFamily="-84" charset="-128"/>
        </a:defRPr>
      </a:lvl3pPr>
      <a:lvl4pPr algn="l" rtl="0" eaLnBrk="1" fontAlgn="base" hangingPunct="1">
        <a:spcBef>
          <a:spcPct val="0"/>
        </a:spcBef>
        <a:spcAft>
          <a:spcPct val="0"/>
        </a:spcAft>
        <a:defRPr sz="3300" b="1">
          <a:solidFill>
            <a:srgbClr val="84006F"/>
          </a:solidFill>
          <a:latin typeface="Arial" charset="0"/>
          <a:ea typeface="ＭＳ Ｐゴシック" pitchFamily="-84" charset="-128"/>
        </a:defRPr>
      </a:lvl4pPr>
      <a:lvl5pPr algn="l" rtl="0" eaLnBrk="1" fontAlgn="base" hangingPunct="1">
        <a:spcBef>
          <a:spcPct val="0"/>
        </a:spcBef>
        <a:spcAft>
          <a:spcPct val="0"/>
        </a:spcAft>
        <a:defRPr sz="3300" b="1">
          <a:solidFill>
            <a:srgbClr val="84006F"/>
          </a:solidFill>
          <a:latin typeface="Arial" charset="0"/>
          <a:ea typeface="ＭＳ Ｐゴシック" pitchFamily="-84" charset="-128"/>
        </a:defRPr>
      </a:lvl5pPr>
      <a:lvl6pPr marL="419700" algn="l" rtl="0" eaLnBrk="1" fontAlgn="base" hangingPunct="1">
        <a:spcBef>
          <a:spcPct val="0"/>
        </a:spcBef>
        <a:spcAft>
          <a:spcPct val="0"/>
        </a:spcAft>
        <a:defRPr sz="3300" b="1">
          <a:solidFill>
            <a:srgbClr val="84006F"/>
          </a:solidFill>
          <a:latin typeface="Arial" charset="0"/>
          <a:ea typeface="ＭＳ Ｐゴシック" pitchFamily="-84" charset="-128"/>
        </a:defRPr>
      </a:lvl6pPr>
      <a:lvl7pPr marL="839399" algn="l" rtl="0" eaLnBrk="1" fontAlgn="base" hangingPunct="1">
        <a:spcBef>
          <a:spcPct val="0"/>
        </a:spcBef>
        <a:spcAft>
          <a:spcPct val="0"/>
        </a:spcAft>
        <a:defRPr sz="3300" b="1">
          <a:solidFill>
            <a:srgbClr val="84006F"/>
          </a:solidFill>
          <a:latin typeface="Arial" charset="0"/>
          <a:ea typeface="ＭＳ Ｐゴシック" pitchFamily="-84" charset="-128"/>
        </a:defRPr>
      </a:lvl7pPr>
      <a:lvl8pPr marL="1259099" algn="l" rtl="0" eaLnBrk="1" fontAlgn="base" hangingPunct="1">
        <a:spcBef>
          <a:spcPct val="0"/>
        </a:spcBef>
        <a:spcAft>
          <a:spcPct val="0"/>
        </a:spcAft>
        <a:defRPr sz="3300" b="1">
          <a:solidFill>
            <a:srgbClr val="84006F"/>
          </a:solidFill>
          <a:latin typeface="Arial" charset="0"/>
          <a:ea typeface="ＭＳ Ｐゴシック" pitchFamily="-84" charset="-128"/>
        </a:defRPr>
      </a:lvl8pPr>
      <a:lvl9pPr marL="1678799" algn="l" rtl="0" eaLnBrk="1" fontAlgn="base" hangingPunct="1">
        <a:spcBef>
          <a:spcPct val="0"/>
        </a:spcBef>
        <a:spcAft>
          <a:spcPct val="0"/>
        </a:spcAft>
        <a:defRPr sz="3300" b="1">
          <a:solidFill>
            <a:srgbClr val="84006F"/>
          </a:solidFill>
          <a:latin typeface="Arial" charset="0"/>
          <a:ea typeface="ＭＳ Ｐゴシック" pitchFamily="-84" charset="-128"/>
        </a:defRPr>
      </a:lvl9pPr>
    </p:titleStyle>
    <p:bodyStyle>
      <a:lvl1pPr marL="314775" indent="-314775" algn="l" rtl="0" eaLnBrk="1" fontAlgn="base" hangingPunct="1">
        <a:spcBef>
          <a:spcPct val="20000"/>
        </a:spcBef>
        <a:spcAft>
          <a:spcPct val="0"/>
        </a:spcAft>
        <a:buChar char="•"/>
        <a:defRPr sz="2900">
          <a:solidFill>
            <a:schemeClr val="tx1"/>
          </a:solidFill>
          <a:latin typeface="+mn-lt"/>
          <a:ea typeface="+mn-ea"/>
          <a:cs typeface="+mn-cs"/>
        </a:defRPr>
      </a:lvl1pPr>
      <a:lvl2pPr marL="682013" indent="-262311" algn="l" rtl="0" eaLnBrk="1" fontAlgn="base" hangingPunct="1">
        <a:spcBef>
          <a:spcPct val="20000"/>
        </a:spcBef>
        <a:spcAft>
          <a:spcPct val="0"/>
        </a:spcAft>
        <a:buChar char="–"/>
        <a:defRPr sz="2600">
          <a:solidFill>
            <a:schemeClr val="tx1"/>
          </a:solidFill>
          <a:latin typeface="+mn-lt"/>
        </a:defRPr>
      </a:lvl2pPr>
      <a:lvl3pPr marL="1049247" indent="-209851" algn="l" rtl="0" eaLnBrk="1" fontAlgn="base" hangingPunct="1">
        <a:spcBef>
          <a:spcPct val="20000"/>
        </a:spcBef>
        <a:spcAft>
          <a:spcPct val="0"/>
        </a:spcAft>
        <a:buChar char="•"/>
        <a:defRPr sz="2200">
          <a:solidFill>
            <a:schemeClr val="tx1"/>
          </a:solidFill>
          <a:latin typeface="+mn-lt"/>
        </a:defRPr>
      </a:lvl3pPr>
      <a:lvl4pPr marL="1468949" indent="-209851" algn="l" rtl="0" eaLnBrk="1" fontAlgn="base" hangingPunct="1">
        <a:spcBef>
          <a:spcPct val="20000"/>
        </a:spcBef>
        <a:spcAft>
          <a:spcPct val="0"/>
        </a:spcAft>
        <a:buChar char="–"/>
        <a:defRPr sz="1800">
          <a:solidFill>
            <a:schemeClr val="tx1"/>
          </a:solidFill>
          <a:latin typeface="+mn-lt"/>
        </a:defRPr>
      </a:lvl4pPr>
      <a:lvl5pPr marL="1888648" indent="-209851" algn="l" rtl="0" eaLnBrk="1" fontAlgn="base" hangingPunct="1">
        <a:spcBef>
          <a:spcPct val="20000"/>
        </a:spcBef>
        <a:spcAft>
          <a:spcPct val="0"/>
        </a:spcAft>
        <a:buChar char="»"/>
        <a:defRPr sz="1800">
          <a:solidFill>
            <a:schemeClr val="tx1"/>
          </a:solidFill>
          <a:latin typeface="+mn-lt"/>
        </a:defRPr>
      </a:lvl5pPr>
      <a:lvl6pPr marL="2308346" indent="-209851" algn="l" rtl="0" eaLnBrk="1" fontAlgn="base" hangingPunct="1">
        <a:spcBef>
          <a:spcPct val="20000"/>
        </a:spcBef>
        <a:spcAft>
          <a:spcPct val="0"/>
        </a:spcAft>
        <a:buChar char="»"/>
        <a:defRPr sz="1800">
          <a:solidFill>
            <a:schemeClr val="tx1"/>
          </a:solidFill>
          <a:latin typeface="+mn-lt"/>
        </a:defRPr>
      </a:lvl6pPr>
      <a:lvl7pPr marL="2728047" indent="-209851" algn="l" rtl="0" eaLnBrk="1" fontAlgn="base" hangingPunct="1">
        <a:spcBef>
          <a:spcPct val="20000"/>
        </a:spcBef>
        <a:spcAft>
          <a:spcPct val="0"/>
        </a:spcAft>
        <a:buChar char="»"/>
        <a:defRPr sz="1800">
          <a:solidFill>
            <a:schemeClr val="tx1"/>
          </a:solidFill>
          <a:latin typeface="+mn-lt"/>
        </a:defRPr>
      </a:lvl7pPr>
      <a:lvl8pPr marL="3147747" indent="-209851" algn="l" rtl="0" eaLnBrk="1" fontAlgn="base" hangingPunct="1">
        <a:spcBef>
          <a:spcPct val="20000"/>
        </a:spcBef>
        <a:spcAft>
          <a:spcPct val="0"/>
        </a:spcAft>
        <a:buChar char="»"/>
        <a:defRPr sz="1800">
          <a:solidFill>
            <a:schemeClr val="tx1"/>
          </a:solidFill>
          <a:latin typeface="+mn-lt"/>
        </a:defRPr>
      </a:lvl8pPr>
      <a:lvl9pPr marL="3567448" indent="-209851" algn="l"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39399" rtl="0" eaLnBrk="1" latinLnBrk="0" hangingPunct="1">
        <a:defRPr sz="1700" kern="1200">
          <a:solidFill>
            <a:schemeClr val="tx1"/>
          </a:solidFill>
          <a:latin typeface="+mn-lt"/>
          <a:ea typeface="+mn-ea"/>
          <a:cs typeface="+mn-cs"/>
        </a:defRPr>
      </a:lvl1pPr>
      <a:lvl2pPr marL="419700" algn="l" defTabSz="839399" rtl="0" eaLnBrk="1" latinLnBrk="0" hangingPunct="1">
        <a:defRPr sz="1700" kern="1200">
          <a:solidFill>
            <a:schemeClr val="tx1"/>
          </a:solidFill>
          <a:latin typeface="+mn-lt"/>
          <a:ea typeface="+mn-ea"/>
          <a:cs typeface="+mn-cs"/>
        </a:defRPr>
      </a:lvl2pPr>
      <a:lvl3pPr marL="839399" algn="l" defTabSz="839399" rtl="0" eaLnBrk="1" latinLnBrk="0" hangingPunct="1">
        <a:defRPr sz="1700" kern="1200">
          <a:solidFill>
            <a:schemeClr val="tx1"/>
          </a:solidFill>
          <a:latin typeface="+mn-lt"/>
          <a:ea typeface="+mn-ea"/>
          <a:cs typeface="+mn-cs"/>
        </a:defRPr>
      </a:lvl3pPr>
      <a:lvl4pPr marL="1259099" algn="l" defTabSz="839399" rtl="0" eaLnBrk="1" latinLnBrk="0" hangingPunct="1">
        <a:defRPr sz="1700" kern="1200">
          <a:solidFill>
            <a:schemeClr val="tx1"/>
          </a:solidFill>
          <a:latin typeface="+mn-lt"/>
          <a:ea typeface="+mn-ea"/>
          <a:cs typeface="+mn-cs"/>
        </a:defRPr>
      </a:lvl4pPr>
      <a:lvl5pPr marL="1678799" algn="l" defTabSz="839399" rtl="0" eaLnBrk="1" latinLnBrk="0" hangingPunct="1">
        <a:defRPr sz="1700" kern="1200">
          <a:solidFill>
            <a:schemeClr val="tx1"/>
          </a:solidFill>
          <a:latin typeface="+mn-lt"/>
          <a:ea typeface="+mn-ea"/>
          <a:cs typeface="+mn-cs"/>
        </a:defRPr>
      </a:lvl5pPr>
      <a:lvl6pPr marL="2098498" algn="l" defTabSz="839399" rtl="0" eaLnBrk="1" latinLnBrk="0" hangingPunct="1">
        <a:defRPr sz="1700" kern="1200">
          <a:solidFill>
            <a:schemeClr val="tx1"/>
          </a:solidFill>
          <a:latin typeface="+mn-lt"/>
          <a:ea typeface="+mn-ea"/>
          <a:cs typeface="+mn-cs"/>
        </a:defRPr>
      </a:lvl6pPr>
      <a:lvl7pPr marL="2518198" algn="l" defTabSz="839399" rtl="0" eaLnBrk="1" latinLnBrk="0" hangingPunct="1">
        <a:defRPr sz="1700" kern="1200">
          <a:solidFill>
            <a:schemeClr val="tx1"/>
          </a:solidFill>
          <a:latin typeface="+mn-lt"/>
          <a:ea typeface="+mn-ea"/>
          <a:cs typeface="+mn-cs"/>
        </a:defRPr>
      </a:lvl7pPr>
      <a:lvl8pPr marL="2937898" algn="l" defTabSz="839399" rtl="0" eaLnBrk="1" latinLnBrk="0" hangingPunct="1">
        <a:defRPr sz="1700" kern="1200">
          <a:solidFill>
            <a:schemeClr val="tx1"/>
          </a:solidFill>
          <a:latin typeface="+mn-lt"/>
          <a:ea typeface="+mn-ea"/>
          <a:cs typeface="+mn-cs"/>
        </a:defRPr>
      </a:lvl8pPr>
      <a:lvl9pPr marL="3357598" algn="l" defTabSz="839399"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2"/>
            <a:ext cx="9906000"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386" tIns="45696" rIns="91386" bIns="45696" anchor="ctr"/>
          <a:lstStyle/>
          <a:p>
            <a:pPr algn="ctr" defTabSz="456941" fontAlgn="auto">
              <a:spcBef>
                <a:spcPts val="0"/>
              </a:spcBef>
              <a:spcAft>
                <a:spcPts val="0"/>
              </a:spcAft>
              <a:defRPr/>
            </a:pPr>
            <a:endParaRPr lang="en-US" sz="1800">
              <a:solidFill>
                <a:srgbClr val="FFFFFF"/>
              </a:solidFill>
            </a:endParaRPr>
          </a:p>
        </p:txBody>
      </p:sp>
      <p:sp>
        <p:nvSpPr>
          <p:cNvPr id="38915" name="Title Placeholder 1"/>
          <p:cNvSpPr>
            <a:spLocks noGrp="1"/>
          </p:cNvSpPr>
          <p:nvPr>
            <p:ph type="title"/>
          </p:nvPr>
        </p:nvSpPr>
        <p:spPr bwMode="auto">
          <a:xfrm>
            <a:off x="495300" y="381000"/>
            <a:ext cx="8172450" cy="762000"/>
          </a:xfrm>
          <a:prstGeom prst="rect">
            <a:avLst/>
          </a:prstGeom>
          <a:noFill/>
          <a:ln w="9525">
            <a:noFill/>
            <a:miter lim="800000"/>
            <a:headEnd/>
            <a:tailEnd/>
          </a:ln>
        </p:spPr>
        <p:txBody>
          <a:bodyPr vert="horz" wrap="square" lIns="91386" tIns="45696" rIns="91386" bIns="45696" numCol="1" anchor="t" anchorCtr="0" compatLnSpc="1">
            <a:prstTxWarp prst="textNoShape">
              <a:avLst/>
            </a:prstTxWarp>
          </a:bodyPr>
          <a:lstStyle/>
          <a:p>
            <a:pPr lvl="0"/>
            <a:r>
              <a:rPr lang="en-GB" smtClean="0"/>
              <a:t>Click to edit Master title style</a:t>
            </a:r>
            <a:endParaRPr lang="en-US" smtClean="0"/>
          </a:p>
        </p:txBody>
      </p:sp>
      <p:sp>
        <p:nvSpPr>
          <p:cNvPr id="38916" name="Text Placeholder 2"/>
          <p:cNvSpPr>
            <a:spLocks noGrp="1"/>
          </p:cNvSpPr>
          <p:nvPr>
            <p:ph type="body" idx="1"/>
          </p:nvPr>
        </p:nvSpPr>
        <p:spPr bwMode="auto">
          <a:xfrm>
            <a:off x="495300" y="1600200"/>
            <a:ext cx="8915400" cy="4724400"/>
          </a:xfrm>
          <a:prstGeom prst="rect">
            <a:avLst/>
          </a:prstGeom>
          <a:solidFill>
            <a:schemeClr val="bg1">
              <a:alpha val="59999"/>
            </a:schemeClr>
          </a:solidFill>
          <a:ln w="9525">
            <a:noFill/>
            <a:miter lim="800000"/>
            <a:headEnd/>
            <a:tailEnd/>
          </a:ln>
        </p:spPr>
        <p:txBody>
          <a:bodyPr vert="horz" wrap="square" lIns="91386" tIns="45696" rIns="91386" bIns="45696"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95302" y="6356368"/>
            <a:ext cx="2311400" cy="365125"/>
          </a:xfrm>
          <a:prstGeom prst="rect">
            <a:avLst/>
          </a:prstGeom>
          <a:noFill/>
        </p:spPr>
        <p:txBody>
          <a:bodyPr vert="horz" wrap="square" lIns="91386" tIns="45696" rIns="91386" bIns="45696" numCol="1" anchor="ctr" anchorCtr="0" compatLnSpc="1">
            <a:prstTxWarp prst="textNoShape">
              <a:avLst/>
            </a:prstTxWarp>
          </a:bodyPr>
          <a:lstStyle>
            <a:lvl1pPr>
              <a:defRPr sz="1200">
                <a:solidFill>
                  <a:srgbClr val="F05AA0"/>
                </a:solidFill>
                <a:cs typeface="+mn-cs"/>
              </a:defRPr>
            </a:lvl1pPr>
          </a:lstStyle>
          <a:p>
            <a:fld id="{0F207B98-F44A-43BF-9CB5-CEADC7F997D4}" type="datetimeFigureOut">
              <a:rPr lang="en-US"/>
              <a:pPr/>
              <a:t>4/29/2015</a:t>
            </a:fld>
            <a:endParaRPr lang="en-US"/>
          </a:p>
        </p:txBody>
      </p:sp>
      <p:sp>
        <p:nvSpPr>
          <p:cNvPr id="5" name="Footer Placeholder 4"/>
          <p:cNvSpPr>
            <a:spLocks noGrp="1"/>
          </p:cNvSpPr>
          <p:nvPr>
            <p:ph type="ftr" sz="quarter" idx="3"/>
          </p:nvPr>
        </p:nvSpPr>
        <p:spPr>
          <a:xfrm>
            <a:off x="3384556" y="6356368"/>
            <a:ext cx="3136900" cy="365125"/>
          </a:xfrm>
          <a:prstGeom prst="rect">
            <a:avLst/>
          </a:prstGeom>
        </p:spPr>
        <p:txBody>
          <a:bodyPr vert="horz" wrap="square" lIns="91386" tIns="45696" rIns="91386" bIns="45696" numCol="1" anchor="ctr" anchorCtr="0" compatLnSpc="1">
            <a:prstTxWarp prst="textNoShape">
              <a:avLst/>
            </a:prstTxWarp>
          </a:bodyPr>
          <a:lstStyle>
            <a:lvl1pPr algn="ctr">
              <a:defRPr sz="1200">
                <a:solidFill>
                  <a:srgbClr val="F05AA0"/>
                </a:solidFill>
                <a:cs typeface="+mn-cs"/>
              </a:defRPr>
            </a:lvl1pPr>
          </a:lstStyle>
          <a:p>
            <a:endParaRPr lang="en-US"/>
          </a:p>
        </p:txBody>
      </p:sp>
      <p:sp>
        <p:nvSpPr>
          <p:cNvPr id="6" name="Slide Number Placeholder 5"/>
          <p:cNvSpPr>
            <a:spLocks noGrp="1"/>
          </p:cNvSpPr>
          <p:nvPr>
            <p:ph type="sldNum" sz="quarter" idx="4"/>
          </p:nvPr>
        </p:nvSpPr>
        <p:spPr>
          <a:xfrm>
            <a:off x="7099300" y="6356368"/>
            <a:ext cx="2311400" cy="365125"/>
          </a:xfrm>
          <a:prstGeom prst="rect">
            <a:avLst/>
          </a:prstGeom>
        </p:spPr>
        <p:txBody>
          <a:bodyPr vert="horz" wrap="square" lIns="91386" tIns="45696" rIns="91386" bIns="45696" numCol="1" anchor="ctr" anchorCtr="0" compatLnSpc="1">
            <a:prstTxWarp prst="textNoShape">
              <a:avLst/>
            </a:prstTxWarp>
          </a:bodyPr>
          <a:lstStyle>
            <a:lvl1pPr algn="r">
              <a:defRPr sz="1200">
                <a:solidFill>
                  <a:srgbClr val="F05AA0"/>
                </a:solidFill>
                <a:cs typeface="+mn-cs"/>
              </a:defRPr>
            </a:lvl1pPr>
          </a:lstStyle>
          <a:p>
            <a:fld id="{D31C8C25-FC5E-4AEC-BB3B-77F2B28A4792}" type="slidenum">
              <a:rPr lang="en-US"/>
              <a:pPr/>
              <a:t>‹#›</a:t>
            </a:fld>
            <a:endParaRPr lang="en-US"/>
          </a:p>
        </p:txBody>
      </p:sp>
      <p:pic>
        <p:nvPicPr>
          <p:cNvPr id="38920" name="Picture 7" descr="CornerstoneLetterSymbol_RGB.gif"/>
          <p:cNvPicPr>
            <a:picLocks noChangeAspect="1"/>
          </p:cNvPicPr>
          <p:nvPr/>
        </p:nvPicPr>
        <p:blipFill>
          <a:blip r:embed="rId14"/>
          <a:srcRect/>
          <a:stretch>
            <a:fillRect/>
          </a:stretch>
        </p:blipFill>
        <p:spPr bwMode="auto">
          <a:xfrm>
            <a:off x="8832850" y="381018"/>
            <a:ext cx="598488" cy="549275"/>
          </a:xfrm>
          <a:prstGeom prst="rect">
            <a:avLst/>
          </a:prstGeom>
          <a:noFill/>
          <a:ln w="9525">
            <a:noFill/>
            <a:miter lim="800000"/>
            <a:headEnd/>
            <a:tailEnd/>
          </a:ln>
        </p:spPr>
      </p:pic>
    </p:spTree>
    <p:extLst>
      <p:ext uri="{BB962C8B-B14F-4D97-AF65-F5344CB8AC3E}">
        <p14:creationId xmlns:p14="http://schemas.microsoft.com/office/powerpoint/2010/main" val="285230719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456941" rtl="0" eaLnBrk="0" fontAlgn="base" hangingPunct="0">
        <a:spcBef>
          <a:spcPct val="0"/>
        </a:spcBef>
        <a:spcAft>
          <a:spcPct val="0"/>
        </a:spcAft>
        <a:defRPr sz="3200" b="1">
          <a:solidFill>
            <a:srgbClr val="374646"/>
          </a:solidFill>
          <a:latin typeface="+mj-lt"/>
          <a:ea typeface="+mj-ea"/>
          <a:cs typeface="+mj-cs"/>
        </a:defRPr>
      </a:lvl1pPr>
      <a:lvl2pPr algn="l" defTabSz="456941" rtl="0" eaLnBrk="0" fontAlgn="base" hangingPunct="0">
        <a:spcBef>
          <a:spcPct val="0"/>
        </a:spcBef>
        <a:spcAft>
          <a:spcPct val="0"/>
        </a:spcAft>
        <a:defRPr sz="3200" b="1">
          <a:solidFill>
            <a:srgbClr val="374646"/>
          </a:solidFill>
          <a:latin typeface="Arial" charset="0"/>
          <a:cs typeface="Arial" charset="0"/>
        </a:defRPr>
      </a:lvl2pPr>
      <a:lvl3pPr algn="l" defTabSz="456941" rtl="0" eaLnBrk="0" fontAlgn="base" hangingPunct="0">
        <a:spcBef>
          <a:spcPct val="0"/>
        </a:spcBef>
        <a:spcAft>
          <a:spcPct val="0"/>
        </a:spcAft>
        <a:defRPr sz="3200" b="1">
          <a:solidFill>
            <a:srgbClr val="374646"/>
          </a:solidFill>
          <a:latin typeface="Arial" charset="0"/>
          <a:cs typeface="Arial" charset="0"/>
        </a:defRPr>
      </a:lvl3pPr>
      <a:lvl4pPr algn="l" defTabSz="456941" rtl="0" eaLnBrk="0" fontAlgn="base" hangingPunct="0">
        <a:spcBef>
          <a:spcPct val="0"/>
        </a:spcBef>
        <a:spcAft>
          <a:spcPct val="0"/>
        </a:spcAft>
        <a:defRPr sz="3200" b="1">
          <a:solidFill>
            <a:srgbClr val="374646"/>
          </a:solidFill>
          <a:latin typeface="Arial" charset="0"/>
          <a:cs typeface="Arial" charset="0"/>
        </a:defRPr>
      </a:lvl4pPr>
      <a:lvl5pPr algn="l" defTabSz="456941" rtl="0" eaLnBrk="0" fontAlgn="base" hangingPunct="0">
        <a:spcBef>
          <a:spcPct val="0"/>
        </a:spcBef>
        <a:spcAft>
          <a:spcPct val="0"/>
        </a:spcAft>
        <a:defRPr sz="3200" b="1">
          <a:solidFill>
            <a:srgbClr val="374646"/>
          </a:solidFill>
          <a:latin typeface="Arial" charset="0"/>
          <a:cs typeface="Arial" charset="0"/>
        </a:defRPr>
      </a:lvl5pPr>
      <a:lvl6pPr marL="456941" algn="l" defTabSz="456941" rtl="0" eaLnBrk="0" fontAlgn="base" hangingPunct="0">
        <a:spcBef>
          <a:spcPct val="0"/>
        </a:spcBef>
        <a:spcAft>
          <a:spcPct val="0"/>
        </a:spcAft>
        <a:defRPr sz="3200" b="1">
          <a:solidFill>
            <a:srgbClr val="374646"/>
          </a:solidFill>
          <a:latin typeface="Arial" charset="0"/>
          <a:cs typeface="Arial" charset="0"/>
        </a:defRPr>
      </a:lvl6pPr>
      <a:lvl7pPr marL="913881" algn="l" defTabSz="456941" rtl="0" eaLnBrk="0" fontAlgn="base" hangingPunct="0">
        <a:spcBef>
          <a:spcPct val="0"/>
        </a:spcBef>
        <a:spcAft>
          <a:spcPct val="0"/>
        </a:spcAft>
        <a:defRPr sz="3200" b="1">
          <a:solidFill>
            <a:srgbClr val="374646"/>
          </a:solidFill>
          <a:latin typeface="Arial" charset="0"/>
          <a:cs typeface="Arial" charset="0"/>
        </a:defRPr>
      </a:lvl7pPr>
      <a:lvl8pPr marL="1370821" algn="l" defTabSz="456941" rtl="0" eaLnBrk="0" fontAlgn="base" hangingPunct="0">
        <a:spcBef>
          <a:spcPct val="0"/>
        </a:spcBef>
        <a:spcAft>
          <a:spcPct val="0"/>
        </a:spcAft>
        <a:defRPr sz="3200" b="1">
          <a:solidFill>
            <a:srgbClr val="374646"/>
          </a:solidFill>
          <a:latin typeface="Arial" charset="0"/>
          <a:cs typeface="Arial" charset="0"/>
        </a:defRPr>
      </a:lvl8pPr>
      <a:lvl9pPr marL="1827762" algn="l" defTabSz="456941" rtl="0" eaLnBrk="0" fontAlgn="base" hangingPunct="0">
        <a:spcBef>
          <a:spcPct val="0"/>
        </a:spcBef>
        <a:spcAft>
          <a:spcPct val="0"/>
        </a:spcAft>
        <a:defRPr sz="3200" b="1">
          <a:solidFill>
            <a:srgbClr val="374646"/>
          </a:solidFill>
          <a:latin typeface="Arial" charset="0"/>
          <a:cs typeface="Arial" charset="0"/>
        </a:defRPr>
      </a:lvl9pPr>
    </p:titleStyle>
    <p:bodyStyle>
      <a:lvl1pPr marL="342703" indent="-342703" algn="l" defTabSz="456941" rtl="0" eaLnBrk="0" fontAlgn="base" hangingPunct="0">
        <a:spcBef>
          <a:spcPct val="20000"/>
        </a:spcBef>
        <a:spcAft>
          <a:spcPct val="0"/>
        </a:spcAft>
        <a:buClr>
          <a:srgbClr val="F05AA0"/>
        </a:buClr>
        <a:buFont typeface="Arial" charset="0"/>
        <a:buChar char="•"/>
        <a:defRPr sz="2800">
          <a:solidFill>
            <a:srgbClr val="374646"/>
          </a:solidFill>
          <a:latin typeface="+mn-lt"/>
          <a:ea typeface="+mn-ea"/>
          <a:cs typeface="+mn-cs"/>
        </a:defRPr>
      </a:lvl1pPr>
      <a:lvl2pPr marL="742528" indent="-285588" algn="l" defTabSz="456941" rtl="0" eaLnBrk="0" fontAlgn="base" hangingPunct="0">
        <a:spcBef>
          <a:spcPct val="20000"/>
        </a:spcBef>
        <a:spcAft>
          <a:spcPct val="0"/>
        </a:spcAft>
        <a:buClr>
          <a:srgbClr val="F05AA0"/>
        </a:buClr>
        <a:buFont typeface="Arial" charset="0"/>
        <a:buChar char="•"/>
        <a:defRPr sz="2800">
          <a:solidFill>
            <a:srgbClr val="374646"/>
          </a:solidFill>
          <a:latin typeface="+mn-lt"/>
          <a:cs typeface="+mn-cs"/>
        </a:defRPr>
      </a:lvl2pPr>
      <a:lvl3pPr marL="1142351" indent="-228470" algn="l" defTabSz="456941" rtl="0" eaLnBrk="0" fontAlgn="base" hangingPunct="0">
        <a:spcBef>
          <a:spcPct val="20000"/>
        </a:spcBef>
        <a:spcAft>
          <a:spcPct val="0"/>
        </a:spcAft>
        <a:buClr>
          <a:srgbClr val="F05AA0"/>
        </a:buClr>
        <a:buFont typeface="Arial" charset="0"/>
        <a:buChar char="•"/>
        <a:defRPr sz="2400">
          <a:solidFill>
            <a:srgbClr val="374646"/>
          </a:solidFill>
          <a:latin typeface="+mn-lt"/>
          <a:cs typeface="+mn-cs"/>
        </a:defRPr>
      </a:lvl3pPr>
      <a:lvl4pPr marL="1599291" indent="-228470" algn="l" defTabSz="456941" rtl="0" eaLnBrk="0" fontAlgn="base" hangingPunct="0">
        <a:spcBef>
          <a:spcPct val="20000"/>
        </a:spcBef>
        <a:spcAft>
          <a:spcPct val="0"/>
        </a:spcAft>
        <a:buClr>
          <a:srgbClr val="F05AA0"/>
        </a:buClr>
        <a:buFont typeface="Arial" charset="0"/>
        <a:buChar char="•"/>
        <a:defRPr sz="2400">
          <a:solidFill>
            <a:srgbClr val="374646"/>
          </a:solidFill>
          <a:latin typeface="+mn-lt"/>
          <a:cs typeface="+mn-cs"/>
        </a:defRPr>
      </a:lvl4pPr>
      <a:lvl5pPr marL="2056231" indent="-228470" algn="l" defTabSz="456941" rtl="0" eaLnBrk="0" fontAlgn="base" hangingPunct="0">
        <a:spcBef>
          <a:spcPct val="20000"/>
        </a:spcBef>
        <a:spcAft>
          <a:spcPct val="0"/>
        </a:spcAft>
        <a:buClr>
          <a:srgbClr val="F05AA0"/>
        </a:buClr>
        <a:buFont typeface="Arial" charset="0"/>
        <a:buChar char="•"/>
        <a:defRPr sz="2400">
          <a:solidFill>
            <a:srgbClr val="374646"/>
          </a:solidFill>
          <a:latin typeface="+mn-lt"/>
          <a:cs typeface="+mn-cs"/>
        </a:defRPr>
      </a:lvl5pPr>
      <a:lvl6pPr marL="2513173" indent="-228470" algn="l" defTabSz="456941" rtl="0" eaLnBrk="0" fontAlgn="base" hangingPunct="0">
        <a:spcBef>
          <a:spcPct val="20000"/>
        </a:spcBef>
        <a:spcAft>
          <a:spcPct val="0"/>
        </a:spcAft>
        <a:buClr>
          <a:srgbClr val="F05AA0"/>
        </a:buClr>
        <a:buFont typeface="Arial" charset="0"/>
        <a:buChar char="•"/>
        <a:defRPr sz="2400">
          <a:solidFill>
            <a:srgbClr val="374646"/>
          </a:solidFill>
          <a:latin typeface="+mn-lt"/>
          <a:cs typeface="+mn-cs"/>
        </a:defRPr>
      </a:lvl6pPr>
      <a:lvl7pPr marL="2970112" indent="-228470" algn="l" defTabSz="456941" rtl="0" eaLnBrk="0" fontAlgn="base" hangingPunct="0">
        <a:spcBef>
          <a:spcPct val="20000"/>
        </a:spcBef>
        <a:spcAft>
          <a:spcPct val="0"/>
        </a:spcAft>
        <a:buClr>
          <a:srgbClr val="F05AA0"/>
        </a:buClr>
        <a:buFont typeface="Arial" charset="0"/>
        <a:buChar char="•"/>
        <a:defRPr sz="2400">
          <a:solidFill>
            <a:srgbClr val="374646"/>
          </a:solidFill>
          <a:latin typeface="+mn-lt"/>
          <a:cs typeface="+mn-cs"/>
        </a:defRPr>
      </a:lvl7pPr>
      <a:lvl8pPr marL="3427052" indent="-228470" algn="l" defTabSz="456941" rtl="0" eaLnBrk="0" fontAlgn="base" hangingPunct="0">
        <a:spcBef>
          <a:spcPct val="20000"/>
        </a:spcBef>
        <a:spcAft>
          <a:spcPct val="0"/>
        </a:spcAft>
        <a:buClr>
          <a:srgbClr val="F05AA0"/>
        </a:buClr>
        <a:buFont typeface="Arial" charset="0"/>
        <a:buChar char="•"/>
        <a:defRPr sz="2400">
          <a:solidFill>
            <a:srgbClr val="374646"/>
          </a:solidFill>
          <a:latin typeface="+mn-lt"/>
          <a:cs typeface="+mn-cs"/>
        </a:defRPr>
      </a:lvl8pPr>
      <a:lvl9pPr marL="3883991" indent="-228470" algn="l" defTabSz="456941" rtl="0" eaLnBrk="0" fontAlgn="base" hangingPunct="0">
        <a:spcBef>
          <a:spcPct val="20000"/>
        </a:spcBef>
        <a:spcAft>
          <a:spcPct val="0"/>
        </a:spcAft>
        <a:buClr>
          <a:srgbClr val="F05AA0"/>
        </a:buClr>
        <a:buFont typeface="Arial" charset="0"/>
        <a:buChar char="•"/>
        <a:defRPr sz="2400">
          <a:solidFill>
            <a:srgbClr val="374646"/>
          </a:solidFill>
          <a:latin typeface="+mn-lt"/>
          <a:cs typeface="+mn-cs"/>
        </a:defRPr>
      </a:lvl9pPr>
    </p:bodyStyle>
    <p:otherStyle>
      <a:defPPr>
        <a:defRPr lang="en-US"/>
      </a:defPPr>
      <a:lvl1pPr marL="0" algn="l" defTabSz="913881" rtl="0" eaLnBrk="1" latinLnBrk="0" hangingPunct="1">
        <a:defRPr sz="1800" kern="1200">
          <a:solidFill>
            <a:schemeClr val="tx1"/>
          </a:solidFill>
          <a:latin typeface="+mn-lt"/>
          <a:ea typeface="+mn-ea"/>
          <a:cs typeface="+mn-cs"/>
        </a:defRPr>
      </a:lvl1pPr>
      <a:lvl2pPr marL="456941" algn="l" defTabSz="913881" rtl="0" eaLnBrk="1" latinLnBrk="0" hangingPunct="1">
        <a:defRPr sz="1800" kern="1200">
          <a:solidFill>
            <a:schemeClr val="tx1"/>
          </a:solidFill>
          <a:latin typeface="+mn-lt"/>
          <a:ea typeface="+mn-ea"/>
          <a:cs typeface="+mn-cs"/>
        </a:defRPr>
      </a:lvl2pPr>
      <a:lvl3pPr marL="913881" algn="l" defTabSz="913881" rtl="0" eaLnBrk="1" latinLnBrk="0" hangingPunct="1">
        <a:defRPr sz="1800" kern="1200">
          <a:solidFill>
            <a:schemeClr val="tx1"/>
          </a:solidFill>
          <a:latin typeface="+mn-lt"/>
          <a:ea typeface="+mn-ea"/>
          <a:cs typeface="+mn-cs"/>
        </a:defRPr>
      </a:lvl3pPr>
      <a:lvl4pPr marL="1370821" algn="l" defTabSz="913881" rtl="0" eaLnBrk="1" latinLnBrk="0" hangingPunct="1">
        <a:defRPr sz="1800" kern="1200">
          <a:solidFill>
            <a:schemeClr val="tx1"/>
          </a:solidFill>
          <a:latin typeface="+mn-lt"/>
          <a:ea typeface="+mn-ea"/>
          <a:cs typeface="+mn-cs"/>
        </a:defRPr>
      </a:lvl4pPr>
      <a:lvl5pPr marL="1827762" algn="l" defTabSz="913881" rtl="0" eaLnBrk="1" latinLnBrk="0" hangingPunct="1">
        <a:defRPr sz="1800" kern="1200">
          <a:solidFill>
            <a:schemeClr val="tx1"/>
          </a:solidFill>
          <a:latin typeface="+mn-lt"/>
          <a:ea typeface="+mn-ea"/>
          <a:cs typeface="+mn-cs"/>
        </a:defRPr>
      </a:lvl5pPr>
      <a:lvl6pPr marL="2284701" algn="l" defTabSz="913881" rtl="0" eaLnBrk="1" latinLnBrk="0" hangingPunct="1">
        <a:defRPr sz="1800" kern="1200">
          <a:solidFill>
            <a:schemeClr val="tx1"/>
          </a:solidFill>
          <a:latin typeface="+mn-lt"/>
          <a:ea typeface="+mn-ea"/>
          <a:cs typeface="+mn-cs"/>
        </a:defRPr>
      </a:lvl6pPr>
      <a:lvl7pPr marL="2741641" algn="l" defTabSz="913881" rtl="0" eaLnBrk="1" latinLnBrk="0" hangingPunct="1">
        <a:defRPr sz="1800" kern="1200">
          <a:solidFill>
            <a:schemeClr val="tx1"/>
          </a:solidFill>
          <a:latin typeface="+mn-lt"/>
          <a:ea typeface="+mn-ea"/>
          <a:cs typeface="+mn-cs"/>
        </a:defRPr>
      </a:lvl7pPr>
      <a:lvl8pPr marL="3198582" algn="l" defTabSz="913881" rtl="0" eaLnBrk="1" latinLnBrk="0" hangingPunct="1">
        <a:defRPr sz="1800" kern="1200">
          <a:solidFill>
            <a:schemeClr val="tx1"/>
          </a:solidFill>
          <a:latin typeface="+mn-lt"/>
          <a:ea typeface="+mn-ea"/>
          <a:cs typeface="+mn-cs"/>
        </a:defRPr>
      </a:lvl8pPr>
      <a:lvl9pPr marL="3655525" algn="l" defTabSz="91388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9"/>
            <a:ext cx="8915400" cy="1143000"/>
          </a:xfrm>
          <a:prstGeom prst="rect">
            <a:avLst/>
          </a:prstGeom>
        </p:spPr>
        <p:txBody>
          <a:bodyPr vert="horz" lIns="95742" tIns="47871" rIns="95742" bIns="47871" rtlCol="0" anchor="b">
            <a:no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7"/>
            <a:ext cx="8915400" cy="4525963"/>
          </a:xfrm>
          <a:prstGeom prst="rect">
            <a:avLst/>
          </a:prstGeom>
        </p:spPr>
        <p:txBody>
          <a:bodyPr vert="horz" lIns="95742" tIns="47871" rIns="95742" bIns="47871"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5355165" y="6356366"/>
            <a:ext cx="1048068" cy="365125"/>
          </a:xfrm>
          <a:prstGeom prst="rect">
            <a:avLst/>
          </a:prstGeom>
        </p:spPr>
        <p:txBody>
          <a:bodyPr vert="horz" lIns="95742" tIns="47871" rIns="95742" bIns="47871" rtlCol="0" anchor="ctr"/>
          <a:lstStyle>
            <a:lvl1pPr algn="l">
              <a:defRPr sz="1000">
                <a:solidFill>
                  <a:schemeClr val="tx1"/>
                </a:solidFill>
              </a:defRPr>
            </a:lvl1pPr>
          </a:lstStyle>
          <a:p>
            <a:pPr defTabSz="957416" fontAlgn="auto">
              <a:spcBef>
                <a:spcPts val="0"/>
              </a:spcBef>
              <a:spcAft>
                <a:spcPts val="0"/>
              </a:spcAft>
            </a:pPr>
            <a:fld id="{06B64096-513A-4056-AD1A-8089F6AFE02D}" type="datetimeFigureOut">
              <a:rPr lang="en-GB" smtClean="0">
                <a:solidFill>
                  <a:srgbClr val="002244"/>
                </a:solidFill>
                <a:latin typeface="Arial"/>
              </a:rPr>
              <a:pPr defTabSz="957416" fontAlgn="auto">
                <a:spcBef>
                  <a:spcPts val="0"/>
                </a:spcBef>
                <a:spcAft>
                  <a:spcPts val="0"/>
                </a:spcAft>
              </a:pPr>
              <a:t>29/04/2015</a:t>
            </a:fld>
            <a:endParaRPr lang="en-GB">
              <a:solidFill>
                <a:srgbClr val="002244"/>
              </a:solidFill>
              <a:latin typeface="Arial"/>
            </a:endParaRPr>
          </a:p>
        </p:txBody>
      </p:sp>
      <p:sp>
        <p:nvSpPr>
          <p:cNvPr id="5" name="Footer Placeholder 4"/>
          <p:cNvSpPr>
            <a:spLocks noGrp="1"/>
          </p:cNvSpPr>
          <p:nvPr>
            <p:ph type="ftr" sz="quarter" idx="3"/>
          </p:nvPr>
        </p:nvSpPr>
        <p:spPr>
          <a:xfrm>
            <a:off x="6460695" y="6356366"/>
            <a:ext cx="2950006" cy="365125"/>
          </a:xfrm>
          <a:prstGeom prst="rect">
            <a:avLst/>
          </a:prstGeom>
        </p:spPr>
        <p:txBody>
          <a:bodyPr vert="horz" lIns="95742" tIns="47871" rIns="95742" bIns="47871" rtlCol="0" anchor="ctr"/>
          <a:lstStyle>
            <a:lvl1pPr algn="r">
              <a:defRPr sz="1000">
                <a:solidFill>
                  <a:schemeClr val="tx1"/>
                </a:solidFill>
              </a:defRPr>
            </a:lvl1pPr>
          </a:lstStyle>
          <a:p>
            <a:pPr defTabSz="957416" fontAlgn="auto">
              <a:spcBef>
                <a:spcPts val="0"/>
              </a:spcBef>
              <a:spcAft>
                <a:spcPts val="0"/>
              </a:spcAft>
            </a:pPr>
            <a:endParaRPr lang="en-GB" dirty="0">
              <a:solidFill>
                <a:srgbClr val="002244"/>
              </a:solidFill>
              <a:latin typeface="Arial"/>
            </a:endParaRPr>
          </a:p>
        </p:txBody>
      </p:sp>
      <p:sp>
        <p:nvSpPr>
          <p:cNvPr id="6" name="Slide Number Placeholder 5"/>
          <p:cNvSpPr>
            <a:spLocks noGrp="1"/>
          </p:cNvSpPr>
          <p:nvPr>
            <p:ph type="sldNum" sz="quarter" idx="4"/>
          </p:nvPr>
        </p:nvSpPr>
        <p:spPr>
          <a:xfrm>
            <a:off x="4605041" y="6356366"/>
            <a:ext cx="695941" cy="365125"/>
          </a:xfrm>
          <a:prstGeom prst="rect">
            <a:avLst/>
          </a:prstGeom>
        </p:spPr>
        <p:txBody>
          <a:bodyPr vert="horz" lIns="95742" tIns="47871" rIns="95742" bIns="47871" rtlCol="0" anchor="ctr"/>
          <a:lstStyle>
            <a:lvl1pPr algn="ctr">
              <a:defRPr sz="1000">
                <a:solidFill>
                  <a:schemeClr val="tx1"/>
                </a:solidFill>
              </a:defRPr>
            </a:lvl1pPr>
          </a:lstStyle>
          <a:p>
            <a:pPr defTabSz="957416" fontAlgn="auto">
              <a:spcBef>
                <a:spcPts val="0"/>
              </a:spcBef>
              <a:spcAft>
                <a:spcPts val="0"/>
              </a:spcAft>
            </a:pPr>
            <a:fld id="{AC5418B0-CB07-44CE-97FE-8A2F735695C7}" type="slidenum">
              <a:rPr lang="en-GB" smtClean="0">
                <a:solidFill>
                  <a:srgbClr val="002244"/>
                </a:solidFill>
                <a:latin typeface="Arial"/>
              </a:rPr>
              <a:pPr defTabSz="957416" fontAlgn="auto">
                <a:spcBef>
                  <a:spcPts val="0"/>
                </a:spcBef>
                <a:spcAft>
                  <a:spcPts val="0"/>
                </a:spcAft>
              </a:pPr>
              <a:t>‹#›</a:t>
            </a:fld>
            <a:endParaRPr lang="en-GB">
              <a:solidFill>
                <a:srgbClr val="002244"/>
              </a:solidFill>
              <a:latin typeface="Arial"/>
            </a:endParaRPr>
          </a:p>
        </p:txBody>
      </p:sp>
      <p:sp>
        <p:nvSpPr>
          <p:cNvPr id="7" name="Frame 6"/>
          <p:cNvSpPr/>
          <p:nvPr/>
        </p:nvSpPr>
        <p:spPr>
          <a:xfrm>
            <a:off x="0" y="0"/>
            <a:ext cx="9906000" cy="6858000"/>
          </a:xfrm>
          <a:prstGeom prst="frame">
            <a:avLst>
              <a:gd name="adj1" fmla="val 1841"/>
            </a:avLst>
          </a:prstGeom>
          <a:solidFill>
            <a:srgbClr val="001844"/>
          </a:solidFill>
          <a:ln>
            <a:noFill/>
          </a:ln>
        </p:spPr>
        <p:style>
          <a:lnRef idx="2">
            <a:schemeClr val="accent1">
              <a:shade val="50000"/>
            </a:schemeClr>
          </a:lnRef>
          <a:fillRef idx="1">
            <a:schemeClr val="accent1"/>
          </a:fillRef>
          <a:effectRef idx="0">
            <a:schemeClr val="accent1"/>
          </a:effectRef>
          <a:fontRef idx="minor">
            <a:schemeClr val="lt1"/>
          </a:fontRef>
        </p:style>
        <p:txBody>
          <a:bodyPr lIns="83931" tIns="41965" rIns="83931" bIns="41965" rtlCol="0" anchor="ctr"/>
          <a:lstStyle/>
          <a:p>
            <a:pPr algn="ctr" defTabSz="957416" fontAlgn="auto">
              <a:spcBef>
                <a:spcPts val="0"/>
              </a:spcBef>
              <a:spcAft>
                <a:spcPts val="0"/>
              </a:spcAft>
            </a:pPr>
            <a:endParaRPr lang="en-GB" sz="1900">
              <a:solidFill>
                <a:srgbClr val="002244"/>
              </a:solidFill>
            </a:endParaRPr>
          </a:p>
        </p:txBody>
      </p:sp>
      <p:pic>
        <p:nvPicPr>
          <p:cNvPr id="8" name="Picture 7" descr="logo.emf"/>
          <p:cNvPicPr>
            <a:picLocks noChangeAspect="1"/>
          </p:cNvPicPr>
          <p:nvPr/>
        </p:nvPicPr>
        <p:blipFill>
          <a:blip r:embed="rId35" cstate="print"/>
          <a:stretch>
            <a:fillRect/>
          </a:stretch>
        </p:blipFill>
        <p:spPr>
          <a:xfrm>
            <a:off x="8583170" y="414686"/>
            <a:ext cx="874296" cy="853109"/>
          </a:xfrm>
          <a:prstGeom prst="rect">
            <a:avLst/>
          </a:prstGeom>
        </p:spPr>
      </p:pic>
    </p:spTree>
    <p:extLst>
      <p:ext uri="{BB962C8B-B14F-4D97-AF65-F5344CB8AC3E}">
        <p14:creationId xmlns:p14="http://schemas.microsoft.com/office/powerpoint/2010/main" val="108929373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 id="2147483814" r:id="rId20"/>
    <p:sldLayoutId id="2147483815" r:id="rId21"/>
    <p:sldLayoutId id="2147483816" r:id="rId22"/>
    <p:sldLayoutId id="2147483817" r:id="rId23"/>
    <p:sldLayoutId id="2147483818" r:id="rId24"/>
    <p:sldLayoutId id="2147483819" r:id="rId25"/>
    <p:sldLayoutId id="2147483820" r:id="rId26"/>
    <p:sldLayoutId id="2147483821" r:id="rId27"/>
    <p:sldLayoutId id="2147483822" r:id="rId28"/>
    <p:sldLayoutId id="2147483823" r:id="rId29"/>
    <p:sldLayoutId id="2147483824" r:id="rId30"/>
    <p:sldLayoutId id="2147483825" r:id="rId31"/>
    <p:sldLayoutId id="2147483826" r:id="rId32"/>
    <p:sldLayoutId id="2147483827" r:id="rId33"/>
  </p:sldLayoutIdLst>
  <p:txStyles>
    <p:titleStyle>
      <a:lvl1pPr algn="l" defTabSz="957416" rtl="0" eaLnBrk="1" latinLnBrk="0" hangingPunct="1">
        <a:spcBef>
          <a:spcPct val="0"/>
        </a:spcBef>
        <a:buNone/>
        <a:defRPr sz="2600" kern="1200">
          <a:solidFill>
            <a:schemeClr val="tx1"/>
          </a:solidFill>
          <a:latin typeface="+mj-lt"/>
          <a:ea typeface="+mj-ea"/>
          <a:cs typeface="+mj-cs"/>
        </a:defRPr>
      </a:lvl1pPr>
    </p:titleStyle>
    <p:bodyStyle>
      <a:lvl1pPr marL="241888" indent="-241888" algn="l" defTabSz="957416" rtl="0" eaLnBrk="1" latinLnBrk="0" hangingPunct="1">
        <a:spcBef>
          <a:spcPts val="1102"/>
        </a:spcBef>
        <a:buFont typeface="Wingdings" pitchFamily="2" charset="2"/>
        <a:buChar char="§"/>
        <a:defRPr sz="1700" kern="1200">
          <a:solidFill>
            <a:schemeClr val="tx1"/>
          </a:solidFill>
          <a:latin typeface="+mn-lt"/>
          <a:ea typeface="+mn-ea"/>
          <a:cs typeface="+mn-cs"/>
        </a:defRPr>
      </a:lvl1pPr>
      <a:lvl2pPr marL="498348" indent="-256458" algn="l" defTabSz="957416" rtl="0" eaLnBrk="1" latinLnBrk="0" hangingPunct="1">
        <a:spcBef>
          <a:spcPct val="20000"/>
        </a:spcBef>
        <a:buClr>
          <a:srgbClr val="2B3E65"/>
        </a:buClr>
        <a:buFont typeface="Wingdings" pitchFamily="2" charset="2"/>
        <a:buChar char="§"/>
        <a:defRPr sz="1700" kern="1200">
          <a:solidFill>
            <a:schemeClr val="tx1"/>
          </a:solidFill>
          <a:latin typeface="+mn-lt"/>
          <a:ea typeface="+mn-ea"/>
          <a:cs typeface="+mn-cs"/>
        </a:defRPr>
      </a:lvl2pPr>
      <a:lvl3pPr marL="740237" indent="-228774" algn="l" defTabSz="957416" rtl="0" eaLnBrk="1" latinLnBrk="0" hangingPunct="1">
        <a:spcBef>
          <a:spcPct val="20000"/>
        </a:spcBef>
        <a:buClr>
          <a:srgbClr val="606B8D"/>
        </a:buClr>
        <a:buFont typeface="Wingdings" pitchFamily="2" charset="2"/>
        <a:buChar char="§"/>
        <a:defRPr sz="1700" kern="1200">
          <a:solidFill>
            <a:schemeClr val="tx1"/>
          </a:solidFill>
          <a:latin typeface="+mn-lt"/>
          <a:ea typeface="+mn-ea"/>
          <a:cs typeface="+mn-cs"/>
        </a:defRPr>
      </a:lvl3pPr>
      <a:lvl4pPr marL="995238" indent="-255004" algn="l" defTabSz="957416" rtl="0" eaLnBrk="1" latinLnBrk="0" hangingPunct="1">
        <a:spcBef>
          <a:spcPct val="20000"/>
        </a:spcBef>
        <a:buClr>
          <a:srgbClr val="A1A7C0"/>
        </a:buClr>
        <a:buFont typeface="Wingdings" pitchFamily="2" charset="2"/>
        <a:buChar char="§"/>
        <a:defRPr sz="1700" kern="1200">
          <a:solidFill>
            <a:schemeClr val="tx1"/>
          </a:solidFill>
          <a:latin typeface="+mn-lt"/>
          <a:ea typeface="+mn-ea"/>
          <a:cs typeface="+mn-cs"/>
        </a:defRPr>
      </a:lvl4pPr>
      <a:lvl5pPr marL="1237125" indent="-227317" algn="l" defTabSz="957416" rtl="0" eaLnBrk="1" latinLnBrk="0" hangingPunct="1">
        <a:spcBef>
          <a:spcPct val="20000"/>
        </a:spcBef>
        <a:buClr>
          <a:srgbClr val="A1A7C0"/>
        </a:buClr>
        <a:buFont typeface="Wingdings" pitchFamily="2" charset="2"/>
        <a:buChar char="§"/>
        <a:defRPr sz="1700" kern="1200">
          <a:solidFill>
            <a:schemeClr val="tx1"/>
          </a:solidFill>
          <a:latin typeface="+mn-lt"/>
          <a:ea typeface="+mn-ea"/>
          <a:cs typeface="+mn-cs"/>
        </a:defRPr>
      </a:lvl5pPr>
      <a:lvl6pPr marL="2632891" indent="-239355" algn="l" defTabSz="9574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1600" indent="-239355" algn="l" defTabSz="9574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0307" indent="-239355" algn="l" defTabSz="9574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9014" indent="-239355" algn="l" defTabSz="9574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416" rtl="0" eaLnBrk="1" latinLnBrk="0" hangingPunct="1">
        <a:defRPr sz="1900" kern="1200">
          <a:solidFill>
            <a:schemeClr val="tx1"/>
          </a:solidFill>
          <a:latin typeface="+mn-lt"/>
          <a:ea typeface="+mn-ea"/>
          <a:cs typeface="+mn-cs"/>
        </a:defRPr>
      </a:lvl1pPr>
      <a:lvl2pPr marL="478709" algn="l" defTabSz="957416" rtl="0" eaLnBrk="1" latinLnBrk="0" hangingPunct="1">
        <a:defRPr sz="1900" kern="1200">
          <a:solidFill>
            <a:schemeClr val="tx1"/>
          </a:solidFill>
          <a:latin typeface="+mn-lt"/>
          <a:ea typeface="+mn-ea"/>
          <a:cs typeface="+mn-cs"/>
        </a:defRPr>
      </a:lvl2pPr>
      <a:lvl3pPr marL="957416" algn="l" defTabSz="957416" rtl="0" eaLnBrk="1" latinLnBrk="0" hangingPunct="1">
        <a:defRPr sz="1900" kern="1200">
          <a:solidFill>
            <a:schemeClr val="tx1"/>
          </a:solidFill>
          <a:latin typeface="+mn-lt"/>
          <a:ea typeface="+mn-ea"/>
          <a:cs typeface="+mn-cs"/>
        </a:defRPr>
      </a:lvl3pPr>
      <a:lvl4pPr marL="1436127" algn="l" defTabSz="957416" rtl="0" eaLnBrk="1" latinLnBrk="0" hangingPunct="1">
        <a:defRPr sz="1900" kern="1200">
          <a:solidFill>
            <a:schemeClr val="tx1"/>
          </a:solidFill>
          <a:latin typeface="+mn-lt"/>
          <a:ea typeface="+mn-ea"/>
          <a:cs typeface="+mn-cs"/>
        </a:defRPr>
      </a:lvl4pPr>
      <a:lvl5pPr marL="1914830" algn="l" defTabSz="957416" rtl="0" eaLnBrk="1" latinLnBrk="0" hangingPunct="1">
        <a:defRPr sz="1900" kern="1200">
          <a:solidFill>
            <a:schemeClr val="tx1"/>
          </a:solidFill>
          <a:latin typeface="+mn-lt"/>
          <a:ea typeface="+mn-ea"/>
          <a:cs typeface="+mn-cs"/>
        </a:defRPr>
      </a:lvl5pPr>
      <a:lvl6pPr marL="2393538" algn="l" defTabSz="957416" rtl="0" eaLnBrk="1" latinLnBrk="0" hangingPunct="1">
        <a:defRPr sz="1900" kern="1200">
          <a:solidFill>
            <a:schemeClr val="tx1"/>
          </a:solidFill>
          <a:latin typeface="+mn-lt"/>
          <a:ea typeface="+mn-ea"/>
          <a:cs typeface="+mn-cs"/>
        </a:defRPr>
      </a:lvl6pPr>
      <a:lvl7pPr marL="2872246" algn="l" defTabSz="957416" rtl="0" eaLnBrk="1" latinLnBrk="0" hangingPunct="1">
        <a:defRPr sz="1900" kern="1200">
          <a:solidFill>
            <a:schemeClr val="tx1"/>
          </a:solidFill>
          <a:latin typeface="+mn-lt"/>
          <a:ea typeface="+mn-ea"/>
          <a:cs typeface="+mn-cs"/>
        </a:defRPr>
      </a:lvl7pPr>
      <a:lvl8pPr marL="3350952" algn="l" defTabSz="957416" rtl="0" eaLnBrk="1" latinLnBrk="0" hangingPunct="1">
        <a:defRPr sz="1900" kern="1200">
          <a:solidFill>
            <a:schemeClr val="tx1"/>
          </a:solidFill>
          <a:latin typeface="+mn-lt"/>
          <a:ea typeface="+mn-ea"/>
          <a:cs typeface="+mn-cs"/>
        </a:defRPr>
      </a:lvl8pPr>
      <a:lvl9pPr marL="3829659" algn="l" defTabSz="957416"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7" y="519125"/>
            <a:ext cx="6232525"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8" tIns="45701" rIns="91398" bIns="45701"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95300" y="1624016"/>
            <a:ext cx="8915400"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8" tIns="45701" rIns="91398" bIns="45701"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3012" name="Rectangle 4"/>
          <p:cNvSpPr>
            <a:spLocks noGrp="1" noChangeArrowheads="1"/>
          </p:cNvSpPr>
          <p:nvPr>
            <p:ph type="dt" sz="half" idx="2"/>
          </p:nvPr>
        </p:nvSpPr>
        <p:spPr bwMode="auto">
          <a:xfrm>
            <a:off x="495302"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8" tIns="45701" rIns="91398" bIns="45701" numCol="1" anchor="t" anchorCtr="0" compatLnSpc="1">
            <a:prstTxWarp prst="textNoShape">
              <a:avLst/>
            </a:prstTxWarp>
          </a:bodyPr>
          <a:lstStyle>
            <a:lvl1pPr eaLnBrk="0" hangingPunct="0">
              <a:defRPr sz="1400" baseline="0">
                <a:cs typeface="+mn-cs"/>
              </a:defRPr>
            </a:lvl1pPr>
          </a:lstStyle>
          <a:p>
            <a:pPr defTabSz="456998">
              <a:defRPr/>
            </a:pPr>
            <a:fld id="{6B733E08-C77D-4401-99A0-EDE631204BA4}" type="datetimeFigureOut">
              <a:rPr lang="en-GB" altLang="en-US" smtClean="0">
                <a:solidFill>
                  <a:srgbClr val="000000"/>
                </a:solidFill>
                <a:latin typeface="Arial" pitchFamily="34" charset="0"/>
              </a:rPr>
              <a:pPr defTabSz="456998">
                <a:defRPr/>
              </a:pPr>
              <a:t>29/04/2015</a:t>
            </a:fld>
            <a:endParaRPr lang="en-GB" altLang="en-US">
              <a:solidFill>
                <a:srgbClr val="000000"/>
              </a:solidFill>
              <a:latin typeface="Arial" pitchFamily="34" charset="0"/>
            </a:endParaRPr>
          </a:p>
        </p:txBody>
      </p:sp>
      <p:sp>
        <p:nvSpPr>
          <p:cNvPr id="43013" name="Rectangle 5"/>
          <p:cNvSpPr>
            <a:spLocks noGrp="1" noChangeArrowheads="1"/>
          </p:cNvSpPr>
          <p:nvPr>
            <p:ph type="ftr" sz="quarter" idx="3"/>
          </p:nvPr>
        </p:nvSpPr>
        <p:spPr bwMode="auto">
          <a:xfrm>
            <a:off x="3384556"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8" tIns="45701" rIns="91398" bIns="45701" numCol="1" anchor="t" anchorCtr="0" compatLnSpc="1">
            <a:prstTxWarp prst="textNoShape">
              <a:avLst/>
            </a:prstTxWarp>
          </a:bodyPr>
          <a:lstStyle>
            <a:lvl1pPr algn="ctr" eaLnBrk="0" hangingPunct="0">
              <a:defRPr sz="1400" baseline="0">
                <a:cs typeface="+mn-cs"/>
              </a:defRPr>
            </a:lvl1pPr>
          </a:lstStyle>
          <a:p>
            <a:pPr defTabSz="456998">
              <a:defRPr/>
            </a:pPr>
            <a:endParaRPr lang="en-GB" altLang="en-US">
              <a:solidFill>
                <a:srgbClr val="000000"/>
              </a:solidFill>
              <a:latin typeface="Arial" pitchFamily="34" charset="0"/>
            </a:endParaRPr>
          </a:p>
        </p:txBody>
      </p:sp>
      <p:sp>
        <p:nvSpPr>
          <p:cNvPr id="43014"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8" tIns="45701" rIns="91398" bIns="45701" numCol="1" anchor="t" anchorCtr="0" compatLnSpc="1">
            <a:prstTxWarp prst="textNoShape">
              <a:avLst/>
            </a:prstTxWarp>
          </a:bodyPr>
          <a:lstStyle>
            <a:lvl1pPr algn="r" eaLnBrk="0" hangingPunct="0">
              <a:defRPr sz="1400" baseline="0">
                <a:cs typeface="+mn-cs"/>
              </a:defRPr>
            </a:lvl1pPr>
          </a:lstStyle>
          <a:p>
            <a:pPr defTabSz="456998">
              <a:defRPr/>
            </a:pPr>
            <a:fld id="{910405A3-7BBB-40D9-A7BD-47D44F2E8745}" type="slidenum">
              <a:rPr lang="en-GB" altLang="en-US" smtClean="0">
                <a:solidFill>
                  <a:srgbClr val="000000"/>
                </a:solidFill>
                <a:latin typeface="Arial" pitchFamily="34" charset="0"/>
              </a:rPr>
              <a:pPr defTabSz="456998">
                <a:defRPr/>
              </a:pPr>
              <a:t>‹#›</a:t>
            </a:fld>
            <a:endParaRPr lang="en-GB" altLang="en-US">
              <a:solidFill>
                <a:srgbClr val="000000"/>
              </a:solidFill>
              <a:latin typeface="Arial" pitchFamily="34" charset="0"/>
            </a:endParaRPr>
          </a:p>
        </p:txBody>
      </p:sp>
      <p:pic>
        <p:nvPicPr>
          <p:cNvPr id="1031" name="Picture 7" descr="Foote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440" y="5930900"/>
            <a:ext cx="990256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userDrawn="1"/>
        </p:nvCxnSpPr>
        <p:spPr>
          <a:xfrm>
            <a:off x="490141" y="271463"/>
            <a:ext cx="6237684" cy="0"/>
          </a:xfrm>
          <a:prstGeom prst="line">
            <a:avLst/>
          </a:prstGeom>
          <a:ln w="69850">
            <a:solidFill>
              <a:srgbClr val="A7CB19"/>
            </a:solidFill>
          </a:ln>
          <a:effectLst/>
        </p:spPr>
        <p:style>
          <a:lnRef idx="2">
            <a:schemeClr val="accent1"/>
          </a:lnRef>
          <a:fillRef idx="0">
            <a:schemeClr val="accent1"/>
          </a:fillRef>
          <a:effectRef idx="1">
            <a:schemeClr val="accent1"/>
          </a:effectRef>
          <a:fontRef idx="minor">
            <a:schemeClr val="tx1"/>
          </a:fontRef>
        </p:style>
      </p:cxnSp>
      <p:pic>
        <p:nvPicPr>
          <p:cNvPr id="1033" name="Picture 11" descr="ashfords_RGB_maste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584287" y="8"/>
            <a:ext cx="2321719"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0128375"/>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iming>
    <p:tnLst>
      <p:par>
        <p:cTn id="1" dur="indefinite" restart="never" nodeType="tmRoot"/>
      </p:par>
    </p:tnLst>
  </p:timing>
  <p:txStyles>
    <p:titleStyle>
      <a:lvl1pPr algn="l" rtl="0" eaLnBrk="0" fontAlgn="base" hangingPunct="0">
        <a:spcBef>
          <a:spcPct val="0"/>
        </a:spcBef>
        <a:spcAft>
          <a:spcPct val="0"/>
        </a:spcAft>
        <a:defRPr sz="3500" b="1">
          <a:solidFill>
            <a:srgbClr val="B2D233"/>
          </a:solidFill>
          <a:latin typeface="+mj-lt"/>
          <a:ea typeface="+mj-ea"/>
          <a:cs typeface="+mj-cs"/>
        </a:defRPr>
      </a:lvl1pPr>
      <a:lvl2pPr algn="l" rtl="0" eaLnBrk="0" fontAlgn="base" hangingPunct="0">
        <a:spcBef>
          <a:spcPct val="0"/>
        </a:spcBef>
        <a:spcAft>
          <a:spcPct val="0"/>
        </a:spcAft>
        <a:defRPr sz="3500" b="1">
          <a:solidFill>
            <a:srgbClr val="B2D233"/>
          </a:solidFill>
          <a:latin typeface="Arial" pitchFamily="34" charset="0"/>
          <a:cs typeface="Arial" pitchFamily="34" charset="0"/>
        </a:defRPr>
      </a:lvl2pPr>
      <a:lvl3pPr algn="l" rtl="0" eaLnBrk="0" fontAlgn="base" hangingPunct="0">
        <a:spcBef>
          <a:spcPct val="0"/>
        </a:spcBef>
        <a:spcAft>
          <a:spcPct val="0"/>
        </a:spcAft>
        <a:defRPr sz="3500" b="1">
          <a:solidFill>
            <a:srgbClr val="B2D233"/>
          </a:solidFill>
          <a:latin typeface="Arial" pitchFamily="34" charset="0"/>
          <a:cs typeface="Arial" pitchFamily="34" charset="0"/>
        </a:defRPr>
      </a:lvl3pPr>
      <a:lvl4pPr algn="l" rtl="0" eaLnBrk="0" fontAlgn="base" hangingPunct="0">
        <a:spcBef>
          <a:spcPct val="0"/>
        </a:spcBef>
        <a:spcAft>
          <a:spcPct val="0"/>
        </a:spcAft>
        <a:defRPr sz="3500" b="1">
          <a:solidFill>
            <a:srgbClr val="B2D233"/>
          </a:solidFill>
          <a:latin typeface="Arial" pitchFamily="34" charset="0"/>
          <a:cs typeface="Arial" pitchFamily="34" charset="0"/>
        </a:defRPr>
      </a:lvl4pPr>
      <a:lvl5pPr algn="l" rtl="0" eaLnBrk="0" fontAlgn="base" hangingPunct="0">
        <a:spcBef>
          <a:spcPct val="0"/>
        </a:spcBef>
        <a:spcAft>
          <a:spcPct val="0"/>
        </a:spcAft>
        <a:defRPr sz="3500" b="1">
          <a:solidFill>
            <a:srgbClr val="B2D233"/>
          </a:solidFill>
          <a:latin typeface="Arial" pitchFamily="34" charset="0"/>
          <a:cs typeface="Arial" pitchFamily="34" charset="0"/>
        </a:defRPr>
      </a:lvl5pPr>
      <a:lvl6pPr marL="456998" algn="l" rtl="0" fontAlgn="base">
        <a:spcBef>
          <a:spcPct val="0"/>
        </a:spcBef>
        <a:spcAft>
          <a:spcPct val="0"/>
        </a:spcAft>
        <a:defRPr sz="3500" b="1">
          <a:solidFill>
            <a:srgbClr val="B2D233"/>
          </a:solidFill>
          <a:latin typeface="Arial" pitchFamily="34" charset="0"/>
          <a:cs typeface="Arial" pitchFamily="34" charset="0"/>
        </a:defRPr>
      </a:lvl6pPr>
      <a:lvl7pPr marL="913997" algn="l" rtl="0" fontAlgn="base">
        <a:spcBef>
          <a:spcPct val="0"/>
        </a:spcBef>
        <a:spcAft>
          <a:spcPct val="0"/>
        </a:spcAft>
        <a:defRPr sz="3500" b="1">
          <a:solidFill>
            <a:srgbClr val="B2D233"/>
          </a:solidFill>
          <a:latin typeface="Arial" pitchFamily="34" charset="0"/>
          <a:cs typeface="Arial" pitchFamily="34" charset="0"/>
        </a:defRPr>
      </a:lvl7pPr>
      <a:lvl8pPr marL="1370994" algn="l" rtl="0" fontAlgn="base">
        <a:spcBef>
          <a:spcPct val="0"/>
        </a:spcBef>
        <a:spcAft>
          <a:spcPct val="0"/>
        </a:spcAft>
        <a:defRPr sz="3500" b="1">
          <a:solidFill>
            <a:srgbClr val="B2D233"/>
          </a:solidFill>
          <a:latin typeface="Arial" pitchFamily="34" charset="0"/>
          <a:cs typeface="Arial" pitchFamily="34" charset="0"/>
        </a:defRPr>
      </a:lvl8pPr>
      <a:lvl9pPr marL="1827993" algn="l" rtl="0" fontAlgn="base">
        <a:spcBef>
          <a:spcPct val="0"/>
        </a:spcBef>
        <a:spcAft>
          <a:spcPct val="0"/>
        </a:spcAft>
        <a:defRPr sz="3500" b="1">
          <a:solidFill>
            <a:srgbClr val="B2D233"/>
          </a:solidFill>
          <a:latin typeface="Arial" pitchFamily="34" charset="0"/>
          <a:cs typeface="Arial" pitchFamily="34" charset="0"/>
        </a:defRPr>
      </a:lvl9pPr>
    </p:titleStyle>
    <p:bodyStyle>
      <a:lvl1pPr marL="342747" indent="-342747" algn="l" rtl="0" eaLnBrk="0" fontAlgn="base" hangingPunct="0">
        <a:spcBef>
          <a:spcPct val="20000"/>
        </a:spcBef>
        <a:spcAft>
          <a:spcPct val="0"/>
        </a:spcAft>
        <a:buChar char="•"/>
        <a:defRPr sz="2000">
          <a:solidFill>
            <a:srgbClr val="2C9ADC"/>
          </a:solidFill>
          <a:latin typeface="+mn-lt"/>
          <a:ea typeface="+mn-ea"/>
          <a:cs typeface="+mn-cs"/>
        </a:defRPr>
      </a:lvl1pPr>
      <a:lvl2pPr marL="742622" indent="-285624" algn="l" rtl="0" eaLnBrk="0" fontAlgn="base" hangingPunct="0">
        <a:spcBef>
          <a:spcPct val="20000"/>
        </a:spcBef>
        <a:spcAft>
          <a:spcPct val="0"/>
        </a:spcAft>
        <a:buChar char="–"/>
        <a:defRPr sz="2000">
          <a:solidFill>
            <a:srgbClr val="2C9ADC"/>
          </a:solidFill>
          <a:latin typeface="+mn-lt"/>
          <a:cs typeface="+mn-cs"/>
        </a:defRPr>
      </a:lvl2pPr>
      <a:lvl3pPr marL="1142495" indent="-228499" algn="l" rtl="0" eaLnBrk="0" fontAlgn="base" hangingPunct="0">
        <a:spcBef>
          <a:spcPct val="20000"/>
        </a:spcBef>
        <a:spcAft>
          <a:spcPct val="0"/>
        </a:spcAft>
        <a:buChar char="•"/>
        <a:defRPr>
          <a:solidFill>
            <a:srgbClr val="2C9ADC"/>
          </a:solidFill>
          <a:latin typeface="+mn-lt"/>
          <a:cs typeface="+mn-cs"/>
        </a:defRPr>
      </a:lvl3pPr>
      <a:lvl4pPr marL="1599493" indent="-228499" algn="l" rtl="0" eaLnBrk="0" fontAlgn="base" hangingPunct="0">
        <a:spcBef>
          <a:spcPct val="20000"/>
        </a:spcBef>
        <a:spcAft>
          <a:spcPct val="0"/>
        </a:spcAft>
        <a:buChar char="–"/>
        <a:defRPr>
          <a:solidFill>
            <a:srgbClr val="2C9ADC"/>
          </a:solidFill>
          <a:latin typeface="+mn-lt"/>
          <a:cs typeface="+mn-cs"/>
        </a:defRPr>
      </a:lvl4pPr>
      <a:lvl5pPr marL="2056491" indent="-228499" algn="l" rtl="0" eaLnBrk="0" fontAlgn="base" hangingPunct="0">
        <a:spcBef>
          <a:spcPct val="20000"/>
        </a:spcBef>
        <a:spcAft>
          <a:spcPct val="0"/>
        </a:spcAft>
        <a:buChar char="»"/>
        <a:defRPr>
          <a:solidFill>
            <a:srgbClr val="2C9ADC"/>
          </a:solidFill>
          <a:latin typeface="+mn-lt"/>
          <a:cs typeface="+mn-cs"/>
        </a:defRPr>
      </a:lvl5pPr>
      <a:lvl6pPr marL="2513491" indent="-228499" algn="l" rtl="0" fontAlgn="base">
        <a:spcBef>
          <a:spcPct val="20000"/>
        </a:spcBef>
        <a:spcAft>
          <a:spcPct val="0"/>
        </a:spcAft>
        <a:buChar char="»"/>
        <a:defRPr>
          <a:solidFill>
            <a:srgbClr val="2C9ADC"/>
          </a:solidFill>
          <a:latin typeface="+mn-lt"/>
          <a:cs typeface="+mn-cs"/>
        </a:defRPr>
      </a:lvl6pPr>
      <a:lvl7pPr marL="2970487" indent="-228499" algn="l" rtl="0" fontAlgn="base">
        <a:spcBef>
          <a:spcPct val="20000"/>
        </a:spcBef>
        <a:spcAft>
          <a:spcPct val="0"/>
        </a:spcAft>
        <a:buChar char="»"/>
        <a:defRPr>
          <a:solidFill>
            <a:srgbClr val="2C9ADC"/>
          </a:solidFill>
          <a:latin typeface="+mn-lt"/>
          <a:cs typeface="+mn-cs"/>
        </a:defRPr>
      </a:lvl7pPr>
      <a:lvl8pPr marL="3427485" indent="-228499" algn="l" rtl="0" fontAlgn="base">
        <a:spcBef>
          <a:spcPct val="20000"/>
        </a:spcBef>
        <a:spcAft>
          <a:spcPct val="0"/>
        </a:spcAft>
        <a:buChar char="»"/>
        <a:defRPr>
          <a:solidFill>
            <a:srgbClr val="2C9ADC"/>
          </a:solidFill>
          <a:latin typeface="+mn-lt"/>
          <a:cs typeface="+mn-cs"/>
        </a:defRPr>
      </a:lvl8pPr>
      <a:lvl9pPr marL="3884482" indent="-228499" algn="l" rtl="0" fontAlgn="base">
        <a:spcBef>
          <a:spcPct val="20000"/>
        </a:spcBef>
        <a:spcAft>
          <a:spcPct val="0"/>
        </a:spcAft>
        <a:buChar char="»"/>
        <a:defRPr>
          <a:solidFill>
            <a:srgbClr val="2C9ADC"/>
          </a:solidFill>
          <a:latin typeface="+mn-lt"/>
          <a:cs typeface="+mn-cs"/>
        </a:defRPr>
      </a:lvl9pPr>
    </p:bodyStyle>
    <p:otherStyle>
      <a:defPPr>
        <a:defRPr lang="en-US"/>
      </a:defPPr>
      <a:lvl1pPr marL="0" algn="l" defTabSz="913997" rtl="0" eaLnBrk="1" latinLnBrk="0" hangingPunct="1">
        <a:defRPr sz="1800" kern="1200">
          <a:solidFill>
            <a:schemeClr val="tx1"/>
          </a:solidFill>
          <a:latin typeface="+mn-lt"/>
          <a:ea typeface="+mn-ea"/>
          <a:cs typeface="+mn-cs"/>
        </a:defRPr>
      </a:lvl1pPr>
      <a:lvl2pPr marL="456998" algn="l" defTabSz="913997" rtl="0" eaLnBrk="1" latinLnBrk="0" hangingPunct="1">
        <a:defRPr sz="1800" kern="1200">
          <a:solidFill>
            <a:schemeClr val="tx1"/>
          </a:solidFill>
          <a:latin typeface="+mn-lt"/>
          <a:ea typeface="+mn-ea"/>
          <a:cs typeface="+mn-cs"/>
        </a:defRPr>
      </a:lvl2pPr>
      <a:lvl3pPr marL="913997" algn="l" defTabSz="913997" rtl="0" eaLnBrk="1" latinLnBrk="0" hangingPunct="1">
        <a:defRPr sz="1800" kern="1200">
          <a:solidFill>
            <a:schemeClr val="tx1"/>
          </a:solidFill>
          <a:latin typeface="+mn-lt"/>
          <a:ea typeface="+mn-ea"/>
          <a:cs typeface="+mn-cs"/>
        </a:defRPr>
      </a:lvl3pPr>
      <a:lvl4pPr marL="1370994" algn="l" defTabSz="913997" rtl="0" eaLnBrk="1" latinLnBrk="0" hangingPunct="1">
        <a:defRPr sz="1800" kern="1200">
          <a:solidFill>
            <a:schemeClr val="tx1"/>
          </a:solidFill>
          <a:latin typeface="+mn-lt"/>
          <a:ea typeface="+mn-ea"/>
          <a:cs typeface="+mn-cs"/>
        </a:defRPr>
      </a:lvl4pPr>
      <a:lvl5pPr marL="1827993" algn="l" defTabSz="913997" rtl="0" eaLnBrk="1" latinLnBrk="0" hangingPunct="1">
        <a:defRPr sz="1800" kern="1200">
          <a:solidFill>
            <a:schemeClr val="tx1"/>
          </a:solidFill>
          <a:latin typeface="+mn-lt"/>
          <a:ea typeface="+mn-ea"/>
          <a:cs typeface="+mn-cs"/>
        </a:defRPr>
      </a:lvl5pPr>
      <a:lvl6pPr marL="2284989" algn="l" defTabSz="913997" rtl="0" eaLnBrk="1" latinLnBrk="0" hangingPunct="1">
        <a:defRPr sz="1800" kern="1200">
          <a:solidFill>
            <a:schemeClr val="tx1"/>
          </a:solidFill>
          <a:latin typeface="+mn-lt"/>
          <a:ea typeface="+mn-ea"/>
          <a:cs typeface="+mn-cs"/>
        </a:defRPr>
      </a:lvl6pPr>
      <a:lvl7pPr marL="2741987" algn="l" defTabSz="913997" rtl="0" eaLnBrk="1" latinLnBrk="0" hangingPunct="1">
        <a:defRPr sz="1800" kern="1200">
          <a:solidFill>
            <a:schemeClr val="tx1"/>
          </a:solidFill>
          <a:latin typeface="+mn-lt"/>
          <a:ea typeface="+mn-ea"/>
          <a:cs typeface="+mn-cs"/>
        </a:defRPr>
      </a:lvl7pPr>
      <a:lvl8pPr marL="3198986" algn="l" defTabSz="913997" rtl="0" eaLnBrk="1" latinLnBrk="0" hangingPunct="1">
        <a:defRPr sz="1800" kern="1200">
          <a:solidFill>
            <a:schemeClr val="tx1"/>
          </a:solidFill>
          <a:latin typeface="+mn-lt"/>
          <a:ea typeface="+mn-ea"/>
          <a:cs typeface="+mn-cs"/>
        </a:defRPr>
      </a:lvl8pPr>
      <a:lvl9pPr marL="3655986" algn="l" defTabSz="91399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95599" y="275016"/>
            <a:ext cx="8914812" cy="11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60" tIns="47880" rIns="95760" bIns="47880" numCol="1" anchor="b" anchorCtr="0" compatLnSpc="1">
            <a:prstTxWarp prst="textNoShape">
              <a:avLst/>
            </a:prstTxWarp>
          </a:bodyPr>
          <a:lstStyle/>
          <a:p>
            <a:pPr lvl="0"/>
            <a:r>
              <a:rPr lang="en-US" smtClean="0"/>
              <a:t>Click to edit Master title style</a:t>
            </a:r>
            <a:endParaRPr lang="en-GB" smtClean="0"/>
          </a:p>
        </p:txBody>
      </p:sp>
      <p:sp>
        <p:nvSpPr>
          <p:cNvPr id="3075" name="Text Placeholder 2"/>
          <p:cNvSpPr>
            <a:spLocks noGrp="1"/>
          </p:cNvSpPr>
          <p:nvPr>
            <p:ph type="body" idx="1"/>
          </p:nvPr>
        </p:nvSpPr>
        <p:spPr bwMode="auto">
          <a:xfrm>
            <a:off x="495599" y="1599673"/>
            <a:ext cx="8914812" cy="45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60" tIns="47880" rIns="95760" bIns="4788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5354481" y="6356939"/>
            <a:ext cx="1048541" cy="364281"/>
          </a:xfrm>
          <a:prstGeom prst="rect">
            <a:avLst/>
          </a:prstGeom>
        </p:spPr>
        <p:txBody>
          <a:bodyPr vert="horz" lIns="95760" tIns="47880" rIns="95760" bIns="47880" rtlCol="0" anchor="ctr"/>
          <a:lstStyle>
            <a:lvl1pPr algn="l" defTabSz="957597" fontAlgn="auto">
              <a:spcBef>
                <a:spcPts val="0"/>
              </a:spcBef>
              <a:spcAft>
                <a:spcPts val="0"/>
              </a:spcAft>
              <a:defRPr sz="1000">
                <a:solidFill>
                  <a:schemeClr val="tx1"/>
                </a:solidFill>
                <a:latin typeface="+mn-lt"/>
                <a:cs typeface="+mn-cs"/>
              </a:defRPr>
            </a:lvl1pPr>
          </a:lstStyle>
          <a:p>
            <a:pPr>
              <a:defRPr/>
            </a:pPr>
            <a:fld id="{31BC343D-0F57-41FD-8B44-87F587B41297}" type="datetimeFigureOut">
              <a:rPr lang="en-GB">
                <a:solidFill>
                  <a:srgbClr val="002244"/>
                </a:solidFill>
              </a:rPr>
              <a:pPr>
                <a:defRPr/>
              </a:pPr>
              <a:t>29/04/2015</a:t>
            </a:fld>
            <a:endParaRPr lang="en-GB">
              <a:solidFill>
                <a:srgbClr val="002244"/>
              </a:solidFill>
            </a:endParaRPr>
          </a:p>
        </p:txBody>
      </p:sp>
      <p:sp>
        <p:nvSpPr>
          <p:cNvPr id="5" name="Footer Placeholder 4"/>
          <p:cNvSpPr>
            <a:spLocks noGrp="1"/>
          </p:cNvSpPr>
          <p:nvPr>
            <p:ph type="ftr" sz="quarter" idx="3"/>
          </p:nvPr>
        </p:nvSpPr>
        <p:spPr>
          <a:xfrm>
            <a:off x="6460377" y="6356939"/>
            <a:ext cx="2950035" cy="364281"/>
          </a:xfrm>
          <a:prstGeom prst="rect">
            <a:avLst/>
          </a:prstGeom>
        </p:spPr>
        <p:txBody>
          <a:bodyPr vert="horz" lIns="95760" tIns="47880" rIns="95760" bIns="47880" rtlCol="0" anchor="ctr"/>
          <a:lstStyle>
            <a:lvl1pPr algn="r" defTabSz="957597" fontAlgn="auto">
              <a:spcBef>
                <a:spcPts val="0"/>
              </a:spcBef>
              <a:spcAft>
                <a:spcPts val="0"/>
              </a:spcAft>
              <a:defRPr sz="1000">
                <a:solidFill>
                  <a:schemeClr val="tx1"/>
                </a:solidFill>
                <a:latin typeface="+mn-lt"/>
                <a:cs typeface="+mn-cs"/>
              </a:defRPr>
            </a:lvl1pPr>
          </a:lstStyle>
          <a:p>
            <a:pPr>
              <a:defRPr/>
            </a:pPr>
            <a:endParaRPr lang="en-GB">
              <a:solidFill>
                <a:srgbClr val="002244"/>
              </a:solidFill>
            </a:endParaRPr>
          </a:p>
        </p:txBody>
      </p:sp>
      <p:sp>
        <p:nvSpPr>
          <p:cNvPr id="6" name="Slide Number Placeholder 5"/>
          <p:cNvSpPr>
            <a:spLocks noGrp="1"/>
          </p:cNvSpPr>
          <p:nvPr>
            <p:ph type="sldNum" sz="quarter" idx="4"/>
          </p:nvPr>
        </p:nvSpPr>
        <p:spPr>
          <a:xfrm>
            <a:off x="4604472" y="6356939"/>
            <a:ext cx="697067" cy="364281"/>
          </a:xfrm>
          <a:prstGeom prst="rect">
            <a:avLst/>
          </a:prstGeom>
        </p:spPr>
        <p:txBody>
          <a:bodyPr vert="horz" lIns="95760" tIns="47880" rIns="95760" bIns="47880" rtlCol="0" anchor="ctr"/>
          <a:lstStyle>
            <a:lvl1pPr algn="ctr" defTabSz="957597" fontAlgn="auto">
              <a:spcBef>
                <a:spcPts val="0"/>
              </a:spcBef>
              <a:spcAft>
                <a:spcPts val="0"/>
              </a:spcAft>
              <a:defRPr sz="1000">
                <a:solidFill>
                  <a:schemeClr val="tx1"/>
                </a:solidFill>
                <a:latin typeface="+mn-lt"/>
                <a:cs typeface="+mn-cs"/>
              </a:defRPr>
            </a:lvl1pPr>
          </a:lstStyle>
          <a:p>
            <a:pPr>
              <a:defRPr/>
            </a:pPr>
            <a:fld id="{28B446FE-CE02-40B2-BC48-CB7612F09F02}" type="slidenum">
              <a:rPr lang="en-GB">
                <a:solidFill>
                  <a:srgbClr val="002244"/>
                </a:solidFill>
              </a:rPr>
              <a:pPr>
                <a:defRPr/>
              </a:pPr>
              <a:t>‹#›</a:t>
            </a:fld>
            <a:endParaRPr lang="en-GB">
              <a:solidFill>
                <a:srgbClr val="002244"/>
              </a:solidFill>
            </a:endParaRPr>
          </a:p>
        </p:txBody>
      </p:sp>
      <p:sp>
        <p:nvSpPr>
          <p:cNvPr id="7" name="Frame 6"/>
          <p:cNvSpPr/>
          <p:nvPr/>
        </p:nvSpPr>
        <p:spPr>
          <a:xfrm>
            <a:off x="0" y="0"/>
            <a:ext cx="9906000" cy="6858000"/>
          </a:xfrm>
          <a:prstGeom prst="frame">
            <a:avLst>
              <a:gd name="adj1" fmla="val 1841"/>
            </a:avLst>
          </a:prstGeom>
          <a:solidFill>
            <a:srgbClr val="001844"/>
          </a:solidFill>
          <a:ln>
            <a:noFill/>
          </a:ln>
        </p:spPr>
        <p:style>
          <a:lnRef idx="2">
            <a:schemeClr val="accent1">
              <a:shade val="50000"/>
            </a:schemeClr>
          </a:lnRef>
          <a:fillRef idx="1">
            <a:schemeClr val="accent1"/>
          </a:fillRef>
          <a:effectRef idx="0">
            <a:schemeClr val="accent1"/>
          </a:effectRef>
          <a:fontRef idx="minor">
            <a:schemeClr val="lt1"/>
          </a:fontRef>
        </p:style>
        <p:txBody>
          <a:bodyPr lIns="83947" tIns="41974" rIns="83947" bIns="41974" anchor="ctr"/>
          <a:lstStyle/>
          <a:p>
            <a:pPr algn="ctr" defTabSz="957597" fontAlgn="auto">
              <a:spcBef>
                <a:spcPts val="0"/>
              </a:spcBef>
              <a:spcAft>
                <a:spcPts val="0"/>
              </a:spcAft>
              <a:defRPr/>
            </a:pPr>
            <a:endParaRPr lang="en-GB" sz="1900">
              <a:solidFill>
                <a:srgbClr val="002244"/>
              </a:solidFill>
            </a:endParaRPr>
          </a:p>
        </p:txBody>
      </p:sp>
      <p:pic>
        <p:nvPicPr>
          <p:cNvPr id="3080" name="Picture 7" descr="logo.emf"/>
          <p:cNvPicPr>
            <a:picLocks noChangeAspect="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582460" y="414678"/>
            <a:ext cx="875011" cy="85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519953"/>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 id="2147483875" r:id="rId20"/>
    <p:sldLayoutId id="2147483876" r:id="rId21"/>
    <p:sldLayoutId id="2147483877" r:id="rId22"/>
    <p:sldLayoutId id="2147483878" r:id="rId23"/>
    <p:sldLayoutId id="2147483879" r:id="rId24"/>
    <p:sldLayoutId id="2147483880" r:id="rId25"/>
    <p:sldLayoutId id="2147483881" r:id="rId26"/>
    <p:sldLayoutId id="2147483882" r:id="rId27"/>
    <p:sldLayoutId id="2147483883" r:id="rId28"/>
    <p:sldLayoutId id="2147483884" r:id="rId29"/>
    <p:sldLayoutId id="2147483885" r:id="rId30"/>
    <p:sldLayoutId id="2147483886" r:id="rId31"/>
    <p:sldLayoutId id="2147483887" r:id="rId32"/>
    <p:sldLayoutId id="2147483888" r:id="rId33"/>
  </p:sldLayoutIdLst>
  <p:txStyles>
    <p:titleStyle>
      <a:lvl1pPr algn="l" defTabSz="957534" rtl="0" eaLnBrk="0" fontAlgn="base" hangingPunct="0">
        <a:spcBef>
          <a:spcPct val="0"/>
        </a:spcBef>
        <a:spcAft>
          <a:spcPct val="0"/>
        </a:spcAft>
        <a:defRPr sz="2600" kern="1200">
          <a:solidFill>
            <a:schemeClr val="tx1"/>
          </a:solidFill>
          <a:latin typeface="+mj-lt"/>
          <a:ea typeface="+mj-ea"/>
          <a:cs typeface="+mj-cs"/>
        </a:defRPr>
      </a:lvl1pPr>
      <a:lvl2pPr algn="l" defTabSz="957534" rtl="0" eaLnBrk="0" fontAlgn="base" hangingPunct="0">
        <a:spcBef>
          <a:spcPct val="0"/>
        </a:spcBef>
        <a:spcAft>
          <a:spcPct val="0"/>
        </a:spcAft>
        <a:defRPr sz="2600">
          <a:solidFill>
            <a:schemeClr val="tx1"/>
          </a:solidFill>
          <a:latin typeface="Arial" charset="0"/>
        </a:defRPr>
      </a:lvl2pPr>
      <a:lvl3pPr algn="l" defTabSz="957534" rtl="0" eaLnBrk="0" fontAlgn="base" hangingPunct="0">
        <a:spcBef>
          <a:spcPct val="0"/>
        </a:spcBef>
        <a:spcAft>
          <a:spcPct val="0"/>
        </a:spcAft>
        <a:defRPr sz="2600">
          <a:solidFill>
            <a:schemeClr val="tx1"/>
          </a:solidFill>
          <a:latin typeface="Arial" charset="0"/>
        </a:defRPr>
      </a:lvl3pPr>
      <a:lvl4pPr algn="l" defTabSz="957534" rtl="0" eaLnBrk="0" fontAlgn="base" hangingPunct="0">
        <a:spcBef>
          <a:spcPct val="0"/>
        </a:spcBef>
        <a:spcAft>
          <a:spcPct val="0"/>
        </a:spcAft>
        <a:defRPr sz="2600">
          <a:solidFill>
            <a:schemeClr val="tx1"/>
          </a:solidFill>
          <a:latin typeface="Arial" charset="0"/>
        </a:defRPr>
      </a:lvl4pPr>
      <a:lvl5pPr algn="l" defTabSz="957534" rtl="0" eaLnBrk="0" fontAlgn="base" hangingPunct="0">
        <a:spcBef>
          <a:spcPct val="0"/>
        </a:spcBef>
        <a:spcAft>
          <a:spcPct val="0"/>
        </a:spcAft>
        <a:defRPr sz="2600">
          <a:solidFill>
            <a:schemeClr val="tx1"/>
          </a:solidFill>
          <a:latin typeface="Arial" charset="0"/>
        </a:defRPr>
      </a:lvl5pPr>
      <a:lvl6pPr marL="419740" algn="l" defTabSz="957534" rtl="0" fontAlgn="base">
        <a:spcBef>
          <a:spcPct val="0"/>
        </a:spcBef>
        <a:spcAft>
          <a:spcPct val="0"/>
        </a:spcAft>
        <a:defRPr sz="2600">
          <a:solidFill>
            <a:schemeClr val="tx1"/>
          </a:solidFill>
          <a:latin typeface="Arial" charset="0"/>
        </a:defRPr>
      </a:lvl6pPr>
      <a:lvl7pPr marL="839482" algn="l" defTabSz="957534" rtl="0" fontAlgn="base">
        <a:spcBef>
          <a:spcPct val="0"/>
        </a:spcBef>
        <a:spcAft>
          <a:spcPct val="0"/>
        </a:spcAft>
        <a:defRPr sz="2600">
          <a:solidFill>
            <a:schemeClr val="tx1"/>
          </a:solidFill>
          <a:latin typeface="Arial" charset="0"/>
        </a:defRPr>
      </a:lvl7pPr>
      <a:lvl8pPr marL="1259222" algn="l" defTabSz="957534" rtl="0" fontAlgn="base">
        <a:spcBef>
          <a:spcPct val="0"/>
        </a:spcBef>
        <a:spcAft>
          <a:spcPct val="0"/>
        </a:spcAft>
        <a:defRPr sz="2600">
          <a:solidFill>
            <a:schemeClr val="tx1"/>
          </a:solidFill>
          <a:latin typeface="Arial" charset="0"/>
        </a:defRPr>
      </a:lvl8pPr>
      <a:lvl9pPr marL="1678963" algn="l" defTabSz="957534" rtl="0" fontAlgn="base">
        <a:spcBef>
          <a:spcPct val="0"/>
        </a:spcBef>
        <a:spcAft>
          <a:spcPct val="0"/>
        </a:spcAft>
        <a:defRPr sz="2600">
          <a:solidFill>
            <a:schemeClr val="tx1"/>
          </a:solidFill>
          <a:latin typeface="Arial" charset="0"/>
        </a:defRPr>
      </a:lvl9pPr>
    </p:titleStyle>
    <p:bodyStyle>
      <a:lvl1pPr marL="241933" indent="-241933" algn="l" defTabSz="957534" rtl="0" eaLnBrk="0" fontAlgn="base" hangingPunct="0">
        <a:spcBef>
          <a:spcPts val="1102"/>
        </a:spcBef>
        <a:spcAft>
          <a:spcPct val="0"/>
        </a:spcAft>
        <a:buFont typeface="Wingdings" pitchFamily="2" charset="2"/>
        <a:buChar char="§"/>
        <a:defRPr kern="1200">
          <a:solidFill>
            <a:schemeClr val="tx1"/>
          </a:solidFill>
          <a:latin typeface="+mn-lt"/>
          <a:ea typeface="+mn-ea"/>
          <a:cs typeface="+mn-cs"/>
        </a:defRPr>
      </a:lvl1pPr>
      <a:lvl2pPr marL="498442" indent="-256507" algn="l" defTabSz="957534" rtl="0" eaLnBrk="0" fontAlgn="base" hangingPunct="0">
        <a:spcBef>
          <a:spcPct val="20000"/>
        </a:spcBef>
        <a:spcAft>
          <a:spcPct val="0"/>
        </a:spcAft>
        <a:buClr>
          <a:srgbClr val="2B3E65"/>
        </a:buClr>
        <a:buFont typeface="Wingdings" pitchFamily="2" charset="2"/>
        <a:buChar char="§"/>
        <a:defRPr kern="1200">
          <a:solidFill>
            <a:schemeClr val="tx1"/>
          </a:solidFill>
          <a:latin typeface="+mn-lt"/>
          <a:ea typeface="+mn-ea"/>
          <a:cs typeface="+mn-cs"/>
        </a:defRPr>
      </a:lvl2pPr>
      <a:lvl3pPr marL="740377" indent="-228817" algn="l" defTabSz="957534" rtl="0" eaLnBrk="0" fontAlgn="base" hangingPunct="0">
        <a:spcBef>
          <a:spcPct val="20000"/>
        </a:spcBef>
        <a:spcAft>
          <a:spcPct val="0"/>
        </a:spcAft>
        <a:buClr>
          <a:srgbClr val="606B8D"/>
        </a:buClr>
        <a:buFont typeface="Wingdings" pitchFamily="2" charset="2"/>
        <a:buChar char="§"/>
        <a:defRPr kern="1200">
          <a:solidFill>
            <a:schemeClr val="tx1"/>
          </a:solidFill>
          <a:latin typeface="+mn-lt"/>
          <a:ea typeface="+mn-ea"/>
          <a:cs typeface="+mn-cs"/>
        </a:defRPr>
      </a:lvl3pPr>
      <a:lvl4pPr marL="995427" indent="-255052" algn="l" defTabSz="957534" rtl="0" eaLnBrk="0" fontAlgn="base" hangingPunct="0">
        <a:spcBef>
          <a:spcPct val="20000"/>
        </a:spcBef>
        <a:spcAft>
          <a:spcPct val="0"/>
        </a:spcAft>
        <a:buClr>
          <a:srgbClr val="A1A7C0"/>
        </a:buClr>
        <a:buFont typeface="Wingdings" pitchFamily="2" charset="2"/>
        <a:buChar char="§"/>
        <a:defRPr kern="1200">
          <a:solidFill>
            <a:schemeClr val="tx1"/>
          </a:solidFill>
          <a:latin typeface="+mn-lt"/>
          <a:ea typeface="+mn-ea"/>
          <a:cs typeface="+mn-cs"/>
        </a:defRPr>
      </a:lvl4pPr>
      <a:lvl5pPr marL="1237361" indent="-227360" algn="l" defTabSz="957534" rtl="0" eaLnBrk="0" fontAlgn="base" hangingPunct="0">
        <a:spcBef>
          <a:spcPct val="20000"/>
        </a:spcBef>
        <a:spcAft>
          <a:spcPct val="0"/>
        </a:spcAft>
        <a:buClr>
          <a:srgbClr val="A1A7C0"/>
        </a:buClr>
        <a:buFont typeface="Wingdings" pitchFamily="2" charset="2"/>
        <a:buChar char="§"/>
        <a:defRPr kern="1200">
          <a:solidFill>
            <a:schemeClr val="tx1"/>
          </a:solidFill>
          <a:latin typeface="+mn-lt"/>
          <a:ea typeface="+mn-ea"/>
          <a:cs typeface="+mn-cs"/>
        </a:defRPr>
      </a:lvl5pPr>
      <a:lvl6pPr marL="2633390" indent="-239400" algn="l" defTabSz="95759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189" indent="-239400" algn="l" defTabSz="95759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0986" indent="-239400" algn="l" defTabSz="95759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9785" indent="-239400" algn="l" defTabSz="95759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597" rtl="0" eaLnBrk="1" latinLnBrk="0" hangingPunct="1">
        <a:defRPr sz="1900" kern="1200">
          <a:solidFill>
            <a:schemeClr val="tx1"/>
          </a:solidFill>
          <a:latin typeface="+mn-lt"/>
          <a:ea typeface="+mn-ea"/>
          <a:cs typeface="+mn-cs"/>
        </a:defRPr>
      </a:lvl1pPr>
      <a:lvl2pPr marL="478799" algn="l" defTabSz="957597" rtl="0" eaLnBrk="1" latinLnBrk="0" hangingPunct="1">
        <a:defRPr sz="1900" kern="1200">
          <a:solidFill>
            <a:schemeClr val="tx1"/>
          </a:solidFill>
          <a:latin typeface="+mn-lt"/>
          <a:ea typeface="+mn-ea"/>
          <a:cs typeface="+mn-cs"/>
        </a:defRPr>
      </a:lvl2pPr>
      <a:lvl3pPr marL="957597" algn="l" defTabSz="957597" rtl="0" eaLnBrk="1" latinLnBrk="0" hangingPunct="1">
        <a:defRPr sz="1900" kern="1200">
          <a:solidFill>
            <a:schemeClr val="tx1"/>
          </a:solidFill>
          <a:latin typeface="+mn-lt"/>
          <a:ea typeface="+mn-ea"/>
          <a:cs typeface="+mn-cs"/>
        </a:defRPr>
      </a:lvl3pPr>
      <a:lvl4pPr marL="1436397" algn="l" defTabSz="957597" rtl="0" eaLnBrk="1" latinLnBrk="0" hangingPunct="1">
        <a:defRPr sz="1900" kern="1200">
          <a:solidFill>
            <a:schemeClr val="tx1"/>
          </a:solidFill>
          <a:latin typeface="+mn-lt"/>
          <a:ea typeface="+mn-ea"/>
          <a:cs typeface="+mn-cs"/>
        </a:defRPr>
      </a:lvl4pPr>
      <a:lvl5pPr marL="1915193" algn="l" defTabSz="957597" rtl="0" eaLnBrk="1" latinLnBrk="0" hangingPunct="1">
        <a:defRPr sz="1900" kern="1200">
          <a:solidFill>
            <a:schemeClr val="tx1"/>
          </a:solidFill>
          <a:latin typeface="+mn-lt"/>
          <a:ea typeface="+mn-ea"/>
          <a:cs typeface="+mn-cs"/>
        </a:defRPr>
      </a:lvl5pPr>
      <a:lvl6pPr marL="2393992" algn="l" defTabSz="957597" rtl="0" eaLnBrk="1" latinLnBrk="0" hangingPunct="1">
        <a:defRPr sz="1900" kern="1200">
          <a:solidFill>
            <a:schemeClr val="tx1"/>
          </a:solidFill>
          <a:latin typeface="+mn-lt"/>
          <a:ea typeface="+mn-ea"/>
          <a:cs typeface="+mn-cs"/>
        </a:defRPr>
      </a:lvl6pPr>
      <a:lvl7pPr marL="2872789" algn="l" defTabSz="957597" rtl="0" eaLnBrk="1" latinLnBrk="0" hangingPunct="1">
        <a:defRPr sz="1900" kern="1200">
          <a:solidFill>
            <a:schemeClr val="tx1"/>
          </a:solidFill>
          <a:latin typeface="+mn-lt"/>
          <a:ea typeface="+mn-ea"/>
          <a:cs typeface="+mn-cs"/>
        </a:defRPr>
      </a:lvl7pPr>
      <a:lvl8pPr marL="3351588" algn="l" defTabSz="957597" rtl="0" eaLnBrk="1" latinLnBrk="0" hangingPunct="1">
        <a:defRPr sz="1900" kern="1200">
          <a:solidFill>
            <a:schemeClr val="tx1"/>
          </a:solidFill>
          <a:latin typeface="+mn-lt"/>
          <a:ea typeface="+mn-ea"/>
          <a:cs typeface="+mn-cs"/>
        </a:defRPr>
      </a:lvl8pPr>
      <a:lvl9pPr marL="3830385" algn="l" defTabSz="95759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barratthomes.co.uk/new-homes/warwickshire/H438401-Bluebell/plot-125" TargetMode="Externa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112" y="2358010"/>
            <a:ext cx="8915400" cy="1143000"/>
          </a:xfrm>
        </p:spPr>
        <p:txBody>
          <a:bodyPr/>
          <a:lstStyle/>
          <a:p>
            <a:r>
              <a:rPr lang="en-GB" dirty="0"/>
              <a:t>Session </a:t>
            </a:r>
            <a:r>
              <a:rPr lang="en-GB" dirty="0" smtClean="0"/>
              <a:t>3: </a:t>
            </a:r>
            <a:r>
              <a:rPr lang="en-GB" dirty="0"/>
              <a:t>The Mechanics of viability testing</a:t>
            </a:r>
          </a:p>
        </p:txBody>
      </p:sp>
    </p:spTree>
    <p:extLst>
      <p:ext uri="{BB962C8B-B14F-4D97-AF65-F5344CB8AC3E}">
        <p14:creationId xmlns:p14="http://schemas.microsoft.com/office/powerpoint/2010/main" val="3871469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95300" y="116632"/>
            <a:ext cx="8915400" cy="2722562"/>
          </a:xfrm>
        </p:spPr>
        <p:txBody>
          <a:bodyPr/>
          <a:lstStyle/>
          <a:p>
            <a:pPr algn="l" eaLnBrk="1" hangingPunct="1"/>
            <a:r>
              <a:rPr lang="en-GB" sz="2400" dirty="0">
                <a:latin typeface="Arial" charset="0"/>
                <a:cs typeface="Arial" charset="0"/>
              </a:rPr>
              <a:t>ASHLEY Barratt Homes</a:t>
            </a:r>
            <a:r>
              <a:rPr lang="en-GB" sz="1800" dirty="0">
                <a:latin typeface="Arial" charset="0"/>
                <a:cs typeface="Arial" charset="0"/>
              </a:rPr>
              <a:t/>
            </a:r>
            <a:br>
              <a:rPr lang="en-GB" sz="1800" dirty="0">
                <a:latin typeface="Arial" charset="0"/>
                <a:cs typeface="Arial" charset="0"/>
              </a:rPr>
            </a:br>
            <a:r>
              <a:rPr lang="en-GB" sz="1800" b="0" dirty="0">
                <a:solidFill>
                  <a:schemeClr val="tx1"/>
                </a:solidFill>
                <a:latin typeface="Arial" charset="0"/>
                <a:cs typeface="Arial" charset="0"/>
              </a:rPr>
              <a:t>Whether you are looking for your perfect first home or looking for a more manageable property this two double bedroom home has everything you need. With an open plan lounge/dining area with separate fully fitted kitchen provides the perfect entertaining space on the ground floor which also has a useful downstairs WC. The first floor is home to two double bedrooms and separate bathroom.</a:t>
            </a:r>
            <a:br>
              <a:rPr lang="en-GB" sz="1800" b="0" dirty="0">
                <a:solidFill>
                  <a:schemeClr val="tx1"/>
                </a:solidFill>
                <a:latin typeface="Arial" charset="0"/>
                <a:cs typeface="Arial" charset="0"/>
              </a:rPr>
            </a:br>
            <a:r>
              <a:rPr lang="en-GB" sz="1800" b="0" dirty="0">
                <a:solidFill>
                  <a:schemeClr val="tx1"/>
                </a:solidFill>
                <a:latin typeface="Arial" charset="0"/>
                <a:cs typeface="Arial" charset="0"/>
              </a:rPr>
              <a:t/>
            </a:r>
            <a:br>
              <a:rPr lang="en-GB" sz="1800" b="0" dirty="0">
                <a:solidFill>
                  <a:schemeClr val="tx1"/>
                </a:solidFill>
                <a:latin typeface="Arial" charset="0"/>
                <a:cs typeface="Arial" charset="0"/>
              </a:rPr>
            </a:br>
            <a:r>
              <a:rPr lang="en-GB" sz="1800" b="0" dirty="0">
                <a:solidFill>
                  <a:schemeClr val="tx1"/>
                </a:solidFill>
                <a:latin typeface="Arial" charset="0"/>
                <a:cs typeface="Arial" charset="0"/>
              </a:rPr>
              <a:t> Mid-Terrace, Cloakroom, 624 Square feet</a:t>
            </a:r>
          </a:p>
        </p:txBody>
      </p:sp>
      <p:pic>
        <p:nvPicPr>
          <p:cNvPr id="4505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043637" y="2790530"/>
            <a:ext cx="3045279" cy="3518807"/>
          </a:xfrm>
          <a:prstGeom prst="rect">
            <a:avLst/>
          </a:prstGeom>
          <a:noFill/>
          <a:ln w="9525">
            <a:noFill/>
            <a:miter lim="800000"/>
            <a:headEnd/>
            <a:tailEnd/>
          </a:ln>
        </p:spPr>
      </p:pic>
      <p:pic>
        <p:nvPicPr>
          <p:cNvPr id="45059"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5607563" y="2852937"/>
            <a:ext cx="2873830" cy="3447002"/>
          </a:xfrm>
          <a:prstGeom prst="rect">
            <a:avLst/>
          </a:prstGeom>
          <a:noFill/>
          <a:ln w="9525">
            <a:noFill/>
            <a:miter lim="800000"/>
            <a:headEnd/>
            <a:tailEnd/>
          </a:ln>
        </p:spPr>
      </p:pic>
      <p:sp>
        <p:nvSpPr>
          <p:cNvPr id="2" name="Rectangle 1"/>
          <p:cNvSpPr/>
          <p:nvPr/>
        </p:nvSpPr>
        <p:spPr>
          <a:xfrm>
            <a:off x="3766657" y="6525365"/>
            <a:ext cx="6298925" cy="276999"/>
          </a:xfrm>
          <a:prstGeom prst="rect">
            <a:avLst/>
          </a:prstGeom>
        </p:spPr>
        <p:txBody>
          <a:bodyPr wrap="square" lIns="91380" tIns="45690" rIns="91380" bIns="45690">
            <a:spAutoFit/>
          </a:bodyPr>
          <a:lstStyle/>
          <a:p>
            <a:r>
              <a:rPr lang="en-GB" sz="1200" dirty="0">
                <a:hlinkClick r:id="rId5"/>
              </a:rPr>
              <a:t>http://www.barratthomes.co.uk/new-homes/warwickshire/H438401-Bluebell/plot-125</a:t>
            </a:r>
            <a:r>
              <a:rPr lang="en-GB" sz="1200" dirty="0"/>
              <a:t>  </a:t>
            </a:r>
          </a:p>
        </p:txBody>
      </p:sp>
    </p:spTree>
    <p:extLst>
      <p:ext uri="{BB962C8B-B14F-4D97-AF65-F5344CB8AC3E}">
        <p14:creationId xmlns:p14="http://schemas.microsoft.com/office/powerpoint/2010/main" val="2143675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95300" y="274664"/>
            <a:ext cx="8915400" cy="1716087"/>
          </a:xfrm>
        </p:spPr>
        <p:txBody>
          <a:bodyPr/>
          <a:lstStyle/>
          <a:p>
            <a:pPr algn="l" eaLnBrk="1" hangingPunct="1"/>
            <a:r>
              <a:rPr lang="en-GB" sz="2400" dirty="0">
                <a:latin typeface="Arial" charset="0"/>
                <a:cs typeface="Arial" charset="0"/>
              </a:rPr>
              <a:t>A 4 bedroom 3 storey house for sale in Leicester</a:t>
            </a:r>
            <a:r>
              <a:rPr lang="en-GB" sz="1800" dirty="0">
                <a:latin typeface="Arial" charset="0"/>
                <a:cs typeface="Arial" charset="0"/>
              </a:rPr>
              <a:t/>
            </a:r>
            <a:br>
              <a:rPr lang="en-GB" sz="1800" dirty="0">
                <a:latin typeface="Arial" charset="0"/>
                <a:cs typeface="Arial" charset="0"/>
              </a:rPr>
            </a:br>
            <a:r>
              <a:rPr lang="en-GB" sz="1800" b="0" dirty="0">
                <a:solidFill>
                  <a:schemeClr val="tx1"/>
                </a:solidFill>
                <a:latin typeface="Arial" charset="0"/>
                <a:cs typeface="Arial" charset="0"/>
              </a:rPr>
              <a:t>The Cheltenham is a 4 bedroom 3 storey house for sale in Leicester which is set over 3 levels offering great flexibility in accommodation, </a:t>
            </a:r>
            <a:r>
              <a:rPr lang="en-GB" sz="1800" b="0" dirty="0" err="1">
                <a:solidFill>
                  <a:schemeClr val="tx1"/>
                </a:solidFill>
                <a:latin typeface="Arial" charset="0"/>
                <a:cs typeface="Arial" charset="0"/>
              </a:rPr>
              <a:t>ensuite</a:t>
            </a:r>
            <a:r>
              <a:rPr lang="en-GB" sz="1800" b="0" dirty="0">
                <a:solidFill>
                  <a:schemeClr val="tx1"/>
                </a:solidFill>
                <a:latin typeface="Arial" charset="0"/>
                <a:cs typeface="Arial" charset="0"/>
              </a:rPr>
              <a:t> to master bedroom a further family bathroom and shower room on the </a:t>
            </a:r>
            <a:r>
              <a:rPr lang="en-GB" sz="1800" b="0" dirty="0">
                <a:solidFill>
                  <a:schemeClr val="tx1"/>
                </a:solidFill>
                <a:latin typeface="Arial" charset="0"/>
              </a:rPr>
              <a:t>second floor. A spacious kitchen also with utility and living room. Good sized garden parking with a single garage</a:t>
            </a:r>
          </a:p>
        </p:txBody>
      </p:sp>
      <p:pic>
        <p:nvPicPr>
          <p:cNvPr id="46082" name="Picture 1"/>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8530" y="1916832"/>
            <a:ext cx="3298562" cy="4495800"/>
          </a:xfrm>
          <a:prstGeom prst="rect">
            <a:avLst/>
          </a:prstGeom>
          <a:noFill/>
          <a:ln w="9525">
            <a:noFill/>
            <a:miter lim="800000"/>
            <a:headEnd/>
            <a:tailEnd/>
          </a:ln>
        </p:spPr>
      </p:pic>
      <p:pic>
        <p:nvPicPr>
          <p:cNvPr id="4608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047"/>
          <a:stretch/>
        </p:blipFill>
        <p:spPr bwMode="auto">
          <a:xfrm>
            <a:off x="3327096" y="1916832"/>
            <a:ext cx="3415506" cy="4495800"/>
          </a:xfrm>
          <a:prstGeom prst="rect">
            <a:avLst/>
          </a:prstGeom>
          <a:noFill/>
          <a:ln w="9525">
            <a:noFill/>
            <a:miter lim="800000"/>
            <a:headEnd/>
            <a:tailEnd/>
          </a:ln>
        </p:spPr>
      </p:pic>
      <p:pic>
        <p:nvPicPr>
          <p:cNvPr id="46084" name="Picture 3"/>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6451957" y="2040659"/>
            <a:ext cx="3325586" cy="4371974"/>
          </a:xfrm>
          <a:prstGeom prst="rect">
            <a:avLst/>
          </a:prstGeom>
          <a:noFill/>
          <a:ln w="9525">
            <a:noFill/>
            <a:miter lim="800000"/>
            <a:headEnd/>
            <a:tailEnd/>
          </a:ln>
        </p:spPr>
      </p:pic>
    </p:spTree>
    <p:extLst>
      <p:ext uri="{BB962C8B-B14F-4D97-AF65-F5344CB8AC3E}">
        <p14:creationId xmlns:p14="http://schemas.microsoft.com/office/powerpoint/2010/main" val="135254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GB" dirty="0">
                <a:latin typeface="Arial" charset="0"/>
                <a:cs typeface="Arial" charset="0"/>
              </a:rPr>
              <a:t>Income Data – Non-Residential</a:t>
            </a:r>
          </a:p>
        </p:txBody>
      </p:sp>
      <p:sp>
        <p:nvSpPr>
          <p:cNvPr id="47106" name="Content Placeholder 2"/>
          <p:cNvSpPr>
            <a:spLocks noGrp="1"/>
          </p:cNvSpPr>
          <p:nvPr>
            <p:ph idx="1"/>
          </p:nvPr>
        </p:nvSpPr>
        <p:spPr/>
        <p:txBody>
          <a:bodyPr/>
          <a:lstStyle/>
          <a:p>
            <a:pPr eaLnBrk="1" hangingPunct="1"/>
            <a:r>
              <a:rPr lang="en-GB" dirty="0" err="1" smtClean="0">
                <a:latin typeface="Arial" charset="0"/>
                <a:cs typeface="Arial" charset="0"/>
              </a:rPr>
              <a:t>EGi</a:t>
            </a:r>
            <a:r>
              <a:rPr lang="en-GB" dirty="0" smtClean="0">
                <a:latin typeface="Arial" charset="0"/>
                <a:cs typeface="Arial" charset="0"/>
              </a:rPr>
              <a:t> Data / EGI Property Link</a:t>
            </a:r>
          </a:p>
          <a:p>
            <a:pPr eaLnBrk="1" hangingPunct="1"/>
            <a:endParaRPr lang="en-GB" dirty="0" smtClean="0">
              <a:latin typeface="Arial" charset="0"/>
              <a:cs typeface="Arial" charset="0"/>
            </a:endParaRPr>
          </a:p>
          <a:p>
            <a:pPr eaLnBrk="1" hangingPunct="1"/>
            <a:r>
              <a:rPr lang="en-GB" dirty="0" smtClean="0">
                <a:latin typeface="Arial" charset="0"/>
                <a:cs typeface="Arial" charset="0"/>
              </a:rPr>
              <a:t>Agents</a:t>
            </a:r>
          </a:p>
          <a:p>
            <a:pPr eaLnBrk="1" hangingPunct="1"/>
            <a:r>
              <a:rPr lang="en-GB" dirty="0" smtClean="0">
                <a:latin typeface="Arial" charset="0"/>
                <a:cs typeface="Arial" charset="0"/>
              </a:rPr>
              <a:t>Valuation Office Agency</a:t>
            </a:r>
          </a:p>
          <a:p>
            <a:pPr eaLnBrk="1" hangingPunct="1"/>
            <a:endParaRPr lang="en-GB" dirty="0" smtClean="0">
              <a:latin typeface="Arial" charset="0"/>
              <a:cs typeface="Arial" charset="0"/>
            </a:endParaRPr>
          </a:p>
          <a:p>
            <a:pPr eaLnBrk="1" hangingPunct="1"/>
            <a:r>
              <a:rPr lang="en-GB" dirty="0" smtClean="0">
                <a:latin typeface="Arial" charset="0"/>
                <a:cs typeface="Arial" charset="0"/>
              </a:rPr>
              <a:t>Developers</a:t>
            </a:r>
          </a:p>
        </p:txBody>
      </p:sp>
    </p:spTree>
    <p:extLst>
      <p:ext uri="{BB962C8B-B14F-4D97-AF65-F5344CB8AC3E}">
        <p14:creationId xmlns:p14="http://schemas.microsoft.com/office/powerpoint/2010/main" val="1184508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GB" dirty="0">
                <a:latin typeface="Arial" charset="0"/>
                <a:cs typeface="Arial" charset="0"/>
              </a:rPr>
              <a:t>EGI – </a:t>
            </a:r>
            <a:r>
              <a:rPr lang="en-GB" dirty="0" err="1">
                <a:latin typeface="Arial" charset="0"/>
                <a:cs typeface="Arial" charset="0"/>
              </a:rPr>
              <a:t>Propertydata</a:t>
            </a:r>
            <a:endParaRPr lang="en-GB" dirty="0">
              <a:latin typeface="Arial" charset="0"/>
              <a:cs typeface="Arial" charset="0"/>
            </a:endParaRPr>
          </a:p>
        </p:txBody>
      </p:sp>
      <p:pic>
        <p:nvPicPr>
          <p:cNvPr id="4813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8495" y="1916139"/>
            <a:ext cx="9355667" cy="3673475"/>
          </a:xfrm>
          <a:prstGeom prst="rect">
            <a:avLst/>
          </a:prstGeom>
          <a:noFill/>
          <a:ln w="9525">
            <a:noFill/>
            <a:miter lim="800000"/>
            <a:headEnd/>
            <a:tailEnd/>
          </a:ln>
        </p:spPr>
      </p:pic>
    </p:spTree>
    <p:extLst>
      <p:ext uri="{BB962C8B-B14F-4D97-AF65-F5344CB8AC3E}">
        <p14:creationId xmlns:p14="http://schemas.microsoft.com/office/powerpoint/2010/main" val="4114782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GB" dirty="0">
                <a:latin typeface="Arial" charset="0"/>
                <a:cs typeface="Arial" charset="0"/>
              </a:rPr>
              <a:t>EGI Property Link</a:t>
            </a:r>
          </a:p>
        </p:txBody>
      </p:sp>
      <p:pic>
        <p:nvPicPr>
          <p:cNvPr id="4915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216697" y="1196752"/>
            <a:ext cx="5472608" cy="5176370"/>
          </a:xfrm>
          <a:prstGeom prst="rect">
            <a:avLst/>
          </a:prstGeom>
          <a:noFill/>
          <a:ln w="9525">
            <a:noFill/>
            <a:miter lim="800000"/>
            <a:headEnd/>
            <a:tailEnd/>
          </a:ln>
        </p:spPr>
      </p:pic>
    </p:spTree>
    <p:extLst>
      <p:ext uri="{BB962C8B-B14F-4D97-AF65-F5344CB8AC3E}">
        <p14:creationId xmlns:p14="http://schemas.microsoft.com/office/powerpoint/2010/main" val="3543097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4" y="274640"/>
            <a:ext cx="9321800" cy="1143000"/>
          </a:xfrm>
        </p:spPr>
        <p:txBody>
          <a:bodyPr/>
          <a:lstStyle/>
          <a:p>
            <a:r>
              <a:rPr lang="en-GB" dirty="0" smtClean="0"/>
              <a:t>Residential vs. commercial</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091430490"/>
              </p:ext>
            </p:extLst>
          </p:nvPr>
        </p:nvGraphicFramePr>
        <p:xfrm>
          <a:off x="632520" y="1340777"/>
          <a:ext cx="9073008" cy="4624647"/>
        </p:xfrm>
        <a:graphic>
          <a:graphicData uri="http://schemas.openxmlformats.org/drawingml/2006/table">
            <a:tbl>
              <a:tblPr firstRow="1" bandRow="1">
                <a:tableStyleId>{5C22544A-7EE6-4342-B048-85BDC9FD1C3A}</a:tableStyleId>
              </a:tblPr>
              <a:tblGrid>
                <a:gridCol w="4536504"/>
                <a:gridCol w="4536504"/>
              </a:tblGrid>
              <a:tr h="721138">
                <a:tc>
                  <a:txBody>
                    <a:bodyPr/>
                    <a:lstStyle/>
                    <a:p>
                      <a:r>
                        <a:rPr lang="en-GB" sz="3200" dirty="0" smtClean="0"/>
                        <a:t>Residential</a:t>
                      </a:r>
                      <a:endParaRPr lang="en-GB"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00"/>
                    </a:solidFill>
                  </a:tcPr>
                </a:tc>
                <a:tc>
                  <a:txBody>
                    <a:bodyPr/>
                    <a:lstStyle/>
                    <a:p>
                      <a:r>
                        <a:rPr lang="en-GB" sz="3200" dirty="0" smtClean="0"/>
                        <a:t>Commercial</a:t>
                      </a:r>
                      <a:endParaRPr lang="en-GB"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00"/>
                    </a:solidFill>
                  </a:tcPr>
                </a:tc>
              </a:tr>
              <a:tr h="1376936">
                <a:tc>
                  <a:txBody>
                    <a:bodyPr/>
                    <a:lstStyle/>
                    <a:p>
                      <a:r>
                        <a:rPr lang="en-GB" sz="2800" dirty="0" smtClean="0"/>
                        <a:t>Purchaser</a:t>
                      </a:r>
                      <a:r>
                        <a:rPr lang="en-GB" sz="2800" baseline="0" dirty="0" smtClean="0"/>
                        <a:t> usually buying a home they intend to occupy themselves</a:t>
                      </a: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FD9"/>
                    </a:solidFill>
                  </a:tcPr>
                </a:tc>
                <a:tc>
                  <a:txBody>
                    <a:bodyPr/>
                    <a:lstStyle/>
                    <a:p>
                      <a:r>
                        <a:rPr lang="en-GB" sz="2800" dirty="0" smtClean="0"/>
                        <a:t>Purchaser</a:t>
                      </a:r>
                      <a:r>
                        <a:rPr lang="en-GB" sz="2800" baseline="0" dirty="0" smtClean="0"/>
                        <a:t> usually buying a rental stream as well as the property itself</a:t>
                      </a: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FD9"/>
                    </a:solidFill>
                  </a:tcPr>
                </a:tc>
              </a:tr>
              <a:tr h="1805435">
                <a:tc>
                  <a:txBody>
                    <a:bodyPr/>
                    <a:lstStyle/>
                    <a:p>
                      <a:r>
                        <a:rPr lang="en-GB" sz="2800" dirty="0" smtClean="0"/>
                        <a:t>One</a:t>
                      </a:r>
                      <a:r>
                        <a:rPr lang="en-GB" sz="2800" baseline="0" dirty="0" smtClean="0"/>
                        <a:t> customer: Usually a purchaser looking for a new home.</a:t>
                      </a: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FD9"/>
                    </a:solidFill>
                  </a:tcPr>
                </a:tc>
                <a:tc>
                  <a:txBody>
                    <a:bodyPr/>
                    <a:lstStyle/>
                    <a:p>
                      <a:r>
                        <a:rPr lang="en-GB" sz="2800" dirty="0" smtClean="0"/>
                        <a:t>Two customers: Tenant looking for suitable premises and </a:t>
                      </a:r>
                      <a:r>
                        <a:rPr lang="en-GB" sz="2800" baseline="0" dirty="0" smtClean="0"/>
                        <a:t>investor looking for a rental stream.</a:t>
                      </a: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FD9"/>
                    </a:solidFill>
                  </a:tcPr>
                </a:tc>
              </a:tr>
              <a:tr h="721138">
                <a:tc>
                  <a:txBody>
                    <a:bodyPr/>
                    <a:lstStyle/>
                    <a:p>
                      <a:r>
                        <a:rPr lang="en-GB" sz="2800" dirty="0" smtClean="0"/>
                        <a:t>Usually</a:t>
                      </a:r>
                      <a:r>
                        <a:rPr lang="en-GB" sz="2800" baseline="0" dirty="0" smtClean="0"/>
                        <a:t> valued using GIA</a:t>
                      </a:r>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FD9"/>
                    </a:solidFill>
                  </a:tcPr>
                </a:tc>
                <a:tc>
                  <a:txBody>
                    <a:bodyPr/>
                    <a:lstStyle/>
                    <a:p>
                      <a:r>
                        <a:rPr lang="en-GB" sz="2800" dirty="0" smtClean="0"/>
                        <a:t>Usually valued using NIA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FD9"/>
                    </a:solidFill>
                  </a:tcPr>
                </a:tc>
              </a:tr>
            </a:tbl>
          </a:graphicData>
        </a:graphic>
      </p:graphicFrame>
    </p:spTree>
    <p:extLst>
      <p:ext uri="{BB962C8B-B14F-4D97-AF65-F5344CB8AC3E}">
        <p14:creationId xmlns:p14="http://schemas.microsoft.com/office/powerpoint/2010/main" val="2574587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‘yield’?</a:t>
            </a:r>
            <a:endParaRPr lang="en-GB" dirty="0"/>
          </a:p>
        </p:txBody>
      </p:sp>
      <p:sp>
        <p:nvSpPr>
          <p:cNvPr id="3" name="Content Placeholder 2"/>
          <p:cNvSpPr>
            <a:spLocks noGrp="1"/>
          </p:cNvSpPr>
          <p:nvPr>
            <p:ph idx="1"/>
          </p:nvPr>
        </p:nvSpPr>
        <p:spPr/>
        <p:txBody>
          <a:bodyPr/>
          <a:lstStyle/>
          <a:p>
            <a:r>
              <a:rPr lang="en-GB" sz="2800" dirty="0"/>
              <a:t>The rent as a proportion of the purchase price</a:t>
            </a:r>
          </a:p>
          <a:p>
            <a:r>
              <a:rPr lang="en-GB" sz="2800" dirty="0"/>
              <a:t>There is an inverse relationship between yields &amp; values, i.e. a higher yield means a lower value &amp; a lower yield means a higher value.</a:t>
            </a:r>
          </a:p>
          <a:p>
            <a:r>
              <a:rPr lang="en-GB" sz="2800" dirty="0"/>
              <a:t>Yields are often used in development appraisals to estimate the value of the completed development when it is expected to be rented to a tenant (or tenants). This consequently usually applies to commercial property, although it can apply to residential property where it is also rented.</a:t>
            </a:r>
          </a:p>
          <a:p>
            <a:endParaRPr lang="en-GB" dirty="0"/>
          </a:p>
        </p:txBody>
      </p:sp>
    </p:spTree>
    <p:extLst>
      <p:ext uri="{BB962C8B-B14F-4D97-AF65-F5344CB8AC3E}">
        <p14:creationId xmlns:p14="http://schemas.microsoft.com/office/powerpoint/2010/main" val="3486636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What</a:t>
            </a:r>
            <a:r>
              <a:rPr lang="en-GB" dirty="0" smtClean="0"/>
              <a:t> affects yield</a:t>
            </a:r>
            <a:r>
              <a:rPr lang="en-GB" dirty="0"/>
              <a:t>s</a:t>
            </a:r>
            <a:r>
              <a:rPr lang="en-GB" dirty="0" smtClean="0"/>
              <a:t>?</a:t>
            </a:r>
            <a:endParaRPr lang="en-GB" dirty="0"/>
          </a:p>
        </p:txBody>
      </p:sp>
      <p:sp>
        <p:nvSpPr>
          <p:cNvPr id="3" name="Content Placeholder 2"/>
          <p:cNvSpPr>
            <a:spLocks noGrp="1"/>
          </p:cNvSpPr>
          <p:nvPr>
            <p:ph idx="1"/>
          </p:nvPr>
        </p:nvSpPr>
        <p:spPr>
          <a:xfrm>
            <a:off x="584201" y="1268769"/>
            <a:ext cx="9193336" cy="4525963"/>
          </a:xfrm>
        </p:spPr>
        <p:txBody>
          <a:bodyPr/>
          <a:lstStyle/>
          <a:p>
            <a:r>
              <a:rPr lang="en-GB" sz="2800" dirty="0"/>
              <a:t>Risk &amp; future growth prospects (rental stream &amp; capital value of property). High risk = high yield. But, the higher the future growth prospects = lower yield</a:t>
            </a:r>
          </a:p>
          <a:p>
            <a:r>
              <a:rPr lang="en-GB" sz="2800" dirty="0"/>
              <a:t>Low risk = lower return e.g. savings in an ISA. In a casino you would be aiming for a higher 'yield' to compensate for the probability of failure</a:t>
            </a:r>
          </a:p>
          <a:p>
            <a:r>
              <a:rPr lang="en-GB" sz="2800" dirty="0"/>
              <a:t>For the main investment classes Government Bonds (gilts) are low risk whereas stocks &amp; shares are more high risk. Returns on property investment tend to be in the middle, offering more income &amp; capital growth potential than gilts and less risk than shares </a:t>
            </a:r>
          </a:p>
        </p:txBody>
      </p:sp>
    </p:spTree>
    <p:extLst>
      <p:ext uri="{BB962C8B-B14F-4D97-AF65-F5344CB8AC3E}">
        <p14:creationId xmlns:p14="http://schemas.microsoft.com/office/powerpoint/2010/main" val="610682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affects property yields?</a:t>
            </a:r>
            <a:endParaRPr lang="en-GB" dirty="0"/>
          </a:p>
        </p:txBody>
      </p:sp>
      <p:sp>
        <p:nvSpPr>
          <p:cNvPr id="3" name="Content Placeholder 2"/>
          <p:cNvSpPr>
            <a:spLocks noGrp="1"/>
          </p:cNvSpPr>
          <p:nvPr>
            <p:ph idx="1"/>
          </p:nvPr>
        </p:nvSpPr>
        <p:spPr>
          <a:xfrm>
            <a:off x="584201" y="1268769"/>
            <a:ext cx="9193336" cy="4525963"/>
          </a:xfrm>
        </p:spPr>
        <p:txBody>
          <a:bodyPr/>
          <a:lstStyle/>
          <a:p>
            <a:r>
              <a:rPr lang="en-GB" sz="2800" b="1" dirty="0"/>
              <a:t>The tenant </a:t>
            </a:r>
            <a:r>
              <a:rPr lang="en-GB" sz="2800" dirty="0"/>
              <a:t>- Is it a strong tenant in terms of security of income (or rent)? Security is something you would normally expect to pay for, perhaps by accepting a lower initial return on your investment.</a:t>
            </a:r>
          </a:p>
          <a:p>
            <a:r>
              <a:rPr lang="en-GB" sz="2800" b="1" dirty="0"/>
              <a:t>The area </a:t>
            </a:r>
            <a:r>
              <a:rPr lang="en-GB" sz="2800" dirty="0"/>
              <a:t>- Is the location suitable for a building of this quality? Is it declining or improving? Is the access good?</a:t>
            </a:r>
          </a:p>
          <a:p>
            <a:r>
              <a:rPr lang="en-GB" sz="2800" b="1" dirty="0"/>
              <a:t>The building itself </a:t>
            </a:r>
            <a:r>
              <a:rPr lang="en-GB" sz="2800" dirty="0"/>
              <a:t>- What is it like? If the tenant goes bust, how easy will it be to find a new tenant? Do these and other lease clauses protect your investment e.g. upward only rent reviews etc.?</a:t>
            </a:r>
          </a:p>
        </p:txBody>
      </p:sp>
    </p:spTree>
    <p:extLst>
      <p:ext uri="{BB962C8B-B14F-4D97-AF65-F5344CB8AC3E}">
        <p14:creationId xmlns:p14="http://schemas.microsoft.com/office/powerpoint/2010/main" val="1249244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Yield example</a:t>
            </a:r>
            <a:endParaRPr lang="en-GB" dirty="0"/>
          </a:p>
        </p:txBody>
      </p:sp>
      <p:sp>
        <p:nvSpPr>
          <p:cNvPr id="3" name="Content Placeholder 2"/>
          <p:cNvSpPr>
            <a:spLocks noGrp="1"/>
          </p:cNvSpPr>
          <p:nvPr>
            <p:ph idx="1"/>
          </p:nvPr>
        </p:nvSpPr>
        <p:spPr>
          <a:xfrm>
            <a:off x="584201" y="1484789"/>
            <a:ext cx="8915400" cy="4525963"/>
          </a:xfrm>
        </p:spPr>
        <p:txBody>
          <a:bodyPr/>
          <a:lstStyle/>
          <a:p>
            <a:r>
              <a:rPr lang="en-GB" sz="2800" dirty="0"/>
              <a:t>Offices are normally bought by investors such as pension funds. Let us assume a pension fund wants to buy an office when it is fully occupied by a tenant(s)…</a:t>
            </a:r>
          </a:p>
          <a:p>
            <a:r>
              <a:rPr lang="en-GB" sz="2800" dirty="0"/>
              <a:t>The developer should have a firm idea of what rent the building is likely to achieve e.g. £100,000pa. </a:t>
            </a:r>
          </a:p>
          <a:p>
            <a:r>
              <a:rPr lang="en-GB" sz="2800" dirty="0"/>
              <a:t>In basic development appraisals, the initial rent is therefore used to help estimate the development value. The key question is therefore how much should this rent should be multiplied by to calculate what price a purchaser will pay.</a:t>
            </a:r>
          </a:p>
        </p:txBody>
      </p:sp>
    </p:spTree>
    <p:extLst>
      <p:ext uri="{BB962C8B-B14F-4D97-AF65-F5344CB8AC3E}">
        <p14:creationId xmlns:p14="http://schemas.microsoft.com/office/powerpoint/2010/main" val="3370713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latin typeface="Arial" pitchFamily="34" charset="0"/>
                <a:cs typeface="Arial" pitchFamily="34" charset="0"/>
              </a:rPr>
              <a:t>A simple development </a:t>
            </a:r>
            <a:r>
              <a:rPr lang="en-GB" dirty="0">
                <a:latin typeface="Arial" pitchFamily="34" charset="0"/>
                <a:cs typeface="Arial" pitchFamily="34" charset="0"/>
              </a:rPr>
              <a:t>v</a:t>
            </a:r>
            <a:r>
              <a:rPr lang="en-GB" dirty="0" smtClean="0">
                <a:latin typeface="Arial" pitchFamily="34" charset="0"/>
                <a:cs typeface="Arial" pitchFamily="34" charset="0"/>
              </a:rPr>
              <a:t>iability </a:t>
            </a:r>
            <a:r>
              <a:rPr lang="en-GB" dirty="0">
                <a:latin typeface="Arial" pitchFamily="34" charset="0"/>
                <a:cs typeface="Arial" pitchFamily="34" charset="0"/>
              </a:rPr>
              <a:t>a</a:t>
            </a:r>
            <a:r>
              <a:rPr lang="en-GB" dirty="0" smtClean="0">
                <a:latin typeface="Arial" pitchFamily="34" charset="0"/>
                <a:cs typeface="Arial" pitchFamily="34" charset="0"/>
              </a:rPr>
              <a:t>ppraisal</a:t>
            </a:r>
            <a:endParaRPr lang="en-GB" dirty="0">
              <a:latin typeface="Arial" pitchFamily="34" charset="0"/>
              <a:cs typeface="Arial" pitchFamily="34" charset="0"/>
            </a:endParaRPr>
          </a:p>
        </p:txBody>
      </p:sp>
      <p:sp>
        <p:nvSpPr>
          <p:cNvPr id="37890" name="Content Placeholder 2"/>
          <p:cNvSpPr>
            <a:spLocks noGrp="1"/>
          </p:cNvSpPr>
          <p:nvPr>
            <p:ph idx="1"/>
          </p:nvPr>
        </p:nvSpPr>
        <p:spPr/>
        <p:txBody>
          <a:bodyPr/>
          <a:lstStyle/>
          <a:p>
            <a:pPr eaLnBrk="1" hangingPunct="1"/>
            <a:r>
              <a:rPr lang="en-GB" dirty="0" smtClean="0">
                <a:latin typeface="Arial" charset="0"/>
                <a:cs typeface="Arial" charset="0"/>
              </a:rPr>
              <a:t>Data Collection</a:t>
            </a:r>
          </a:p>
          <a:p>
            <a:pPr eaLnBrk="1" hangingPunct="1"/>
            <a:r>
              <a:rPr lang="en-GB" dirty="0" smtClean="0">
                <a:latin typeface="Arial" charset="0"/>
                <a:cs typeface="Arial" charset="0"/>
              </a:rPr>
              <a:t>Calculation (Residual Value, </a:t>
            </a:r>
            <a:r>
              <a:rPr lang="en-GB" dirty="0" err="1" smtClean="0">
                <a:latin typeface="Arial" charset="0"/>
                <a:cs typeface="Arial" charset="0"/>
              </a:rPr>
              <a:t>Cashflow</a:t>
            </a:r>
            <a:r>
              <a:rPr lang="en-GB" dirty="0" smtClean="0">
                <a:latin typeface="Arial" charset="0"/>
                <a:cs typeface="Arial" charset="0"/>
              </a:rPr>
              <a:t>)</a:t>
            </a:r>
          </a:p>
          <a:p>
            <a:pPr eaLnBrk="1" hangingPunct="1"/>
            <a:r>
              <a:rPr lang="en-GB" dirty="0" smtClean="0">
                <a:latin typeface="Arial" charset="0"/>
                <a:cs typeface="Arial" charset="0"/>
              </a:rPr>
              <a:t>Reality Check</a:t>
            </a:r>
          </a:p>
          <a:p>
            <a:pPr eaLnBrk="1" hangingPunct="1"/>
            <a:r>
              <a:rPr lang="en-GB" dirty="0" smtClean="0">
                <a:latin typeface="Arial" charset="0"/>
                <a:cs typeface="Arial" charset="0"/>
              </a:rPr>
              <a:t>Interpretation</a:t>
            </a:r>
          </a:p>
          <a:p>
            <a:pPr eaLnBrk="1" hangingPunct="1"/>
            <a:r>
              <a:rPr lang="en-GB" dirty="0" smtClean="0">
                <a:latin typeface="Arial" charset="0"/>
                <a:cs typeface="Arial" charset="0"/>
              </a:rPr>
              <a:t>Use of data</a:t>
            </a:r>
          </a:p>
          <a:p>
            <a:pPr marL="0" indent="0">
              <a:buNone/>
            </a:pPr>
            <a:endParaRPr lang="en-GB" sz="1800" i="1" dirty="0">
              <a:latin typeface="Arial" charset="0"/>
              <a:cs typeface="Arial" charset="0"/>
            </a:endParaRPr>
          </a:p>
          <a:p>
            <a:pPr marL="0" indent="0">
              <a:buNone/>
            </a:pPr>
            <a:r>
              <a:rPr lang="en-GB" i="1" dirty="0" smtClean="0">
                <a:latin typeface="Arial" charset="0"/>
                <a:cs typeface="Arial" charset="0"/>
              </a:rPr>
              <a:t>Note: Will discuss consultation later – it is vital and required!</a:t>
            </a:r>
          </a:p>
        </p:txBody>
      </p:sp>
    </p:spTree>
    <p:extLst>
      <p:ext uri="{BB962C8B-B14F-4D97-AF65-F5344CB8AC3E}">
        <p14:creationId xmlns:p14="http://schemas.microsoft.com/office/powerpoint/2010/main" val="2877080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Yield example (continued…)</a:t>
            </a:r>
            <a:endParaRPr lang="en-GB" dirty="0"/>
          </a:p>
        </p:txBody>
      </p:sp>
      <p:sp>
        <p:nvSpPr>
          <p:cNvPr id="3" name="Content Placeholder 2"/>
          <p:cNvSpPr>
            <a:spLocks noGrp="1"/>
          </p:cNvSpPr>
          <p:nvPr>
            <p:ph idx="1"/>
          </p:nvPr>
        </p:nvSpPr>
        <p:spPr>
          <a:xfrm>
            <a:off x="584201" y="1484789"/>
            <a:ext cx="8915400" cy="4525963"/>
          </a:xfrm>
        </p:spPr>
        <p:txBody>
          <a:bodyPr/>
          <a:lstStyle/>
          <a:p>
            <a:r>
              <a:rPr lang="en-GB" sz="2800" dirty="0"/>
              <a:t>The “multiplier” is calculated as 1 / yield. Therefore:</a:t>
            </a:r>
          </a:p>
          <a:p>
            <a:pPr marL="0" indent="0" algn="ctr">
              <a:lnSpc>
                <a:spcPct val="150000"/>
              </a:lnSpc>
              <a:spcBef>
                <a:spcPts val="600"/>
              </a:spcBef>
              <a:spcAft>
                <a:spcPts val="600"/>
              </a:spcAft>
              <a:buNone/>
            </a:pPr>
            <a:r>
              <a:rPr lang="en-GB" sz="2800" dirty="0">
                <a:solidFill>
                  <a:srgbClr val="FF0000"/>
                </a:solidFill>
                <a:latin typeface="Arial" charset="0"/>
                <a:cs typeface="Arial" charset="0"/>
              </a:rPr>
              <a:t>Development Value = Initial Rent x </a:t>
            </a:r>
            <a:r>
              <a:rPr lang="en-GB" sz="2800" b="1" dirty="0">
                <a:solidFill>
                  <a:srgbClr val="FF0000"/>
                </a:solidFill>
                <a:latin typeface="Arial" charset="0"/>
                <a:cs typeface="Arial" charset="0"/>
              </a:rPr>
              <a:t>(1 / Yield) </a:t>
            </a:r>
            <a:r>
              <a:rPr lang="en-GB" sz="2800" dirty="0">
                <a:solidFill>
                  <a:srgbClr val="FF0000"/>
                </a:solidFill>
                <a:latin typeface="Arial" charset="0"/>
                <a:cs typeface="Arial" charset="0"/>
              </a:rPr>
              <a:t>x 100</a:t>
            </a:r>
          </a:p>
          <a:p>
            <a:r>
              <a:rPr lang="en-GB" sz="2800" dirty="0"/>
              <a:t>Let’s assume the pension fund requires a return of 6% pa. Therefore the value of the rented office building as an investment is calculated as follows:</a:t>
            </a:r>
          </a:p>
          <a:p>
            <a:pPr algn="ctr">
              <a:lnSpc>
                <a:spcPct val="150000"/>
              </a:lnSpc>
              <a:spcBef>
                <a:spcPts val="600"/>
              </a:spcBef>
              <a:spcAft>
                <a:spcPts val="600"/>
              </a:spcAft>
              <a:buNone/>
            </a:pPr>
            <a:r>
              <a:rPr lang="en-GB" sz="2800" dirty="0">
                <a:solidFill>
                  <a:srgbClr val="FF0000"/>
                </a:solidFill>
                <a:latin typeface="Arial" charset="0"/>
                <a:cs typeface="Arial" charset="0"/>
              </a:rPr>
              <a:t>£100,000 x </a:t>
            </a:r>
            <a:r>
              <a:rPr lang="en-GB" sz="2800" b="1" dirty="0">
                <a:solidFill>
                  <a:srgbClr val="FF0000"/>
                </a:solidFill>
                <a:latin typeface="Arial" charset="0"/>
                <a:cs typeface="Arial" charset="0"/>
              </a:rPr>
              <a:t>(1 / 6) </a:t>
            </a:r>
            <a:r>
              <a:rPr lang="en-GB" sz="2800" dirty="0">
                <a:solidFill>
                  <a:srgbClr val="FF0000"/>
                </a:solidFill>
                <a:latin typeface="Arial" charset="0"/>
                <a:cs typeface="Arial" charset="0"/>
              </a:rPr>
              <a:t>x 100 = £1.6m</a:t>
            </a:r>
          </a:p>
          <a:p>
            <a:pPr marL="0" indent="0">
              <a:buNone/>
            </a:pPr>
            <a:endParaRPr lang="en-GB" sz="2800" dirty="0"/>
          </a:p>
        </p:txBody>
      </p:sp>
    </p:spTree>
    <p:extLst>
      <p:ext uri="{BB962C8B-B14F-4D97-AF65-F5344CB8AC3E}">
        <p14:creationId xmlns:p14="http://schemas.microsoft.com/office/powerpoint/2010/main" val="1951569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Yield example (continued…)</a:t>
            </a:r>
            <a:endParaRPr lang="en-GB" dirty="0"/>
          </a:p>
        </p:txBody>
      </p:sp>
      <p:sp>
        <p:nvSpPr>
          <p:cNvPr id="3" name="Content Placeholder 2"/>
          <p:cNvSpPr>
            <a:spLocks noGrp="1"/>
          </p:cNvSpPr>
          <p:nvPr>
            <p:ph idx="1"/>
          </p:nvPr>
        </p:nvSpPr>
        <p:spPr>
          <a:xfrm>
            <a:off x="584201" y="1340776"/>
            <a:ext cx="8915400" cy="4525963"/>
          </a:xfrm>
        </p:spPr>
        <p:txBody>
          <a:bodyPr/>
          <a:lstStyle/>
          <a:p>
            <a:r>
              <a:rPr lang="en-GB" sz="2800" dirty="0"/>
              <a:t>The previous scenario did not include assumptions on future rent or prospects for capital growth of the asset i.e. it assumed the pension fund would receive a flat £100,000 pa in perpetuity. </a:t>
            </a:r>
          </a:p>
          <a:p>
            <a:r>
              <a:rPr lang="en-GB" sz="2800" dirty="0"/>
              <a:t>Let us now assume the office is in a good location with a good tenant and good prospects for rental growth e.g. up and coming area, office market looking healthy locally etc. With this information the pension fund is likely to accept a lower initial yield e.g. 5%:</a:t>
            </a:r>
          </a:p>
          <a:p>
            <a:pPr algn="ctr">
              <a:lnSpc>
                <a:spcPct val="150000"/>
              </a:lnSpc>
              <a:spcBef>
                <a:spcPts val="600"/>
              </a:spcBef>
              <a:spcAft>
                <a:spcPts val="600"/>
              </a:spcAft>
              <a:buNone/>
            </a:pPr>
            <a:r>
              <a:rPr lang="en-GB" sz="2800" dirty="0">
                <a:solidFill>
                  <a:srgbClr val="FF0000"/>
                </a:solidFill>
                <a:latin typeface="Arial" charset="0"/>
                <a:cs typeface="Arial" charset="0"/>
              </a:rPr>
              <a:t>£100,000 x </a:t>
            </a:r>
            <a:r>
              <a:rPr lang="en-GB" sz="2800" b="1" dirty="0">
                <a:solidFill>
                  <a:srgbClr val="FF0000"/>
                </a:solidFill>
                <a:latin typeface="Arial" charset="0"/>
                <a:cs typeface="Arial" charset="0"/>
              </a:rPr>
              <a:t>(1 / 5) </a:t>
            </a:r>
            <a:r>
              <a:rPr lang="en-GB" sz="2800" dirty="0">
                <a:solidFill>
                  <a:srgbClr val="FF0000"/>
                </a:solidFill>
                <a:latin typeface="Arial" charset="0"/>
                <a:cs typeface="Arial" charset="0"/>
              </a:rPr>
              <a:t>x 100 = £2m</a:t>
            </a:r>
          </a:p>
        </p:txBody>
      </p:sp>
    </p:spTree>
    <p:extLst>
      <p:ext uri="{BB962C8B-B14F-4D97-AF65-F5344CB8AC3E}">
        <p14:creationId xmlns:p14="http://schemas.microsoft.com/office/powerpoint/2010/main" val="1678516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Yield example (continued…)</a:t>
            </a:r>
            <a:endParaRPr lang="en-GB" dirty="0"/>
          </a:p>
        </p:txBody>
      </p:sp>
      <p:sp>
        <p:nvSpPr>
          <p:cNvPr id="3" name="Content Placeholder 2"/>
          <p:cNvSpPr>
            <a:spLocks noGrp="1"/>
          </p:cNvSpPr>
          <p:nvPr>
            <p:ph idx="1"/>
          </p:nvPr>
        </p:nvSpPr>
        <p:spPr>
          <a:xfrm>
            <a:off x="584201" y="1340776"/>
            <a:ext cx="8915400" cy="4525963"/>
          </a:xfrm>
        </p:spPr>
        <p:txBody>
          <a:bodyPr/>
          <a:lstStyle/>
          <a:p>
            <a:r>
              <a:rPr lang="en-GB" sz="2800" dirty="0"/>
              <a:t>Let us now assume the pension fund are less convinced that the rent will rise in the future and they are worried that the tenant found by the developer are unlikely to stay solvent or remain in the area long term. With this information the pension fund is likely to want a much higher yield e.g. 10%:</a:t>
            </a:r>
          </a:p>
          <a:p>
            <a:pPr algn="ctr">
              <a:lnSpc>
                <a:spcPct val="150000"/>
              </a:lnSpc>
              <a:spcBef>
                <a:spcPts val="600"/>
              </a:spcBef>
              <a:spcAft>
                <a:spcPts val="600"/>
              </a:spcAft>
              <a:buNone/>
            </a:pPr>
            <a:r>
              <a:rPr lang="en-GB" sz="2800" dirty="0">
                <a:solidFill>
                  <a:srgbClr val="FF0000"/>
                </a:solidFill>
                <a:latin typeface="Arial" charset="0"/>
                <a:cs typeface="Arial" charset="0"/>
              </a:rPr>
              <a:t>£100,000 x </a:t>
            </a:r>
            <a:r>
              <a:rPr lang="en-GB" sz="2800" b="1" dirty="0">
                <a:solidFill>
                  <a:srgbClr val="FF0000"/>
                </a:solidFill>
                <a:latin typeface="Arial" charset="0"/>
                <a:cs typeface="Arial" charset="0"/>
              </a:rPr>
              <a:t>(1 / 10) </a:t>
            </a:r>
            <a:r>
              <a:rPr lang="en-GB" sz="2800" dirty="0">
                <a:solidFill>
                  <a:srgbClr val="FF0000"/>
                </a:solidFill>
                <a:latin typeface="Arial" charset="0"/>
                <a:cs typeface="Arial" charset="0"/>
              </a:rPr>
              <a:t>x 100 = £1m</a:t>
            </a:r>
          </a:p>
          <a:p>
            <a:pPr>
              <a:spcBef>
                <a:spcPts val="0"/>
              </a:spcBef>
              <a:spcAft>
                <a:spcPts val="0"/>
              </a:spcAft>
            </a:pPr>
            <a:r>
              <a:rPr lang="en-GB" sz="2800" dirty="0">
                <a:latin typeface="Arial" charset="0"/>
                <a:cs typeface="Arial" charset="0"/>
              </a:rPr>
              <a:t>These examples demonstrate the inverse relationship between yields &amp; values. Clearly it would make no sense for the pension fund to pay over the odds for a riskier investment.</a:t>
            </a:r>
          </a:p>
        </p:txBody>
      </p:sp>
    </p:spTree>
    <p:extLst>
      <p:ext uri="{BB962C8B-B14F-4D97-AF65-F5344CB8AC3E}">
        <p14:creationId xmlns:p14="http://schemas.microsoft.com/office/powerpoint/2010/main" val="4033320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idx="4294967295"/>
          </p:nvPr>
        </p:nvSpPr>
        <p:spPr/>
        <p:txBody>
          <a:bodyPr/>
          <a:lstStyle/>
          <a:p>
            <a:pPr eaLnBrk="1" hangingPunct="1"/>
            <a:r>
              <a:rPr lang="en-GB" dirty="0">
                <a:latin typeface="Arial" charset="0"/>
                <a:cs typeface="Arial" charset="0"/>
              </a:rPr>
              <a:t>Rents, Yield and Capital Value</a:t>
            </a:r>
          </a:p>
        </p:txBody>
      </p:sp>
      <p:sp>
        <p:nvSpPr>
          <p:cNvPr id="50178" name="Content Placeholder 2"/>
          <p:cNvSpPr>
            <a:spLocks noGrp="1"/>
          </p:cNvSpPr>
          <p:nvPr>
            <p:ph idx="4294967295"/>
          </p:nvPr>
        </p:nvSpPr>
        <p:spPr>
          <a:xfrm>
            <a:off x="584201" y="1556795"/>
            <a:ext cx="8915400" cy="4525963"/>
          </a:xfrm>
        </p:spPr>
        <p:txBody>
          <a:bodyPr/>
          <a:lstStyle/>
          <a:p>
            <a:pPr algn="ctr" eaLnBrk="1" hangingPunct="1">
              <a:buFont typeface="Arial" charset="0"/>
              <a:buNone/>
            </a:pPr>
            <a:r>
              <a:rPr lang="en-GB" dirty="0" smtClean="0">
                <a:latin typeface="Arial" charset="0"/>
                <a:cs typeface="Arial" charset="0"/>
              </a:rPr>
              <a:t>Development Value = Rent x (1 / </a:t>
            </a:r>
            <a:r>
              <a:rPr lang="en-GB" dirty="0">
                <a:latin typeface="Arial" charset="0"/>
                <a:cs typeface="Arial" charset="0"/>
              </a:rPr>
              <a:t>Yield) x </a:t>
            </a:r>
            <a:r>
              <a:rPr lang="en-GB" dirty="0" smtClean="0">
                <a:latin typeface="Arial" charset="0"/>
                <a:cs typeface="Arial" charset="0"/>
              </a:rPr>
              <a:t>100</a:t>
            </a:r>
          </a:p>
          <a:p>
            <a:pPr algn="ctr" eaLnBrk="1" hangingPunct="1">
              <a:buFont typeface="Arial" charset="0"/>
              <a:buNone/>
            </a:pPr>
            <a:endParaRPr lang="en-GB" dirty="0" smtClean="0">
              <a:latin typeface="Arial" charset="0"/>
              <a:cs typeface="Arial" charset="0"/>
            </a:endParaRPr>
          </a:p>
          <a:p>
            <a:pPr algn="ctr" eaLnBrk="1" hangingPunct="1">
              <a:buFont typeface="Arial" charset="0"/>
              <a:buNone/>
            </a:pPr>
            <a:r>
              <a:rPr lang="en-GB" dirty="0" smtClean="0">
                <a:latin typeface="Arial" charset="0"/>
                <a:cs typeface="Arial" charset="0"/>
              </a:rPr>
              <a:t>Yield = (Rent / Value) x 100</a:t>
            </a:r>
          </a:p>
          <a:p>
            <a:pPr algn="ctr" eaLnBrk="1" hangingPunct="1">
              <a:buFont typeface="Arial" charset="0"/>
              <a:buNone/>
            </a:pPr>
            <a:endParaRPr lang="en-GB" dirty="0" smtClean="0">
              <a:latin typeface="Arial" charset="0"/>
              <a:cs typeface="Arial" charset="0"/>
            </a:endParaRPr>
          </a:p>
          <a:p>
            <a:pPr algn="ctr" eaLnBrk="1" hangingPunct="1">
              <a:buFont typeface="Arial" charset="0"/>
              <a:buNone/>
            </a:pPr>
            <a:endParaRPr lang="en-GB" sz="1000" dirty="0">
              <a:latin typeface="Arial" charset="0"/>
              <a:cs typeface="Arial" charset="0"/>
            </a:endParaRPr>
          </a:p>
          <a:p>
            <a:pPr algn="ctr" eaLnBrk="1" hangingPunct="1">
              <a:buFont typeface="Arial" charset="0"/>
              <a:buNone/>
            </a:pPr>
            <a:r>
              <a:rPr lang="en-GB" dirty="0" smtClean="0">
                <a:latin typeface="Arial" charset="0"/>
                <a:cs typeface="Arial" charset="0"/>
              </a:rPr>
              <a:t>Years Purchase (YP) = 1/Yield</a:t>
            </a:r>
          </a:p>
          <a:p>
            <a:pPr algn="ctr" eaLnBrk="1" hangingPunct="1">
              <a:buFont typeface="Arial" charset="0"/>
              <a:buNone/>
            </a:pPr>
            <a:endParaRPr lang="en-GB" dirty="0" smtClean="0">
              <a:latin typeface="Arial" charset="0"/>
              <a:cs typeface="Arial" charset="0"/>
            </a:endParaRPr>
          </a:p>
          <a:p>
            <a:pPr algn="ctr" eaLnBrk="1" hangingPunct="1">
              <a:buFont typeface="Arial" charset="0"/>
              <a:buNone/>
            </a:pPr>
            <a:endParaRPr lang="en-GB" sz="1000" dirty="0">
              <a:latin typeface="Arial" charset="0"/>
              <a:cs typeface="Arial" charset="0"/>
            </a:endParaRPr>
          </a:p>
          <a:p>
            <a:pPr algn="ctr" eaLnBrk="1" hangingPunct="1">
              <a:buFont typeface="Arial" charset="0"/>
              <a:buNone/>
            </a:pPr>
            <a:endParaRPr lang="en-GB" sz="1800" dirty="0">
              <a:latin typeface="Arial" charset="0"/>
              <a:cs typeface="Arial" charset="0"/>
            </a:endParaRPr>
          </a:p>
        </p:txBody>
      </p:sp>
    </p:spTree>
    <p:extLst>
      <p:ext uri="{BB962C8B-B14F-4D97-AF65-F5344CB8AC3E}">
        <p14:creationId xmlns:p14="http://schemas.microsoft.com/office/powerpoint/2010/main" val="4192992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584201" y="-18253"/>
            <a:ext cx="8915400" cy="1143000"/>
          </a:xfrm>
        </p:spPr>
        <p:txBody>
          <a:bodyPr/>
          <a:lstStyle/>
          <a:p>
            <a:pPr eaLnBrk="1" hangingPunct="1"/>
            <a:r>
              <a:rPr lang="en-GB" dirty="0">
                <a:latin typeface="Arial" charset="0"/>
                <a:cs typeface="Arial" charset="0"/>
              </a:rPr>
              <a:t>Rent to Value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41115904"/>
              </p:ext>
            </p:extLst>
          </p:nvPr>
        </p:nvGraphicFramePr>
        <p:xfrm>
          <a:off x="584731" y="878008"/>
          <a:ext cx="8970995" cy="5935387"/>
        </p:xfrm>
        <a:graphic>
          <a:graphicData uri="http://schemas.openxmlformats.org/drawingml/2006/table">
            <a:tbl>
              <a:tblPr firstRow="1" firstCol="1" bandRow="1" bandCol="1"/>
              <a:tblGrid>
                <a:gridCol w="3193103"/>
                <a:gridCol w="1925964"/>
                <a:gridCol w="1925964"/>
                <a:gridCol w="1925964"/>
              </a:tblGrid>
              <a:tr h="570907">
                <a:tc gridSpan="4">
                  <a:txBody>
                    <a:bodyPr/>
                    <a:lstStyle/>
                    <a:p>
                      <a:pPr algn="ctr">
                        <a:lnSpc>
                          <a:spcPct val="100000"/>
                        </a:lnSpc>
                        <a:spcBef>
                          <a:spcPts val="0"/>
                        </a:spcBef>
                        <a:spcAft>
                          <a:spcPts val="0"/>
                        </a:spcAft>
                      </a:pPr>
                      <a:r>
                        <a:rPr lang="en-GB" sz="2200" b="1" dirty="0">
                          <a:solidFill>
                            <a:srgbClr val="000000"/>
                          </a:solidFill>
                          <a:effectLst/>
                          <a:latin typeface="Arial" pitchFamily="34" charset="0"/>
                          <a:cs typeface="Arial" pitchFamily="34" charset="0"/>
                        </a:rPr>
                        <a:t>Table 5.1  Capitalised typical rents £/</a:t>
                      </a:r>
                      <a:r>
                        <a:rPr lang="en-GB" sz="2200" b="1" dirty="0" smtClean="0">
                          <a:solidFill>
                            <a:srgbClr val="000000"/>
                          </a:solidFill>
                          <a:effectLst/>
                          <a:latin typeface="Arial" pitchFamily="34" charset="0"/>
                          <a:cs typeface="Arial" pitchFamily="34" charset="0"/>
                        </a:rPr>
                        <a:t>m</a:t>
                      </a:r>
                      <a:r>
                        <a:rPr lang="en-GB" sz="2200" b="1" baseline="30000" dirty="0" smtClean="0">
                          <a:solidFill>
                            <a:srgbClr val="000000"/>
                          </a:solidFill>
                          <a:effectLst/>
                          <a:latin typeface="Arial" pitchFamily="34" charset="0"/>
                          <a:cs typeface="Arial" pitchFamily="34" charset="0"/>
                        </a:rPr>
                        <a:t>2</a:t>
                      </a: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r>
              <a:tr h="670560">
                <a:tc>
                  <a:txBody>
                    <a:bodyPr/>
                    <a:lstStyle/>
                    <a:p>
                      <a:pPr algn="l">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 </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Rent£/m2</a:t>
                      </a:r>
                      <a:endParaRPr lang="en-GB" sz="2200" dirty="0">
                        <a:effectLst/>
                        <a:latin typeface="Arial" pitchFamily="34" charset="0"/>
                        <a:ea typeface="Times New Roman"/>
                        <a:cs typeface="Arial" pitchFamily="34" charset="0"/>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Yield</a:t>
                      </a:r>
                      <a:endParaRPr lang="en-GB" sz="2200" dirty="0">
                        <a:effectLst/>
                        <a:latin typeface="Arial" pitchFamily="34" charset="0"/>
                        <a:ea typeface="Times New Roman"/>
                        <a:cs typeface="Arial" pitchFamily="34" charset="0"/>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Capitalised </a:t>
                      </a:r>
                      <a:r>
                        <a:rPr lang="en-GB" sz="2200" dirty="0" smtClean="0">
                          <a:solidFill>
                            <a:srgbClr val="000000"/>
                          </a:solidFill>
                          <a:effectLst/>
                          <a:latin typeface="Arial" pitchFamily="34" charset="0"/>
                          <a:ea typeface="Times New Roman"/>
                          <a:cs typeface="Arial" pitchFamily="34" charset="0"/>
                        </a:rPr>
                        <a:t>Rent £/</a:t>
                      </a:r>
                      <a:r>
                        <a:rPr lang="en-GB" sz="2200" dirty="0">
                          <a:solidFill>
                            <a:srgbClr val="000000"/>
                          </a:solidFill>
                          <a:effectLst/>
                          <a:latin typeface="Arial" pitchFamily="34" charset="0"/>
                          <a:ea typeface="Times New Roman"/>
                          <a:cs typeface="Arial" pitchFamily="34" charset="0"/>
                        </a:rPr>
                        <a:t>m2</a:t>
                      </a:r>
                      <a:endParaRPr lang="en-GB" sz="2200" dirty="0">
                        <a:effectLst/>
                        <a:latin typeface="Arial" pitchFamily="34" charset="0"/>
                        <a:ea typeface="Times New Roman"/>
                        <a:cs typeface="Arial" pitchFamily="34" charset="0"/>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80">
                <a:tc>
                  <a:txBody>
                    <a:bodyPr/>
                    <a:lstStyle/>
                    <a:p>
                      <a:pPr algn="l">
                        <a:lnSpc>
                          <a:spcPct val="100000"/>
                        </a:lnSpc>
                        <a:spcBef>
                          <a:spcPts val="0"/>
                        </a:spcBef>
                        <a:spcAft>
                          <a:spcPts val="0"/>
                        </a:spcAft>
                      </a:pPr>
                      <a:r>
                        <a:rPr lang="en-GB" sz="2200">
                          <a:solidFill>
                            <a:srgbClr val="000000"/>
                          </a:solidFill>
                          <a:effectLst/>
                          <a:latin typeface="Arial" pitchFamily="34" charset="0"/>
                          <a:ea typeface="Times New Roman"/>
                          <a:cs typeface="Arial" pitchFamily="34" charset="0"/>
                        </a:rPr>
                        <a:t>Large industrial</a:t>
                      </a:r>
                      <a:endParaRPr lang="en-GB" sz="220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41</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a:solidFill>
                            <a:srgbClr val="000000"/>
                          </a:solidFill>
                          <a:effectLst/>
                          <a:latin typeface="Arial" pitchFamily="34" charset="0"/>
                          <a:ea typeface="Times New Roman"/>
                          <a:cs typeface="Arial" pitchFamily="34" charset="0"/>
                        </a:rPr>
                        <a:t>7.0%</a:t>
                      </a:r>
                      <a:endParaRPr lang="en-GB" sz="220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586</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80">
                <a:tc>
                  <a:txBody>
                    <a:bodyPr/>
                    <a:lstStyle/>
                    <a:p>
                      <a:pPr algn="l">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Small industrial</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a:solidFill>
                            <a:srgbClr val="000000"/>
                          </a:solidFill>
                          <a:effectLst/>
                          <a:latin typeface="Arial" pitchFamily="34" charset="0"/>
                          <a:ea typeface="Times New Roman"/>
                          <a:cs typeface="Arial" pitchFamily="34" charset="0"/>
                        </a:rPr>
                        <a:t>48</a:t>
                      </a:r>
                      <a:endParaRPr lang="en-GB" sz="220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a:solidFill>
                            <a:srgbClr val="000000"/>
                          </a:solidFill>
                          <a:effectLst/>
                          <a:latin typeface="Arial" pitchFamily="34" charset="0"/>
                          <a:ea typeface="Times New Roman"/>
                          <a:cs typeface="Arial" pitchFamily="34" charset="0"/>
                        </a:rPr>
                        <a:t>7.0%</a:t>
                      </a:r>
                      <a:endParaRPr lang="en-GB" sz="220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686</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80">
                <a:tc>
                  <a:txBody>
                    <a:bodyPr/>
                    <a:lstStyle/>
                    <a:p>
                      <a:pPr algn="l">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Distribution </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50</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a:solidFill>
                            <a:srgbClr val="000000"/>
                          </a:solidFill>
                          <a:effectLst/>
                          <a:latin typeface="Arial" pitchFamily="34" charset="0"/>
                          <a:ea typeface="Times New Roman"/>
                          <a:cs typeface="Arial" pitchFamily="34" charset="0"/>
                        </a:rPr>
                        <a:t>6.0%</a:t>
                      </a:r>
                      <a:endParaRPr lang="en-GB" sz="220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833</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80">
                <a:tc>
                  <a:txBody>
                    <a:bodyPr/>
                    <a:lstStyle/>
                    <a:p>
                      <a:pPr algn="l">
                        <a:lnSpc>
                          <a:spcPct val="100000"/>
                        </a:lnSpc>
                        <a:spcBef>
                          <a:spcPts val="0"/>
                        </a:spcBef>
                        <a:spcAft>
                          <a:spcPts val="0"/>
                        </a:spcAft>
                      </a:pPr>
                      <a:r>
                        <a:rPr lang="en-GB" sz="2200">
                          <a:solidFill>
                            <a:srgbClr val="000000"/>
                          </a:solidFill>
                          <a:effectLst/>
                          <a:latin typeface="Arial" pitchFamily="34" charset="0"/>
                          <a:ea typeface="Times New Roman"/>
                          <a:cs typeface="Arial" pitchFamily="34" charset="0"/>
                        </a:rPr>
                        <a:t>Large office</a:t>
                      </a:r>
                      <a:endParaRPr lang="en-GB" sz="220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93</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a:solidFill>
                            <a:srgbClr val="000000"/>
                          </a:solidFill>
                          <a:effectLst/>
                          <a:latin typeface="Arial" pitchFamily="34" charset="0"/>
                          <a:ea typeface="Times New Roman"/>
                          <a:cs typeface="Arial" pitchFamily="34" charset="0"/>
                        </a:rPr>
                        <a:t>6.5%</a:t>
                      </a:r>
                      <a:endParaRPr lang="en-GB" sz="220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1,431</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80">
                <a:tc>
                  <a:txBody>
                    <a:bodyPr/>
                    <a:lstStyle/>
                    <a:p>
                      <a:pPr algn="l">
                        <a:lnSpc>
                          <a:spcPct val="100000"/>
                        </a:lnSpc>
                        <a:spcBef>
                          <a:spcPts val="0"/>
                        </a:spcBef>
                        <a:spcAft>
                          <a:spcPts val="0"/>
                        </a:spcAft>
                      </a:pPr>
                      <a:r>
                        <a:rPr lang="en-GB" sz="2200">
                          <a:solidFill>
                            <a:srgbClr val="000000"/>
                          </a:solidFill>
                          <a:effectLst/>
                          <a:latin typeface="Arial" pitchFamily="34" charset="0"/>
                          <a:ea typeface="Times New Roman"/>
                          <a:cs typeface="Arial" pitchFamily="34" charset="0"/>
                        </a:rPr>
                        <a:t>Small office</a:t>
                      </a:r>
                      <a:endParaRPr lang="en-GB" sz="220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100</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a:solidFill>
                            <a:srgbClr val="000000"/>
                          </a:solidFill>
                          <a:effectLst/>
                          <a:latin typeface="Arial" pitchFamily="34" charset="0"/>
                          <a:ea typeface="Times New Roman"/>
                          <a:cs typeface="Arial" pitchFamily="34" charset="0"/>
                        </a:rPr>
                        <a:t>7.0%</a:t>
                      </a:r>
                      <a:endParaRPr lang="en-GB" sz="220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1,429</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560">
                <a:tc>
                  <a:txBody>
                    <a:bodyPr/>
                    <a:lstStyle/>
                    <a:p>
                      <a:pPr algn="l">
                        <a:lnSpc>
                          <a:spcPct val="100000"/>
                        </a:lnSpc>
                        <a:spcBef>
                          <a:spcPts val="0"/>
                        </a:spcBef>
                        <a:spcAft>
                          <a:spcPts val="0"/>
                        </a:spcAft>
                      </a:pPr>
                      <a:r>
                        <a:rPr lang="en-GB" sz="2200">
                          <a:solidFill>
                            <a:srgbClr val="000000"/>
                          </a:solidFill>
                          <a:effectLst/>
                          <a:latin typeface="Arial" pitchFamily="34" charset="0"/>
                          <a:ea typeface="Times New Roman"/>
                          <a:cs typeface="Arial" pitchFamily="34" charset="0"/>
                        </a:rPr>
                        <a:t>Large retail - Convenience</a:t>
                      </a:r>
                      <a:endParaRPr lang="en-GB" sz="220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130</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a:solidFill>
                            <a:srgbClr val="000000"/>
                          </a:solidFill>
                          <a:effectLst/>
                          <a:latin typeface="Arial" pitchFamily="34" charset="0"/>
                          <a:ea typeface="Times New Roman"/>
                          <a:cs typeface="Arial" pitchFamily="34" charset="0"/>
                        </a:rPr>
                        <a:t>5.0%</a:t>
                      </a:r>
                      <a:endParaRPr lang="en-GB" sz="220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2,600</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80">
                <a:tc>
                  <a:txBody>
                    <a:bodyPr/>
                    <a:lstStyle/>
                    <a:p>
                      <a:pPr algn="l">
                        <a:lnSpc>
                          <a:spcPct val="100000"/>
                        </a:lnSpc>
                        <a:spcBef>
                          <a:spcPts val="0"/>
                        </a:spcBef>
                        <a:spcAft>
                          <a:spcPts val="0"/>
                        </a:spcAft>
                      </a:pPr>
                      <a:r>
                        <a:rPr lang="en-GB" sz="2200">
                          <a:solidFill>
                            <a:srgbClr val="000000"/>
                          </a:solidFill>
                          <a:effectLst/>
                          <a:latin typeface="Arial" pitchFamily="34" charset="0"/>
                          <a:ea typeface="Times New Roman"/>
                          <a:cs typeface="Arial" pitchFamily="34" charset="0"/>
                        </a:rPr>
                        <a:t>Large retail - Other</a:t>
                      </a:r>
                      <a:endParaRPr lang="en-GB" sz="220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120</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a:solidFill>
                            <a:srgbClr val="000000"/>
                          </a:solidFill>
                          <a:effectLst/>
                          <a:latin typeface="Arial" pitchFamily="34" charset="0"/>
                          <a:ea typeface="Times New Roman"/>
                          <a:cs typeface="Arial" pitchFamily="34" charset="0"/>
                        </a:rPr>
                        <a:t>7.0%</a:t>
                      </a:r>
                      <a:endParaRPr lang="en-GB" sz="220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1,714</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80">
                <a:tc>
                  <a:txBody>
                    <a:bodyPr/>
                    <a:lstStyle/>
                    <a:p>
                      <a:pPr algn="l">
                        <a:lnSpc>
                          <a:spcPct val="100000"/>
                        </a:lnSpc>
                        <a:spcBef>
                          <a:spcPts val="0"/>
                        </a:spcBef>
                        <a:spcAft>
                          <a:spcPts val="0"/>
                        </a:spcAft>
                      </a:pPr>
                      <a:r>
                        <a:rPr lang="en-GB" sz="2200">
                          <a:solidFill>
                            <a:srgbClr val="000000"/>
                          </a:solidFill>
                          <a:effectLst/>
                          <a:latin typeface="Arial" pitchFamily="34" charset="0"/>
                          <a:ea typeface="Times New Roman"/>
                          <a:cs typeface="Arial" pitchFamily="34" charset="0"/>
                        </a:rPr>
                        <a:t>Small Retail</a:t>
                      </a:r>
                      <a:endParaRPr lang="en-GB" sz="220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105</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7.0%</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1,500</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80">
                <a:tc>
                  <a:txBody>
                    <a:bodyPr/>
                    <a:lstStyle/>
                    <a:p>
                      <a:pPr algn="l">
                        <a:lnSpc>
                          <a:spcPct val="100000"/>
                        </a:lnSpc>
                        <a:spcBef>
                          <a:spcPts val="0"/>
                        </a:spcBef>
                        <a:spcAft>
                          <a:spcPts val="0"/>
                        </a:spcAft>
                      </a:pPr>
                      <a:r>
                        <a:rPr lang="en-GB" sz="2200">
                          <a:solidFill>
                            <a:srgbClr val="000000"/>
                          </a:solidFill>
                          <a:effectLst/>
                          <a:latin typeface="Arial" pitchFamily="34" charset="0"/>
                          <a:ea typeface="Times New Roman"/>
                          <a:cs typeface="Arial" pitchFamily="34" charset="0"/>
                        </a:rPr>
                        <a:t>Leicester Shops</a:t>
                      </a:r>
                      <a:endParaRPr lang="en-GB" sz="220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236</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7.0%</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3,371</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80">
                <a:tc>
                  <a:txBody>
                    <a:bodyPr/>
                    <a:lstStyle/>
                    <a:p>
                      <a:pPr algn="l">
                        <a:lnSpc>
                          <a:spcPct val="100000"/>
                        </a:lnSpc>
                        <a:spcBef>
                          <a:spcPts val="0"/>
                        </a:spcBef>
                        <a:spcAft>
                          <a:spcPts val="0"/>
                        </a:spcAft>
                      </a:pPr>
                      <a:r>
                        <a:rPr lang="en-GB" sz="2200">
                          <a:solidFill>
                            <a:srgbClr val="000000"/>
                          </a:solidFill>
                          <a:effectLst/>
                          <a:latin typeface="Arial" pitchFamily="34" charset="0"/>
                          <a:ea typeface="Times New Roman"/>
                          <a:cs typeface="Arial" pitchFamily="34" charset="0"/>
                        </a:rPr>
                        <a:t>Other Shops</a:t>
                      </a:r>
                      <a:endParaRPr lang="en-GB" sz="220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a:solidFill>
                            <a:srgbClr val="000000"/>
                          </a:solidFill>
                          <a:effectLst/>
                          <a:latin typeface="Arial" pitchFamily="34" charset="0"/>
                          <a:ea typeface="Times New Roman"/>
                          <a:cs typeface="Arial" pitchFamily="34" charset="0"/>
                        </a:rPr>
                        <a:t>150</a:t>
                      </a:r>
                      <a:endParaRPr lang="en-GB" sz="220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11.0%</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1,364</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80">
                <a:tc>
                  <a:txBody>
                    <a:bodyPr/>
                    <a:lstStyle/>
                    <a:p>
                      <a:pPr algn="l">
                        <a:lnSpc>
                          <a:spcPct val="100000"/>
                        </a:lnSpc>
                        <a:spcBef>
                          <a:spcPts val="0"/>
                        </a:spcBef>
                        <a:spcAft>
                          <a:spcPts val="0"/>
                        </a:spcAft>
                      </a:pPr>
                      <a:r>
                        <a:rPr lang="en-GB" sz="2200">
                          <a:solidFill>
                            <a:srgbClr val="000000"/>
                          </a:solidFill>
                          <a:effectLst/>
                          <a:latin typeface="Arial" pitchFamily="34" charset="0"/>
                          <a:ea typeface="Times New Roman"/>
                          <a:cs typeface="Arial" pitchFamily="34" charset="0"/>
                        </a:rPr>
                        <a:t>Hotels</a:t>
                      </a:r>
                      <a:endParaRPr lang="en-GB" sz="220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pPr>
                      <a:r>
                        <a:rPr lang="en-GB" sz="2200">
                          <a:solidFill>
                            <a:srgbClr val="000000"/>
                          </a:solidFill>
                          <a:effectLst/>
                          <a:latin typeface="Arial" pitchFamily="34" charset="0"/>
                          <a:ea typeface="Times New Roman"/>
                          <a:cs typeface="Arial" pitchFamily="34" charset="0"/>
                        </a:rPr>
                        <a:t> </a:t>
                      </a:r>
                      <a:endParaRPr lang="en-GB" sz="220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6.5%</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2,150</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80">
                <a:tc>
                  <a:txBody>
                    <a:bodyPr/>
                    <a:lstStyle/>
                    <a:p>
                      <a:pPr algn="l">
                        <a:lnSpc>
                          <a:spcPct val="100000"/>
                        </a:lnSpc>
                        <a:spcBef>
                          <a:spcPts val="0"/>
                        </a:spcBef>
                        <a:spcAft>
                          <a:spcPts val="0"/>
                        </a:spcAft>
                      </a:pPr>
                      <a:r>
                        <a:rPr lang="en-GB" sz="2200">
                          <a:solidFill>
                            <a:srgbClr val="000000"/>
                          </a:solidFill>
                          <a:effectLst/>
                          <a:latin typeface="Arial" pitchFamily="34" charset="0"/>
                          <a:ea typeface="Times New Roman"/>
                          <a:cs typeface="Arial" pitchFamily="34" charset="0"/>
                        </a:rPr>
                        <a:t>Student Halls</a:t>
                      </a:r>
                      <a:endParaRPr lang="en-GB" sz="220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a:solidFill>
                            <a:srgbClr val="000000"/>
                          </a:solidFill>
                          <a:effectLst/>
                          <a:latin typeface="Arial" pitchFamily="34" charset="0"/>
                          <a:ea typeface="Times New Roman"/>
                          <a:cs typeface="Arial" pitchFamily="34" charset="0"/>
                        </a:rPr>
                        <a:t> </a:t>
                      </a:r>
                      <a:endParaRPr lang="en-GB" sz="220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6.5%</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2,225</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80">
                <a:tc>
                  <a:txBody>
                    <a:bodyPr/>
                    <a:lstStyle/>
                    <a:p>
                      <a:pPr algn="l">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Leisure</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a:solidFill>
                            <a:srgbClr val="000000"/>
                          </a:solidFill>
                          <a:effectLst/>
                          <a:latin typeface="Arial" pitchFamily="34" charset="0"/>
                          <a:ea typeface="Times New Roman"/>
                          <a:cs typeface="Arial" pitchFamily="34" charset="0"/>
                        </a:rPr>
                        <a:t>75</a:t>
                      </a:r>
                      <a:endParaRPr lang="en-GB" sz="220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8.0%</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0"/>
                        </a:spcBef>
                        <a:spcAft>
                          <a:spcPts val="0"/>
                        </a:spcAft>
                      </a:pPr>
                      <a:r>
                        <a:rPr lang="en-GB" sz="2200" dirty="0">
                          <a:solidFill>
                            <a:srgbClr val="000000"/>
                          </a:solidFill>
                          <a:effectLst/>
                          <a:latin typeface="Arial" pitchFamily="34" charset="0"/>
                          <a:ea typeface="Times New Roman"/>
                          <a:cs typeface="Arial" pitchFamily="34" charset="0"/>
                        </a:rPr>
                        <a:t>938</a:t>
                      </a:r>
                      <a:endParaRPr lang="en-GB" sz="2200" dirty="0">
                        <a:effectLst/>
                        <a:latin typeface="Arial" pitchFamily="34" charset="0"/>
                        <a:ea typeface="Times New Roman"/>
                        <a:cs typeface="Arial" pitchFamily="34"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262072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GB" dirty="0" smtClean="0">
                <a:latin typeface="Arial" charset="0"/>
                <a:cs typeface="Arial" charset="0"/>
              </a:rPr>
              <a:t>Costs</a:t>
            </a:r>
            <a:endParaRPr lang="en-GB" dirty="0">
              <a:latin typeface="Arial" charset="0"/>
              <a:cs typeface="Arial" charset="0"/>
            </a:endParaRPr>
          </a:p>
        </p:txBody>
      </p:sp>
      <p:pic>
        <p:nvPicPr>
          <p:cNvPr id="522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0386" y="1700213"/>
            <a:ext cx="9754658" cy="4711700"/>
          </a:xfrm>
          <a:prstGeom prst="rect">
            <a:avLst/>
          </a:prstGeom>
          <a:noFill/>
          <a:ln w="9525">
            <a:noFill/>
            <a:miter lim="800000"/>
            <a:headEnd/>
            <a:tailEnd/>
          </a:ln>
        </p:spPr>
      </p:pic>
    </p:spTree>
    <p:extLst>
      <p:ext uri="{BB962C8B-B14F-4D97-AF65-F5344CB8AC3E}">
        <p14:creationId xmlns:p14="http://schemas.microsoft.com/office/powerpoint/2010/main" val="97770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GB" dirty="0">
                <a:latin typeface="Arial" charset="0"/>
                <a:cs typeface="Arial" charset="0"/>
              </a:rPr>
              <a:t>Construction</a:t>
            </a:r>
          </a:p>
        </p:txBody>
      </p:sp>
      <p:sp>
        <p:nvSpPr>
          <p:cNvPr id="53250" name="Content Placeholder 2"/>
          <p:cNvSpPr>
            <a:spLocks noGrp="1"/>
          </p:cNvSpPr>
          <p:nvPr>
            <p:ph idx="1"/>
          </p:nvPr>
        </p:nvSpPr>
        <p:spPr/>
        <p:txBody>
          <a:bodyPr/>
          <a:lstStyle/>
          <a:p>
            <a:pPr eaLnBrk="1" hangingPunct="1"/>
            <a:r>
              <a:rPr lang="en-GB" dirty="0" smtClean="0">
                <a:latin typeface="Arial" charset="0"/>
                <a:cs typeface="Arial" charset="0"/>
              </a:rPr>
              <a:t>BCIS</a:t>
            </a:r>
          </a:p>
          <a:p>
            <a:pPr eaLnBrk="1" hangingPunct="1"/>
            <a:r>
              <a:rPr lang="en-GB" dirty="0" smtClean="0">
                <a:latin typeface="Arial" charset="0"/>
                <a:cs typeface="Arial" charset="0"/>
              </a:rPr>
              <a:t>Site Costs</a:t>
            </a:r>
          </a:p>
          <a:p>
            <a:pPr eaLnBrk="1" hangingPunct="1"/>
            <a:r>
              <a:rPr lang="en-GB" dirty="0" smtClean="0">
                <a:latin typeface="Arial" charset="0"/>
                <a:cs typeface="Arial" charset="0"/>
              </a:rPr>
              <a:t>Abnormals</a:t>
            </a:r>
          </a:p>
          <a:p>
            <a:pPr eaLnBrk="1" hangingPunct="1"/>
            <a:r>
              <a:rPr lang="en-GB" dirty="0" smtClean="0">
                <a:latin typeface="Arial" charset="0"/>
                <a:cs typeface="Arial" charset="0"/>
              </a:rPr>
              <a:t>Contingency</a:t>
            </a:r>
          </a:p>
        </p:txBody>
      </p:sp>
    </p:spTree>
    <p:extLst>
      <p:ext uri="{BB962C8B-B14F-4D97-AF65-F5344CB8AC3E}">
        <p14:creationId xmlns:p14="http://schemas.microsoft.com/office/powerpoint/2010/main" val="2452294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95300" y="44626"/>
            <a:ext cx="8915400" cy="1143000"/>
          </a:xfrm>
        </p:spPr>
        <p:txBody>
          <a:bodyPr/>
          <a:lstStyle/>
          <a:p>
            <a:pPr eaLnBrk="1" hangingPunct="1"/>
            <a:r>
              <a:rPr lang="en-GB" dirty="0">
                <a:latin typeface="Arial" charset="0"/>
                <a:cs typeface="Arial" charset="0"/>
              </a:rPr>
              <a:t>BCIS</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8745" y="-1307"/>
            <a:ext cx="4604980" cy="685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484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GB" dirty="0">
                <a:latin typeface="Arial" charset="0"/>
                <a:cs typeface="Arial" charset="0"/>
              </a:rPr>
              <a:t>Construction</a:t>
            </a:r>
          </a:p>
        </p:txBody>
      </p:sp>
      <p:sp>
        <p:nvSpPr>
          <p:cNvPr id="56322" name="Content Placeholder 2"/>
          <p:cNvSpPr>
            <a:spLocks noGrp="1"/>
          </p:cNvSpPr>
          <p:nvPr>
            <p:ph idx="1"/>
          </p:nvPr>
        </p:nvSpPr>
        <p:spPr>
          <a:xfrm>
            <a:off x="495300" y="1268777"/>
            <a:ext cx="8915400" cy="4525963"/>
          </a:xfrm>
        </p:spPr>
        <p:txBody>
          <a:bodyPr/>
          <a:lstStyle/>
          <a:p>
            <a:pPr eaLnBrk="1" hangingPunct="1"/>
            <a:r>
              <a:rPr lang="en-GB" dirty="0" smtClean="0">
                <a:latin typeface="Arial" charset="0"/>
                <a:cs typeface="Arial" charset="0"/>
              </a:rPr>
              <a:t>BCIS</a:t>
            </a:r>
          </a:p>
          <a:p>
            <a:pPr eaLnBrk="1" hangingPunct="1"/>
            <a:r>
              <a:rPr lang="en-GB" dirty="0" smtClean="0">
                <a:latin typeface="Arial" charset="0"/>
                <a:cs typeface="Arial" charset="0"/>
              </a:rPr>
              <a:t>Site Costs – 		10% to 20%</a:t>
            </a:r>
          </a:p>
          <a:p>
            <a:pPr eaLnBrk="1" hangingPunct="1"/>
            <a:r>
              <a:rPr lang="en-GB" dirty="0" err="1" smtClean="0">
                <a:latin typeface="Arial" charset="0"/>
                <a:cs typeface="Arial" charset="0"/>
              </a:rPr>
              <a:t>Abnormals</a:t>
            </a:r>
            <a:r>
              <a:rPr lang="en-GB" dirty="0" smtClean="0">
                <a:latin typeface="Arial" charset="0"/>
                <a:cs typeface="Arial" charset="0"/>
              </a:rPr>
              <a:t> – 		site by site</a:t>
            </a:r>
          </a:p>
          <a:p>
            <a:pPr eaLnBrk="1" hangingPunct="1">
              <a:buFont typeface="Arial" charset="0"/>
              <a:buNone/>
            </a:pPr>
            <a:r>
              <a:rPr lang="en-GB" dirty="0" smtClean="0">
                <a:latin typeface="Arial" charset="0"/>
                <a:cs typeface="Arial" charset="0"/>
              </a:rPr>
              <a:t>					Highways, flooding</a:t>
            </a:r>
          </a:p>
          <a:p>
            <a:pPr eaLnBrk="1" hangingPunct="1">
              <a:buFont typeface="Arial" charset="0"/>
              <a:buNone/>
            </a:pPr>
            <a:r>
              <a:rPr lang="en-GB" dirty="0" smtClean="0">
                <a:latin typeface="Arial" charset="0"/>
                <a:cs typeface="Arial" charset="0"/>
              </a:rPr>
              <a:t>					demolition, design,</a:t>
            </a:r>
          </a:p>
          <a:p>
            <a:pPr eaLnBrk="1" hangingPunct="1">
              <a:buFont typeface="Arial" charset="0"/>
              <a:buNone/>
            </a:pPr>
            <a:r>
              <a:rPr lang="en-GB" dirty="0" smtClean="0">
                <a:latin typeface="Arial" charset="0"/>
                <a:cs typeface="Arial" charset="0"/>
              </a:rPr>
              <a:t>					decontamination etc.</a:t>
            </a:r>
          </a:p>
          <a:p>
            <a:pPr eaLnBrk="1" hangingPunct="1"/>
            <a:r>
              <a:rPr lang="en-GB" dirty="0" smtClean="0">
                <a:latin typeface="Arial" charset="0"/>
                <a:cs typeface="Arial" charset="0"/>
              </a:rPr>
              <a:t>Contingency – 	2.5% Greenfield</a:t>
            </a:r>
          </a:p>
          <a:p>
            <a:pPr eaLnBrk="1" hangingPunct="1">
              <a:buFont typeface="Arial" charset="0"/>
              <a:buNone/>
            </a:pPr>
            <a:r>
              <a:rPr lang="en-GB" dirty="0" smtClean="0">
                <a:latin typeface="Arial" charset="0"/>
                <a:cs typeface="Arial" charset="0"/>
              </a:rPr>
              <a:t>					5% Brownfield</a:t>
            </a:r>
          </a:p>
          <a:p>
            <a:pPr eaLnBrk="1" hangingPunct="1">
              <a:buFont typeface="Arial" charset="0"/>
              <a:buNone/>
            </a:pPr>
            <a:r>
              <a:rPr lang="en-GB" dirty="0" smtClean="0">
                <a:latin typeface="Arial" charset="0"/>
                <a:cs typeface="Arial" charset="0"/>
              </a:rPr>
              <a:t>					+7% on horrible sites</a:t>
            </a:r>
          </a:p>
        </p:txBody>
      </p:sp>
    </p:spTree>
    <p:extLst>
      <p:ext uri="{BB962C8B-B14F-4D97-AF65-F5344CB8AC3E}">
        <p14:creationId xmlns:p14="http://schemas.microsoft.com/office/powerpoint/2010/main" val="6851043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idx="4294967295"/>
          </p:nvPr>
        </p:nvSpPr>
        <p:spPr/>
        <p:txBody>
          <a:bodyPr/>
          <a:lstStyle/>
          <a:p>
            <a:pPr eaLnBrk="1" hangingPunct="1"/>
            <a:r>
              <a:rPr lang="en-GB" dirty="0">
                <a:latin typeface="Arial" charset="0"/>
                <a:cs typeface="Arial" charset="0"/>
              </a:rPr>
              <a:t>Phasing and Build Rate</a:t>
            </a:r>
          </a:p>
        </p:txBody>
      </p:sp>
      <p:sp>
        <p:nvSpPr>
          <p:cNvPr id="80899" name="Content Placeholder 2"/>
          <p:cNvSpPr>
            <a:spLocks noGrp="1"/>
          </p:cNvSpPr>
          <p:nvPr>
            <p:ph idx="4294967295"/>
          </p:nvPr>
        </p:nvSpPr>
        <p:spPr/>
        <p:txBody>
          <a:bodyPr/>
          <a:lstStyle/>
          <a:p>
            <a:pPr eaLnBrk="1" hangingPunct="1"/>
            <a:r>
              <a:rPr lang="en-GB" dirty="0" smtClean="0">
                <a:latin typeface="Arial" charset="0"/>
                <a:cs typeface="Arial" charset="0"/>
              </a:rPr>
              <a:t>Size of site</a:t>
            </a:r>
          </a:p>
          <a:p>
            <a:pPr eaLnBrk="1" hangingPunct="1"/>
            <a:r>
              <a:rPr lang="en-GB" dirty="0" smtClean="0">
                <a:latin typeface="Arial" charset="0"/>
                <a:cs typeface="Arial" charset="0"/>
              </a:rPr>
              <a:t>Size of developer</a:t>
            </a:r>
          </a:p>
          <a:p>
            <a:pPr eaLnBrk="1" hangingPunct="1"/>
            <a:r>
              <a:rPr lang="en-GB" dirty="0" smtClean="0">
                <a:latin typeface="Arial" charset="0"/>
                <a:cs typeface="Arial" charset="0"/>
              </a:rPr>
              <a:t>Availability of mortgages</a:t>
            </a:r>
          </a:p>
          <a:p>
            <a:pPr eaLnBrk="1" hangingPunct="1"/>
            <a:endParaRPr lang="en-GB" dirty="0" smtClean="0">
              <a:latin typeface="Arial" charset="0"/>
              <a:cs typeface="Arial" charset="0"/>
            </a:endParaRPr>
          </a:p>
          <a:p>
            <a:pPr eaLnBrk="1" hangingPunct="1"/>
            <a:r>
              <a:rPr lang="en-GB" dirty="0" smtClean="0">
                <a:latin typeface="Arial" charset="0"/>
                <a:cs typeface="Arial" charset="0"/>
              </a:rPr>
              <a:t>Pre 2007	45 to 50 per year</a:t>
            </a:r>
          </a:p>
          <a:p>
            <a:pPr eaLnBrk="1" hangingPunct="1"/>
            <a:r>
              <a:rPr lang="en-GB" dirty="0" smtClean="0">
                <a:latin typeface="Arial" charset="0"/>
                <a:cs typeface="Arial" charset="0"/>
              </a:rPr>
              <a:t>Now?	30 to 35 per year</a:t>
            </a:r>
          </a:p>
          <a:p>
            <a:pPr eaLnBrk="1" hangingPunct="1"/>
            <a:endParaRPr lang="en-GB" dirty="0" smtClean="0">
              <a:latin typeface="Arial" charset="0"/>
              <a:cs typeface="Arial" charset="0"/>
            </a:endParaRPr>
          </a:p>
          <a:p>
            <a:pPr eaLnBrk="1" hangingPunct="1"/>
            <a:r>
              <a:rPr lang="en-GB" dirty="0" smtClean="0">
                <a:latin typeface="Arial" charset="0"/>
                <a:cs typeface="Arial" charset="0"/>
              </a:rPr>
              <a:t>Multiple developers</a:t>
            </a:r>
          </a:p>
        </p:txBody>
      </p:sp>
    </p:spTree>
    <p:extLst>
      <p:ext uri="{BB962C8B-B14F-4D97-AF65-F5344CB8AC3E}">
        <p14:creationId xmlns:p14="http://schemas.microsoft.com/office/powerpoint/2010/main" val="1134076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GB" dirty="0">
                <a:latin typeface="Arial" charset="0"/>
                <a:cs typeface="Arial" charset="0"/>
              </a:rPr>
              <a:t>Data Collection</a:t>
            </a:r>
          </a:p>
        </p:txBody>
      </p:sp>
      <p:sp>
        <p:nvSpPr>
          <p:cNvPr id="3" name="Content Placeholder 2"/>
          <p:cNvSpPr>
            <a:spLocks noGrp="1"/>
          </p:cNvSpPr>
          <p:nvPr>
            <p:ph idx="1"/>
          </p:nvPr>
        </p:nvSpPr>
        <p:spPr/>
        <p:txBody>
          <a:bodyPr rtlCol="0">
            <a:normAutofit lnSpcReduction="10000"/>
          </a:bodyPr>
          <a:lstStyle/>
          <a:p>
            <a:pPr marL="0" indent="0" algn="ctr" fontAlgn="auto">
              <a:spcAft>
                <a:spcPts val="0"/>
              </a:spcAft>
              <a:buNone/>
              <a:defRPr/>
            </a:pPr>
            <a:r>
              <a:rPr lang="en-GB" dirty="0" smtClean="0">
                <a:latin typeface="Arial" pitchFamily="34" charset="0"/>
                <a:cs typeface="Arial" pitchFamily="34" charset="0"/>
              </a:rPr>
              <a:t>Rubbish in = Rubbish out</a:t>
            </a:r>
          </a:p>
          <a:p>
            <a:pPr marL="0" indent="0" algn="ctr" fontAlgn="auto">
              <a:spcAft>
                <a:spcPts val="0"/>
              </a:spcAft>
              <a:buNone/>
              <a:defRPr/>
            </a:pPr>
            <a:endParaRPr lang="en-GB" sz="2400" dirty="0">
              <a:latin typeface="Arial" pitchFamily="34" charset="0"/>
              <a:cs typeface="Arial" pitchFamily="34" charset="0"/>
            </a:endParaRPr>
          </a:p>
          <a:p>
            <a:pPr marL="0" indent="0" algn="ctr" fontAlgn="auto">
              <a:spcAft>
                <a:spcPts val="0"/>
              </a:spcAft>
              <a:buNone/>
              <a:defRPr/>
            </a:pPr>
            <a:endParaRPr lang="en-GB" sz="2400" dirty="0">
              <a:latin typeface="Arial" pitchFamily="34" charset="0"/>
              <a:cs typeface="Arial" pitchFamily="34" charset="0"/>
            </a:endParaRPr>
          </a:p>
          <a:p>
            <a:pPr marL="0" indent="0" algn="ctr" fontAlgn="auto">
              <a:spcAft>
                <a:spcPts val="0"/>
              </a:spcAft>
              <a:buNone/>
              <a:defRPr/>
            </a:pPr>
            <a:endParaRPr lang="en-GB" sz="2400" dirty="0">
              <a:latin typeface="Arial" pitchFamily="34" charset="0"/>
              <a:cs typeface="Arial" pitchFamily="34" charset="0"/>
            </a:endParaRPr>
          </a:p>
          <a:p>
            <a:pPr marL="0" indent="0" algn="ctr" fontAlgn="auto">
              <a:spcAft>
                <a:spcPts val="0"/>
              </a:spcAft>
              <a:buNone/>
              <a:defRPr/>
            </a:pPr>
            <a:endParaRPr lang="en-GB" sz="2400" dirty="0">
              <a:latin typeface="Arial" pitchFamily="34" charset="0"/>
              <a:cs typeface="Arial" pitchFamily="34" charset="0"/>
            </a:endParaRPr>
          </a:p>
          <a:p>
            <a:pPr marL="0" indent="0" algn="ctr" fontAlgn="auto">
              <a:spcAft>
                <a:spcPts val="0"/>
              </a:spcAft>
              <a:buNone/>
              <a:defRPr/>
            </a:pPr>
            <a:endParaRPr lang="en-GB" sz="2400" dirty="0">
              <a:latin typeface="Arial" pitchFamily="34" charset="0"/>
              <a:cs typeface="Arial" pitchFamily="34" charset="0"/>
            </a:endParaRPr>
          </a:p>
          <a:p>
            <a:pPr marL="0" indent="0" algn="ctr" fontAlgn="auto">
              <a:spcAft>
                <a:spcPts val="0"/>
              </a:spcAft>
              <a:buNone/>
              <a:defRPr/>
            </a:pPr>
            <a:endParaRPr lang="en-GB" sz="2400" dirty="0">
              <a:latin typeface="Arial" pitchFamily="34" charset="0"/>
              <a:cs typeface="Arial" pitchFamily="34" charset="0"/>
            </a:endParaRPr>
          </a:p>
          <a:p>
            <a:pPr marL="0" indent="0" algn="ctr" fontAlgn="auto">
              <a:spcAft>
                <a:spcPts val="0"/>
              </a:spcAft>
              <a:buNone/>
              <a:defRPr/>
            </a:pPr>
            <a:endParaRPr lang="en-GB" sz="2400" dirty="0">
              <a:latin typeface="Arial" pitchFamily="34" charset="0"/>
              <a:cs typeface="Arial" pitchFamily="34" charset="0"/>
            </a:endParaRPr>
          </a:p>
          <a:p>
            <a:pPr marL="0" indent="0" algn="ctr" fontAlgn="auto">
              <a:spcAft>
                <a:spcPts val="0"/>
              </a:spcAft>
              <a:buNone/>
              <a:defRPr/>
            </a:pPr>
            <a:endParaRPr lang="en-GB" sz="2400" dirty="0">
              <a:latin typeface="Arial" pitchFamily="34" charset="0"/>
              <a:cs typeface="Arial" pitchFamily="34" charset="0"/>
            </a:endParaRPr>
          </a:p>
          <a:p>
            <a:pPr marL="0" indent="0" algn="ctr" fontAlgn="auto">
              <a:spcAft>
                <a:spcPts val="0"/>
              </a:spcAft>
              <a:buNone/>
              <a:defRPr/>
            </a:pPr>
            <a:r>
              <a:rPr lang="en-GB" dirty="0" smtClean="0">
                <a:latin typeface="Arial" pitchFamily="34" charset="0"/>
                <a:cs typeface="Arial" pitchFamily="34" charset="0"/>
              </a:rPr>
              <a:t>All inputs MUST be sourced!</a:t>
            </a:r>
            <a:endParaRPr lang="en-GB" dirty="0">
              <a:latin typeface="Arial" pitchFamily="34" charset="0"/>
              <a:cs typeface="Arial" pitchFamily="34" charset="0"/>
            </a:endParaRPr>
          </a:p>
        </p:txBody>
      </p:sp>
      <p:pic>
        <p:nvPicPr>
          <p:cNvPr id="389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370" y="2349505"/>
            <a:ext cx="4622800" cy="2847975"/>
          </a:xfrm>
          <a:prstGeom prst="rect">
            <a:avLst/>
          </a:prstGeom>
          <a:noFill/>
          <a:ln w="9525">
            <a:noFill/>
            <a:miter lim="800000"/>
            <a:headEnd/>
            <a:tailEnd/>
          </a:ln>
        </p:spPr>
      </p:pic>
    </p:spTree>
    <p:extLst>
      <p:ext uri="{BB962C8B-B14F-4D97-AF65-F5344CB8AC3E}">
        <p14:creationId xmlns:p14="http://schemas.microsoft.com/office/powerpoint/2010/main" val="26077557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p:nvPr>
        </p:nvSpPr>
        <p:spPr/>
        <p:txBody>
          <a:bodyPr/>
          <a:lstStyle/>
          <a:p>
            <a:r>
              <a:rPr lang="en-GB" dirty="0">
                <a:latin typeface="Arial" pitchFamily="34" charset="0"/>
                <a:cs typeface="Arial" pitchFamily="34" charset="0"/>
              </a:rPr>
              <a:t>Variables</a:t>
            </a:r>
          </a:p>
        </p:txBody>
      </p:sp>
      <p:sp>
        <p:nvSpPr>
          <p:cNvPr id="67586" name="Rectangle 3"/>
          <p:cNvSpPr>
            <a:spLocks noGrp="1"/>
          </p:cNvSpPr>
          <p:nvPr>
            <p:ph type="body" idx="1"/>
          </p:nvPr>
        </p:nvSpPr>
        <p:spPr>
          <a:xfrm>
            <a:off x="584201" y="1484790"/>
            <a:ext cx="8915400" cy="4525963"/>
          </a:xfrm>
        </p:spPr>
        <p:txBody>
          <a:bodyPr/>
          <a:lstStyle/>
          <a:p>
            <a:r>
              <a:rPr lang="en-GB" dirty="0" smtClean="0">
                <a:latin typeface="Arial" pitchFamily="34" charset="0"/>
                <a:cs typeface="Arial" pitchFamily="34" charset="0"/>
              </a:rPr>
              <a:t>Small Changes of cost or income can have a huge difference in result – the bigger the numbers the more sensitive.</a:t>
            </a:r>
          </a:p>
          <a:p>
            <a:pPr lvl="1"/>
            <a:r>
              <a:rPr lang="en-GB" sz="3200" dirty="0">
                <a:latin typeface="Arial" pitchFamily="34" charset="0"/>
                <a:cs typeface="Arial" pitchFamily="34" charset="0"/>
              </a:rPr>
              <a:t>101-100=1 but 102-100=2</a:t>
            </a:r>
          </a:p>
          <a:p>
            <a:pPr lvl="1"/>
            <a:r>
              <a:rPr lang="en-GB" sz="3200" dirty="0">
                <a:latin typeface="Arial" pitchFamily="34" charset="0"/>
                <a:cs typeface="Arial" pitchFamily="34" charset="0"/>
              </a:rPr>
              <a:t>1% change in price results in a 100% change in outcome</a:t>
            </a:r>
          </a:p>
          <a:p>
            <a:endParaRPr lang="en-GB" dirty="0" smtClean="0">
              <a:latin typeface="Arial" pitchFamily="34" charset="0"/>
              <a:cs typeface="Arial" pitchFamily="34" charset="0"/>
            </a:endParaRPr>
          </a:p>
          <a:p>
            <a:r>
              <a:rPr lang="en-GB" dirty="0" smtClean="0">
                <a:latin typeface="Arial" pitchFamily="34" charset="0"/>
                <a:cs typeface="Arial" pitchFamily="34" charset="0"/>
              </a:rPr>
              <a:t>Scenarios – 	cost and price change</a:t>
            </a:r>
          </a:p>
          <a:p>
            <a:pPr>
              <a:buFont typeface="Arial" charset="0"/>
              <a:buNone/>
            </a:pPr>
            <a:r>
              <a:rPr lang="en-GB" dirty="0" smtClean="0">
                <a:latin typeface="Arial" pitchFamily="34" charset="0"/>
                <a:cs typeface="Arial" pitchFamily="34" charset="0"/>
              </a:rPr>
              <a:t>				policy requirements</a:t>
            </a:r>
          </a:p>
        </p:txBody>
      </p:sp>
    </p:spTree>
    <p:extLst>
      <p:ext uri="{BB962C8B-B14F-4D97-AF65-F5344CB8AC3E}">
        <p14:creationId xmlns:p14="http://schemas.microsoft.com/office/powerpoint/2010/main" val="939967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GB" dirty="0"/>
              <a:t>Building the model up </a:t>
            </a:r>
            <a:br>
              <a:rPr lang="en-GB" dirty="0"/>
            </a:br>
            <a:r>
              <a:rPr lang="en-GB" dirty="0"/>
              <a:t>and scenario testing</a:t>
            </a:r>
          </a:p>
        </p:txBody>
      </p:sp>
      <p:sp>
        <p:nvSpPr>
          <p:cNvPr id="2" name="Content Placeholder 1"/>
          <p:cNvSpPr>
            <a:spLocks noGrp="1"/>
          </p:cNvSpPr>
          <p:nvPr>
            <p:ph idx="1"/>
          </p:nvPr>
        </p:nvSpPr>
        <p:spPr/>
        <p:txBody>
          <a:bodyPr/>
          <a:lstStyle/>
          <a:p>
            <a:r>
              <a:rPr lang="en-GB" dirty="0" smtClean="0"/>
              <a:t>Discounted Cash Flow</a:t>
            </a:r>
          </a:p>
          <a:p>
            <a:pPr lvl="1"/>
            <a:r>
              <a:rPr lang="en-GB" sz="3200" dirty="0"/>
              <a:t>NPV</a:t>
            </a:r>
          </a:p>
          <a:p>
            <a:pPr lvl="1"/>
            <a:r>
              <a:rPr lang="en-GB" sz="3200" dirty="0"/>
              <a:t>IRR</a:t>
            </a:r>
          </a:p>
          <a:p>
            <a:r>
              <a:rPr lang="en-GB" dirty="0" smtClean="0"/>
              <a:t>Return On Capital Employed (ROCE)</a:t>
            </a:r>
            <a:endParaRPr lang="en-GB" dirty="0"/>
          </a:p>
        </p:txBody>
      </p:sp>
      <p:sp>
        <p:nvSpPr>
          <p:cNvPr id="73730" name="Content Placeholder 2"/>
          <p:cNvSpPr>
            <a:spLocks/>
          </p:cNvSpPr>
          <p:nvPr/>
        </p:nvSpPr>
        <p:spPr bwMode="auto">
          <a:xfrm>
            <a:off x="495300" y="1600217"/>
            <a:ext cx="8915400" cy="4525963"/>
          </a:xfrm>
          <a:prstGeom prst="rect">
            <a:avLst/>
          </a:prstGeom>
          <a:noFill/>
          <a:ln w="9525">
            <a:noFill/>
            <a:miter lim="800000"/>
            <a:headEnd/>
            <a:tailEnd/>
          </a:ln>
        </p:spPr>
        <p:txBody>
          <a:bodyPr lIns="91380" tIns="45690" rIns="91380" bIns="45690"/>
          <a:lstStyle/>
          <a:p>
            <a:pPr marL="342671" indent="-342671">
              <a:spcBef>
                <a:spcPct val="20000"/>
              </a:spcBef>
            </a:pPr>
            <a:endParaRPr lang="en-GB" sz="3200"/>
          </a:p>
          <a:p>
            <a:pPr marL="342671" indent="-342671">
              <a:spcBef>
                <a:spcPct val="20000"/>
              </a:spcBef>
            </a:pPr>
            <a:endParaRPr lang="en-GB" sz="3200"/>
          </a:p>
        </p:txBody>
      </p:sp>
    </p:spTree>
    <p:extLst>
      <p:ext uri="{BB962C8B-B14F-4D97-AF65-F5344CB8AC3E}">
        <p14:creationId xmlns:p14="http://schemas.microsoft.com/office/powerpoint/2010/main" val="1889834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idx="4294967295"/>
          </p:nvPr>
        </p:nvSpPr>
        <p:spPr/>
        <p:txBody>
          <a:bodyPr/>
          <a:lstStyle/>
          <a:p>
            <a:pPr eaLnBrk="1" hangingPunct="1"/>
            <a:r>
              <a:rPr lang="en-GB" dirty="0">
                <a:latin typeface="Arial" charset="0"/>
                <a:cs typeface="Arial" charset="0"/>
              </a:rPr>
              <a:t>Monitoring Viability</a:t>
            </a:r>
          </a:p>
        </p:txBody>
      </p:sp>
      <p:sp>
        <p:nvSpPr>
          <p:cNvPr id="70658" name="Content Placeholder 2"/>
          <p:cNvSpPr>
            <a:spLocks/>
          </p:cNvSpPr>
          <p:nvPr/>
        </p:nvSpPr>
        <p:spPr bwMode="auto">
          <a:xfrm>
            <a:off x="495300" y="1484790"/>
            <a:ext cx="8915400" cy="4525963"/>
          </a:xfrm>
          <a:prstGeom prst="rect">
            <a:avLst/>
          </a:prstGeom>
          <a:noFill/>
          <a:ln w="9525">
            <a:noFill/>
            <a:miter lim="800000"/>
            <a:headEnd/>
            <a:tailEnd/>
          </a:ln>
        </p:spPr>
        <p:txBody>
          <a:bodyPr lIns="91380" tIns="45690" rIns="91380" bIns="45690"/>
          <a:lstStyle/>
          <a:p>
            <a:pPr marL="342671" indent="-342671">
              <a:spcBef>
                <a:spcPct val="20000"/>
              </a:spcBef>
            </a:pPr>
            <a:r>
              <a:rPr lang="en-GB" sz="3200" dirty="0"/>
              <a:t>By reference to indices:</a:t>
            </a:r>
          </a:p>
          <a:p>
            <a:pPr marL="342671" indent="-342671">
              <a:spcBef>
                <a:spcPct val="20000"/>
              </a:spcBef>
            </a:pPr>
            <a:r>
              <a:rPr lang="en-GB" sz="3200" dirty="0"/>
              <a:t>Costs	BCIS</a:t>
            </a:r>
          </a:p>
          <a:p>
            <a:pPr marL="342671" indent="-342671">
              <a:spcBef>
                <a:spcPct val="20000"/>
              </a:spcBef>
            </a:pPr>
            <a:r>
              <a:rPr lang="en-GB" sz="3200" dirty="0"/>
              <a:t>GDV		Land </a:t>
            </a:r>
            <a:r>
              <a:rPr lang="en-GB" sz="3200" dirty="0" err="1"/>
              <a:t>Reg</a:t>
            </a:r>
            <a:endParaRPr lang="en-GB" sz="3200" dirty="0"/>
          </a:p>
          <a:p>
            <a:pPr marL="342671" indent="-342671">
              <a:spcBef>
                <a:spcPct val="20000"/>
              </a:spcBef>
            </a:pPr>
            <a:r>
              <a:rPr lang="en-GB" sz="3200" dirty="0"/>
              <a:t>			Halifax / Nationwide</a:t>
            </a:r>
          </a:p>
          <a:p>
            <a:pPr marL="342671" indent="-342671">
              <a:spcBef>
                <a:spcPct val="20000"/>
              </a:spcBef>
            </a:pPr>
            <a:r>
              <a:rPr lang="en-GB" sz="3200" dirty="0"/>
              <a:t>			Composite	</a:t>
            </a:r>
            <a:r>
              <a:rPr lang="en-GB" sz="3200" dirty="0" err="1"/>
              <a:t>Academetrics</a:t>
            </a:r>
            <a:endParaRPr lang="en-GB" sz="3200" dirty="0"/>
          </a:p>
          <a:p>
            <a:pPr marL="342671" indent="-342671">
              <a:spcBef>
                <a:spcPct val="20000"/>
              </a:spcBef>
            </a:pPr>
            <a:r>
              <a:rPr lang="en-GB" sz="3200" dirty="0"/>
              <a:t>			</a:t>
            </a:r>
            <a:r>
              <a:rPr lang="en-GB" sz="3200" dirty="0" err="1"/>
              <a:t>Hometrack</a:t>
            </a:r>
            <a:endParaRPr lang="en-GB" sz="3200" dirty="0"/>
          </a:p>
          <a:p>
            <a:pPr marL="342671" indent="-342671">
              <a:spcBef>
                <a:spcPct val="20000"/>
              </a:spcBef>
            </a:pPr>
            <a:r>
              <a:rPr lang="en-GB" sz="3200" dirty="0"/>
              <a:t>			</a:t>
            </a:r>
            <a:r>
              <a:rPr lang="en-GB" sz="3200" dirty="0" err="1"/>
              <a:t>Rightmove</a:t>
            </a:r>
            <a:r>
              <a:rPr lang="en-GB" sz="3200" dirty="0"/>
              <a:t> / </a:t>
            </a:r>
            <a:r>
              <a:rPr lang="en-GB" sz="3200" dirty="0" err="1"/>
              <a:t>Zoopla</a:t>
            </a:r>
            <a:r>
              <a:rPr lang="en-GB" sz="3200" dirty="0"/>
              <a:t> / </a:t>
            </a:r>
          </a:p>
          <a:p>
            <a:pPr marL="342671" indent="-342671">
              <a:spcBef>
                <a:spcPct val="20000"/>
              </a:spcBef>
            </a:pPr>
            <a:endParaRPr lang="en-GB" sz="1800" dirty="0"/>
          </a:p>
          <a:p>
            <a:pPr marL="342671" indent="-342671">
              <a:spcBef>
                <a:spcPct val="20000"/>
              </a:spcBef>
            </a:pPr>
            <a:r>
              <a:rPr lang="en-GB" sz="3200" dirty="0"/>
              <a:t>BUT – have new build followed wider market?</a:t>
            </a:r>
          </a:p>
        </p:txBody>
      </p:sp>
    </p:spTree>
    <p:extLst>
      <p:ext uri="{BB962C8B-B14F-4D97-AF65-F5344CB8AC3E}">
        <p14:creationId xmlns:p14="http://schemas.microsoft.com/office/powerpoint/2010/main" val="37796994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idx="4294967295"/>
          </p:nvPr>
        </p:nvSpPr>
        <p:spPr/>
        <p:txBody>
          <a:bodyPr/>
          <a:lstStyle/>
          <a:p>
            <a:pPr eaLnBrk="1" hangingPunct="1"/>
            <a:r>
              <a:rPr lang="en-GB" dirty="0">
                <a:latin typeface="Arial" charset="0"/>
                <a:cs typeface="Arial" charset="0"/>
              </a:rPr>
              <a:t>Assumptions and testing</a:t>
            </a:r>
          </a:p>
        </p:txBody>
      </p:sp>
      <p:sp>
        <p:nvSpPr>
          <p:cNvPr id="71682" name="Content Placeholder 2"/>
          <p:cNvSpPr>
            <a:spLocks/>
          </p:cNvSpPr>
          <p:nvPr/>
        </p:nvSpPr>
        <p:spPr bwMode="auto">
          <a:xfrm>
            <a:off x="416501" y="1268777"/>
            <a:ext cx="3816424" cy="4525963"/>
          </a:xfrm>
          <a:prstGeom prst="rect">
            <a:avLst/>
          </a:prstGeom>
          <a:noFill/>
          <a:ln w="9525">
            <a:noFill/>
            <a:miter lim="800000"/>
            <a:headEnd/>
            <a:tailEnd/>
          </a:ln>
        </p:spPr>
        <p:txBody>
          <a:bodyPr lIns="91380" tIns="45690" rIns="91380" bIns="45690"/>
          <a:lstStyle/>
          <a:p>
            <a:pPr lvl="0" eaLnBrk="0" hangingPunct="0">
              <a:spcBef>
                <a:spcPct val="20000"/>
              </a:spcBef>
            </a:pPr>
            <a:r>
              <a:rPr lang="en-GB" sz="2800" i="1" dirty="0">
                <a:solidFill>
                  <a:prstClr val="black"/>
                </a:solidFill>
                <a:latin typeface="Arial"/>
              </a:rPr>
              <a:t>“make some very cautious and transparent assumptions with sensitivity testing of the robustness of those assumptions </a:t>
            </a:r>
            <a:br>
              <a:rPr lang="en-GB" sz="2800" i="1" dirty="0">
                <a:solidFill>
                  <a:prstClr val="black"/>
                </a:solidFill>
                <a:latin typeface="Arial"/>
              </a:rPr>
            </a:br>
            <a:r>
              <a:rPr lang="en-GB" sz="2800" i="1" dirty="0">
                <a:solidFill>
                  <a:prstClr val="black"/>
                </a:solidFill>
                <a:latin typeface="Arial"/>
              </a:rPr>
              <a:t>it is important that variations against baseline costs, as well as values, are tested.” (page 27 – Harman)</a:t>
            </a:r>
          </a:p>
          <a:p>
            <a:pPr marL="342671" indent="-342671">
              <a:spcBef>
                <a:spcPct val="20000"/>
              </a:spcBef>
            </a:pPr>
            <a:endParaRPr lang="en-GB" sz="2400" dirty="0"/>
          </a:p>
          <a:p>
            <a:pPr marL="342671" indent="-342671">
              <a:spcBef>
                <a:spcPct val="20000"/>
              </a:spcBef>
            </a:pPr>
            <a:endParaRPr lang="en-GB" sz="3200" dirty="0"/>
          </a:p>
          <a:p>
            <a:pPr marL="342671" indent="-342671">
              <a:spcBef>
                <a:spcPct val="20000"/>
              </a:spcBef>
            </a:pPr>
            <a:endParaRPr lang="en-GB" sz="3200" dirty="0"/>
          </a:p>
        </p:txBody>
      </p:sp>
      <p:pic>
        <p:nvPicPr>
          <p:cNvPr id="4099"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656856" y="1318916"/>
            <a:ext cx="6008914" cy="3916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17417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PPG: How should changes in values and costs be treated in plan-making?</a:t>
            </a:r>
          </a:p>
        </p:txBody>
      </p:sp>
      <p:sp>
        <p:nvSpPr>
          <p:cNvPr id="3" name="Content Placeholder 2"/>
          <p:cNvSpPr>
            <a:spLocks noGrp="1"/>
          </p:cNvSpPr>
          <p:nvPr>
            <p:ph idx="1"/>
          </p:nvPr>
        </p:nvSpPr>
        <p:spPr>
          <a:xfrm>
            <a:off x="584201" y="1639352"/>
            <a:ext cx="8915400" cy="4525963"/>
          </a:xfrm>
        </p:spPr>
        <p:txBody>
          <a:bodyPr/>
          <a:lstStyle/>
          <a:p>
            <a:pPr marL="0" indent="0">
              <a:buNone/>
            </a:pPr>
            <a:r>
              <a:rPr lang="en-GB" dirty="0"/>
              <a:t>Plan makers should not plan to the margin of viability but should </a:t>
            </a:r>
            <a:r>
              <a:rPr lang="en-GB" b="1" i="1" u="sng" dirty="0"/>
              <a:t>allow for a buffer to respond to changing markets and to avoid the need for frequent plan updating</a:t>
            </a:r>
            <a:r>
              <a:rPr lang="en-GB" dirty="0"/>
              <a:t>. Current costs and values should be considered when assessing the viability of plan policy. Policies should be deliverable and should not be based on an expectation of future rises in values at least for the first five years of the plan period.</a:t>
            </a:r>
          </a:p>
        </p:txBody>
      </p:sp>
    </p:spTree>
    <p:extLst>
      <p:ext uri="{BB962C8B-B14F-4D97-AF65-F5344CB8AC3E}">
        <p14:creationId xmlns:p14="http://schemas.microsoft.com/office/powerpoint/2010/main" val="24036632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5"/>
          <p:cNvSpPr txBox="1">
            <a:spLocks noChangeArrowheads="1"/>
          </p:cNvSpPr>
          <p:nvPr/>
        </p:nvSpPr>
        <p:spPr bwMode="auto">
          <a:xfrm>
            <a:off x="584743" y="116656"/>
            <a:ext cx="8893043" cy="954107"/>
          </a:xfrm>
          <a:prstGeom prst="rect">
            <a:avLst/>
          </a:prstGeom>
          <a:noFill/>
          <a:ln w="9525">
            <a:noFill/>
            <a:miter lim="800000"/>
            <a:headEnd/>
            <a:tailEnd/>
          </a:ln>
        </p:spPr>
        <p:txBody>
          <a:bodyPr lIns="91380" tIns="45690" rIns="91380" bIns="45690">
            <a:spAutoFit/>
          </a:bodyPr>
          <a:lstStyle/>
          <a:p>
            <a:pPr algn="ctr"/>
            <a:r>
              <a:rPr lang="en-GB" sz="3200" b="1" kern="0" dirty="0">
                <a:solidFill>
                  <a:srgbClr val="669900"/>
                </a:solidFill>
                <a:ea typeface="+mj-ea"/>
                <a:cs typeface="+mj-cs"/>
              </a:rPr>
              <a:t>Gross Development Value</a:t>
            </a:r>
            <a:endParaRPr lang="en-GB" sz="3200" b="1" dirty="0"/>
          </a:p>
          <a:p>
            <a:pPr algn="ctr"/>
            <a:r>
              <a:rPr lang="en-GB" sz="2400" dirty="0"/>
              <a:t>All income from a Scheme</a:t>
            </a:r>
          </a:p>
        </p:txBody>
      </p:sp>
      <p:sp>
        <p:nvSpPr>
          <p:cNvPr id="7" name="Rectangle 6"/>
          <p:cNvSpPr/>
          <p:nvPr/>
        </p:nvSpPr>
        <p:spPr>
          <a:xfrm>
            <a:off x="584743" y="1449115"/>
            <a:ext cx="3510095" cy="2087562"/>
          </a:xfrm>
          <a:prstGeom prst="rect">
            <a:avLst/>
          </a:prstGeom>
          <a:solidFill>
            <a:srgbClr val="2C6A2F"/>
          </a:solidFill>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lgn="ctr">
              <a:defRPr/>
            </a:pPr>
            <a:endParaRPr lang="en-GB"/>
          </a:p>
        </p:txBody>
      </p:sp>
      <p:sp>
        <p:nvSpPr>
          <p:cNvPr id="24580" name="TextBox 8"/>
          <p:cNvSpPr txBox="1">
            <a:spLocks noChangeArrowheads="1"/>
          </p:cNvSpPr>
          <p:nvPr/>
        </p:nvSpPr>
        <p:spPr bwMode="auto">
          <a:xfrm>
            <a:off x="-15541" y="3968477"/>
            <a:ext cx="2777463" cy="1631216"/>
          </a:xfrm>
          <a:prstGeom prst="rect">
            <a:avLst/>
          </a:prstGeom>
          <a:noFill/>
          <a:ln w="9525">
            <a:noFill/>
            <a:miter lim="800000"/>
            <a:headEnd/>
            <a:tailEnd/>
          </a:ln>
        </p:spPr>
        <p:txBody>
          <a:bodyPr lIns="91380" tIns="45690" rIns="91380" bIns="45690">
            <a:spAutoFit/>
          </a:bodyPr>
          <a:lstStyle/>
          <a:p>
            <a:pPr algn="ctr"/>
            <a:r>
              <a:rPr lang="en-GB" sz="2800" b="1" dirty="0"/>
              <a:t>Construction </a:t>
            </a:r>
          </a:p>
          <a:p>
            <a:pPr algn="ctr"/>
            <a:r>
              <a:rPr lang="en-GB" sz="2400" dirty="0"/>
              <a:t>Site Remediation</a:t>
            </a:r>
          </a:p>
          <a:p>
            <a:pPr algn="ctr"/>
            <a:r>
              <a:rPr lang="en-GB" sz="2400" dirty="0" err="1"/>
              <a:t>Abnormals</a:t>
            </a:r>
            <a:endParaRPr lang="en-GB" sz="2400" dirty="0"/>
          </a:p>
          <a:p>
            <a:pPr algn="ctr"/>
            <a:r>
              <a:rPr lang="en-GB" sz="2400" dirty="0"/>
              <a:t>Etc.</a:t>
            </a:r>
          </a:p>
        </p:txBody>
      </p:sp>
      <p:sp>
        <p:nvSpPr>
          <p:cNvPr id="10" name="Rectangle 9"/>
          <p:cNvSpPr/>
          <p:nvPr/>
        </p:nvSpPr>
        <p:spPr>
          <a:xfrm>
            <a:off x="4094825" y="1449115"/>
            <a:ext cx="858176" cy="2087562"/>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lgn="ctr">
              <a:defRPr/>
            </a:pPr>
            <a:endParaRPr lang="en-GB"/>
          </a:p>
        </p:txBody>
      </p:sp>
      <p:sp>
        <p:nvSpPr>
          <p:cNvPr id="24582" name="TextBox 10"/>
          <p:cNvSpPr txBox="1">
            <a:spLocks noChangeArrowheads="1"/>
          </p:cNvSpPr>
          <p:nvPr/>
        </p:nvSpPr>
        <p:spPr bwMode="auto">
          <a:xfrm>
            <a:off x="2504730" y="3968478"/>
            <a:ext cx="1582208" cy="2000548"/>
          </a:xfrm>
          <a:prstGeom prst="rect">
            <a:avLst/>
          </a:prstGeom>
          <a:noFill/>
          <a:ln w="9525">
            <a:noFill/>
            <a:miter lim="800000"/>
            <a:headEnd/>
            <a:tailEnd/>
          </a:ln>
        </p:spPr>
        <p:txBody>
          <a:bodyPr lIns="91380" tIns="45690" rIns="91380" bIns="45690">
            <a:spAutoFit/>
          </a:bodyPr>
          <a:lstStyle/>
          <a:p>
            <a:pPr algn="ctr"/>
            <a:r>
              <a:rPr lang="en-GB" sz="2800" b="1" dirty="0"/>
              <a:t>Fees</a:t>
            </a:r>
          </a:p>
          <a:p>
            <a:pPr algn="ctr"/>
            <a:r>
              <a:rPr lang="en-GB" sz="2400" dirty="0"/>
              <a:t>Design</a:t>
            </a:r>
          </a:p>
          <a:p>
            <a:pPr algn="ctr"/>
            <a:r>
              <a:rPr lang="en-GB" sz="2400" dirty="0"/>
              <a:t>Engineer</a:t>
            </a:r>
          </a:p>
          <a:p>
            <a:pPr algn="ctr"/>
            <a:r>
              <a:rPr lang="en-GB" sz="2400" dirty="0"/>
              <a:t>Sales</a:t>
            </a:r>
          </a:p>
          <a:p>
            <a:pPr algn="ctr"/>
            <a:r>
              <a:rPr lang="en-GB" sz="2400" dirty="0"/>
              <a:t>Etc.</a:t>
            </a:r>
          </a:p>
        </p:txBody>
      </p:sp>
      <p:sp>
        <p:nvSpPr>
          <p:cNvPr id="12" name="Rectangle 11"/>
          <p:cNvSpPr/>
          <p:nvPr/>
        </p:nvSpPr>
        <p:spPr>
          <a:xfrm>
            <a:off x="4953000" y="1449115"/>
            <a:ext cx="1403350" cy="20875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lgn="ctr">
              <a:defRPr/>
            </a:pPr>
            <a:endParaRPr lang="en-GB"/>
          </a:p>
        </p:txBody>
      </p:sp>
      <p:sp>
        <p:nvSpPr>
          <p:cNvPr id="24584" name="TextBox 12"/>
          <p:cNvSpPr txBox="1">
            <a:spLocks noChangeArrowheads="1"/>
          </p:cNvSpPr>
          <p:nvPr/>
        </p:nvSpPr>
        <p:spPr bwMode="auto">
          <a:xfrm>
            <a:off x="4088912" y="3968476"/>
            <a:ext cx="1950244" cy="1261884"/>
          </a:xfrm>
          <a:prstGeom prst="rect">
            <a:avLst/>
          </a:prstGeom>
          <a:noFill/>
          <a:ln w="9525">
            <a:noFill/>
            <a:miter lim="800000"/>
            <a:headEnd/>
            <a:tailEnd/>
          </a:ln>
        </p:spPr>
        <p:txBody>
          <a:bodyPr lIns="91380" tIns="45690" rIns="91380" bIns="45690">
            <a:spAutoFit/>
          </a:bodyPr>
          <a:lstStyle/>
          <a:p>
            <a:pPr algn="ctr"/>
            <a:r>
              <a:rPr lang="en-GB" sz="2800" b="1" dirty="0"/>
              <a:t>Profit</a:t>
            </a:r>
          </a:p>
          <a:p>
            <a:pPr algn="ctr"/>
            <a:r>
              <a:rPr lang="en-GB" sz="2400" dirty="0"/>
              <a:t>Developers</a:t>
            </a:r>
          </a:p>
          <a:p>
            <a:pPr algn="ctr"/>
            <a:r>
              <a:rPr lang="en-GB" sz="2400" dirty="0"/>
              <a:t>Builders</a:t>
            </a:r>
          </a:p>
        </p:txBody>
      </p:sp>
      <p:cxnSp>
        <p:nvCxnSpPr>
          <p:cNvPr id="17" name="Elbow Connector 16"/>
          <p:cNvCxnSpPr>
            <a:stCxn id="24580" idx="0"/>
            <a:endCxn id="7" idx="2"/>
          </p:cNvCxnSpPr>
          <p:nvPr/>
        </p:nvCxnSpPr>
        <p:spPr>
          <a:xfrm rot="5400000" flipH="1" flipV="1">
            <a:off x="1640596" y="3269284"/>
            <a:ext cx="431801" cy="966594"/>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24582" idx="0"/>
            <a:endCxn id="10" idx="2"/>
          </p:cNvCxnSpPr>
          <p:nvPr/>
        </p:nvCxnSpPr>
        <p:spPr>
          <a:xfrm rot="5400000" flipH="1" flipV="1">
            <a:off x="3693991" y="3138540"/>
            <a:ext cx="431801" cy="1228080"/>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24584" idx="0"/>
            <a:endCxn id="12" idx="2"/>
          </p:cNvCxnSpPr>
          <p:nvPr/>
        </p:nvCxnSpPr>
        <p:spPr>
          <a:xfrm rot="5400000" flipH="1" flipV="1">
            <a:off x="5143453" y="3457257"/>
            <a:ext cx="431800" cy="590646"/>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Left Brace 24"/>
          <p:cNvSpPr/>
          <p:nvPr/>
        </p:nvSpPr>
        <p:spPr>
          <a:xfrm rot="5400000">
            <a:off x="4906235" y="-3304191"/>
            <a:ext cx="260350" cy="890336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lIns="91380" tIns="45690" rIns="91380" bIns="45690" anchor="ctr"/>
          <a:lstStyle/>
          <a:p>
            <a:pPr algn="ctr">
              <a:defRPr/>
            </a:pPr>
            <a:endParaRPr lang="en-GB"/>
          </a:p>
        </p:txBody>
      </p:sp>
      <p:sp>
        <p:nvSpPr>
          <p:cNvPr id="26" name="Rectangle 25"/>
          <p:cNvSpPr/>
          <p:nvPr/>
        </p:nvSpPr>
        <p:spPr>
          <a:xfrm>
            <a:off x="6356361" y="1449115"/>
            <a:ext cx="1482460" cy="20875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lgn="ctr">
              <a:defRPr/>
            </a:pPr>
            <a:endParaRPr lang="en-GB"/>
          </a:p>
        </p:txBody>
      </p:sp>
      <p:sp>
        <p:nvSpPr>
          <p:cNvPr id="24590" name="TextBox 28"/>
          <p:cNvSpPr txBox="1">
            <a:spLocks noChangeArrowheads="1"/>
          </p:cNvSpPr>
          <p:nvPr/>
        </p:nvSpPr>
        <p:spPr bwMode="auto">
          <a:xfrm>
            <a:off x="5817097" y="3968488"/>
            <a:ext cx="1871133" cy="2369843"/>
          </a:xfrm>
          <a:prstGeom prst="rect">
            <a:avLst/>
          </a:prstGeom>
          <a:noFill/>
          <a:ln w="9525">
            <a:noFill/>
            <a:miter lim="800000"/>
            <a:headEnd/>
            <a:tailEnd/>
          </a:ln>
        </p:spPr>
        <p:txBody>
          <a:bodyPr lIns="91380" tIns="45690" rIns="91380" bIns="45690">
            <a:spAutoFit/>
          </a:bodyPr>
          <a:lstStyle/>
          <a:p>
            <a:pPr algn="ctr"/>
            <a:r>
              <a:rPr lang="en-GB" sz="2800" b="1" dirty="0"/>
              <a:t>Land</a:t>
            </a:r>
          </a:p>
          <a:p>
            <a:pPr algn="ctr"/>
            <a:r>
              <a:rPr lang="en-GB" sz="2400" dirty="0"/>
              <a:t>Existing / Alternative Use Value</a:t>
            </a:r>
          </a:p>
          <a:p>
            <a:pPr algn="ctr"/>
            <a:r>
              <a:rPr lang="en-GB" sz="2400" dirty="0"/>
              <a:t>+ premium (TLV/EUV+)</a:t>
            </a:r>
          </a:p>
        </p:txBody>
      </p:sp>
      <p:cxnSp>
        <p:nvCxnSpPr>
          <p:cNvPr id="30" name="Elbow Connector 29"/>
          <p:cNvCxnSpPr>
            <a:stCxn id="24590" idx="0"/>
            <a:endCxn id="26" idx="2"/>
          </p:cNvCxnSpPr>
          <p:nvPr/>
        </p:nvCxnSpPr>
        <p:spPr>
          <a:xfrm rot="5400000" flipH="1" flipV="1">
            <a:off x="6709224" y="3580121"/>
            <a:ext cx="431811" cy="344924"/>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92" name="TextBox 34"/>
          <p:cNvSpPr txBox="1">
            <a:spLocks noChangeArrowheads="1"/>
          </p:cNvSpPr>
          <p:nvPr/>
        </p:nvSpPr>
        <p:spPr bwMode="auto">
          <a:xfrm>
            <a:off x="7531377" y="3968485"/>
            <a:ext cx="2232248" cy="2000511"/>
          </a:xfrm>
          <a:prstGeom prst="rect">
            <a:avLst/>
          </a:prstGeom>
          <a:noFill/>
          <a:ln w="9525">
            <a:noFill/>
            <a:miter lim="800000"/>
            <a:headEnd/>
            <a:tailEnd/>
          </a:ln>
        </p:spPr>
        <p:txBody>
          <a:bodyPr wrap="square" lIns="91380" tIns="45690" rIns="91380" bIns="45690">
            <a:spAutoFit/>
          </a:bodyPr>
          <a:lstStyle/>
          <a:p>
            <a:pPr algn="ctr"/>
            <a:r>
              <a:rPr lang="en-GB" sz="2800" b="1" dirty="0"/>
              <a:t>Policies/CIL</a:t>
            </a:r>
          </a:p>
          <a:p>
            <a:pPr algn="ctr"/>
            <a:r>
              <a:rPr lang="en-GB" sz="2400" dirty="0"/>
              <a:t>CIL, affordable housing, </a:t>
            </a:r>
            <a:r>
              <a:rPr lang="en-GB" sz="2400" dirty="0" err="1"/>
              <a:t>CfSH</a:t>
            </a:r>
            <a:r>
              <a:rPr lang="en-GB" sz="2400" dirty="0"/>
              <a:t>, open space etc.</a:t>
            </a:r>
          </a:p>
        </p:txBody>
      </p:sp>
      <p:pic>
        <p:nvPicPr>
          <p:cNvPr id="1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87251" y="2999931"/>
            <a:ext cx="1320521" cy="40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8707821" y="2305100"/>
            <a:ext cx="703168" cy="58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8599039" y="1470379"/>
            <a:ext cx="797382" cy="769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descr="http://www.sustainablehomes.co.uk/Portals/63188/images/C--Documents%20and%20Settings-aguy-My%20Documents-My%20Pictures-code-for-sustainable-homes-logo.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858590" y="1502821"/>
            <a:ext cx="757052" cy="8022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http://www.carbontrust.com/ImageGen.ashx?image=/media/127429/solar-panels.jpg&amp;format=jpg&amp;compression=80&amp;width=588&amp;constrain=true"/>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876725" y="2305101"/>
            <a:ext cx="770781" cy="583330"/>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Elbow Connector 27"/>
          <p:cNvCxnSpPr>
            <a:stCxn id="24592" idx="0"/>
          </p:cNvCxnSpPr>
          <p:nvPr/>
        </p:nvCxnSpPr>
        <p:spPr>
          <a:xfrm rot="5400000" flipH="1" flipV="1">
            <a:off x="8520402" y="3668919"/>
            <a:ext cx="426667" cy="172467"/>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84743" y="1449115"/>
            <a:ext cx="8893043" cy="20875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lgn="ctr">
              <a:defRPr/>
            </a:pPr>
            <a:endParaRPr lang="en-GB"/>
          </a:p>
        </p:txBody>
      </p:sp>
    </p:spTree>
    <p:extLst>
      <p:ext uri="{BB962C8B-B14F-4D97-AF65-F5344CB8AC3E}">
        <p14:creationId xmlns:p14="http://schemas.microsoft.com/office/powerpoint/2010/main" val="38810479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Carveth </a:t>
            </a:r>
            <a:r>
              <a:rPr lang="en-GB" dirty="0" smtClean="0"/>
              <a:t>Read:</a:t>
            </a:r>
            <a:endParaRPr lang="en-GB" dirty="0"/>
          </a:p>
        </p:txBody>
      </p:sp>
      <p:sp>
        <p:nvSpPr>
          <p:cNvPr id="4" name="Text Placeholder 3"/>
          <p:cNvSpPr>
            <a:spLocks noGrp="1"/>
          </p:cNvSpPr>
          <p:nvPr>
            <p:ph type="body" sz="quarter" idx="13"/>
          </p:nvPr>
        </p:nvSpPr>
        <p:spPr/>
        <p:txBody>
          <a:bodyPr/>
          <a:lstStyle/>
          <a:p>
            <a:r>
              <a:rPr lang="en-GB" sz="3200" dirty="0"/>
              <a:t>“It is better to be vaguely right </a:t>
            </a:r>
          </a:p>
          <a:p>
            <a:r>
              <a:rPr lang="en-GB" sz="3200" dirty="0"/>
              <a:t>than exactly wrong”</a:t>
            </a:r>
          </a:p>
          <a:p>
            <a:pPr algn="r"/>
            <a:r>
              <a:rPr lang="en-GB" sz="2400" b="0" i="0" dirty="0"/>
              <a:t>Logic, deductive and inductive (1898), p. 351 </a:t>
            </a:r>
          </a:p>
        </p:txBody>
      </p:sp>
    </p:spTree>
    <p:extLst>
      <p:ext uri="{BB962C8B-B14F-4D97-AF65-F5344CB8AC3E}">
        <p14:creationId xmlns:p14="http://schemas.microsoft.com/office/powerpoint/2010/main" val="4046898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altLang="en-US" dirty="0" smtClean="0">
                <a:latin typeface="Arial" charset="0"/>
                <a:cs typeface="Arial" charset="0"/>
              </a:rPr>
              <a:t>Ask for information early</a:t>
            </a:r>
          </a:p>
        </p:txBody>
      </p:sp>
      <p:sp>
        <p:nvSpPr>
          <p:cNvPr id="17411" name="Content Placeholder 2"/>
          <p:cNvSpPr>
            <a:spLocks noGrp="1"/>
          </p:cNvSpPr>
          <p:nvPr>
            <p:ph idx="1"/>
          </p:nvPr>
        </p:nvSpPr>
        <p:spPr/>
        <p:txBody>
          <a:bodyPr/>
          <a:lstStyle/>
          <a:p>
            <a:pPr marL="0" indent="0">
              <a:buNone/>
            </a:pPr>
            <a:r>
              <a:rPr lang="en-GB" altLang="en-US" sz="2800" dirty="0">
                <a:latin typeface="Arial" charset="0"/>
                <a:cs typeface="Arial" charset="0"/>
              </a:rPr>
              <a:t>Landowners and site promoters should be prepared to provide sufficient and good quality information at an early stage……. This will allow an informed judgement by the planning authority regarding the inclusion or otherwise of sites based on their potential viability.</a:t>
            </a:r>
          </a:p>
          <a:p>
            <a:pPr marL="0" indent="0" algn="r">
              <a:buNone/>
            </a:pPr>
            <a:r>
              <a:rPr lang="en-GB" altLang="en-US" sz="2800" dirty="0">
                <a:latin typeface="Arial" charset="0"/>
                <a:cs typeface="Arial" charset="0"/>
              </a:rPr>
              <a:t>Harman Guidance – Page 23</a:t>
            </a:r>
          </a:p>
          <a:p>
            <a:pPr marL="0" indent="0">
              <a:buNone/>
            </a:pPr>
            <a:endParaRPr lang="en-GB" altLang="en-US" sz="2800" dirty="0">
              <a:latin typeface="Arial" charset="0"/>
              <a:cs typeface="Arial" charset="0"/>
            </a:endParaRPr>
          </a:p>
          <a:p>
            <a:pPr marL="0" indent="0">
              <a:buNone/>
            </a:pPr>
            <a:endParaRPr lang="en-GB" altLang="en-US" sz="2400" dirty="0">
              <a:latin typeface="Arial" charset="0"/>
              <a:cs typeface="Arial" charset="0"/>
            </a:endParaRPr>
          </a:p>
          <a:p>
            <a:pPr marL="0" indent="0" algn="r">
              <a:buNone/>
            </a:pPr>
            <a:endParaRPr lang="en-GB" altLang="en-US" sz="2200" dirty="0">
              <a:latin typeface="Arial" charset="0"/>
              <a:cs typeface="Arial" charset="0"/>
            </a:endParaRPr>
          </a:p>
        </p:txBody>
      </p:sp>
    </p:spTree>
    <p:extLst>
      <p:ext uri="{BB962C8B-B14F-4D97-AF65-F5344CB8AC3E}">
        <p14:creationId xmlns:p14="http://schemas.microsoft.com/office/powerpoint/2010/main" val="907054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GB" dirty="0">
                <a:latin typeface="Arial" charset="0"/>
                <a:cs typeface="Arial" charset="0"/>
              </a:rPr>
              <a:t>Income Data</a:t>
            </a:r>
          </a:p>
        </p:txBody>
      </p:sp>
      <p:pic>
        <p:nvPicPr>
          <p:cNvPr id="3993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5228" y="2079651"/>
            <a:ext cx="9675548" cy="2697163"/>
          </a:xfrm>
          <a:prstGeom prst="rect">
            <a:avLst/>
          </a:prstGeom>
          <a:noFill/>
          <a:ln w="9525">
            <a:noFill/>
            <a:miter lim="800000"/>
            <a:headEnd/>
            <a:tailEnd/>
          </a:ln>
        </p:spPr>
      </p:pic>
    </p:spTree>
    <p:extLst>
      <p:ext uri="{BB962C8B-B14F-4D97-AF65-F5344CB8AC3E}">
        <p14:creationId xmlns:p14="http://schemas.microsoft.com/office/powerpoint/2010/main" val="328504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GB" dirty="0">
                <a:latin typeface="Arial" charset="0"/>
                <a:cs typeface="Arial" charset="0"/>
              </a:rPr>
              <a:t>Income Data</a:t>
            </a:r>
          </a:p>
        </p:txBody>
      </p:sp>
      <p:sp>
        <p:nvSpPr>
          <p:cNvPr id="3" name="Content Placeholder 2"/>
          <p:cNvSpPr>
            <a:spLocks noGrp="1"/>
          </p:cNvSpPr>
          <p:nvPr>
            <p:ph idx="1"/>
          </p:nvPr>
        </p:nvSpPr>
        <p:spPr>
          <a:xfrm>
            <a:off x="574104" y="1268769"/>
            <a:ext cx="8915400" cy="4525963"/>
          </a:xfrm>
        </p:spPr>
        <p:txBody>
          <a:bodyPr rtlCol="0">
            <a:noAutofit/>
          </a:bodyPr>
          <a:lstStyle/>
          <a:p>
            <a:pPr fontAlgn="auto">
              <a:spcAft>
                <a:spcPts val="0"/>
              </a:spcAft>
              <a:buFont typeface="Arial" pitchFamily="34" charset="0"/>
              <a:buChar char="•"/>
              <a:defRPr/>
            </a:pPr>
            <a:r>
              <a:rPr lang="en-GB" dirty="0" smtClean="0">
                <a:latin typeface="Arial" pitchFamily="34" charset="0"/>
                <a:cs typeface="Arial" pitchFamily="34" charset="0"/>
              </a:rPr>
              <a:t>Basic Prices by £/m</a:t>
            </a:r>
            <a:r>
              <a:rPr lang="en-GB" baseline="30000" dirty="0" smtClean="0">
                <a:latin typeface="Arial" pitchFamily="34" charset="0"/>
                <a:cs typeface="Arial" pitchFamily="34" charset="0"/>
              </a:rPr>
              <a:t>2</a:t>
            </a:r>
          </a:p>
          <a:p>
            <a:pPr marL="0" indent="0" fontAlgn="auto">
              <a:spcAft>
                <a:spcPts val="0"/>
              </a:spcAft>
              <a:buNone/>
              <a:defRPr/>
            </a:pPr>
            <a:endParaRPr lang="en-GB" sz="1000" dirty="0">
              <a:latin typeface="Arial" pitchFamily="34" charset="0"/>
              <a:cs typeface="Arial" pitchFamily="34" charset="0"/>
            </a:endParaRPr>
          </a:p>
          <a:p>
            <a:pPr fontAlgn="auto">
              <a:spcAft>
                <a:spcPts val="0"/>
              </a:spcAft>
              <a:buFont typeface="Arial" pitchFamily="34" charset="0"/>
              <a:buChar char="•"/>
              <a:defRPr/>
            </a:pPr>
            <a:r>
              <a:rPr lang="en-GB" dirty="0" smtClean="0">
                <a:latin typeface="Arial" pitchFamily="34" charset="0"/>
                <a:cs typeface="Arial" pitchFamily="34" charset="0"/>
              </a:rPr>
              <a:t>Residential Prices – House v flats</a:t>
            </a:r>
          </a:p>
          <a:p>
            <a:pPr fontAlgn="auto">
              <a:spcAft>
                <a:spcPts val="0"/>
              </a:spcAft>
              <a:buFont typeface="Arial" pitchFamily="34" charset="0"/>
              <a:buChar char="•"/>
              <a:defRPr/>
            </a:pPr>
            <a:r>
              <a:rPr lang="en-GB" dirty="0" smtClean="0">
                <a:latin typeface="Arial" pitchFamily="34" charset="0"/>
                <a:cs typeface="Arial" pitchFamily="34" charset="0"/>
              </a:rPr>
              <a:t>Commercial / non-residential</a:t>
            </a:r>
          </a:p>
          <a:p>
            <a:pPr fontAlgn="auto">
              <a:spcAft>
                <a:spcPts val="0"/>
              </a:spcAft>
              <a:buFont typeface="Arial" pitchFamily="34" charset="0"/>
              <a:buChar char="•"/>
              <a:defRPr/>
            </a:pPr>
            <a:r>
              <a:rPr lang="en-GB" dirty="0" smtClean="0">
                <a:latin typeface="Arial" pitchFamily="34" charset="0"/>
                <a:cs typeface="Arial" pitchFamily="34" charset="0"/>
              </a:rPr>
              <a:t>Affordable Prices</a:t>
            </a:r>
          </a:p>
          <a:p>
            <a:pPr fontAlgn="auto">
              <a:spcAft>
                <a:spcPts val="0"/>
              </a:spcAft>
              <a:buFont typeface="Arial" pitchFamily="34" charset="0"/>
              <a:buChar char="•"/>
              <a:defRPr/>
            </a:pPr>
            <a:endParaRPr lang="en-GB" sz="1000" dirty="0">
              <a:latin typeface="Arial" pitchFamily="34" charset="0"/>
              <a:cs typeface="Arial" pitchFamily="34" charset="0"/>
            </a:endParaRPr>
          </a:p>
          <a:p>
            <a:pPr fontAlgn="auto">
              <a:spcAft>
                <a:spcPts val="0"/>
              </a:spcAft>
              <a:buFont typeface="Arial" pitchFamily="34" charset="0"/>
              <a:buChar char="•"/>
              <a:defRPr/>
            </a:pPr>
            <a:r>
              <a:rPr lang="en-GB" dirty="0" smtClean="0">
                <a:latin typeface="Arial" pitchFamily="34" charset="0"/>
                <a:cs typeface="Arial" pitchFamily="34" charset="0"/>
              </a:rPr>
              <a:t>New v existing</a:t>
            </a:r>
          </a:p>
          <a:p>
            <a:pPr fontAlgn="auto">
              <a:spcAft>
                <a:spcPts val="0"/>
              </a:spcAft>
              <a:buFont typeface="Arial" pitchFamily="34" charset="0"/>
              <a:buChar char="•"/>
              <a:defRPr/>
            </a:pPr>
            <a:r>
              <a:rPr lang="en-GB" dirty="0" smtClean="0">
                <a:latin typeface="Arial" pitchFamily="34" charset="0"/>
                <a:cs typeface="Arial" pitchFamily="34" charset="0"/>
              </a:rPr>
              <a:t>Incentives and discounts</a:t>
            </a:r>
          </a:p>
          <a:p>
            <a:pPr fontAlgn="auto">
              <a:spcAft>
                <a:spcPts val="0"/>
              </a:spcAft>
              <a:buFont typeface="Arial" pitchFamily="34" charset="0"/>
              <a:buChar char="•"/>
              <a:defRPr/>
            </a:pPr>
            <a:r>
              <a:rPr lang="en-GB" dirty="0" smtClean="0">
                <a:latin typeface="Arial" pitchFamily="34" charset="0"/>
                <a:cs typeface="Arial" pitchFamily="34" charset="0"/>
              </a:rPr>
              <a:t>Variance by location or situation?</a:t>
            </a:r>
          </a:p>
          <a:p>
            <a:pPr marL="0" indent="0" fontAlgn="auto">
              <a:spcAft>
                <a:spcPts val="0"/>
              </a:spcAft>
              <a:buNone/>
              <a:defRPr/>
            </a:pPr>
            <a:endParaRPr lang="en-GB" sz="1000" dirty="0">
              <a:latin typeface="Arial" pitchFamily="34" charset="0"/>
              <a:cs typeface="Arial" pitchFamily="34" charset="0"/>
            </a:endParaRPr>
          </a:p>
          <a:p>
            <a:pPr fontAlgn="auto">
              <a:spcAft>
                <a:spcPts val="0"/>
              </a:spcAft>
              <a:buFont typeface="Arial" pitchFamily="34" charset="0"/>
              <a:buChar char="•"/>
              <a:defRPr/>
            </a:pPr>
            <a:r>
              <a:rPr lang="en-GB" dirty="0" smtClean="0">
                <a:latin typeface="Arial" pitchFamily="34" charset="0"/>
                <a:cs typeface="Arial" pitchFamily="34" charset="0"/>
              </a:rPr>
              <a:t>Grants, subsidies</a:t>
            </a:r>
          </a:p>
        </p:txBody>
      </p:sp>
    </p:spTree>
    <p:extLst>
      <p:ext uri="{BB962C8B-B14F-4D97-AF65-F5344CB8AC3E}">
        <p14:creationId xmlns:p14="http://schemas.microsoft.com/office/powerpoint/2010/main" val="2279751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GB" dirty="0">
                <a:latin typeface="Arial" charset="0"/>
                <a:cs typeface="Arial" charset="0"/>
              </a:rPr>
              <a:t>Gross internal area?</a:t>
            </a:r>
          </a:p>
        </p:txBody>
      </p:sp>
      <p:sp>
        <p:nvSpPr>
          <p:cNvPr id="41986" name="Content Placeholder 2"/>
          <p:cNvSpPr>
            <a:spLocks noGrp="1"/>
          </p:cNvSpPr>
          <p:nvPr>
            <p:ph idx="1"/>
          </p:nvPr>
        </p:nvSpPr>
        <p:spPr/>
        <p:txBody>
          <a:bodyPr/>
          <a:lstStyle/>
          <a:p>
            <a:pPr eaLnBrk="1" hangingPunct="1"/>
            <a:r>
              <a:rPr lang="en-GB" dirty="0" smtClean="0">
                <a:latin typeface="Arial" charset="0"/>
                <a:cs typeface="Arial" charset="0"/>
              </a:rPr>
              <a:t>BCIS (the costs) as ‘</a:t>
            </a:r>
            <a:r>
              <a:rPr lang="en-GB" i="1" dirty="0" smtClean="0">
                <a:latin typeface="Arial" charset="0"/>
                <a:cs typeface="Arial" charset="0"/>
              </a:rPr>
              <a:t>Rate per m</a:t>
            </a:r>
            <a:r>
              <a:rPr lang="en-GB" i="1" baseline="30000" dirty="0" smtClean="0">
                <a:latin typeface="Arial" charset="0"/>
                <a:cs typeface="Arial" charset="0"/>
              </a:rPr>
              <a:t>2</a:t>
            </a:r>
            <a:r>
              <a:rPr lang="en-GB" i="1" dirty="0" smtClean="0">
                <a:latin typeface="Arial" charset="0"/>
                <a:cs typeface="Arial" charset="0"/>
              </a:rPr>
              <a:t> gross internal floor area for the building</a:t>
            </a:r>
            <a:r>
              <a:rPr lang="en-GB" dirty="0" smtClean="0">
                <a:latin typeface="Arial" charset="0"/>
                <a:cs typeface="Arial" charset="0"/>
              </a:rPr>
              <a:t>’</a:t>
            </a:r>
          </a:p>
          <a:p>
            <a:pPr eaLnBrk="1" hangingPunct="1"/>
            <a:endParaRPr lang="en-GB" dirty="0" smtClean="0">
              <a:latin typeface="Arial" charset="0"/>
              <a:cs typeface="Arial" charset="0"/>
            </a:endParaRPr>
          </a:p>
          <a:p>
            <a:pPr eaLnBrk="1" hangingPunct="1"/>
            <a:r>
              <a:rPr lang="en-GB" dirty="0" smtClean="0">
                <a:latin typeface="Arial" charset="0"/>
                <a:cs typeface="Arial" charset="0"/>
              </a:rPr>
              <a:t>Direct from developers</a:t>
            </a:r>
          </a:p>
          <a:p>
            <a:pPr eaLnBrk="1" hangingPunct="1"/>
            <a:endParaRPr lang="en-GB" dirty="0" smtClean="0">
              <a:latin typeface="Arial" charset="0"/>
              <a:cs typeface="Arial" charset="0"/>
            </a:endParaRPr>
          </a:p>
          <a:p>
            <a:pPr eaLnBrk="1" hangingPunct="1"/>
            <a:r>
              <a:rPr lang="en-GB" dirty="0" smtClean="0">
                <a:latin typeface="Arial" charset="0"/>
                <a:cs typeface="Arial" charset="0"/>
              </a:rPr>
              <a:t>Calculate – it will be an estimate</a:t>
            </a:r>
          </a:p>
        </p:txBody>
      </p:sp>
    </p:spTree>
    <p:extLst>
      <p:ext uri="{BB962C8B-B14F-4D97-AF65-F5344CB8AC3E}">
        <p14:creationId xmlns:p14="http://schemas.microsoft.com/office/powerpoint/2010/main" val="1895496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GB" dirty="0">
                <a:latin typeface="Arial" charset="0"/>
                <a:cs typeface="Arial" charset="0"/>
              </a:rPr>
              <a:t>Income Data - Residential</a:t>
            </a:r>
          </a:p>
        </p:txBody>
      </p:sp>
      <p:sp>
        <p:nvSpPr>
          <p:cNvPr id="43010" name="Content Placeholder 2"/>
          <p:cNvSpPr>
            <a:spLocks noGrp="1"/>
          </p:cNvSpPr>
          <p:nvPr>
            <p:ph idx="1"/>
          </p:nvPr>
        </p:nvSpPr>
        <p:spPr/>
        <p:txBody>
          <a:bodyPr/>
          <a:lstStyle/>
          <a:p>
            <a:pPr eaLnBrk="1" hangingPunct="1"/>
            <a:r>
              <a:rPr lang="en-GB" dirty="0" smtClean="0">
                <a:latin typeface="Arial" charset="0"/>
                <a:cs typeface="Arial" charset="0"/>
              </a:rPr>
              <a:t>Land Registry</a:t>
            </a:r>
          </a:p>
          <a:p>
            <a:pPr eaLnBrk="1" hangingPunct="1"/>
            <a:r>
              <a:rPr lang="en-GB" dirty="0" err="1" smtClean="0">
                <a:latin typeface="Arial" charset="0"/>
                <a:cs typeface="Arial" charset="0"/>
              </a:rPr>
              <a:t>Hometrack</a:t>
            </a:r>
            <a:endParaRPr lang="en-GB" dirty="0" smtClean="0">
              <a:latin typeface="Arial" charset="0"/>
              <a:cs typeface="Arial" charset="0"/>
            </a:endParaRPr>
          </a:p>
          <a:p>
            <a:pPr eaLnBrk="1" hangingPunct="1"/>
            <a:r>
              <a:rPr lang="en-GB" dirty="0" err="1" smtClean="0">
                <a:latin typeface="Arial" charset="0"/>
                <a:cs typeface="Arial" charset="0"/>
              </a:rPr>
              <a:t>Rightmove</a:t>
            </a:r>
            <a:r>
              <a:rPr lang="en-GB" dirty="0" smtClean="0">
                <a:latin typeface="Arial" charset="0"/>
                <a:cs typeface="Arial" charset="0"/>
              </a:rPr>
              <a:t> / </a:t>
            </a:r>
            <a:r>
              <a:rPr lang="en-GB" dirty="0" err="1" smtClean="0">
                <a:latin typeface="Arial" charset="0"/>
                <a:cs typeface="Arial" charset="0"/>
              </a:rPr>
              <a:t>Zoopla</a:t>
            </a:r>
            <a:r>
              <a:rPr lang="en-GB" dirty="0" smtClean="0">
                <a:latin typeface="Arial" charset="0"/>
                <a:cs typeface="Arial" charset="0"/>
              </a:rPr>
              <a:t> / </a:t>
            </a:r>
            <a:r>
              <a:rPr lang="en-GB" dirty="0" err="1" smtClean="0">
                <a:latin typeface="Arial" charset="0"/>
                <a:cs typeface="Arial" charset="0"/>
              </a:rPr>
              <a:t>Mouseprice</a:t>
            </a:r>
            <a:endParaRPr lang="en-GB" dirty="0" smtClean="0">
              <a:latin typeface="Arial" charset="0"/>
              <a:cs typeface="Arial" charset="0"/>
            </a:endParaRPr>
          </a:p>
          <a:p>
            <a:pPr eaLnBrk="1" hangingPunct="1"/>
            <a:r>
              <a:rPr lang="en-GB" dirty="0" smtClean="0">
                <a:latin typeface="Arial" charset="0"/>
                <a:cs typeface="Arial" charset="0"/>
              </a:rPr>
              <a:t>Halifax / Nationwide</a:t>
            </a:r>
          </a:p>
          <a:p>
            <a:pPr eaLnBrk="1" hangingPunct="1"/>
            <a:r>
              <a:rPr lang="en-GB" dirty="0" smtClean="0">
                <a:latin typeface="Arial" charset="0"/>
                <a:cs typeface="Arial" charset="0"/>
              </a:rPr>
              <a:t>CORE</a:t>
            </a:r>
          </a:p>
          <a:p>
            <a:pPr eaLnBrk="1" hangingPunct="1"/>
            <a:endParaRPr lang="en-GB" dirty="0" smtClean="0">
              <a:latin typeface="Arial" charset="0"/>
              <a:cs typeface="Arial" charset="0"/>
            </a:endParaRPr>
          </a:p>
          <a:p>
            <a:pPr eaLnBrk="1" hangingPunct="1"/>
            <a:r>
              <a:rPr lang="en-GB" dirty="0" smtClean="0">
                <a:latin typeface="Arial" charset="0"/>
                <a:cs typeface="Arial" charset="0"/>
              </a:rPr>
              <a:t>Developers and RPs</a:t>
            </a:r>
          </a:p>
        </p:txBody>
      </p:sp>
    </p:spTree>
    <p:extLst>
      <p:ext uri="{BB962C8B-B14F-4D97-AF65-F5344CB8AC3E}">
        <p14:creationId xmlns:p14="http://schemas.microsoft.com/office/powerpoint/2010/main" val="876584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679" y="1125554"/>
            <a:ext cx="9756379" cy="4606925"/>
          </a:xfrm>
          <a:prstGeom prst="rect">
            <a:avLst/>
          </a:prstGeom>
          <a:noFill/>
          <a:ln w="9525">
            <a:noFill/>
            <a:miter lim="800000"/>
            <a:headEnd/>
            <a:tailEnd/>
          </a:ln>
        </p:spPr>
      </p:pic>
    </p:spTree>
    <p:extLst>
      <p:ext uri="{BB962C8B-B14F-4D97-AF65-F5344CB8AC3E}">
        <p14:creationId xmlns:p14="http://schemas.microsoft.com/office/powerpoint/2010/main" val="1973219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WORKING TEMPLATE 2">
  <a:themeElements>
    <a:clrScheme name="BARRATT">
      <a:dk1>
        <a:sysClr val="windowText" lastClr="000000"/>
      </a:dk1>
      <a:lt1>
        <a:sysClr val="window" lastClr="FFFFFF"/>
      </a:lt1>
      <a:dk2>
        <a:srgbClr val="1F497D"/>
      </a:dk2>
      <a:lt2>
        <a:srgbClr val="EEECE1"/>
      </a:lt2>
      <a:accent1>
        <a:srgbClr val="0D366D"/>
      </a:accent1>
      <a:accent2>
        <a:srgbClr val="93902B"/>
      </a:accent2>
      <a:accent3>
        <a:srgbClr val="887E70"/>
      </a:accent3>
      <a:accent4>
        <a:srgbClr val="9EB1CE"/>
      </a:accent4>
      <a:accent5>
        <a:srgbClr val="CCC1DA"/>
      </a:accent5>
      <a:accent6>
        <a:srgbClr val="CD7DA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Savills Navy WHITE ONLY">
  <a:themeElements>
    <a:clrScheme name="Custom 77">
      <a:dk1>
        <a:srgbClr val="002244"/>
      </a:dk1>
      <a:lt1>
        <a:srgbClr val="FFFFFF"/>
      </a:lt1>
      <a:dk2>
        <a:srgbClr val="A8C4E2"/>
      </a:dk2>
      <a:lt2>
        <a:srgbClr val="F50003"/>
      </a:lt2>
      <a:accent1>
        <a:srgbClr val="FFED54"/>
      </a:accent1>
      <a:accent2>
        <a:srgbClr val="006470"/>
      </a:accent2>
      <a:accent3>
        <a:srgbClr val="79B0A8"/>
      </a:accent3>
      <a:accent4>
        <a:srgbClr val="B4AAB0"/>
      </a:accent4>
      <a:accent5>
        <a:srgbClr val="9E1F5E"/>
      </a:accent5>
      <a:accent6>
        <a:srgbClr val="673154"/>
      </a:accent6>
      <a:hlink>
        <a:srgbClr val="BFB9A4"/>
      </a:hlink>
      <a:folHlink>
        <a:srgbClr val="005437"/>
      </a:folHlink>
    </a:clrScheme>
    <a:fontScheme name="tes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6B8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800" dirty="0" smtClean="0"/>
        </a:defPPr>
      </a:lstStyle>
    </a:txDef>
  </a:objectDefaults>
  <a:extraClrSchemeLst/>
</a:theme>
</file>

<file path=ppt/theme/theme1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vills Navy WHITE ONLY">
  <a:themeElements>
    <a:clrScheme name="Custom 77">
      <a:dk1>
        <a:srgbClr val="002244"/>
      </a:dk1>
      <a:lt1>
        <a:srgbClr val="FFFFFF"/>
      </a:lt1>
      <a:dk2>
        <a:srgbClr val="A8C4E2"/>
      </a:dk2>
      <a:lt2>
        <a:srgbClr val="F50003"/>
      </a:lt2>
      <a:accent1>
        <a:srgbClr val="FFED54"/>
      </a:accent1>
      <a:accent2>
        <a:srgbClr val="006470"/>
      </a:accent2>
      <a:accent3>
        <a:srgbClr val="79B0A8"/>
      </a:accent3>
      <a:accent4>
        <a:srgbClr val="B4AAB0"/>
      </a:accent4>
      <a:accent5>
        <a:srgbClr val="9E1F5E"/>
      </a:accent5>
      <a:accent6>
        <a:srgbClr val="673154"/>
      </a:accent6>
      <a:hlink>
        <a:srgbClr val="BFB9A4"/>
      </a:hlink>
      <a:folHlink>
        <a:srgbClr val="005437"/>
      </a:folHlink>
    </a:clrScheme>
    <a:fontScheme name="tes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6B8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800" dirty="0" smtClean="0"/>
        </a:defPPr>
      </a:lstStyle>
    </a:txDef>
  </a:objectDefaults>
  <a:extraClrSchemeLst/>
</a:theme>
</file>

<file path=ppt/theme/theme3.xml><?xml version="1.0" encoding="utf-8"?>
<a:theme xmlns:a="http://schemas.openxmlformats.org/drawingml/2006/main" name="New PowerPoint presentation (Croydon template)">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700" b="0" i="0" u="none" strike="noStrike" cap="none" normalizeH="0" baseline="0" smtClean="0">
            <a:ln>
              <a:noFill/>
            </a:ln>
            <a:solidFill>
              <a:schemeClr val="tx1"/>
            </a:solidFill>
            <a:effectLst/>
            <a:latin typeface="Times"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700" b="0" i="0" u="none" strike="noStrike" cap="none" normalizeH="0" baseline="0" smtClean="0">
            <a:ln>
              <a:noFill/>
            </a:ln>
            <a:solidFill>
              <a:schemeClr val="tx1"/>
            </a:solidFill>
            <a:effectLst/>
            <a:latin typeface="Times" charset="0"/>
            <a:ea typeface="ＭＳ Ｐゴシック" pitchFamily="-84"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avills Navy WHITE ONLY">
  <a:themeElements>
    <a:clrScheme name="Custom 77">
      <a:dk1>
        <a:srgbClr val="002244"/>
      </a:dk1>
      <a:lt1>
        <a:srgbClr val="FFFFFF"/>
      </a:lt1>
      <a:dk2>
        <a:srgbClr val="A8C4E2"/>
      </a:dk2>
      <a:lt2>
        <a:srgbClr val="F50003"/>
      </a:lt2>
      <a:accent1>
        <a:srgbClr val="FFED54"/>
      </a:accent1>
      <a:accent2>
        <a:srgbClr val="006470"/>
      </a:accent2>
      <a:accent3>
        <a:srgbClr val="79B0A8"/>
      </a:accent3>
      <a:accent4>
        <a:srgbClr val="B4AAB0"/>
      </a:accent4>
      <a:accent5>
        <a:srgbClr val="9E1F5E"/>
      </a:accent5>
      <a:accent6>
        <a:srgbClr val="673154"/>
      </a:accent6>
      <a:hlink>
        <a:srgbClr val="BFB9A4"/>
      </a:hlink>
      <a:folHlink>
        <a:srgbClr val="005437"/>
      </a:folHlink>
    </a:clrScheme>
    <a:fontScheme name="tes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6B8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800" dirty="0" smtClean="0"/>
        </a:defPPr>
      </a:lstStyle>
    </a:txDef>
  </a:objectDefaults>
  <a:extraClrSchemeLst/>
</a:theme>
</file>

<file path=ppt/theme/theme5.xml><?xml version="1.0" encoding="utf-8"?>
<a:theme xmlns:a="http://schemas.openxmlformats.org/drawingml/2006/main" name="1_New PowerPoint presentation (Croydon template)">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700" b="0" i="0" u="none" strike="noStrike" cap="none" normalizeH="0" baseline="0" smtClean="0">
            <a:ln>
              <a:noFill/>
            </a:ln>
            <a:solidFill>
              <a:schemeClr val="tx1"/>
            </a:solidFill>
            <a:effectLst/>
            <a:latin typeface="Times"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700" b="0" i="0" u="none" strike="noStrike" cap="none" normalizeH="0" baseline="0" smtClean="0">
            <a:ln>
              <a:noFill/>
            </a:ln>
            <a:solidFill>
              <a:schemeClr val="tx1"/>
            </a:solidFill>
            <a:effectLst/>
            <a:latin typeface="Times" charset="0"/>
            <a:ea typeface="ＭＳ Ｐゴシック" pitchFamily="-84"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Savills Navy WHITE ONLY">
  <a:themeElements>
    <a:clrScheme name="Custom 77">
      <a:dk1>
        <a:srgbClr val="002244"/>
      </a:dk1>
      <a:lt1>
        <a:srgbClr val="FFFFFF"/>
      </a:lt1>
      <a:dk2>
        <a:srgbClr val="A8C4E2"/>
      </a:dk2>
      <a:lt2>
        <a:srgbClr val="F50003"/>
      </a:lt2>
      <a:accent1>
        <a:srgbClr val="FFED54"/>
      </a:accent1>
      <a:accent2>
        <a:srgbClr val="006470"/>
      </a:accent2>
      <a:accent3>
        <a:srgbClr val="79B0A8"/>
      </a:accent3>
      <a:accent4>
        <a:srgbClr val="B4AAB0"/>
      </a:accent4>
      <a:accent5>
        <a:srgbClr val="9E1F5E"/>
      </a:accent5>
      <a:accent6>
        <a:srgbClr val="673154"/>
      </a:accent6>
      <a:hlink>
        <a:srgbClr val="BFB9A4"/>
      </a:hlink>
      <a:folHlink>
        <a:srgbClr val="005437"/>
      </a:folHlink>
    </a:clrScheme>
    <a:fontScheme name="tes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6B8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800" dirty="0" smtClean="0"/>
        </a:defPPr>
      </a:lstStyle>
    </a:txDef>
  </a:objectDefaults>
  <a:extraClrSchemeLst/>
</a:theme>
</file>

<file path=ppt/theme/theme8.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2500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2500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Savills Navy WHITE ONLY">
  <a:themeElements>
    <a:clrScheme name="Custom 77">
      <a:dk1>
        <a:srgbClr val="002244"/>
      </a:dk1>
      <a:lt1>
        <a:srgbClr val="FFFFFF"/>
      </a:lt1>
      <a:dk2>
        <a:srgbClr val="A8C4E2"/>
      </a:dk2>
      <a:lt2>
        <a:srgbClr val="F50003"/>
      </a:lt2>
      <a:accent1>
        <a:srgbClr val="FFED54"/>
      </a:accent1>
      <a:accent2>
        <a:srgbClr val="006470"/>
      </a:accent2>
      <a:accent3>
        <a:srgbClr val="79B0A8"/>
      </a:accent3>
      <a:accent4>
        <a:srgbClr val="B4AAB0"/>
      </a:accent4>
      <a:accent5>
        <a:srgbClr val="9E1F5E"/>
      </a:accent5>
      <a:accent6>
        <a:srgbClr val="673154"/>
      </a:accent6>
      <a:hlink>
        <a:srgbClr val="BFB9A4"/>
      </a:hlink>
      <a:folHlink>
        <a:srgbClr val="005437"/>
      </a:folHlink>
    </a:clrScheme>
    <a:fontScheme name="tes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6B8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800" dirty="0"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LG Group 2</Template>
  <TotalTime>24561</TotalTime>
  <Words>2729</Words>
  <Application>Microsoft Office PowerPoint</Application>
  <PresentationFormat>A4 Paper (210x297 mm)</PresentationFormat>
  <Paragraphs>317</Paragraphs>
  <Slides>36</Slides>
  <Notes>25</Notes>
  <HiddenSlides>0</HiddenSlides>
  <MMClips>0</MMClips>
  <ScaleCrop>false</ScaleCrop>
  <HeadingPairs>
    <vt:vector size="4" baseType="variant">
      <vt:variant>
        <vt:lpstr>Theme</vt:lpstr>
      </vt:variant>
      <vt:variant>
        <vt:i4>12</vt:i4>
      </vt:variant>
      <vt:variant>
        <vt:lpstr>Slide Titles</vt:lpstr>
      </vt:variant>
      <vt:variant>
        <vt:i4>36</vt:i4>
      </vt:variant>
    </vt:vector>
  </HeadingPairs>
  <TitlesOfParts>
    <vt:vector size="48" baseType="lpstr">
      <vt:lpstr>LG Group 2</vt:lpstr>
      <vt:lpstr>Savills Navy WHITE ONLY</vt:lpstr>
      <vt:lpstr>New PowerPoint presentation (Croydon template)</vt:lpstr>
      <vt:lpstr>1_Savills Navy WHITE ONLY</vt:lpstr>
      <vt:lpstr>1_New PowerPoint presentation (Croydon template)</vt:lpstr>
      <vt:lpstr>1_Office Theme</vt:lpstr>
      <vt:lpstr>2_Savills Navy WHITE ONLY</vt:lpstr>
      <vt:lpstr>Custom Design</vt:lpstr>
      <vt:lpstr>3_Savills Navy WHITE ONLY</vt:lpstr>
      <vt:lpstr>1_WORKING TEMPLATE 2</vt:lpstr>
      <vt:lpstr>4_Savills Navy WHITE ONLY</vt:lpstr>
      <vt:lpstr>1_Custom Design</vt:lpstr>
      <vt:lpstr>Session 3: The Mechanics of viability testing</vt:lpstr>
      <vt:lpstr>A simple development viability appraisal</vt:lpstr>
      <vt:lpstr>Data Collection</vt:lpstr>
      <vt:lpstr>Ask for information early</vt:lpstr>
      <vt:lpstr>Income Data</vt:lpstr>
      <vt:lpstr>Income Data</vt:lpstr>
      <vt:lpstr>Gross internal area?</vt:lpstr>
      <vt:lpstr>Income Data - Residential</vt:lpstr>
      <vt:lpstr>PowerPoint Presentation</vt:lpstr>
      <vt:lpstr>ASHLEY Barratt Homes Whether you are looking for your perfect first home or looking for a more manageable property this two double bedroom home has everything you need. With an open plan lounge/dining area with separate fully fitted kitchen provides the perfect entertaining space on the ground floor which also has a useful downstairs WC. The first floor is home to two double bedrooms and separate bathroom.   Mid-Terrace, Cloakroom, 624 Square feet</vt:lpstr>
      <vt:lpstr>A 4 bedroom 3 storey house for sale in Leicester The Cheltenham is a 4 bedroom 3 storey house for sale in Leicester which is set over 3 levels offering great flexibility in accommodation, ensuite to master bedroom a further family bathroom and shower room on the second floor. A spacious kitchen also with utility and living room. Good sized garden parking with a single garage</vt:lpstr>
      <vt:lpstr>Income Data – Non-Residential</vt:lpstr>
      <vt:lpstr>EGI – Propertydata</vt:lpstr>
      <vt:lpstr>EGI Property Link</vt:lpstr>
      <vt:lpstr>Residential vs. commercial</vt:lpstr>
      <vt:lpstr>What is the ‘yield’?</vt:lpstr>
      <vt:lpstr>What affects yields?</vt:lpstr>
      <vt:lpstr>What affects property yields?</vt:lpstr>
      <vt:lpstr>Yield example</vt:lpstr>
      <vt:lpstr>Yield example (continued…)</vt:lpstr>
      <vt:lpstr>Yield example (continued…)</vt:lpstr>
      <vt:lpstr>Yield example (continued…)</vt:lpstr>
      <vt:lpstr>Rents, Yield and Capital Value</vt:lpstr>
      <vt:lpstr>Rent to Value</vt:lpstr>
      <vt:lpstr>Costs</vt:lpstr>
      <vt:lpstr>Construction</vt:lpstr>
      <vt:lpstr>BCIS</vt:lpstr>
      <vt:lpstr>Construction</vt:lpstr>
      <vt:lpstr>Phasing and Build Rate</vt:lpstr>
      <vt:lpstr>Variables</vt:lpstr>
      <vt:lpstr>Building the model up  and scenario testing</vt:lpstr>
      <vt:lpstr>Monitoring Viability</vt:lpstr>
      <vt:lpstr>Assumptions and testing</vt:lpstr>
      <vt:lpstr>PPG: How should changes in values and costs be treated in plan-making?</vt:lpstr>
      <vt:lpstr>PowerPoint Presentation</vt:lpstr>
      <vt:lpstr>Carveth Read:</vt:lpstr>
    </vt:vector>
  </TitlesOfParts>
  <Company>LGA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main title here</dc:title>
  <dc:creator>David Carlisle</dc:creator>
  <cp:lastModifiedBy>David Carlisle</cp:lastModifiedBy>
  <cp:revision>618</cp:revision>
  <cp:lastPrinted>2015-04-20T13:50:40Z</cp:lastPrinted>
  <dcterms:created xsi:type="dcterms:W3CDTF">2013-06-12T06:46:19Z</dcterms:created>
  <dcterms:modified xsi:type="dcterms:W3CDTF">2015-04-29T10:51:43Z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C.identifier">
    <vt:lpwstr>IDEA</vt:lpwstr>
  </property>
  <property fmtid="{D5CDD505-2E9C-101B-9397-08002B2CF9AE}" pid="3" name="DC.date.issued">
    <vt:lpwstr>2010-06-22T00:00:00Z</vt:lpwstr>
  </property>
  <property fmtid="{D5CDD505-2E9C-101B-9397-08002B2CF9AE}" pid="4" name="Work area">
    <vt:lpwstr>29</vt:lpwstr>
  </property>
  <property fmtid="{D5CDD505-2E9C-101B-9397-08002B2CF9AE}" pid="5" name="Move to Archive">
    <vt:lpwstr>Current</vt:lpwstr>
  </property>
  <property fmtid="{D5CDD505-2E9C-101B-9397-08002B2CF9AE}" pid="6" name="DC.Description">
    <vt:lpwstr>LG Improvement and development powerpoint template</vt:lpwstr>
  </property>
  <property fmtid="{D5CDD505-2E9C-101B-9397-08002B2CF9AE}" pid="7" name="Status">
    <vt:lpwstr>Final</vt:lpwstr>
  </property>
  <property fmtid="{D5CDD505-2E9C-101B-9397-08002B2CF9AE}" pid="8" name="DC.Type">
    <vt:lpwstr>233</vt:lpwstr>
  </property>
  <property fmtid="{D5CDD505-2E9C-101B-9397-08002B2CF9AE}" pid="9" name="DC.Author">
    <vt:lpwstr>julia white</vt:lpwstr>
  </property>
  <property fmtid="{D5CDD505-2E9C-101B-9397-08002B2CF9AE}" pid="10" name="DC.creator">
    <vt:lpwstr>Communications and Marketing</vt:lpwstr>
  </property>
  <property fmtid="{D5CDD505-2E9C-101B-9397-08002B2CF9AE}" pid="11" name="e-GMS.subject.keyword">
    <vt:lpwstr>LG Improvement and development powerpoint template</vt:lpwstr>
  </property>
  <property fmtid="{D5CDD505-2E9C-101B-9397-08002B2CF9AE}" pid="12" name="Date">
    <vt:lpwstr>2010-06-22T00:00:00Z</vt:lpwstr>
  </property>
  <property fmtid="{D5CDD505-2E9C-101B-9397-08002B2CF9AE}" pid="13" name="DC.Language">
    <vt:lpwstr>eng</vt:lpwstr>
  </property>
  <property fmtid="{D5CDD505-2E9C-101B-9397-08002B2CF9AE}" pid="14" name="_AdHocReviewCycleID">
    <vt:i4>523581539</vt:i4>
  </property>
  <property fmtid="{D5CDD505-2E9C-101B-9397-08002B2CF9AE}" pid="15" name="_NewReviewCycle">
    <vt:lpwstr/>
  </property>
  <property fmtid="{D5CDD505-2E9C-101B-9397-08002B2CF9AE}" pid="16" name="_EmailSubject">
    <vt:lpwstr>sessions 3, 4 and 5</vt:lpwstr>
  </property>
  <property fmtid="{D5CDD505-2E9C-101B-9397-08002B2CF9AE}" pid="17" name="_AuthorEmail">
    <vt:lpwstr>david.a.carlisle@aecom.com</vt:lpwstr>
  </property>
  <property fmtid="{D5CDD505-2E9C-101B-9397-08002B2CF9AE}" pid="18" name="_AuthorEmailDisplayName">
    <vt:lpwstr>Carlisle, David A</vt:lpwstr>
  </property>
  <property fmtid="{D5CDD505-2E9C-101B-9397-08002B2CF9AE}" pid="19" name="_PreviousAdHocReviewCycleID">
    <vt:i4>404343230</vt:i4>
  </property>
</Properties>
</file>