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6.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7.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8.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0.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1.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3709" r:id="rId3"/>
    <p:sldMasterId id="2147483721" r:id="rId4"/>
    <p:sldMasterId id="2147483769" r:id="rId5"/>
    <p:sldMasterId id="2147483782" r:id="rId6"/>
    <p:sldMasterId id="2147483794" r:id="rId7"/>
    <p:sldMasterId id="2147483842" r:id="rId8"/>
    <p:sldMasterId id="2147483855" r:id="rId9"/>
    <p:sldMasterId id="2147483900" r:id="rId10"/>
    <p:sldMasterId id="2147483937" r:id="rId11"/>
    <p:sldMasterId id="2147483973" r:id="rId12"/>
  </p:sldMasterIdLst>
  <p:notesMasterIdLst>
    <p:notesMasterId r:id="rId69"/>
  </p:notesMasterIdLst>
  <p:handoutMasterIdLst>
    <p:handoutMasterId r:id="rId70"/>
  </p:handoutMasterIdLst>
  <p:sldIdLst>
    <p:sldId id="1316" r:id="rId13"/>
    <p:sldId id="1291" r:id="rId14"/>
    <p:sldId id="1391" r:id="rId15"/>
    <p:sldId id="1507" r:id="rId16"/>
    <p:sldId id="1506" r:id="rId17"/>
    <p:sldId id="1293" r:id="rId18"/>
    <p:sldId id="1502" r:id="rId19"/>
    <p:sldId id="1294" r:id="rId20"/>
    <p:sldId id="1390" r:id="rId21"/>
    <p:sldId id="1295" r:id="rId22"/>
    <p:sldId id="1504" r:id="rId23"/>
    <p:sldId id="1503" r:id="rId24"/>
    <p:sldId id="1296" r:id="rId25"/>
    <p:sldId id="1298" r:id="rId26"/>
    <p:sldId id="1508" r:id="rId27"/>
    <p:sldId id="1388" r:id="rId28"/>
    <p:sldId id="1505" r:id="rId29"/>
    <p:sldId id="1393" r:id="rId30"/>
    <p:sldId id="1510" r:id="rId31"/>
    <p:sldId id="1509" r:id="rId32"/>
    <p:sldId id="1926" r:id="rId33"/>
    <p:sldId id="1394" r:id="rId34"/>
    <p:sldId id="1397" r:id="rId35"/>
    <p:sldId id="1395" r:id="rId36"/>
    <p:sldId id="1396" r:id="rId37"/>
    <p:sldId id="1314" r:id="rId38"/>
    <p:sldId id="1315" r:id="rId39"/>
    <p:sldId id="1927" r:id="rId40"/>
    <p:sldId id="1928" r:id="rId41"/>
    <p:sldId id="1929" r:id="rId42"/>
    <p:sldId id="1930" r:id="rId43"/>
    <p:sldId id="1583" r:id="rId44"/>
    <p:sldId id="1584" r:id="rId45"/>
    <p:sldId id="1585" r:id="rId46"/>
    <p:sldId id="1586" r:id="rId47"/>
    <p:sldId id="1587" r:id="rId48"/>
    <p:sldId id="1588" r:id="rId49"/>
    <p:sldId id="1589" r:id="rId50"/>
    <p:sldId id="1590" r:id="rId51"/>
    <p:sldId id="1591" r:id="rId52"/>
    <p:sldId id="1592" r:id="rId53"/>
    <p:sldId id="1593" r:id="rId54"/>
    <p:sldId id="1594" r:id="rId55"/>
    <p:sldId id="1595" r:id="rId56"/>
    <p:sldId id="1596" r:id="rId57"/>
    <p:sldId id="1597" r:id="rId58"/>
    <p:sldId id="1598" r:id="rId59"/>
    <p:sldId id="1599" r:id="rId60"/>
    <p:sldId id="1600" r:id="rId61"/>
    <p:sldId id="1601" r:id="rId62"/>
    <p:sldId id="1602" r:id="rId63"/>
    <p:sldId id="1603" r:id="rId64"/>
    <p:sldId id="1604" r:id="rId65"/>
    <p:sldId id="1605" r:id="rId66"/>
    <p:sldId id="1606" r:id="rId67"/>
    <p:sldId id="514" r:id="rId68"/>
  </p:sldIdLst>
  <p:sldSz cx="9906000" cy="6858000" type="A4"/>
  <p:notesSz cx="9309100" cy="7023100"/>
  <p:defaultTextStyle>
    <a:defPPr>
      <a:defRPr lang="en-GB"/>
    </a:defPPr>
    <a:lvl1pPr algn="l" rtl="0" fontAlgn="base">
      <a:spcBef>
        <a:spcPct val="0"/>
      </a:spcBef>
      <a:spcAft>
        <a:spcPct val="0"/>
      </a:spcAft>
      <a:defRPr sz="4400" kern="1200">
        <a:solidFill>
          <a:schemeClr val="tx2"/>
        </a:solidFill>
        <a:latin typeface="Arial" charset="0"/>
        <a:ea typeface="+mn-ea"/>
        <a:cs typeface="+mn-cs"/>
      </a:defRPr>
    </a:lvl1pPr>
    <a:lvl2pPr marL="456899" algn="l" rtl="0" fontAlgn="base">
      <a:spcBef>
        <a:spcPct val="0"/>
      </a:spcBef>
      <a:spcAft>
        <a:spcPct val="0"/>
      </a:spcAft>
      <a:defRPr sz="4400" kern="1200">
        <a:solidFill>
          <a:schemeClr val="tx2"/>
        </a:solidFill>
        <a:latin typeface="Arial" charset="0"/>
        <a:ea typeface="+mn-ea"/>
        <a:cs typeface="+mn-cs"/>
      </a:defRPr>
    </a:lvl2pPr>
    <a:lvl3pPr marL="913797" algn="l" rtl="0" fontAlgn="base">
      <a:spcBef>
        <a:spcPct val="0"/>
      </a:spcBef>
      <a:spcAft>
        <a:spcPct val="0"/>
      </a:spcAft>
      <a:defRPr sz="4400" kern="1200">
        <a:solidFill>
          <a:schemeClr val="tx2"/>
        </a:solidFill>
        <a:latin typeface="Arial" charset="0"/>
        <a:ea typeface="+mn-ea"/>
        <a:cs typeface="+mn-cs"/>
      </a:defRPr>
    </a:lvl3pPr>
    <a:lvl4pPr marL="1370692" algn="l" rtl="0" fontAlgn="base">
      <a:spcBef>
        <a:spcPct val="0"/>
      </a:spcBef>
      <a:spcAft>
        <a:spcPct val="0"/>
      </a:spcAft>
      <a:defRPr sz="4400" kern="1200">
        <a:solidFill>
          <a:schemeClr val="tx2"/>
        </a:solidFill>
        <a:latin typeface="Arial" charset="0"/>
        <a:ea typeface="+mn-ea"/>
        <a:cs typeface="+mn-cs"/>
      </a:defRPr>
    </a:lvl4pPr>
    <a:lvl5pPr marL="1827593" algn="l" rtl="0" fontAlgn="base">
      <a:spcBef>
        <a:spcPct val="0"/>
      </a:spcBef>
      <a:spcAft>
        <a:spcPct val="0"/>
      </a:spcAft>
      <a:defRPr sz="4400" kern="1200">
        <a:solidFill>
          <a:schemeClr val="tx2"/>
        </a:solidFill>
        <a:latin typeface="Arial" charset="0"/>
        <a:ea typeface="+mn-ea"/>
        <a:cs typeface="+mn-cs"/>
      </a:defRPr>
    </a:lvl5pPr>
    <a:lvl6pPr marL="2284490" algn="l" defTabSz="913797" rtl="0" eaLnBrk="1" latinLnBrk="0" hangingPunct="1">
      <a:defRPr sz="4400" kern="1200">
        <a:solidFill>
          <a:schemeClr val="tx2"/>
        </a:solidFill>
        <a:latin typeface="Arial" charset="0"/>
        <a:ea typeface="+mn-ea"/>
        <a:cs typeface="+mn-cs"/>
      </a:defRPr>
    </a:lvl6pPr>
    <a:lvl7pPr marL="2741389" algn="l" defTabSz="913797" rtl="0" eaLnBrk="1" latinLnBrk="0" hangingPunct="1">
      <a:defRPr sz="4400" kern="1200">
        <a:solidFill>
          <a:schemeClr val="tx2"/>
        </a:solidFill>
        <a:latin typeface="Arial" charset="0"/>
        <a:ea typeface="+mn-ea"/>
        <a:cs typeface="+mn-cs"/>
      </a:defRPr>
    </a:lvl7pPr>
    <a:lvl8pPr marL="3198287" algn="l" defTabSz="913797" rtl="0" eaLnBrk="1" latinLnBrk="0" hangingPunct="1">
      <a:defRPr sz="4400" kern="1200">
        <a:solidFill>
          <a:schemeClr val="tx2"/>
        </a:solidFill>
        <a:latin typeface="Arial" charset="0"/>
        <a:ea typeface="+mn-ea"/>
        <a:cs typeface="+mn-cs"/>
      </a:defRPr>
    </a:lvl8pPr>
    <a:lvl9pPr marL="3655188" algn="l" defTabSz="913797" rtl="0" eaLnBrk="1" latinLnBrk="0" hangingPunct="1">
      <a:defRPr sz="44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008000"/>
    <a:srgbClr val="E0FABE"/>
    <a:srgbClr val="CDFF69"/>
    <a:srgbClr val="C6F686"/>
    <a:srgbClr val="DAFADB"/>
    <a:srgbClr val="FF0000"/>
    <a:srgbClr val="F2FFD9"/>
    <a:srgbClr val="2C6A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3918" autoAdjust="0"/>
  </p:normalViewPr>
  <p:slideViewPr>
    <p:cSldViewPr>
      <p:cViewPr>
        <p:scale>
          <a:sx n="60" d="100"/>
          <a:sy n="60" d="100"/>
        </p:scale>
        <p:origin x="-2916" y="-132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7536"/>
    </p:cViewPr>
  </p:sorterViewPr>
  <p:notesViewPr>
    <p:cSldViewPr>
      <p:cViewPr varScale="1">
        <p:scale>
          <a:sx n="80" d="100"/>
          <a:sy n="80" d="100"/>
        </p:scale>
        <p:origin x="-3288" y="-96"/>
      </p:cViewPr>
      <p:guideLst>
        <p:guide orient="horz" pos="2213"/>
        <p:guide pos="293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4034394" cy="351981"/>
          </a:xfrm>
          <a:prstGeom prst="rect">
            <a:avLst/>
          </a:prstGeom>
        </p:spPr>
        <p:txBody>
          <a:bodyPr vert="horz" lIns="92232" tIns="46116" rIns="92232" bIns="46116" rtlCol="0"/>
          <a:lstStyle>
            <a:lvl1pPr algn="l">
              <a:defRPr sz="1200"/>
            </a:lvl1pPr>
          </a:lstStyle>
          <a:p>
            <a:endParaRPr lang="en-GB"/>
          </a:p>
        </p:txBody>
      </p:sp>
      <p:sp>
        <p:nvSpPr>
          <p:cNvPr id="3" name="Date Placeholder 2"/>
          <p:cNvSpPr>
            <a:spLocks noGrp="1"/>
          </p:cNvSpPr>
          <p:nvPr>
            <p:ph type="dt" sz="quarter" idx="1"/>
          </p:nvPr>
        </p:nvSpPr>
        <p:spPr>
          <a:xfrm>
            <a:off x="5273211" y="5"/>
            <a:ext cx="4034394" cy="351981"/>
          </a:xfrm>
          <a:prstGeom prst="rect">
            <a:avLst/>
          </a:prstGeom>
        </p:spPr>
        <p:txBody>
          <a:bodyPr vert="horz" lIns="92232" tIns="46116" rIns="92232" bIns="46116" rtlCol="0"/>
          <a:lstStyle>
            <a:lvl1pPr algn="r">
              <a:defRPr sz="1200"/>
            </a:lvl1pPr>
          </a:lstStyle>
          <a:p>
            <a:fld id="{237E3931-3609-462E-BDAB-A1F3ABB03CAE}" type="datetimeFigureOut">
              <a:rPr lang="en-GB" smtClean="0"/>
              <a:pPr/>
              <a:t>29/04/2015</a:t>
            </a:fld>
            <a:endParaRPr lang="en-GB"/>
          </a:p>
        </p:txBody>
      </p:sp>
      <p:sp>
        <p:nvSpPr>
          <p:cNvPr id="4" name="Footer Placeholder 3"/>
          <p:cNvSpPr>
            <a:spLocks noGrp="1"/>
          </p:cNvSpPr>
          <p:nvPr>
            <p:ph type="ftr" sz="quarter" idx="2"/>
          </p:nvPr>
        </p:nvSpPr>
        <p:spPr>
          <a:xfrm>
            <a:off x="0" y="6671124"/>
            <a:ext cx="4034394" cy="350329"/>
          </a:xfrm>
          <a:prstGeom prst="rect">
            <a:avLst/>
          </a:prstGeom>
        </p:spPr>
        <p:txBody>
          <a:bodyPr vert="horz" lIns="92232" tIns="46116" rIns="92232" bIns="46116" rtlCol="0" anchor="b"/>
          <a:lstStyle>
            <a:lvl1pPr algn="l">
              <a:defRPr sz="1200"/>
            </a:lvl1pPr>
          </a:lstStyle>
          <a:p>
            <a:endParaRPr lang="en-GB"/>
          </a:p>
        </p:txBody>
      </p:sp>
      <p:sp>
        <p:nvSpPr>
          <p:cNvPr id="5" name="Slide Number Placeholder 4"/>
          <p:cNvSpPr>
            <a:spLocks noGrp="1"/>
          </p:cNvSpPr>
          <p:nvPr>
            <p:ph type="sldNum" sz="quarter" idx="3"/>
          </p:nvPr>
        </p:nvSpPr>
        <p:spPr>
          <a:xfrm>
            <a:off x="5273211" y="6671124"/>
            <a:ext cx="4034394" cy="350329"/>
          </a:xfrm>
          <a:prstGeom prst="rect">
            <a:avLst/>
          </a:prstGeom>
        </p:spPr>
        <p:txBody>
          <a:bodyPr vert="horz" lIns="92232" tIns="46116" rIns="92232" bIns="46116" rtlCol="0" anchor="b"/>
          <a:lstStyle>
            <a:lvl1pPr algn="r">
              <a:defRPr sz="1200"/>
            </a:lvl1pPr>
          </a:lstStyle>
          <a:p>
            <a:fld id="{9124E897-CDC2-402B-AA0A-CFAED2E777B9}" type="slidenum">
              <a:rPr lang="en-GB" smtClean="0"/>
              <a:pPr/>
              <a:t>‹#›</a:t>
            </a:fld>
            <a:endParaRPr lang="en-GB"/>
          </a:p>
        </p:txBody>
      </p:sp>
    </p:spTree>
    <p:extLst>
      <p:ext uri="{BB962C8B-B14F-4D97-AF65-F5344CB8AC3E}">
        <p14:creationId xmlns:p14="http://schemas.microsoft.com/office/powerpoint/2010/main" val="3357629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4" y="3"/>
            <a:ext cx="4034674" cy="35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2" tIns="46116" rIns="92232" bIns="46116" numCol="1" anchor="t" anchorCtr="0" compatLnSpc="1">
            <a:prstTxWarp prst="textNoShape">
              <a:avLst/>
            </a:prstTxWarp>
          </a:bodyPr>
          <a:lstStyle>
            <a:lvl1pPr>
              <a:defRPr sz="1200">
                <a:solidFill>
                  <a:schemeClr val="tx1"/>
                </a:solidFill>
              </a:defRPr>
            </a:lvl1pPr>
          </a:lstStyle>
          <a:p>
            <a:endParaRPr lang="en-US"/>
          </a:p>
        </p:txBody>
      </p:sp>
      <p:sp>
        <p:nvSpPr>
          <p:cNvPr id="18435" name="Rectangle 3"/>
          <p:cNvSpPr>
            <a:spLocks noGrp="1" noChangeArrowheads="1"/>
          </p:cNvSpPr>
          <p:nvPr>
            <p:ph type="dt" idx="1"/>
          </p:nvPr>
        </p:nvSpPr>
        <p:spPr bwMode="auto">
          <a:xfrm>
            <a:off x="5272242" y="3"/>
            <a:ext cx="4034674" cy="35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2" tIns="46116" rIns="92232" bIns="46116" numCol="1" anchor="t" anchorCtr="0" compatLnSpc="1">
            <a:prstTxWarp prst="textNoShape">
              <a:avLst/>
            </a:prstTxWarp>
          </a:bodyPr>
          <a:lstStyle>
            <a:lvl1pPr algn="r">
              <a:defRPr sz="120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2752725" y="527050"/>
            <a:ext cx="3803650" cy="26336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30912" y="3335606"/>
            <a:ext cx="7447279" cy="316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2" tIns="46116" rIns="92232" bIns="461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4" y="6671211"/>
            <a:ext cx="4034674" cy="35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2" tIns="46116" rIns="92232" bIns="46116" numCol="1" anchor="b" anchorCtr="0" compatLnSpc="1">
            <a:prstTxWarp prst="textNoShape">
              <a:avLst/>
            </a:prstTxWarp>
          </a:bodyPr>
          <a:lstStyle>
            <a:lvl1pPr>
              <a:defRPr sz="120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5272242" y="6671211"/>
            <a:ext cx="4034674" cy="35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2" tIns="46116" rIns="92232" bIns="46116" numCol="1" anchor="b" anchorCtr="0" compatLnSpc="1">
            <a:prstTxWarp prst="textNoShape">
              <a:avLst/>
            </a:prstTxWarp>
          </a:bodyPr>
          <a:lstStyle>
            <a:lvl1pPr algn="r">
              <a:defRPr sz="1200">
                <a:solidFill>
                  <a:schemeClr val="tx1"/>
                </a:solidFill>
              </a:defRPr>
            </a:lvl1pPr>
          </a:lstStyle>
          <a:p>
            <a:fld id="{FC79F7DC-62E4-41A5-9AF9-9F6E05305EC3}" type="slidenum">
              <a:rPr lang="en-US"/>
              <a:pPr/>
              <a:t>‹#›</a:t>
            </a:fld>
            <a:endParaRPr lang="en-US"/>
          </a:p>
        </p:txBody>
      </p:sp>
    </p:spTree>
    <p:extLst>
      <p:ext uri="{BB962C8B-B14F-4D97-AF65-F5344CB8AC3E}">
        <p14:creationId xmlns:p14="http://schemas.microsoft.com/office/powerpoint/2010/main" val="25064719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6899" algn="l" rtl="0" fontAlgn="base">
      <a:spcBef>
        <a:spcPct val="30000"/>
      </a:spcBef>
      <a:spcAft>
        <a:spcPct val="0"/>
      </a:spcAft>
      <a:defRPr sz="1200" kern="1200">
        <a:solidFill>
          <a:schemeClr val="tx1"/>
        </a:solidFill>
        <a:latin typeface="Arial" charset="0"/>
        <a:ea typeface="+mn-ea"/>
        <a:cs typeface="+mn-cs"/>
      </a:defRPr>
    </a:lvl2pPr>
    <a:lvl3pPr marL="913797" algn="l" rtl="0" fontAlgn="base">
      <a:spcBef>
        <a:spcPct val="30000"/>
      </a:spcBef>
      <a:spcAft>
        <a:spcPct val="0"/>
      </a:spcAft>
      <a:defRPr sz="1200" kern="1200">
        <a:solidFill>
          <a:schemeClr val="tx1"/>
        </a:solidFill>
        <a:latin typeface="Arial" charset="0"/>
        <a:ea typeface="+mn-ea"/>
        <a:cs typeface="+mn-cs"/>
      </a:defRPr>
    </a:lvl3pPr>
    <a:lvl4pPr marL="1370692" algn="l" rtl="0" fontAlgn="base">
      <a:spcBef>
        <a:spcPct val="30000"/>
      </a:spcBef>
      <a:spcAft>
        <a:spcPct val="0"/>
      </a:spcAft>
      <a:defRPr sz="1200" kern="1200">
        <a:solidFill>
          <a:schemeClr val="tx1"/>
        </a:solidFill>
        <a:latin typeface="Arial" charset="0"/>
        <a:ea typeface="+mn-ea"/>
        <a:cs typeface="+mn-cs"/>
      </a:defRPr>
    </a:lvl4pPr>
    <a:lvl5pPr marL="1827593" algn="l" rtl="0" fontAlgn="base">
      <a:spcBef>
        <a:spcPct val="30000"/>
      </a:spcBef>
      <a:spcAft>
        <a:spcPct val="0"/>
      </a:spcAft>
      <a:defRPr sz="1200" kern="1200">
        <a:solidFill>
          <a:schemeClr val="tx1"/>
        </a:solidFill>
        <a:latin typeface="Arial" charset="0"/>
        <a:ea typeface="+mn-ea"/>
        <a:cs typeface="+mn-cs"/>
      </a:defRPr>
    </a:lvl5pPr>
    <a:lvl6pPr marL="2284490" algn="l" defTabSz="913797" rtl="0" eaLnBrk="1" latinLnBrk="0" hangingPunct="1">
      <a:defRPr sz="1200" kern="1200">
        <a:solidFill>
          <a:schemeClr val="tx1"/>
        </a:solidFill>
        <a:latin typeface="+mn-lt"/>
        <a:ea typeface="+mn-ea"/>
        <a:cs typeface="+mn-cs"/>
      </a:defRPr>
    </a:lvl6pPr>
    <a:lvl7pPr marL="2741389" algn="l" defTabSz="913797" rtl="0" eaLnBrk="1" latinLnBrk="0" hangingPunct="1">
      <a:defRPr sz="1200" kern="1200">
        <a:solidFill>
          <a:schemeClr val="tx1"/>
        </a:solidFill>
        <a:latin typeface="+mn-lt"/>
        <a:ea typeface="+mn-ea"/>
        <a:cs typeface="+mn-cs"/>
      </a:defRPr>
    </a:lvl7pPr>
    <a:lvl8pPr marL="3198287" algn="l" defTabSz="913797" rtl="0" eaLnBrk="1" latinLnBrk="0" hangingPunct="1">
      <a:defRPr sz="1200" kern="1200">
        <a:solidFill>
          <a:schemeClr val="tx1"/>
        </a:solidFill>
        <a:latin typeface="+mn-lt"/>
        <a:ea typeface="+mn-ea"/>
        <a:cs typeface="+mn-cs"/>
      </a:defRPr>
    </a:lvl8pPr>
    <a:lvl9pPr marL="3655188" algn="l" defTabSz="9137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a:t>
            </a:fld>
            <a:endParaRPr lang="en-US"/>
          </a:p>
        </p:txBody>
      </p:sp>
    </p:spTree>
    <p:extLst>
      <p:ext uri="{BB962C8B-B14F-4D97-AF65-F5344CB8AC3E}">
        <p14:creationId xmlns:p14="http://schemas.microsoft.com/office/powerpoint/2010/main" val="940323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79F7DC-62E4-41A5-9AF9-9F6E05305EC3}" type="slidenum">
              <a:rPr lang="en-US" smtClean="0"/>
              <a:pPr/>
              <a:t>56</a:t>
            </a:fld>
            <a:endParaRPr lang="en-US"/>
          </a:p>
        </p:txBody>
      </p:sp>
    </p:spTree>
    <p:extLst>
      <p:ext uri="{BB962C8B-B14F-4D97-AF65-F5344CB8AC3E}">
        <p14:creationId xmlns:p14="http://schemas.microsoft.com/office/powerpoint/2010/main" val="250901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solidFill>
                  <a:srgbClr val="1F497D"/>
                </a:solidFill>
              </a:rPr>
              <a:pPr/>
              <a:t>48</a:t>
            </a:fld>
            <a:endParaRPr lang="en-US">
              <a:solidFill>
                <a:srgbClr val="1F497D"/>
              </a:solidFill>
            </a:endParaRPr>
          </a:p>
        </p:txBody>
      </p:sp>
    </p:spTree>
    <p:extLst>
      <p:ext uri="{BB962C8B-B14F-4D97-AF65-F5344CB8AC3E}">
        <p14:creationId xmlns:p14="http://schemas.microsoft.com/office/powerpoint/2010/main" val="350033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solidFill>
                  <a:srgbClr val="1F497D"/>
                </a:solidFill>
              </a:rPr>
              <a:pPr/>
              <a:t>49</a:t>
            </a:fld>
            <a:endParaRPr lang="en-US">
              <a:solidFill>
                <a:srgbClr val="1F497D"/>
              </a:solidFill>
            </a:endParaRPr>
          </a:p>
        </p:txBody>
      </p:sp>
    </p:spTree>
    <p:extLst>
      <p:ext uri="{BB962C8B-B14F-4D97-AF65-F5344CB8AC3E}">
        <p14:creationId xmlns:p14="http://schemas.microsoft.com/office/powerpoint/2010/main" val="350033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solidFill>
                  <a:srgbClr val="1F497D"/>
                </a:solidFill>
              </a:rPr>
              <a:pPr/>
              <a:t>50</a:t>
            </a:fld>
            <a:endParaRPr lang="en-US">
              <a:solidFill>
                <a:srgbClr val="1F497D"/>
              </a:solidFill>
            </a:endParaRPr>
          </a:p>
        </p:txBody>
      </p:sp>
    </p:spTree>
    <p:extLst>
      <p:ext uri="{BB962C8B-B14F-4D97-AF65-F5344CB8AC3E}">
        <p14:creationId xmlns:p14="http://schemas.microsoft.com/office/powerpoint/2010/main" val="350033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solidFill>
                  <a:srgbClr val="1F497D"/>
                </a:solidFill>
              </a:rPr>
              <a:pPr/>
              <a:t>51</a:t>
            </a:fld>
            <a:endParaRPr lang="en-US">
              <a:solidFill>
                <a:srgbClr val="1F497D"/>
              </a:solidFill>
            </a:endParaRPr>
          </a:p>
        </p:txBody>
      </p:sp>
    </p:spTree>
    <p:extLst>
      <p:ext uri="{BB962C8B-B14F-4D97-AF65-F5344CB8AC3E}">
        <p14:creationId xmlns:p14="http://schemas.microsoft.com/office/powerpoint/2010/main" val="3500335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solidFill>
                  <a:srgbClr val="1F497D"/>
                </a:solidFill>
              </a:rPr>
              <a:pPr/>
              <a:t>52</a:t>
            </a:fld>
            <a:endParaRPr lang="en-US">
              <a:solidFill>
                <a:srgbClr val="1F497D"/>
              </a:solidFill>
            </a:endParaRPr>
          </a:p>
        </p:txBody>
      </p:sp>
    </p:spTree>
    <p:extLst>
      <p:ext uri="{BB962C8B-B14F-4D97-AF65-F5344CB8AC3E}">
        <p14:creationId xmlns:p14="http://schemas.microsoft.com/office/powerpoint/2010/main" val="350033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solidFill>
                  <a:srgbClr val="1F497D"/>
                </a:solidFill>
              </a:rPr>
              <a:pPr/>
              <a:t>53</a:t>
            </a:fld>
            <a:endParaRPr lang="en-US">
              <a:solidFill>
                <a:srgbClr val="1F497D"/>
              </a:solidFill>
            </a:endParaRPr>
          </a:p>
        </p:txBody>
      </p:sp>
    </p:spTree>
    <p:extLst>
      <p:ext uri="{BB962C8B-B14F-4D97-AF65-F5344CB8AC3E}">
        <p14:creationId xmlns:p14="http://schemas.microsoft.com/office/powerpoint/2010/main" val="3500335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solidFill>
                  <a:srgbClr val="1F497D"/>
                </a:solidFill>
              </a:rPr>
              <a:pPr/>
              <a:t>54</a:t>
            </a:fld>
            <a:endParaRPr lang="en-US">
              <a:solidFill>
                <a:srgbClr val="1F497D"/>
              </a:solidFill>
            </a:endParaRPr>
          </a:p>
        </p:txBody>
      </p:sp>
    </p:spTree>
    <p:extLst>
      <p:ext uri="{BB962C8B-B14F-4D97-AF65-F5344CB8AC3E}">
        <p14:creationId xmlns:p14="http://schemas.microsoft.com/office/powerpoint/2010/main" val="3500335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solidFill>
                  <a:srgbClr val="1F497D"/>
                </a:solidFill>
              </a:rPr>
              <a:pPr/>
              <a:t>55</a:t>
            </a:fld>
            <a:endParaRPr lang="en-US">
              <a:solidFill>
                <a:srgbClr val="1F497D"/>
              </a:solidFill>
            </a:endParaRPr>
          </a:p>
        </p:txBody>
      </p:sp>
    </p:spTree>
    <p:extLst>
      <p:ext uri="{BB962C8B-B14F-4D97-AF65-F5344CB8AC3E}">
        <p14:creationId xmlns:p14="http://schemas.microsoft.com/office/powerpoint/2010/main" val="3500335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 y="30175"/>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0963"/>
            <a:ext cx="84201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82626" y="3573467"/>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845" y="44475"/>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0" rIns="91380" bIns="45690"/>
          <a:lstStyle/>
          <a:p>
            <a:pPr>
              <a:spcBef>
                <a:spcPct val="50000"/>
              </a:spcBef>
            </a:pPr>
            <a:endParaRPr lang="en-US" b="1"/>
          </a:p>
        </p:txBody>
      </p:sp>
      <p:pic>
        <p:nvPicPr>
          <p:cNvPr id="5132" name="Picture 12" descr="PAS logo green 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1289" y="376244"/>
            <a:ext cx="1800225" cy="1252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0989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2701" y="274971"/>
            <a:ext cx="2227489" cy="537382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828" y="274971"/>
            <a:ext cx="6545639" cy="53738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603022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3"/>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4"/>
            <a:ext cx="6934200" cy="1752600"/>
          </a:xfrm>
        </p:spPr>
        <p:txBody>
          <a:bodyPr/>
          <a:lstStyle>
            <a:lvl1pPr marL="0" indent="0" algn="ctr">
              <a:buNone/>
              <a:defRPr/>
            </a:lvl1pPr>
            <a:lvl2pPr marL="456941" indent="0" algn="ctr">
              <a:buNone/>
              <a:defRPr/>
            </a:lvl2pPr>
            <a:lvl3pPr marL="913881" indent="0" algn="ctr">
              <a:buNone/>
              <a:defRPr/>
            </a:lvl3pPr>
            <a:lvl4pPr marL="1370821" indent="0" algn="ctr">
              <a:buNone/>
              <a:defRPr/>
            </a:lvl4pPr>
            <a:lvl5pPr marL="1827762" indent="0" algn="ctr">
              <a:buNone/>
              <a:defRPr/>
            </a:lvl5pPr>
            <a:lvl6pPr marL="2284701" indent="0" algn="ctr">
              <a:buNone/>
              <a:defRPr/>
            </a:lvl6pPr>
            <a:lvl7pPr marL="2741641" indent="0" algn="ctr">
              <a:buNone/>
              <a:defRPr/>
            </a:lvl7pPr>
            <a:lvl8pPr marL="3198582" indent="0" algn="ctr">
              <a:buNone/>
              <a:defRPr/>
            </a:lvl8pPr>
            <a:lvl9pPr marL="3655525"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0832283-E29E-4CF6-AAF7-29E7B40DE32D}" type="datetimeFigureOut">
              <a:rPr lang="en-US"/>
              <a:pPr/>
              <a:t>4/29/2015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8A9FE3-6281-459C-8119-11D33472C013}" type="slidenum">
              <a:rPr lang="en-US"/>
              <a:pPr/>
              <a:t>‹#›</a:t>
            </a:fld>
            <a:endParaRPr lang="en-US"/>
          </a:p>
        </p:txBody>
      </p:sp>
    </p:spTree>
    <p:extLst>
      <p:ext uri="{BB962C8B-B14F-4D97-AF65-F5344CB8AC3E}">
        <p14:creationId xmlns:p14="http://schemas.microsoft.com/office/powerpoint/2010/main" val="25227828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9FCE1AE-7ECA-4FCA-B3C3-F9754490781D}" type="datetimeFigureOut">
              <a:rPr lang="en-US"/>
              <a:pPr/>
              <a:t>4/29/2015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F5571F-DE89-4CAD-9337-0C2053FAB7B4}" type="slidenum">
              <a:rPr lang="en-US"/>
              <a:pPr/>
              <a:t>‹#›</a:t>
            </a:fld>
            <a:endParaRPr lang="en-US"/>
          </a:p>
        </p:txBody>
      </p:sp>
    </p:spTree>
    <p:extLst>
      <p:ext uri="{BB962C8B-B14F-4D97-AF65-F5344CB8AC3E}">
        <p14:creationId xmlns:p14="http://schemas.microsoft.com/office/powerpoint/2010/main" val="12479560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8"/>
            <a:ext cx="84201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6941" indent="0">
              <a:buNone/>
              <a:defRPr sz="1800"/>
            </a:lvl2pPr>
            <a:lvl3pPr marL="913881" indent="0">
              <a:buNone/>
              <a:defRPr sz="1600"/>
            </a:lvl3pPr>
            <a:lvl4pPr marL="1370821" indent="0">
              <a:buNone/>
              <a:defRPr sz="1400"/>
            </a:lvl4pPr>
            <a:lvl5pPr marL="1827762" indent="0">
              <a:buNone/>
              <a:defRPr sz="1400"/>
            </a:lvl5pPr>
            <a:lvl6pPr marL="2284701" indent="0">
              <a:buNone/>
              <a:defRPr sz="1400"/>
            </a:lvl6pPr>
            <a:lvl7pPr marL="2741641" indent="0">
              <a:buNone/>
              <a:defRPr sz="1400"/>
            </a:lvl7pPr>
            <a:lvl8pPr marL="3198582" indent="0">
              <a:buNone/>
              <a:defRPr sz="1400"/>
            </a:lvl8pPr>
            <a:lvl9pPr marL="3655525"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F50B0F7-0372-4B34-8233-6B0C9B14833E}" type="datetimeFigureOut">
              <a:rPr lang="en-US"/>
              <a:pPr/>
              <a:t>4/29/2015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5EF41B-52E8-48F4-8AAE-223C81B16CDD}" type="slidenum">
              <a:rPr lang="en-US"/>
              <a:pPr/>
              <a:t>‹#›</a:t>
            </a:fld>
            <a:endParaRPr lang="en-US"/>
          </a:p>
        </p:txBody>
      </p:sp>
    </p:spTree>
    <p:extLst>
      <p:ext uri="{BB962C8B-B14F-4D97-AF65-F5344CB8AC3E}">
        <p14:creationId xmlns:p14="http://schemas.microsoft.com/office/powerpoint/2010/main" val="15852699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0"/>
            <a:ext cx="437515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0"/>
            <a:ext cx="437515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0BEFFC8-A900-4774-B87B-07AEB5D9C0BF}" type="datetimeFigureOut">
              <a:rPr lang="en-US"/>
              <a:pPr/>
              <a:t>4/29/2015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798FDB-4F61-40D2-ADEE-E67D50933088}" type="slidenum">
              <a:rPr lang="en-US"/>
              <a:pPr/>
              <a:t>‹#›</a:t>
            </a:fld>
            <a:endParaRPr lang="en-US"/>
          </a:p>
        </p:txBody>
      </p:sp>
    </p:spTree>
    <p:extLst>
      <p:ext uri="{BB962C8B-B14F-4D97-AF65-F5344CB8AC3E}">
        <p14:creationId xmlns:p14="http://schemas.microsoft.com/office/powerpoint/2010/main" val="35131699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1" indent="0">
              <a:buNone/>
              <a:defRPr sz="1600" b="1"/>
            </a:lvl6pPr>
            <a:lvl7pPr marL="2741641" indent="0">
              <a:buNone/>
              <a:defRPr sz="1600" b="1"/>
            </a:lvl7pPr>
            <a:lvl8pPr marL="3198582" indent="0">
              <a:buNone/>
              <a:defRPr sz="1600" b="1"/>
            </a:lvl8pPr>
            <a:lvl9pPr marL="3655525"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1" indent="0">
              <a:buNone/>
              <a:defRPr sz="1600" b="1"/>
            </a:lvl6pPr>
            <a:lvl7pPr marL="2741641" indent="0">
              <a:buNone/>
              <a:defRPr sz="1600" b="1"/>
            </a:lvl7pPr>
            <a:lvl8pPr marL="3198582" indent="0">
              <a:buNone/>
              <a:defRPr sz="1600" b="1"/>
            </a:lvl8pPr>
            <a:lvl9pPr marL="365552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04B22A4-CDA3-45D9-94AD-E3354A053840}" type="datetimeFigureOut">
              <a:rPr lang="en-US"/>
              <a:pPr/>
              <a:t>4/29/2015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0F468DE-84E6-46E5-B542-1C7830BA947F}" type="slidenum">
              <a:rPr lang="en-US"/>
              <a:pPr/>
              <a:t>‹#›</a:t>
            </a:fld>
            <a:endParaRPr lang="en-US"/>
          </a:p>
        </p:txBody>
      </p:sp>
    </p:spTree>
    <p:extLst>
      <p:ext uri="{BB962C8B-B14F-4D97-AF65-F5344CB8AC3E}">
        <p14:creationId xmlns:p14="http://schemas.microsoft.com/office/powerpoint/2010/main" val="12686738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02463FFF-6EA9-4263-BFDC-8ADA09632146}" type="datetimeFigureOut">
              <a:rPr lang="en-US"/>
              <a:pPr/>
              <a:t>4/29/2015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A2AEA47-2DBE-4F68-8EE3-E871C141B7D0}" type="slidenum">
              <a:rPr lang="en-US"/>
              <a:pPr/>
              <a:t>‹#›</a:t>
            </a:fld>
            <a:endParaRPr lang="en-US"/>
          </a:p>
        </p:txBody>
      </p:sp>
    </p:spTree>
    <p:extLst>
      <p:ext uri="{BB962C8B-B14F-4D97-AF65-F5344CB8AC3E}">
        <p14:creationId xmlns:p14="http://schemas.microsoft.com/office/powerpoint/2010/main" val="14204532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7AC9987-98E0-4295-9567-08A43EEC9A17}" type="datetimeFigureOut">
              <a:rPr lang="en-US"/>
              <a:pPr/>
              <a:t>4/29/2015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FD15478-0362-476B-BD5C-744A9AE41BDB}" type="slidenum">
              <a:rPr lang="en-US"/>
              <a:pPr/>
              <a:t>‹#›</a:t>
            </a:fld>
            <a:endParaRPr lang="en-US"/>
          </a:p>
        </p:txBody>
      </p:sp>
    </p:spTree>
    <p:extLst>
      <p:ext uri="{BB962C8B-B14F-4D97-AF65-F5344CB8AC3E}">
        <p14:creationId xmlns:p14="http://schemas.microsoft.com/office/powerpoint/2010/main" val="3375528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80" y="27306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1" indent="0">
              <a:buNone/>
              <a:defRPr sz="900"/>
            </a:lvl6pPr>
            <a:lvl7pPr marL="2741641" indent="0">
              <a:buNone/>
              <a:defRPr sz="900"/>
            </a:lvl7pPr>
            <a:lvl8pPr marL="3198582" indent="0">
              <a:buNone/>
              <a:defRPr sz="900"/>
            </a:lvl8pPr>
            <a:lvl9pPr marL="36555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644EA04-3214-4200-9E2D-F65AE18A02CE}" type="datetimeFigureOut">
              <a:rPr lang="en-US"/>
              <a:pPr/>
              <a:t>4/29/2015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9520F1-1F38-4DAB-8B80-BC674D0D8006}" type="slidenum">
              <a:rPr lang="en-US"/>
              <a:pPr/>
              <a:t>‹#›</a:t>
            </a:fld>
            <a:endParaRPr lang="en-US"/>
          </a:p>
        </p:txBody>
      </p:sp>
    </p:spTree>
    <p:extLst>
      <p:ext uri="{BB962C8B-B14F-4D97-AF65-F5344CB8AC3E}">
        <p14:creationId xmlns:p14="http://schemas.microsoft.com/office/powerpoint/2010/main" val="399609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6941" indent="0">
              <a:buNone/>
              <a:defRPr sz="2800"/>
            </a:lvl2pPr>
            <a:lvl3pPr marL="913881" indent="0">
              <a:buNone/>
              <a:defRPr sz="2400"/>
            </a:lvl3pPr>
            <a:lvl4pPr marL="1370821" indent="0">
              <a:buNone/>
              <a:defRPr sz="2000"/>
            </a:lvl4pPr>
            <a:lvl5pPr marL="1827762" indent="0">
              <a:buNone/>
              <a:defRPr sz="2000"/>
            </a:lvl5pPr>
            <a:lvl6pPr marL="2284701" indent="0">
              <a:buNone/>
              <a:defRPr sz="2000"/>
            </a:lvl6pPr>
            <a:lvl7pPr marL="2741641" indent="0">
              <a:buNone/>
              <a:defRPr sz="2000"/>
            </a:lvl7pPr>
            <a:lvl8pPr marL="3198582" indent="0">
              <a:buNone/>
              <a:defRPr sz="2000"/>
            </a:lvl8pPr>
            <a:lvl9pPr marL="3655525"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1" indent="0">
              <a:buNone/>
              <a:defRPr sz="900"/>
            </a:lvl6pPr>
            <a:lvl7pPr marL="2741641" indent="0">
              <a:buNone/>
              <a:defRPr sz="900"/>
            </a:lvl7pPr>
            <a:lvl8pPr marL="3198582" indent="0">
              <a:buNone/>
              <a:defRPr sz="900"/>
            </a:lvl8pPr>
            <a:lvl9pPr marL="36555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DC241FE-36B8-463E-842A-DB7BCCA33BFD}" type="datetimeFigureOut">
              <a:rPr lang="en-US"/>
              <a:pPr/>
              <a:t>4/29/2015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E09F0A-A94B-4739-B43A-5E556769371E}" type="slidenum">
              <a:rPr lang="en-US"/>
              <a:pPr/>
              <a:t>‹#›</a:t>
            </a:fld>
            <a:endParaRPr lang="en-US"/>
          </a:p>
        </p:txBody>
      </p:sp>
    </p:spTree>
    <p:extLst>
      <p:ext uri="{BB962C8B-B14F-4D97-AF65-F5344CB8AC3E}">
        <p14:creationId xmlns:p14="http://schemas.microsoft.com/office/powerpoint/2010/main" val="332715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4655"/>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6" y="274655"/>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50644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88A43C0-1CAB-4EC8-ACB1-EFA29F7C64B9}" type="datetimeFigureOut">
              <a:rPr lang="en-US"/>
              <a:pPr/>
              <a:t>4/29/2015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2C4169-D8FD-4EF0-82CC-E0712E453824}" type="slidenum">
              <a:rPr lang="en-US"/>
              <a:pPr/>
              <a:t>‹#›</a:t>
            </a:fld>
            <a:endParaRPr lang="en-US"/>
          </a:p>
        </p:txBody>
      </p:sp>
    </p:spTree>
    <p:extLst>
      <p:ext uri="{BB962C8B-B14F-4D97-AF65-F5344CB8AC3E}">
        <p14:creationId xmlns:p14="http://schemas.microsoft.com/office/powerpoint/2010/main" val="36874737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81000"/>
            <a:ext cx="22288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381000"/>
            <a:ext cx="65214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38430FC-49D0-473A-80E7-218ABC9F31C1}" type="datetimeFigureOut">
              <a:rPr lang="en-US"/>
              <a:pPr/>
              <a:t>4/29/2015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A5FDA4-61EA-49A5-9FD7-BADDA195331D}" type="slidenum">
              <a:rPr lang="en-US"/>
              <a:pPr/>
              <a:t>‹#›</a:t>
            </a:fld>
            <a:endParaRPr lang="en-US"/>
          </a:p>
        </p:txBody>
      </p:sp>
    </p:spTree>
    <p:extLst>
      <p:ext uri="{BB962C8B-B14F-4D97-AF65-F5344CB8AC3E}">
        <p14:creationId xmlns:p14="http://schemas.microsoft.com/office/powerpoint/2010/main" val="40958900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535" y="2130441"/>
            <a:ext cx="8689515" cy="1470025"/>
          </a:xfrm>
        </p:spPr>
        <p:txBody>
          <a:bodyPr/>
          <a:lstStyle>
            <a:lvl1pPr algn="l">
              <a:defRPr sz="3300"/>
            </a:lvl1pPr>
          </a:lstStyle>
          <a:p>
            <a:r>
              <a:rPr lang="en-US" smtClean="0"/>
              <a:t>Click to edit Master title style</a:t>
            </a:r>
            <a:endParaRPr lang="en-GB"/>
          </a:p>
        </p:txBody>
      </p:sp>
      <p:sp>
        <p:nvSpPr>
          <p:cNvPr id="3" name="Subtitle 2"/>
          <p:cNvSpPr>
            <a:spLocks noGrp="1"/>
          </p:cNvSpPr>
          <p:nvPr>
            <p:ph type="subTitle" idx="1"/>
          </p:nvPr>
        </p:nvSpPr>
        <p:spPr>
          <a:xfrm>
            <a:off x="484535" y="3633187"/>
            <a:ext cx="8689515" cy="1752600"/>
          </a:xfrm>
        </p:spPr>
        <p:txBody>
          <a:bodyPr/>
          <a:lstStyle>
            <a:lvl1pPr marL="0" indent="0" algn="l">
              <a:buNone/>
              <a:defRPr sz="2200">
                <a:solidFill>
                  <a:srgbClr val="606B8D"/>
                </a:solidFill>
              </a:defRPr>
            </a:lvl1pPr>
            <a:lvl2pPr marL="478709" indent="0" algn="ctr">
              <a:buNone/>
              <a:defRPr>
                <a:solidFill>
                  <a:schemeClr val="tx1">
                    <a:tint val="75000"/>
                  </a:schemeClr>
                </a:solidFill>
              </a:defRPr>
            </a:lvl2pPr>
            <a:lvl3pPr marL="957416" indent="0" algn="ctr">
              <a:buNone/>
              <a:defRPr>
                <a:solidFill>
                  <a:schemeClr val="tx1">
                    <a:tint val="75000"/>
                  </a:schemeClr>
                </a:solidFill>
              </a:defRPr>
            </a:lvl3pPr>
            <a:lvl4pPr marL="1436127" indent="0" algn="ctr">
              <a:buNone/>
              <a:defRPr>
                <a:solidFill>
                  <a:schemeClr val="tx1">
                    <a:tint val="75000"/>
                  </a:schemeClr>
                </a:solidFill>
              </a:defRPr>
            </a:lvl4pPr>
            <a:lvl5pPr marL="1914830" indent="0" algn="ctr">
              <a:buNone/>
              <a:defRPr>
                <a:solidFill>
                  <a:schemeClr val="tx1">
                    <a:tint val="75000"/>
                  </a:schemeClr>
                </a:solidFill>
              </a:defRPr>
            </a:lvl5pPr>
            <a:lvl6pPr marL="2393538" indent="0" algn="ctr">
              <a:buNone/>
              <a:defRPr>
                <a:solidFill>
                  <a:schemeClr val="tx1">
                    <a:tint val="75000"/>
                  </a:schemeClr>
                </a:solidFill>
              </a:defRPr>
            </a:lvl6pPr>
            <a:lvl7pPr marL="2872246" indent="0" algn="ctr">
              <a:buNone/>
              <a:defRPr>
                <a:solidFill>
                  <a:schemeClr val="tx1">
                    <a:tint val="75000"/>
                  </a:schemeClr>
                </a:solidFill>
              </a:defRPr>
            </a:lvl7pPr>
            <a:lvl8pPr marL="3350952" indent="0" algn="ctr">
              <a:buNone/>
              <a:defRPr>
                <a:solidFill>
                  <a:schemeClr val="tx1">
                    <a:tint val="75000"/>
                  </a:schemeClr>
                </a:solidFill>
              </a:defRPr>
            </a:lvl8pPr>
            <a:lvl9pPr marL="3829659"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cxnSp>
        <p:nvCxnSpPr>
          <p:cNvPr id="7" name="Straight Connector 6"/>
          <p:cNvCxnSpPr/>
          <p:nvPr userDrawn="1"/>
        </p:nvCxnSpPr>
        <p:spPr>
          <a:xfrm>
            <a:off x="617655" y="3612605"/>
            <a:ext cx="8484746"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19134" y="6309596"/>
            <a:ext cx="2555913" cy="153888"/>
          </a:xfrm>
          <a:prstGeom prst="rect">
            <a:avLst/>
          </a:prstGeom>
          <a:noFill/>
        </p:spPr>
        <p:txBody>
          <a:bodyPr lIns="0" tIns="0" rIns="0" bIns="0" anchor="b">
            <a:spAutoFit/>
          </a:bodyPr>
          <a:lstStyle/>
          <a:p>
            <a:pPr defTabSz="913939"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9" name="Text Placeholder 10"/>
          <p:cNvSpPr>
            <a:spLocks noGrp="1"/>
          </p:cNvSpPr>
          <p:nvPr>
            <p:ph type="body" sz="quarter" idx="13" hasCustomPrompt="1"/>
          </p:nvPr>
        </p:nvSpPr>
        <p:spPr>
          <a:xfrm>
            <a:off x="619859" y="6120814"/>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0"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10636405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002 ONE PICTURE">
    <p:spTree>
      <p:nvGrpSpPr>
        <p:cNvPr id="1" name=""/>
        <p:cNvGrpSpPr/>
        <p:nvPr/>
      </p:nvGrpSpPr>
      <p:grpSpPr>
        <a:xfrm>
          <a:off x="0" y="0"/>
          <a:ext cx="0" cy="0"/>
          <a:chOff x="0" y="0"/>
          <a:chExt cx="0" cy="0"/>
        </a:xfrm>
      </p:grpSpPr>
      <p:sp>
        <p:nvSpPr>
          <p:cNvPr id="6" name="TextBox 5"/>
          <p:cNvSpPr txBox="1"/>
          <p:nvPr userDrawn="1"/>
        </p:nvSpPr>
        <p:spPr>
          <a:xfrm>
            <a:off x="619134" y="6309596"/>
            <a:ext cx="2555913" cy="153888"/>
          </a:xfrm>
          <a:prstGeom prst="rect">
            <a:avLst/>
          </a:prstGeom>
          <a:noFill/>
        </p:spPr>
        <p:txBody>
          <a:bodyPr lIns="0" tIns="0" rIns="0" bIns="0" anchor="b">
            <a:spAutoFit/>
          </a:bodyPr>
          <a:lstStyle/>
          <a:p>
            <a:pPr defTabSz="913939"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457686"/>
            <a:ext cx="8117396" cy="1153661"/>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28"/>
            <a:ext cx="8985656" cy="499129"/>
          </a:xfrm>
        </p:spPr>
        <p:txBody>
          <a:bodyPr>
            <a:noAutofit/>
          </a:bodyPr>
          <a:lstStyle>
            <a:lvl1pPr marL="0" indent="0" algn="l">
              <a:lnSpc>
                <a:spcPct val="80000"/>
              </a:lnSpc>
              <a:buNone/>
              <a:defRPr sz="2200" b="0">
                <a:solidFill>
                  <a:srgbClr val="606B8D"/>
                </a:solidFill>
              </a:defRPr>
            </a:lvl1pPr>
            <a:lvl2pPr marL="456969" indent="0" algn="ctr">
              <a:buNone/>
              <a:defRPr>
                <a:solidFill>
                  <a:schemeClr val="tx1">
                    <a:tint val="75000"/>
                  </a:schemeClr>
                </a:solidFill>
              </a:defRPr>
            </a:lvl2pPr>
            <a:lvl3pPr marL="913939" indent="0" algn="ctr">
              <a:buNone/>
              <a:defRPr>
                <a:solidFill>
                  <a:schemeClr val="tx1">
                    <a:tint val="75000"/>
                  </a:schemeClr>
                </a:solidFill>
              </a:defRPr>
            </a:lvl3pPr>
            <a:lvl4pPr marL="1370907" indent="0" algn="ctr">
              <a:buNone/>
              <a:defRPr>
                <a:solidFill>
                  <a:schemeClr val="tx1">
                    <a:tint val="75000"/>
                  </a:schemeClr>
                </a:solidFill>
              </a:defRPr>
            </a:lvl4pPr>
            <a:lvl5pPr marL="1827878" indent="0" algn="ctr">
              <a:buNone/>
              <a:defRPr>
                <a:solidFill>
                  <a:schemeClr val="tx1">
                    <a:tint val="75000"/>
                  </a:schemeClr>
                </a:solidFill>
              </a:defRPr>
            </a:lvl5pPr>
            <a:lvl6pPr marL="2284845" indent="0" algn="ctr">
              <a:buNone/>
              <a:defRPr>
                <a:solidFill>
                  <a:schemeClr val="tx1">
                    <a:tint val="75000"/>
                  </a:schemeClr>
                </a:solidFill>
              </a:defRPr>
            </a:lvl6pPr>
            <a:lvl7pPr marL="2741814" indent="0" algn="ctr">
              <a:buNone/>
              <a:defRPr>
                <a:solidFill>
                  <a:schemeClr val="tx1">
                    <a:tint val="75000"/>
                  </a:schemeClr>
                </a:solidFill>
              </a:defRPr>
            </a:lvl7pPr>
            <a:lvl8pPr marL="3198784" indent="0" algn="ctr">
              <a:buNone/>
              <a:defRPr>
                <a:solidFill>
                  <a:schemeClr val="tx1">
                    <a:tint val="75000"/>
                  </a:schemeClr>
                </a:solidFill>
              </a:defRPr>
            </a:lvl8pPr>
            <a:lvl9pPr marL="3655755"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22061" y="2183939"/>
            <a:ext cx="9661880" cy="340950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1" hasCustomPrompt="1"/>
          </p:nvPr>
        </p:nvSpPr>
        <p:spPr>
          <a:xfrm>
            <a:off x="619859" y="6120814"/>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2"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3060107751"/>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003 THREE PICTURES">
    <p:spTree>
      <p:nvGrpSpPr>
        <p:cNvPr id="1" name=""/>
        <p:cNvGrpSpPr/>
        <p:nvPr/>
      </p:nvGrpSpPr>
      <p:grpSpPr>
        <a:xfrm>
          <a:off x="0" y="0"/>
          <a:ext cx="0" cy="0"/>
          <a:chOff x="0" y="0"/>
          <a:chExt cx="0" cy="0"/>
        </a:xfrm>
      </p:grpSpPr>
      <p:sp>
        <p:nvSpPr>
          <p:cNvPr id="6" name="TextBox 5"/>
          <p:cNvSpPr txBox="1"/>
          <p:nvPr userDrawn="1"/>
        </p:nvSpPr>
        <p:spPr>
          <a:xfrm>
            <a:off x="619134" y="6309596"/>
            <a:ext cx="2555913" cy="153888"/>
          </a:xfrm>
          <a:prstGeom prst="rect">
            <a:avLst/>
          </a:prstGeom>
          <a:noFill/>
        </p:spPr>
        <p:txBody>
          <a:bodyPr lIns="0" tIns="0" rIns="0" bIns="0" anchor="b">
            <a:spAutoFit/>
          </a:bodyPr>
          <a:lstStyle/>
          <a:p>
            <a:pPr defTabSz="913939"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396463"/>
            <a:ext cx="8117396" cy="1210813"/>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28"/>
            <a:ext cx="8985656" cy="499129"/>
          </a:xfrm>
        </p:spPr>
        <p:txBody>
          <a:bodyPr>
            <a:noAutofit/>
          </a:bodyPr>
          <a:lstStyle>
            <a:lvl1pPr marL="0" indent="0" algn="l">
              <a:lnSpc>
                <a:spcPct val="80000"/>
              </a:lnSpc>
              <a:buNone/>
              <a:defRPr sz="2200" b="0">
                <a:solidFill>
                  <a:srgbClr val="606B8D"/>
                </a:solidFill>
              </a:defRPr>
            </a:lvl1pPr>
            <a:lvl2pPr marL="456969" indent="0" algn="ctr">
              <a:buNone/>
              <a:defRPr>
                <a:solidFill>
                  <a:schemeClr val="tx1">
                    <a:tint val="75000"/>
                  </a:schemeClr>
                </a:solidFill>
              </a:defRPr>
            </a:lvl2pPr>
            <a:lvl3pPr marL="913939" indent="0" algn="ctr">
              <a:buNone/>
              <a:defRPr>
                <a:solidFill>
                  <a:schemeClr val="tx1">
                    <a:tint val="75000"/>
                  </a:schemeClr>
                </a:solidFill>
              </a:defRPr>
            </a:lvl3pPr>
            <a:lvl4pPr marL="1370907" indent="0" algn="ctr">
              <a:buNone/>
              <a:defRPr>
                <a:solidFill>
                  <a:schemeClr val="tx1">
                    <a:tint val="75000"/>
                  </a:schemeClr>
                </a:solidFill>
              </a:defRPr>
            </a:lvl4pPr>
            <a:lvl5pPr marL="1827878" indent="0" algn="ctr">
              <a:buNone/>
              <a:defRPr>
                <a:solidFill>
                  <a:schemeClr val="tx1">
                    <a:tint val="75000"/>
                  </a:schemeClr>
                </a:solidFill>
              </a:defRPr>
            </a:lvl5pPr>
            <a:lvl6pPr marL="2284845" indent="0" algn="ctr">
              <a:buNone/>
              <a:defRPr>
                <a:solidFill>
                  <a:schemeClr val="tx1">
                    <a:tint val="75000"/>
                  </a:schemeClr>
                </a:solidFill>
              </a:defRPr>
            </a:lvl6pPr>
            <a:lvl7pPr marL="2741814" indent="0" algn="ctr">
              <a:buNone/>
              <a:defRPr>
                <a:solidFill>
                  <a:schemeClr val="tx1">
                    <a:tint val="75000"/>
                  </a:schemeClr>
                </a:solidFill>
              </a:defRPr>
            </a:lvl7pPr>
            <a:lvl8pPr marL="3198784" indent="0" algn="ctr">
              <a:buNone/>
              <a:defRPr>
                <a:solidFill>
                  <a:schemeClr val="tx1">
                    <a:tint val="75000"/>
                  </a:schemeClr>
                </a:solidFill>
              </a:defRPr>
            </a:lvl8pPr>
            <a:lvl9pPr marL="3655755"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36418" y="2211591"/>
            <a:ext cx="3201520" cy="3214063"/>
          </a:xfrm>
        </p:spPr>
        <p:txBody>
          <a:bodyPr/>
          <a:lstStyle>
            <a:lvl1pPr>
              <a:defRPr>
                <a:solidFill>
                  <a:schemeClr val="tx1"/>
                </a:solidFill>
              </a:defRPr>
            </a:lvl1pPr>
          </a:lstStyle>
          <a:p>
            <a:r>
              <a:rPr lang="en-US" smtClean="0"/>
              <a:t>Click icon to add picture</a:t>
            </a:r>
            <a:endParaRPr lang="en-GB"/>
          </a:p>
        </p:txBody>
      </p:sp>
      <p:sp>
        <p:nvSpPr>
          <p:cNvPr id="14" name="Picture Placeholder 9"/>
          <p:cNvSpPr>
            <a:spLocks noGrp="1"/>
          </p:cNvSpPr>
          <p:nvPr>
            <p:ph type="pic" sz="quarter" idx="11"/>
          </p:nvPr>
        </p:nvSpPr>
        <p:spPr>
          <a:xfrm>
            <a:off x="3359419" y="2183943"/>
            <a:ext cx="3201520" cy="3214063"/>
          </a:xfrm>
        </p:spPr>
        <p:txBody>
          <a:bodyPr/>
          <a:lstStyle>
            <a:lvl1pPr>
              <a:defRPr>
                <a:solidFill>
                  <a:schemeClr val="tx1"/>
                </a:solidFill>
              </a:defRPr>
            </a:lvl1pPr>
          </a:lstStyle>
          <a:p>
            <a:r>
              <a:rPr lang="en-US" smtClean="0"/>
              <a:t>Click icon to add picture</a:t>
            </a:r>
            <a:endParaRPr lang="en-GB"/>
          </a:p>
        </p:txBody>
      </p:sp>
      <p:sp>
        <p:nvSpPr>
          <p:cNvPr id="15" name="Picture Placeholder 9"/>
          <p:cNvSpPr>
            <a:spLocks noGrp="1"/>
          </p:cNvSpPr>
          <p:nvPr>
            <p:ph type="pic" sz="quarter" idx="12"/>
          </p:nvPr>
        </p:nvSpPr>
        <p:spPr>
          <a:xfrm>
            <a:off x="6582420" y="2183943"/>
            <a:ext cx="3201520" cy="321406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3" hasCustomPrompt="1"/>
          </p:nvPr>
        </p:nvSpPr>
        <p:spPr>
          <a:xfrm>
            <a:off x="619859" y="6120814"/>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78082055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dirty="0">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3281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76" y="1673785"/>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6" y="1659467"/>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1" y="6254718"/>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69"/>
            <a:ext cx="1173632" cy="372925"/>
          </a:xfrm>
          <a:prstGeom prst="rect">
            <a:avLst/>
          </a:prstGeom>
        </p:spPr>
        <p:txBody>
          <a:bodyPr vert="horz" lIns="95742" tIns="47871" rIns="95742" bIns="47871"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2" y="6342309"/>
            <a:ext cx="3737104" cy="365125"/>
          </a:xfrm>
          <a:prstGeom prst="rect">
            <a:avLst/>
          </a:prstGeom>
        </p:spPr>
        <p:txBody>
          <a:bodyPr vert="horz" lIns="95742" tIns="47871" rIns="95742" bIns="47871"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76" y="2445696"/>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6" y="2431378"/>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76" y="3217607"/>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6" y="3203289"/>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76" y="3989519"/>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6" y="3975200"/>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76" y="4761430"/>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6" y="4747112"/>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76" y="5533339"/>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6" y="5519021"/>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Tree>
    <p:extLst>
      <p:ext uri="{BB962C8B-B14F-4D97-AF65-F5344CB8AC3E}">
        <p14:creationId xmlns:p14="http://schemas.microsoft.com/office/powerpoint/2010/main" val="25769527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ARROWS SUBTLE">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76" y="1673785"/>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6" y="1659467"/>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1" y="6254718"/>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69"/>
            <a:ext cx="1173632" cy="372925"/>
          </a:xfrm>
          <a:prstGeom prst="rect">
            <a:avLst/>
          </a:prstGeom>
        </p:spPr>
        <p:txBody>
          <a:bodyPr vert="horz" lIns="95742" tIns="47871" rIns="95742" bIns="47871"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2" y="6342309"/>
            <a:ext cx="3737104" cy="365125"/>
          </a:xfrm>
          <a:prstGeom prst="rect">
            <a:avLst/>
          </a:prstGeom>
        </p:spPr>
        <p:txBody>
          <a:bodyPr vert="horz" lIns="95742" tIns="47871" rIns="95742" bIns="47871"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76" y="2445696"/>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6" y="2431378"/>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76" y="3217607"/>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6" y="3203289"/>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76" y="3989519"/>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6" y="3975200"/>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76" y="4761430"/>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6" y="4747112"/>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76" y="5533339"/>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6" y="5519021"/>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Tree>
    <p:extLst>
      <p:ext uri="{BB962C8B-B14F-4D97-AF65-F5344CB8AC3E}">
        <p14:creationId xmlns:p14="http://schemas.microsoft.com/office/powerpoint/2010/main" val="27698949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 AGENDA SLIDE">
    <p:spTree>
      <p:nvGrpSpPr>
        <p:cNvPr id="1" name=""/>
        <p:cNvGrpSpPr/>
        <p:nvPr/>
      </p:nvGrpSpPr>
      <p:grpSpPr>
        <a:xfrm>
          <a:off x="0" y="0"/>
          <a:ext cx="0" cy="0"/>
          <a:chOff x="0" y="0"/>
          <a:chExt cx="0" cy="0"/>
        </a:xfrm>
      </p:grpSpPr>
      <p:sp>
        <p:nvSpPr>
          <p:cNvPr id="15" name="Text Placeholder 14"/>
          <p:cNvSpPr>
            <a:spLocks noGrp="1"/>
          </p:cNvSpPr>
          <p:nvPr>
            <p:ph type="body" sz="quarter" idx="11" hasCustomPrompt="1"/>
          </p:nvPr>
        </p:nvSpPr>
        <p:spPr>
          <a:xfrm>
            <a:off x="601866" y="1659467"/>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17" name="Text Placeholder 16"/>
          <p:cNvSpPr>
            <a:spLocks noGrp="1"/>
          </p:cNvSpPr>
          <p:nvPr>
            <p:ph type="body" sz="quarter" idx="12" hasCustomPrompt="1"/>
          </p:nvPr>
        </p:nvSpPr>
        <p:spPr>
          <a:xfrm>
            <a:off x="1384232" y="1659467"/>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18" name="Text Placeholder 14"/>
          <p:cNvSpPr>
            <a:spLocks noGrp="1"/>
          </p:cNvSpPr>
          <p:nvPr>
            <p:ph type="body" sz="quarter" idx="13" hasCustomPrompt="1"/>
          </p:nvPr>
        </p:nvSpPr>
        <p:spPr>
          <a:xfrm>
            <a:off x="601866" y="2431340"/>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19" name="Text Placeholder 16"/>
          <p:cNvSpPr>
            <a:spLocks noGrp="1"/>
          </p:cNvSpPr>
          <p:nvPr>
            <p:ph type="body" sz="quarter" idx="14" hasCustomPrompt="1"/>
          </p:nvPr>
        </p:nvSpPr>
        <p:spPr>
          <a:xfrm>
            <a:off x="1384232" y="2431340"/>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0" name="Text Placeholder 14"/>
          <p:cNvSpPr>
            <a:spLocks noGrp="1"/>
          </p:cNvSpPr>
          <p:nvPr>
            <p:ph type="body" sz="quarter" idx="15" hasCustomPrompt="1"/>
          </p:nvPr>
        </p:nvSpPr>
        <p:spPr>
          <a:xfrm>
            <a:off x="601866" y="3203213"/>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1" name="Text Placeholder 16"/>
          <p:cNvSpPr>
            <a:spLocks noGrp="1"/>
          </p:cNvSpPr>
          <p:nvPr>
            <p:ph type="body" sz="quarter" idx="16" hasCustomPrompt="1"/>
          </p:nvPr>
        </p:nvSpPr>
        <p:spPr>
          <a:xfrm>
            <a:off x="1384232" y="3203213"/>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2" name="Text Placeholder 14"/>
          <p:cNvSpPr>
            <a:spLocks noGrp="1"/>
          </p:cNvSpPr>
          <p:nvPr>
            <p:ph type="body" sz="quarter" idx="17" hasCustomPrompt="1"/>
          </p:nvPr>
        </p:nvSpPr>
        <p:spPr>
          <a:xfrm>
            <a:off x="601866" y="3975086"/>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3" name="Text Placeholder 16"/>
          <p:cNvSpPr>
            <a:spLocks noGrp="1"/>
          </p:cNvSpPr>
          <p:nvPr>
            <p:ph type="body" sz="quarter" idx="18" hasCustomPrompt="1"/>
          </p:nvPr>
        </p:nvSpPr>
        <p:spPr>
          <a:xfrm>
            <a:off x="1384232" y="3975086"/>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4" name="Text Placeholder 14"/>
          <p:cNvSpPr>
            <a:spLocks noGrp="1"/>
          </p:cNvSpPr>
          <p:nvPr>
            <p:ph type="body" sz="quarter" idx="19" hasCustomPrompt="1"/>
          </p:nvPr>
        </p:nvSpPr>
        <p:spPr>
          <a:xfrm>
            <a:off x="601866" y="4746959"/>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5" name="Text Placeholder 16"/>
          <p:cNvSpPr>
            <a:spLocks noGrp="1"/>
          </p:cNvSpPr>
          <p:nvPr>
            <p:ph type="body" sz="quarter" idx="20" hasCustomPrompt="1"/>
          </p:nvPr>
        </p:nvSpPr>
        <p:spPr>
          <a:xfrm>
            <a:off x="1384232" y="4746959"/>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6" name="Text Placeholder 14"/>
          <p:cNvSpPr>
            <a:spLocks noGrp="1"/>
          </p:cNvSpPr>
          <p:nvPr>
            <p:ph type="body" sz="quarter" idx="21" hasCustomPrompt="1"/>
          </p:nvPr>
        </p:nvSpPr>
        <p:spPr>
          <a:xfrm>
            <a:off x="601866" y="5518832"/>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7" name="Text Placeholder 16"/>
          <p:cNvSpPr>
            <a:spLocks noGrp="1"/>
          </p:cNvSpPr>
          <p:nvPr>
            <p:ph type="body" sz="quarter" idx="22" hasCustomPrompt="1"/>
          </p:nvPr>
        </p:nvSpPr>
        <p:spPr>
          <a:xfrm>
            <a:off x="1384232" y="5518832"/>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1" y="6254718"/>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1" name="Footer Placeholder 4"/>
          <p:cNvSpPr>
            <a:spLocks noGrp="1"/>
          </p:cNvSpPr>
          <p:nvPr>
            <p:ph type="ftr" sz="quarter" idx="3"/>
          </p:nvPr>
        </p:nvSpPr>
        <p:spPr>
          <a:xfrm>
            <a:off x="5831522" y="6342309"/>
            <a:ext cx="3737104" cy="365125"/>
          </a:xfrm>
          <a:prstGeom prst="rect">
            <a:avLst/>
          </a:prstGeom>
        </p:spPr>
        <p:txBody>
          <a:bodyPr vert="horz" lIns="95742" tIns="47871" rIns="95742" bIns="47871" rtlCol="0" anchor="ctr"/>
          <a:lstStyle>
            <a:lvl1pPr algn="r">
              <a:defRPr sz="1100">
                <a:solidFill>
                  <a:schemeClr val="tx1">
                    <a:tint val="75000"/>
                  </a:schemeClr>
                </a:solidFill>
              </a:defRPr>
            </a:lvl1pPr>
          </a:lstStyle>
          <a:p>
            <a:endParaRPr lang="en-GB" dirty="0">
              <a:solidFill>
                <a:srgbClr val="002244">
                  <a:tint val="75000"/>
                </a:srgbClr>
              </a:solidFill>
            </a:endParaRPr>
          </a:p>
        </p:txBody>
      </p:sp>
    </p:spTree>
    <p:extLst>
      <p:ext uri="{BB962C8B-B14F-4D97-AF65-F5344CB8AC3E}">
        <p14:creationId xmlns:p14="http://schemas.microsoft.com/office/powerpoint/2010/main" val="3492470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13" y="1716308"/>
            <a:ext cx="5038295" cy="3824239"/>
          </a:xfrm>
          <a:solidFill>
            <a:srgbClr val="A1A7C0"/>
          </a:solidFill>
        </p:spPr>
        <p:txBody>
          <a:bodyPr tIns="99134"/>
          <a:lstStyle>
            <a:lvl1pPr>
              <a:buClr>
                <a:schemeClr val="tx1"/>
              </a:buClr>
              <a:defRPr>
                <a:solidFill>
                  <a:schemeClr val="tx1"/>
                </a:solidFill>
              </a:defRPr>
            </a:lvl1pPr>
            <a:lvl2pPr>
              <a:buClr>
                <a:srgbClr val="606B8D"/>
              </a:buClr>
              <a:defRPr>
                <a:solidFill>
                  <a:schemeClr val="tx1"/>
                </a:solidFill>
              </a:defRPr>
            </a:lvl2pPr>
            <a:lvl3pPr>
              <a:defRPr>
                <a:solidFill>
                  <a:schemeClr val="tx1"/>
                </a:solidFill>
              </a:defRPr>
            </a:lvl3pPr>
            <a:lvl4pPr>
              <a:buClr>
                <a:srgbClr val="606B8D"/>
              </a:buClr>
              <a:defRPr>
                <a:solidFill>
                  <a:schemeClr val="tx1"/>
                </a:solidFill>
              </a:defRPr>
            </a:lvl4pPr>
            <a:lvl5pPr>
              <a:buClr>
                <a:srgbClr val="606B8D"/>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4" y="6254718"/>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9" name="Picture Placeholder 8"/>
          <p:cNvSpPr>
            <a:spLocks noGrp="1"/>
          </p:cNvSpPr>
          <p:nvPr>
            <p:ph type="pic" sz="quarter" idx="24"/>
          </p:nvPr>
        </p:nvSpPr>
        <p:spPr>
          <a:xfrm>
            <a:off x="5671056" y="1716302"/>
            <a:ext cx="3806998" cy="3823513"/>
          </a:xfrm>
        </p:spPr>
        <p:txBody>
          <a:bodyPr/>
          <a:lstStyle/>
          <a:p>
            <a:r>
              <a:rPr lang="en-US" smtClean="0"/>
              <a:t>Click icon to add picture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191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40"/>
            <a:ext cx="8915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84201" y="1600217"/>
            <a:ext cx="8915400" cy="4525963"/>
          </a:xfrm>
        </p:spPr>
        <p:txBody>
          <a:bodyPr/>
          <a:lstStyle/>
          <a:p>
            <a:endParaRPr lang="en-GB"/>
          </a:p>
        </p:txBody>
      </p:sp>
    </p:spTree>
    <p:extLst>
      <p:ext uri="{BB962C8B-B14F-4D97-AF65-F5344CB8AC3E}">
        <p14:creationId xmlns:p14="http://schemas.microsoft.com/office/powerpoint/2010/main" val="35257780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25" name="Rectangle 24"/>
          <p:cNvSpPr/>
          <p:nvPr userDrawn="1"/>
        </p:nvSpPr>
        <p:spPr>
          <a:xfrm>
            <a:off x="122064" y="9"/>
            <a:ext cx="3078128" cy="67428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618" tIns="495663"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1"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1"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1"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1"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1"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86"/>
            <a:ext cx="874296" cy="853109"/>
          </a:xfrm>
          <a:prstGeom prst="rect">
            <a:avLst/>
          </a:prstGeom>
        </p:spPr>
      </p:pic>
      <p:cxnSp>
        <p:nvCxnSpPr>
          <p:cNvPr id="21" name="Straight Connector 20"/>
          <p:cNvCxnSpPr/>
          <p:nvPr userDrawn="1"/>
        </p:nvCxnSpPr>
        <p:spPr>
          <a:xfrm flipV="1">
            <a:off x="630898"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8"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8"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8"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13885887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7. PRESENTATION OBJECTIVES">
    <p:spTree>
      <p:nvGrpSpPr>
        <p:cNvPr id="1" name=""/>
        <p:cNvGrpSpPr/>
        <p:nvPr/>
      </p:nvGrpSpPr>
      <p:grpSpPr>
        <a:xfrm>
          <a:off x="0" y="0"/>
          <a:ext cx="0" cy="0"/>
          <a:chOff x="0" y="0"/>
          <a:chExt cx="0" cy="0"/>
        </a:xfrm>
      </p:grpSpPr>
      <p:sp>
        <p:nvSpPr>
          <p:cNvPr id="25" name="Rectangle 24"/>
          <p:cNvSpPr/>
          <p:nvPr userDrawn="1"/>
        </p:nvSpPr>
        <p:spPr>
          <a:xfrm>
            <a:off x="122064" y="9"/>
            <a:ext cx="3078128" cy="67428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618" tIns="495663" anchor="t"/>
          <a:lstStyle>
            <a:lvl1pPr>
              <a:defRPr>
                <a:solidFill>
                  <a:schemeClr val="tx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4" name="Text Placeholder 13"/>
          <p:cNvSpPr>
            <a:spLocks noGrp="1"/>
          </p:cNvSpPr>
          <p:nvPr>
            <p:ph type="body" sz="quarter" idx="30"/>
          </p:nvPr>
        </p:nvSpPr>
        <p:spPr>
          <a:xfrm>
            <a:off x="1033721" y="16580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1" y="26103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1" y="35627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1" y="45150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1" y="54674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86"/>
            <a:ext cx="874296" cy="853109"/>
          </a:xfrm>
          <a:prstGeom prst="rect">
            <a:avLst/>
          </a:prstGeom>
        </p:spPr>
      </p:pic>
      <p:cxnSp>
        <p:nvCxnSpPr>
          <p:cNvPr id="21" name="Straight Connector 20"/>
          <p:cNvCxnSpPr/>
          <p:nvPr userDrawn="1"/>
        </p:nvCxnSpPr>
        <p:spPr>
          <a:xfrm flipV="1">
            <a:off x="630898"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8"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8"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8"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8284328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7. PRESENTATION OBJECTIVES">
    <p:spTree>
      <p:nvGrpSpPr>
        <p:cNvPr id="1" name=""/>
        <p:cNvGrpSpPr/>
        <p:nvPr/>
      </p:nvGrpSpPr>
      <p:grpSpPr>
        <a:xfrm>
          <a:off x="0" y="0"/>
          <a:ext cx="0" cy="0"/>
          <a:chOff x="0" y="0"/>
          <a:chExt cx="0" cy="0"/>
        </a:xfrm>
      </p:grpSpPr>
      <p:sp>
        <p:nvSpPr>
          <p:cNvPr id="25" name="Rectangle 24"/>
          <p:cNvSpPr/>
          <p:nvPr userDrawn="1"/>
        </p:nvSpPr>
        <p:spPr>
          <a:xfrm>
            <a:off x="122064" y="9"/>
            <a:ext cx="3078128" cy="6742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618" tIns="495663"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1"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1"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1"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1"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1"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86"/>
            <a:ext cx="874296" cy="853109"/>
          </a:xfrm>
          <a:prstGeom prst="rect">
            <a:avLst/>
          </a:prstGeom>
        </p:spPr>
      </p:pic>
      <p:cxnSp>
        <p:nvCxnSpPr>
          <p:cNvPr id="21" name="Straight Connector 20"/>
          <p:cNvCxnSpPr/>
          <p:nvPr userDrawn="1"/>
        </p:nvCxnSpPr>
        <p:spPr>
          <a:xfrm flipV="1">
            <a:off x="630898"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8"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8"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8"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26988594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6" name="Footer Placeholder 5"/>
          <p:cNvSpPr>
            <a:spLocks noGrp="1"/>
          </p:cNvSpPr>
          <p:nvPr>
            <p:ph type="ftr" sz="quarter" idx="11"/>
          </p:nvPr>
        </p:nvSpPr>
        <p:spPr/>
        <p:txBody>
          <a:bodyPr/>
          <a:lstStyle/>
          <a:p>
            <a:endParaRPr lang="en-GB">
              <a:solidFill>
                <a:srgbClr val="002244"/>
              </a:solidFill>
            </a:endParaRPr>
          </a:p>
        </p:txBody>
      </p:sp>
      <p:sp>
        <p:nvSpPr>
          <p:cNvPr id="7" name="Slide Number Placeholder 6"/>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19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9726" y="2389658"/>
            <a:ext cx="8420100" cy="1785071"/>
          </a:xfrm>
        </p:spPr>
        <p:txBody>
          <a:bodyPr anchor="b">
            <a:normAutofit/>
          </a:bodyPr>
          <a:lstStyle>
            <a:lvl1pPr algn="l">
              <a:defRPr sz="29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509726" y="4199924"/>
            <a:ext cx="8420100" cy="1500187"/>
          </a:xfrm>
        </p:spPr>
        <p:txBody>
          <a:bodyPr anchor="t"/>
          <a:lstStyle>
            <a:lvl1pPr marL="0" indent="0">
              <a:buNone/>
              <a:defRPr sz="2100">
                <a:solidFill>
                  <a:schemeClr val="tx1">
                    <a:tint val="75000"/>
                  </a:schemeClr>
                </a:solidFill>
              </a:defRPr>
            </a:lvl1pPr>
            <a:lvl2pPr marL="478709" indent="0">
              <a:buNone/>
              <a:defRPr sz="1900">
                <a:solidFill>
                  <a:schemeClr val="tx1">
                    <a:tint val="75000"/>
                  </a:schemeClr>
                </a:solidFill>
              </a:defRPr>
            </a:lvl2pPr>
            <a:lvl3pPr marL="957416" indent="0">
              <a:buNone/>
              <a:defRPr sz="1700">
                <a:solidFill>
                  <a:schemeClr val="tx1">
                    <a:tint val="75000"/>
                  </a:schemeClr>
                </a:solidFill>
              </a:defRPr>
            </a:lvl3pPr>
            <a:lvl4pPr marL="1436127" indent="0">
              <a:buNone/>
              <a:defRPr sz="1500">
                <a:solidFill>
                  <a:schemeClr val="tx1">
                    <a:tint val="75000"/>
                  </a:schemeClr>
                </a:solidFill>
              </a:defRPr>
            </a:lvl4pPr>
            <a:lvl5pPr marL="1914830" indent="0">
              <a:buNone/>
              <a:defRPr sz="1500">
                <a:solidFill>
                  <a:schemeClr val="tx1">
                    <a:tint val="75000"/>
                  </a:schemeClr>
                </a:solidFill>
              </a:defRPr>
            </a:lvl5pPr>
            <a:lvl6pPr marL="2393538" indent="0">
              <a:buNone/>
              <a:defRPr sz="1500">
                <a:solidFill>
                  <a:schemeClr val="tx1">
                    <a:tint val="75000"/>
                  </a:schemeClr>
                </a:solidFill>
              </a:defRPr>
            </a:lvl6pPr>
            <a:lvl7pPr marL="2872246" indent="0">
              <a:buNone/>
              <a:defRPr sz="1500">
                <a:solidFill>
                  <a:schemeClr val="tx1">
                    <a:tint val="75000"/>
                  </a:schemeClr>
                </a:solidFill>
              </a:defRPr>
            </a:lvl7pPr>
            <a:lvl8pPr marL="3350952" indent="0">
              <a:buNone/>
              <a:defRPr sz="1500">
                <a:solidFill>
                  <a:schemeClr val="tx1">
                    <a:tint val="75000"/>
                  </a:schemeClr>
                </a:solidFill>
              </a:defRPr>
            </a:lvl8pPr>
            <a:lvl9pPr marL="382965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Tree>
    <p:extLst>
      <p:ext uri="{BB962C8B-B14F-4D97-AF65-F5344CB8AC3E}">
        <p14:creationId xmlns:p14="http://schemas.microsoft.com/office/powerpoint/2010/main" val="34960201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sp>
        <p:nvSpPr>
          <p:cNvPr id="38" name="Text Placeholder 21"/>
          <p:cNvSpPr>
            <a:spLocks noGrp="1"/>
          </p:cNvSpPr>
          <p:nvPr>
            <p:ph type="body" sz="quarter" idx="31" hasCustomPrompt="1"/>
          </p:nvPr>
        </p:nvSpPr>
        <p:spPr>
          <a:xfrm>
            <a:off x="3592690" y="319350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1" name="Text Placeholder 21"/>
          <p:cNvSpPr>
            <a:spLocks noGrp="1"/>
          </p:cNvSpPr>
          <p:nvPr>
            <p:ph type="body" sz="quarter" idx="32" hasCustomPrompt="1"/>
          </p:nvPr>
        </p:nvSpPr>
        <p:spPr>
          <a:xfrm>
            <a:off x="3592690" y="4765298"/>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4" name="Text Placeholder 21"/>
          <p:cNvSpPr>
            <a:spLocks noGrp="1"/>
          </p:cNvSpPr>
          <p:nvPr>
            <p:ph type="body" sz="quarter" idx="33" hasCustomPrompt="1"/>
          </p:nvPr>
        </p:nvSpPr>
        <p:spPr>
          <a:xfrm>
            <a:off x="3592690" y="161407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7" name="Text Placeholder 21"/>
          <p:cNvSpPr>
            <a:spLocks noGrp="1"/>
          </p:cNvSpPr>
          <p:nvPr>
            <p:ph type="body" sz="quarter" idx="34" hasCustomPrompt="1"/>
          </p:nvPr>
        </p:nvSpPr>
        <p:spPr>
          <a:xfrm>
            <a:off x="6595667" y="319350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8" name="Text Placeholder 21"/>
          <p:cNvSpPr>
            <a:spLocks noGrp="1"/>
          </p:cNvSpPr>
          <p:nvPr>
            <p:ph type="body" sz="quarter" idx="35" hasCustomPrompt="1"/>
          </p:nvPr>
        </p:nvSpPr>
        <p:spPr>
          <a:xfrm>
            <a:off x="6595667" y="4765298"/>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9" name="Text Placeholder 21"/>
          <p:cNvSpPr>
            <a:spLocks noGrp="1"/>
          </p:cNvSpPr>
          <p:nvPr>
            <p:ph type="body" sz="quarter" idx="36" hasCustomPrompt="1"/>
          </p:nvPr>
        </p:nvSpPr>
        <p:spPr>
          <a:xfrm>
            <a:off x="6595667" y="161407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2" name="Text Placeholder 21"/>
          <p:cNvSpPr>
            <a:spLocks noGrp="1"/>
          </p:cNvSpPr>
          <p:nvPr>
            <p:ph type="body" sz="quarter" idx="29" hasCustomPrompt="1"/>
          </p:nvPr>
        </p:nvSpPr>
        <p:spPr>
          <a:xfrm>
            <a:off x="600008" y="319350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5" name="Text Placeholder 21"/>
          <p:cNvSpPr>
            <a:spLocks noGrp="1"/>
          </p:cNvSpPr>
          <p:nvPr>
            <p:ph type="body" sz="quarter" idx="30" hasCustomPrompt="1"/>
          </p:nvPr>
        </p:nvSpPr>
        <p:spPr>
          <a:xfrm>
            <a:off x="600008" y="4765298"/>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2" name="Text Placeholder 21"/>
          <p:cNvSpPr>
            <a:spLocks noGrp="1"/>
          </p:cNvSpPr>
          <p:nvPr>
            <p:ph type="body" sz="quarter" idx="12" hasCustomPrompt="1"/>
          </p:nvPr>
        </p:nvSpPr>
        <p:spPr>
          <a:xfrm>
            <a:off x="600008" y="161407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20" name="Picture Placeholder 19"/>
          <p:cNvSpPr>
            <a:spLocks noGrp="1"/>
          </p:cNvSpPr>
          <p:nvPr>
            <p:ph type="pic" sz="quarter" idx="11"/>
          </p:nvPr>
        </p:nvSpPr>
        <p:spPr>
          <a:xfrm>
            <a:off x="665900" y="1681922"/>
            <a:ext cx="1367316" cy="1338719"/>
          </a:xfrm>
        </p:spPr>
        <p:txBody>
          <a:bodyPr/>
          <a:lstStyle>
            <a:lvl1pPr>
              <a:defRPr>
                <a:solidFill>
                  <a:schemeClr val="tx1"/>
                </a:solidFill>
              </a:defRPr>
            </a:lvl1pPr>
          </a:lstStyle>
          <a:p>
            <a:r>
              <a:rPr lang="en-US" smtClean="0"/>
              <a:t>Click icon to add picture</a:t>
            </a:r>
            <a:endParaRPr lang="en-GB"/>
          </a:p>
        </p:txBody>
      </p:sp>
      <p:sp>
        <p:nvSpPr>
          <p:cNvPr id="24" name="Picture Placeholder 19"/>
          <p:cNvSpPr>
            <a:spLocks noGrp="1"/>
          </p:cNvSpPr>
          <p:nvPr>
            <p:ph type="pic" sz="quarter" idx="13"/>
          </p:nvPr>
        </p:nvSpPr>
        <p:spPr>
          <a:xfrm>
            <a:off x="3663044" y="1681922"/>
            <a:ext cx="1367316" cy="1338719"/>
          </a:xfrm>
        </p:spPr>
        <p:txBody>
          <a:bodyPr/>
          <a:lstStyle>
            <a:lvl1pPr>
              <a:defRPr>
                <a:solidFill>
                  <a:schemeClr val="tx1"/>
                </a:solidFill>
              </a:defRPr>
            </a:lvl1pPr>
          </a:lstStyle>
          <a:p>
            <a:r>
              <a:rPr lang="en-US" smtClean="0"/>
              <a:t>Click icon to add picture</a:t>
            </a:r>
            <a:endParaRPr lang="en-GB" dirty="0"/>
          </a:p>
        </p:txBody>
      </p:sp>
      <p:sp>
        <p:nvSpPr>
          <p:cNvPr id="27" name="Picture Placeholder 19"/>
          <p:cNvSpPr>
            <a:spLocks noGrp="1"/>
          </p:cNvSpPr>
          <p:nvPr>
            <p:ph type="pic" sz="quarter" idx="15"/>
          </p:nvPr>
        </p:nvSpPr>
        <p:spPr>
          <a:xfrm>
            <a:off x="6675962" y="1681922"/>
            <a:ext cx="1367316" cy="1338719"/>
          </a:xfrm>
        </p:spPr>
        <p:txBody>
          <a:bodyPr/>
          <a:lstStyle>
            <a:lvl1pPr>
              <a:defRPr>
                <a:solidFill>
                  <a:schemeClr val="tx1"/>
                </a:solidFill>
              </a:defRPr>
            </a:lvl1pPr>
          </a:lstStyle>
          <a:p>
            <a:r>
              <a:rPr lang="en-US" smtClean="0"/>
              <a:t>Click icon to add picture</a:t>
            </a:r>
            <a:endParaRPr lang="en-GB"/>
          </a:p>
        </p:txBody>
      </p:sp>
      <p:sp>
        <p:nvSpPr>
          <p:cNvPr id="30" name="Picture Placeholder 19"/>
          <p:cNvSpPr>
            <a:spLocks noGrp="1"/>
          </p:cNvSpPr>
          <p:nvPr>
            <p:ph type="pic" sz="quarter" idx="17"/>
          </p:nvPr>
        </p:nvSpPr>
        <p:spPr>
          <a:xfrm>
            <a:off x="665900" y="3261352"/>
            <a:ext cx="1367316" cy="1338719"/>
          </a:xfrm>
        </p:spPr>
        <p:txBody>
          <a:bodyPr/>
          <a:lstStyle>
            <a:lvl1pPr>
              <a:defRPr>
                <a:solidFill>
                  <a:schemeClr val="tx1"/>
                </a:solidFill>
              </a:defRPr>
            </a:lvl1pPr>
          </a:lstStyle>
          <a:p>
            <a:r>
              <a:rPr lang="en-US" smtClean="0"/>
              <a:t>Click icon to add picture</a:t>
            </a:r>
            <a:endParaRPr lang="en-GB"/>
          </a:p>
        </p:txBody>
      </p:sp>
      <p:sp>
        <p:nvSpPr>
          <p:cNvPr id="33" name="Picture Placeholder 19"/>
          <p:cNvSpPr>
            <a:spLocks noGrp="1"/>
          </p:cNvSpPr>
          <p:nvPr>
            <p:ph type="pic" sz="quarter" idx="19"/>
          </p:nvPr>
        </p:nvSpPr>
        <p:spPr>
          <a:xfrm>
            <a:off x="3663044" y="3261352"/>
            <a:ext cx="1367316" cy="1338719"/>
          </a:xfrm>
        </p:spPr>
        <p:txBody>
          <a:bodyPr/>
          <a:lstStyle>
            <a:lvl1pPr>
              <a:defRPr>
                <a:solidFill>
                  <a:schemeClr val="tx1"/>
                </a:solidFill>
              </a:defRPr>
            </a:lvl1pPr>
          </a:lstStyle>
          <a:p>
            <a:r>
              <a:rPr lang="en-US" smtClean="0"/>
              <a:t>Click icon to add picture</a:t>
            </a:r>
            <a:endParaRPr lang="en-GB"/>
          </a:p>
        </p:txBody>
      </p:sp>
      <p:sp>
        <p:nvSpPr>
          <p:cNvPr id="36" name="Picture Placeholder 19"/>
          <p:cNvSpPr>
            <a:spLocks noGrp="1"/>
          </p:cNvSpPr>
          <p:nvPr>
            <p:ph type="pic" sz="quarter" idx="21"/>
          </p:nvPr>
        </p:nvSpPr>
        <p:spPr>
          <a:xfrm>
            <a:off x="6675962" y="3261352"/>
            <a:ext cx="1367316" cy="1338719"/>
          </a:xfrm>
        </p:spPr>
        <p:txBody>
          <a:bodyPr/>
          <a:lstStyle>
            <a:lvl1pPr>
              <a:defRPr>
                <a:solidFill>
                  <a:schemeClr val="tx1"/>
                </a:solidFill>
              </a:defRPr>
            </a:lvl1pPr>
          </a:lstStyle>
          <a:p>
            <a:r>
              <a:rPr lang="en-US" smtClean="0"/>
              <a:t>Click icon to add picture</a:t>
            </a:r>
            <a:endParaRPr lang="en-GB"/>
          </a:p>
        </p:txBody>
      </p:sp>
      <p:sp>
        <p:nvSpPr>
          <p:cNvPr id="39" name="Picture Placeholder 19"/>
          <p:cNvSpPr>
            <a:spLocks noGrp="1"/>
          </p:cNvSpPr>
          <p:nvPr>
            <p:ph type="pic" sz="quarter" idx="23"/>
          </p:nvPr>
        </p:nvSpPr>
        <p:spPr>
          <a:xfrm>
            <a:off x="665900" y="4833141"/>
            <a:ext cx="1367316" cy="1338719"/>
          </a:xfrm>
        </p:spPr>
        <p:txBody>
          <a:bodyPr/>
          <a:lstStyle>
            <a:lvl1pPr>
              <a:defRPr>
                <a:solidFill>
                  <a:schemeClr val="tx1"/>
                </a:solidFill>
              </a:defRPr>
            </a:lvl1pPr>
          </a:lstStyle>
          <a:p>
            <a:r>
              <a:rPr lang="en-US" smtClean="0"/>
              <a:t>Click icon to add picture</a:t>
            </a:r>
            <a:endParaRPr lang="en-GB"/>
          </a:p>
        </p:txBody>
      </p:sp>
      <p:sp>
        <p:nvSpPr>
          <p:cNvPr id="42" name="Picture Placeholder 19"/>
          <p:cNvSpPr>
            <a:spLocks noGrp="1"/>
          </p:cNvSpPr>
          <p:nvPr>
            <p:ph type="pic" sz="quarter" idx="25"/>
          </p:nvPr>
        </p:nvSpPr>
        <p:spPr>
          <a:xfrm>
            <a:off x="3663044" y="4833141"/>
            <a:ext cx="1367316" cy="1338719"/>
          </a:xfrm>
        </p:spPr>
        <p:txBody>
          <a:bodyPr/>
          <a:lstStyle>
            <a:lvl1pPr>
              <a:defRPr>
                <a:solidFill>
                  <a:schemeClr val="tx1"/>
                </a:solidFill>
              </a:defRPr>
            </a:lvl1pPr>
          </a:lstStyle>
          <a:p>
            <a:r>
              <a:rPr lang="en-US" smtClean="0"/>
              <a:t>Click icon to add picture</a:t>
            </a:r>
            <a:endParaRPr lang="en-GB"/>
          </a:p>
        </p:txBody>
      </p:sp>
      <p:sp>
        <p:nvSpPr>
          <p:cNvPr id="45" name="Picture Placeholder 19"/>
          <p:cNvSpPr>
            <a:spLocks noGrp="1"/>
          </p:cNvSpPr>
          <p:nvPr>
            <p:ph type="pic" sz="quarter" idx="27"/>
          </p:nvPr>
        </p:nvSpPr>
        <p:spPr>
          <a:xfrm>
            <a:off x="6675962" y="4833141"/>
            <a:ext cx="1367316" cy="1338719"/>
          </a:xfrm>
        </p:spPr>
        <p:txBody>
          <a:bodyPr/>
          <a:lstStyle>
            <a:lvl1pPr>
              <a:defRPr>
                <a:solidFill>
                  <a:schemeClr val="tx1"/>
                </a:solidFill>
              </a:defRPr>
            </a:lvl1pPr>
          </a:lstStyle>
          <a:p>
            <a:r>
              <a:rPr lang="en-US" smtClean="0"/>
              <a:t>Click icon to add picture</a:t>
            </a:r>
            <a:endParaRPr lang="en-GB"/>
          </a:p>
        </p:txBody>
      </p:sp>
      <p:cxnSp>
        <p:nvCxnSpPr>
          <p:cNvPr id="23" name="Straight Connector 2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37" hasCustomPrompt="1"/>
          </p:nvPr>
        </p:nvSpPr>
        <p:spPr>
          <a:xfrm>
            <a:off x="498544" y="6254718"/>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36819324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21" name="Rectangle 20"/>
          <p:cNvSpPr/>
          <p:nvPr userDrawn="1"/>
        </p:nvSpPr>
        <p:spPr>
          <a:xfrm>
            <a:off x="585494"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
        <p:nvSpPr>
          <p:cNvPr id="22" name="Rectangle 21"/>
          <p:cNvSpPr/>
          <p:nvPr userDrawn="1"/>
        </p:nvSpPr>
        <p:spPr>
          <a:xfrm>
            <a:off x="3582643"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
        <p:nvSpPr>
          <p:cNvPr id="23" name="Rectangle 22"/>
          <p:cNvSpPr/>
          <p:nvPr userDrawn="1"/>
        </p:nvSpPr>
        <p:spPr>
          <a:xfrm>
            <a:off x="6595556"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cxnSp>
        <p:nvCxnSpPr>
          <p:cNvPr id="24" name="Straight Connector 23"/>
          <p:cNvCxnSpPr/>
          <p:nvPr userDrawn="1"/>
        </p:nvCxnSpPr>
        <p:spPr>
          <a:xfrm>
            <a:off x="652185"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643401"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665493"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7" name="Picture Placeholder 19"/>
          <p:cNvSpPr>
            <a:spLocks noGrp="1"/>
          </p:cNvSpPr>
          <p:nvPr>
            <p:ph type="pic" sz="quarter" idx="11"/>
          </p:nvPr>
        </p:nvSpPr>
        <p:spPr>
          <a:xfrm>
            <a:off x="665900" y="1687155"/>
            <a:ext cx="1367316" cy="1338719"/>
          </a:xfrm>
        </p:spPr>
        <p:txBody>
          <a:bodyPr/>
          <a:lstStyle>
            <a:lvl1pPr>
              <a:defRPr>
                <a:solidFill>
                  <a:schemeClr val="tx1"/>
                </a:solidFill>
              </a:defRPr>
            </a:lvl1pPr>
          </a:lstStyle>
          <a:p>
            <a:r>
              <a:rPr lang="en-US" smtClean="0"/>
              <a:t>Click icon to add picture</a:t>
            </a:r>
            <a:endParaRPr lang="en-GB"/>
          </a:p>
        </p:txBody>
      </p:sp>
      <p:sp>
        <p:nvSpPr>
          <p:cNvPr id="8" name="Text Placeholder 21"/>
          <p:cNvSpPr>
            <a:spLocks noGrp="1"/>
          </p:cNvSpPr>
          <p:nvPr>
            <p:ph type="body" sz="quarter" idx="12" hasCustomPrompt="1"/>
          </p:nvPr>
        </p:nvSpPr>
        <p:spPr>
          <a:xfrm>
            <a:off x="2086210" y="1688958"/>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9" name="Picture Placeholder 19"/>
          <p:cNvSpPr>
            <a:spLocks noGrp="1"/>
          </p:cNvSpPr>
          <p:nvPr>
            <p:ph type="pic" sz="quarter" idx="13"/>
          </p:nvPr>
        </p:nvSpPr>
        <p:spPr>
          <a:xfrm>
            <a:off x="3663044" y="1687155"/>
            <a:ext cx="1367316" cy="1338719"/>
          </a:xfrm>
        </p:spPr>
        <p:txBody>
          <a:bodyPr/>
          <a:lstStyle>
            <a:lvl1pPr>
              <a:defRPr>
                <a:solidFill>
                  <a:schemeClr val="tx1"/>
                </a:solidFill>
              </a:defRPr>
            </a:lvl1pPr>
          </a:lstStyle>
          <a:p>
            <a:r>
              <a:rPr lang="en-US" smtClean="0"/>
              <a:t>Click icon to add picture</a:t>
            </a:r>
            <a:endParaRPr lang="en-GB"/>
          </a:p>
        </p:txBody>
      </p:sp>
      <p:sp>
        <p:nvSpPr>
          <p:cNvPr id="10" name="Text Placeholder 21"/>
          <p:cNvSpPr>
            <a:spLocks noGrp="1"/>
          </p:cNvSpPr>
          <p:nvPr>
            <p:ph type="body" sz="quarter" idx="14" hasCustomPrompt="1"/>
          </p:nvPr>
        </p:nvSpPr>
        <p:spPr>
          <a:xfrm>
            <a:off x="5083351" y="1688958"/>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1" name="Picture Placeholder 19"/>
          <p:cNvSpPr>
            <a:spLocks noGrp="1"/>
          </p:cNvSpPr>
          <p:nvPr>
            <p:ph type="pic" sz="quarter" idx="15"/>
          </p:nvPr>
        </p:nvSpPr>
        <p:spPr>
          <a:xfrm>
            <a:off x="6675962" y="1687155"/>
            <a:ext cx="1367316" cy="1338719"/>
          </a:xfrm>
        </p:spPr>
        <p:txBody>
          <a:bodyPr/>
          <a:lstStyle>
            <a:lvl1pPr>
              <a:defRPr>
                <a:solidFill>
                  <a:schemeClr val="tx1"/>
                </a:solidFill>
              </a:defRPr>
            </a:lvl1pPr>
          </a:lstStyle>
          <a:p>
            <a:r>
              <a:rPr lang="en-US" smtClean="0"/>
              <a:t>Click icon to add picture</a:t>
            </a:r>
            <a:endParaRPr lang="en-GB"/>
          </a:p>
        </p:txBody>
      </p:sp>
      <p:sp>
        <p:nvSpPr>
          <p:cNvPr id="12" name="Text Placeholder 21"/>
          <p:cNvSpPr>
            <a:spLocks noGrp="1"/>
          </p:cNvSpPr>
          <p:nvPr>
            <p:ph type="body" sz="quarter" idx="16" hasCustomPrompt="1"/>
          </p:nvPr>
        </p:nvSpPr>
        <p:spPr>
          <a:xfrm>
            <a:off x="8096274" y="1688958"/>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4" name="Text Placeholder 13"/>
          <p:cNvSpPr>
            <a:spLocks noGrp="1"/>
          </p:cNvSpPr>
          <p:nvPr>
            <p:ph type="body" sz="quarter" idx="17" hasCustomPrompt="1"/>
          </p:nvPr>
        </p:nvSpPr>
        <p:spPr>
          <a:xfrm>
            <a:off x="568351" y="3171701"/>
            <a:ext cx="2851233" cy="3087581"/>
          </a:xfrm>
        </p:spPr>
        <p:txBody>
          <a:bodyPr/>
          <a:lstStyle>
            <a:lvl1pPr marL="0" indent="0">
              <a:buFontTx/>
              <a:buNone/>
              <a:defRPr sz="1700">
                <a:solidFill>
                  <a:schemeClr val="tx1"/>
                </a:solidFill>
              </a:defRPr>
            </a:lvl1pPr>
            <a:lvl2pPr marL="386617" indent="-198265">
              <a:buClr>
                <a:schemeClr val="tx1"/>
              </a:buClr>
              <a:buFont typeface="Wingdings" pitchFamily="2" charset="2"/>
              <a:buChar char="§"/>
              <a:defRPr sz="1700">
                <a:solidFill>
                  <a:schemeClr val="tx1"/>
                </a:solidFill>
              </a:defRPr>
            </a:lvl2pPr>
            <a:lvl3pPr marL="617835" indent="-221488">
              <a:buClr>
                <a:srgbClr val="606B8D"/>
              </a:buClr>
              <a:buFont typeface="Wingdings" pitchFamily="2" charset="2"/>
              <a:buChar char="§"/>
              <a:defRPr sz="1700">
                <a:solidFill>
                  <a:schemeClr val="tx1"/>
                </a:solidFill>
              </a:defRPr>
            </a:lvl3pPr>
            <a:lvl4pPr marL="888890" indent="-224700">
              <a:buClr>
                <a:srgbClr val="606B8D"/>
              </a:buClr>
              <a:buFont typeface="Wingdings" pitchFamily="2" charset="2"/>
              <a:buChar char="§"/>
              <a:defRPr sz="1700">
                <a:solidFill>
                  <a:schemeClr val="tx1"/>
                </a:solidFill>
              </a:defRPr>
            </a:lvl4pPr>
            <a:lvl5pPr marL="1123502" indent="-2247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13"/>
          <p:cNvSpPr>
            <a:spLocks noGrp="1"/>
          </p:cNvSpPr>
          <p:nvPr>
            <p:ph type="body" sz="quarter" idx="18" hasCustomPrompt="1"/>
          </p:nvPr>
        </p:nvSpPr>
        <p:spPr>
          <a:xfrm>
            <a:off x="3549512" y="3171701"/>
            <a:ext cx="2851233" cy="3087581"/>
          </a:xfrm>
        </p:spPr>
        <p:txBody>
          <a:bodyPr/>
          <a:lstStyle>
            <a:lvl1pPr marL="0" indent="0">
              <a:buFontTx/>
              <a:buNone/>
              <a:defRPr sz="1700">
                <a:solidFill>
                  <a:schemeClr val="tx1"/>
                </a:solidFill>
              </a:defRPr>
            </a:lvl1pPr>
            <a:lvl2pPr marL="386617" indent="-198265">
              <a:buClr>
                <a:schemeClr val="tx1"/>
              </a:buClr>
              <a:buFont typeface="Wingdings" pitchFamily="2" charset="2"/>
              <a:buChar char="§"/>
              <a:defRPr sz="1700">
                <a:solidFill>
                  <a:schemeClr val="tx1"/>
                </a:solidFill>
              </a:defRPr>
            </a:lvl2pPr>
            <a:lvl3pPr marL="617835" indent="-221488">
              <a:buClr>
                <a:srgbClr val="606B8D"/>
              </a:buClr>
              <a:buFont typeface="Wingdings" pitchFamily="2" charset="2"/>
              <a:buChar char="§"/>
              <a:defRPr sz="1700">
                <a:solidFill>
                  <a:schemeClr val="tx1"/>
                </a:solidFill>
              </a:defRPr>
            </a:lvl3pPr>
            <a:lvl4pPr marL="888890" indent="-224700">
              <a:buClr>
                <a:srgbClr val="606B8D"/>
              </a:buClr>
              <a:buFont typeface="Wingdings" pitchFamily="2" charset="2"/>
              <a:buChar char="§"/>
              <a:defRPr sz="1700">
                <a:solidFill>
                  <a:schemeClr val="tx1"/>
                </a:solidFill>
              </a:defRPr>
            </a:lvl4pPr>
            <a:lvl5pPr marL="1123502" indent="-2247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3"/>
          <p:cNvSpPr>
            <a:spLocks noGrp="1"/>
          </p:cNvSpPr>
          <p:nvPr>
            <p:ph type="body" sz="quarter" idx="19" hasCustomPrompt="1"/>
          </p:nvPr>
        </p:nvSpPr>
        <p:spPr>
          <a:xfrm>
            <a:off x="6578414" y="3171701"/>
            <a:ext cx="2851233" cy="3087581"/>
          </a:xfrm>
        </p:spPr>
        <p:txBody>
          <a:bodyPr/>
          <a:lstStyle>
            <a:lvl1pPr marL="0" indent="0">
              <a:buFontTx/>
              <a:buNone/>
              <a:defRPr sz="1700">
                <a:solidFill>
                  <a:schemeClr val="tx1"/>
                </a:solidFill>
              </a:defRPr>
            </a:lvl1pPr>
            <a:lvl2pPr marL="386617" indent="-198265">
              <a:buClr>
                <a:schemeClr val="tx1"/>
              </a:buClr>
              <a:buFont typeface="Wingdings" pitchFamily="2" charset="2"/>
              <a:buChar char="§"/>
              <a:defRPr sz="1700">
                <a:solidFill>
                  <a:schemeClr val="tx1"/>
                </a:solidFill>
              </a:defRPr>
            </a:lvl2pPr>
            <a:lvl3pPr marL="617835" indent="-221488">
              <a:buClr>
                <a:srgbClr val="606B8D"/>
              </a:buClr>
              <a:buFont typeface="Wingdings" pitchFamily="2" charset="2"/>
              <a:buChar char="§"/>
              <a:defRPr sz="1700">
                <a:solidFill>
                  <a:schemeClr val="tx1"/>
                </a:solidFill>
              </a:defRPr>
            </a:lvl3pPr>
            <a:lvl4pPr marL="888890" indent="-224700">
              <a:buClr>
                <a:srgbClr val="606B8D"/>
              </a:buClr>
              <a:buFont typeface="Wingdings" pitchFamily="2" charset="2"/>
              <a:buChar char="§"/>
              <a:defRPr sz="1700">
                <a:solidFill>
                  <a:schemeClr val="tx1"/>
                </a:solidFill>
              </a:defRPr>
            </a:lvl4pPr>
            <a:lvl5pPr marL="1123502" indent="-2247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0" hasCustomPrompt="1"/>
          </p:nvPr>
        </p:nvSpPr>
        <p:spPr>
          <a:xfrm>
            <a:off x="498536" y="6254718"/>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8692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9" name="Rectangle 18"/>
          <p:cNvSpPr/>
          <p:nvPr userDrawn="1"/>
        </p:nvSpPr>
        <p:spPr>
          <a:xfrm>
            <a:off x="585494"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
        <p:nvSpPr>
          <p:cNvPr id="20" name="Rectangle 19"/>
          <p:cNvSpPr/>
          <p:nvPr userDrawn="1"/>
        </p:nvSpPr>
        <p:spPr>
          <a:xfrm>
            <a:off x="5065413"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1"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666316"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6" y="719831"/>
            <a:ext cx="1993224" cy="1360887"/>
          </a:xfrm>
        </p:spPr>
        <p:txBody>
          <a:bodyPr lIns="0" tIns="0" rIns="0" bIns="0" anchor="b"/>
          <a:lstStyle>
            <a:lvl1pPr marL="0" indent="0">
              <a:spcBef>
                <a:spcPts val="0"/>
              </a:spcBef>
              <a:buFontTx/>
              <a:buNone/>
              <a:defRPr sz="1300" b="1">
                <a:solidFill>
                  <a:schemeClr val="tx1"/>
                </a:solidFill>
              </a:defRPr>
            </a:lvl1pPr>
            <a:lvl2pPr marL="0" indent="0">
              <a:spcBef>
                <a:spcPts val="0"/>
              </a:spcBef>
              <a:buFontTx/>
              <a:buNone/>
              <a:defRPr sz="1300">
                <a:solidFill>
                  <a:schemeClr val="tx1"/>
                </a:solidFill>
              </a:defRPr>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78" y="2268983"/>
            <a:ext cx="2755916" cy="3990284"/>
          </a:xfrm>
        </p:spPr>
        <p:txBody>
          <a:bodyPr lIns="0" tIns="0" rIns="0" bIns="0"/>
          <a:lstStyle>
            <a:lvl1pPr marL="0" indent="0">
              <a:buFontTx/>
              <a:buNone/>
              <a:defRPr sz="1700">
                <a:solidFill>
                  <a:schemeClr val="tx1"/>
                </a:solidFill>
              </a:defRPr>
            </a:lvl1pPr>
            <a:lvl2pPr marL="386617" indent="-198265">
              <a:buClr>
                <a:schemeClr val="tx1"/>
              </a:buClr>
              <a:buFont typeface="Wingdings" pitchFamily="2" charset="2"/>
              <a:buChar char="§"/>
              <a:defRPr sz="1700">
                <a:solidFill>
                  <a:schemeClr val="tx1"/>
                </a:solidFill>
              </a:defRPr>
            </a:lvl2pPr>
            <a:lvl3pPr marL="617835" indent="-221488">
              <a:buClr>
                <a:srgbClr val="606B8D"/>
              </a:buClr>
              <a:buFont typeface="Wingdings" pitchFamily="2" charset="2"/>
              <a:buChar char="§"/>
              <a:defRPr sz="1700">
                <a:solidFill>
                  <a:schemeClr val="tx1"/>
                </a:solidFill>
              </a:defRPr>
            </a:lvl3pPr>
            <a:lvl4pPr marL="888890" indent="-224700">
              <a:buClr>
                <a:srgbClr val="606B8D"/>
              </a:buClr>
              <a:buFont typeface="Wingdings" pitchFamily="2" charset="2"/>
              <a:buChar char="§"/>
              <a:defRPr sz="1700">
                <a:solidFill>
                  <a:schemeClr val="tx1"/>
                </a:solidFill>
              </a:defRPr>
            </a:lvl4pPr>
            <a:lvl5pPr marL="1123502" indent="-224700">
              <a:buClr>
                <a:srgbClr val="A1A7C0"/>
              </a:buCl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2"/>
            <a:ext cx="1342662" cy="2785373"/>
          </a:xfrm>
        </p:spPr>
        <p:txBody>
          <a:bodyPr lIns="0" tIns="0" rIns="0" bIns="0" anchor="t"/>
          <a:lstStyle>
            <a:lvl1pPr marL="174859" indent="-174859">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2" name="Picture Placeholder 19"/>
          <p:cNvSpPr>
            <a:spLocks noGrp="1"/>
          </p:cNvSpPr>
          <p:nvPr>
            <p:ph type="pic" sz="quarter" idx="16"/>
          </p:nvPr>
        </p:nvSpPr>
        <p:spPr>
          <a:xfrm>
            <a:off x="5133885" y="722335"/>
            <a:ext cx="1367316" cy="1338719"/>
          </a:xfrm>
        </p:spPr>
        <p:txBody>
          <a:bodyPr/>
          <a:lstStyle>
            <a:lvl1pPr>
              <a:defRPr>
                <a:solidFill>
                  <a:schemeClr val="tx1"/>
                </a:solidFill>
              </a:defRPr>
            </a:lvl1pPr>
          </a:lstStyle>
          <a:p>
            <a:r>
              <a:rPr lang="en-US" smtClean="0"/>
              <a:t>Click icon to add picture</a:t>
            </a:r>
            <a:endParaRPr lang="en-GB"/>
          </a:p>
        </p:txBody>
      </p:sp>
      <p:sp>
        <p:nvSpPr>
          <p:cNvPr id="13" name="Text Placeholder 21"/>
          <p:cNvSpPr>
            <a:spLocks noGrp="1"/>
          </p:cNvSpPr>
          <p:nvPr>
            <p:ph type="body" sz="quarter" idx="17" hasCustomPrompt="1"/>
          </p:nvPr>
        </p:nvSpPr>
        <p:spPr>
          <a:xfrm>
            <a:off x="6621310" y="719831"/>
            <a:ext cx="1993224"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14" name="Text Placeholder 6"/>
          <p:cNvSpPr>
            <a:spLocks noGrp="1"/>
          </p:cNvSpPr>
          <p:nvPr>
            <p:ph type="body" sz="quarter" idx="18"/>
          </p:nvPr>
        </p:nvSpPr>
        <p:spPr>
          <a:xfrm>
            <a:off x="6650363" y="2268983"/>
            <a:ext cx="2755916" cy="3990284"/>
          </a:xfrm>
        </p:spPr>
        <p:txBody>
          <a:bodyPr lIns="0" tIns="0" rIns="0" bIns="0"/>
          <a:lstStyle>
            <a:lvl1pPr marL="0" indent="0">
              <a:buFontTx/>
              <a:buNone/>
              <a:defRPr sz="1700"/>
            </a:lvl1pPr>
            <a:lvl2pPr marL="386617" indent="-198265">
              <a:buClr>
                <a:schemeClr val="tx1"/>
              </a:buClr>
              <a:buFont typeface="Wingdings" pitchFamily="2" charset="2"/>
              <a:buChar char="§"/>
              <a:defRPr sz="1700"/>
            </a:lvl2pPr>
            <a:lvl3pPr marL="617835" indent="-221488">
              <a:buClr>
                <a:srgbClr val="606B8D"/>
              </a:buClr>
              <a:buFont typeface="Wingdings" pitchFamily="2" charset="2"/>
              <a:buChar char="§"/>
              <a:defRPr sz="1700"/>
            </a:lvl3pPr>
            <a:lvl4pPr marL="888890" indent="-224700">
              <a:buClr>
                <a:srgbClr val="606B8D"/>
              </a:buClr>
              <a:buFont typeface="Wingdings" pitchFamily="2" charset="2"/>
              <a:buChar char="§"/>
              <a:defRPr sz="1700"/>
            </a:lvl4pPr>
            <a:lvl5pPr marL="1123502" indent="-224700">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1"/>
          <p:cNvSpPr>
            <a:spLocks noGrp="1"/>
          </p:cNvSpPr>
          <p:nvPr>
            <p:ph type="body" sz="quarter" idx="19" hasCustomPrompt="1"/>
          </p:nvPr>
        </p:nvSpPr>
        <p:spPr>
          <a:xfrm>
            <a:off x="5137111"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16" name="Text Placeholder 21"/>
          <p:cNvSpPr>
            <a:spLocks noGrp="1"/>
          </p:cNvSpPr>
          <p:nvPr>
            <p:ph type="body" sz="quarter" idx="20" hasCustomPrompt="1"/>
          </p:nvPr>
        </p:nvSpPr>
        <p:spPr>
          <a:xfrm>
            <a:off x="5137111" y="3442612"/>
            <a:ext cx="1342662" cy="2785373"/>
          </a:xfrm>
        </p:spPr>
        <p:txBody>
          <a:bodyPr lIns="0" tIns="0" rIns="0" bIns="0" anchor="t"/>
          <a:lstStyle>
            <a:lvl1pPr marL="174859" indent="-174859">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2"/>
            <a:ext cx="1434014" cy="254067"/>
          </a:xfrm>
          <a:prstGeom prst="rect">
            <a:avLst/>
          </a:prstGeom>
          <a:noFill/>
        </p:spPr>
        <p:txBody>
          <a:bodyPr wrap="square" lIns="83931" tIns="41965" rIns="83931" bIns="41965" rtlCol="0">
            <a:spAutoFit/>
          </a:bodyPr>
          <a:lstStyle/>
          <a:p>
            <a:pPr defTabSz="95741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8" name="TextBox 17"/>
          <p:cNvSpPr txBox="1"/>
          <p:nvPr userDrawn="1"/>
        </p:nvSpPr>
        <p:spPr>
          <a:xfrm>
            <a:off x="5052307" y="3160942"/>
            <a:ext cx="1434014" cy="254067"/>
          </a:xfrm>
          <a:prstGeom prst="rect">
            <a:avLst/>
          </a:prstGeom>
          <a:noFill/>
        </p:spPr>
        <p:txBody>
          <a:bodyPr wrap="square" lIns="83931" tIns="41965" rIns="83931" bIns="41965" rtlCol="0">
            <a:spAutoFit/>
          </a:bodyPr>
          <a:lstStyle/>
          <a:p>
            <a:pPr defTabSz="95741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23" name="Text Placeholder 8"/>
          <p:cNvSpPr>
            <a:spLocks noGrp="1"/>
          </p:cNvSpPr>
          <p:nvPr>
            <p:ph type="body" sz="quarter" idx="23" hasCustomPrompt="1"/>
          </p:nvPr>
        </p:nvSpPr>
        <p:spPr>
          <a:xfrm>
            <a:off x="498544" y="6254718"/>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22300597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9" name="Rectangle 18"/>
          <p:cNvSpPr/>
          <p:nvPr userDrawn="1"/>
        </p:nvSpPr>
        <p:spPr>
          <a:xfrm>
            <a:off x="585494"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2" y="2180622"/>
            <a:ext cx="7236770"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1" y="719831"/>
            <a:ext cx="6381297"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82" y="2268983"/>
            <a:ext cx="7233911" cy="3990284"/>
          </a:xfrm>
        </p:spPr>
        <p:txBody>
          <a:bodyPr lIns="0" tIns="0" rIns="0" bIns="0"/>
          <a:lstStyle>
            <a:lvl1pPr marL="0" indent="0">
              <a:buFontTx/>
              <a:buNone/>
              <a:defRPr sz="1700"/>
            </a:lvl1pPr>
            <a:lvl2pPr marL="386617" indent="-198265">
              <a:buClr>
                <a:schemeClr val="tx1"/>
              </a:buClr>
              <a:buFont typeface="Wingdings" pitchFamily="2" charset="2"/>
              <a:buChar char="§"/>
              <a:defRPr sz="1700"/>
            </a:lvl2pPr>
            <a:lvl3pPr marL="617835" indent="-221488">
              <a:buClr>
                <a:srgbClr val="606B8D"/>
              </a:buClr>
              <a:buFont typeface="Wingdings" pitchFamily="2" charset="2"/>
              <a:buChar char="§"/>
              <a:defRPr sz="1700"/>
            </a:lvl3pPr>
            <a:lvl4pPr marL="888890" indent="-224700">
              <a:buClr>
                <a:srgbClr val="606B8D"/>
              </a:buClr>
              <a:buFont typeface="Wingdings" pitchFamily="2" charset="2"/>
              <a:buChar char="§"/>
              <a:defRPr sz="1700"/>
            </a:lvl4pPr>
            <a:lvl5pPr marL="1123502" indent="-224700">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2"/>
            <a:ext cx="1342662" cy="2785373"/>
          </a:xfrm>
        </p:spPr>
        <p:txBody>
          <a:bodyPr lIns="0" tIns="0" rIns="0" bIns="0" anchor="t"/>
          <a:lstStyle>
            <a:lvl1pPr marL="174859" indent="-174859">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2"/>
            <a:ext cx="1434014" cy="254067"/>
          </a:xfrm>
          <a:prstGeom prst="rect">
            <a:avLst/>
          </a:prstGeom>
          <a:noFill/>
        </p:spPr>
        <p:txBody>
          <a:bodyPr wrap="square" lIns="83931" tIns="41965" rIns="83931" bIns="41965" rtlCol="0">
            <a:spAutoFit/>
          </a:bodyPr>
          <a:lstStyle/>
          <a:p>
            <a:pPr defTabSz="95741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1" name="Text Placeholder 8"/>
          <p:cNvSpPr>
            <a:spLocks noGrp="1"/>
          </p:cNvSpPr>
          <p:nvPr>
            <p:ph type="body" sz="quarter" idx="23" hasCustomPrompt="1"/>
          </p:nvPr>
        </p:nvSpPr>
        <p:spPr>
          <a:xfrm>
            <a:off x="498544" y="6254718"/>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39458939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5" y="1716308"/>
            <a:ext cx="8842753" cy="3824239"/>
          </a:xfrm>
          <a:solidFill>
            <a:srgbClr val="A1A7C0"/>
          </a:solidFill>
        </p:spPr>
        <p:txBody>
          <a:bodyPr tIns="99134"/>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4" y="6254718"/>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10" name="Picture Placeholder 18"/>
          <p:cNvSpPr>
            <a:spLocks noGrp="1" noChangeAspect="1"/>
          </p:cNvSpPr>
          <p:nvPr>
            <p:ph type="pic" sz="quarter" idx="24"/>
          </p:nvPr>
        </p:nvSpPr>
        <p:spPr>
          <a:xfrm>
            <a:off x="5736666"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1" name="Picture Placeholder 18"/>
          <p:cNvSpPr>
            <a:spLocks noGrp="1" noChangeAspect="1"/>
          </p:cNvSpPr>
          <p:nvPr>
            <p:ph type="pic" sz="quarter" idx="25"/>
          </p:nvPr>
        </p:nvSpPr>
        <p:spPr>
          <a:xfrm>
            <a:off x="7630888"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2" name="Picture Placeholder 18"/>
          <p:cNvSpPr>
            <a:spLocks noGrp="1" noChangeAspect="1"/>
          </p:cNvSpPr>
          <p:nvPr>
            <p:ph type="pic" sz="quarter" idx="13"/>
          </p:nvPr>
        </p:nvSpPr>
        <p:spPr>
          <a:xfrm>
            <a:off x="5736666" y="3652254"/>
            <a:ext cx="1767506" cy="1771004"/>
          </a:xfrm>
          <a:noFill/>
        </p:spPr>
        <p:txBody>
          <a:bodyPr/>
          <a:lstStyle>
            <a:lvl1pPr>
              <a:defRPr>
                <a:solidFill>
                  <a:schemeClr val="tx1"/>
                </a:solidFill>
              </a:defRPr>
            </a:lvl1pPr>
          </a:lstStyle>
          <a:p>
            <a:r>
              <a:rPr lang="en-US" smtClean="0"/>
              <a:t>Click icon to add picture</a:t>
            </a:r>
            <a:endParaRPr lang="en-GB"/>
          </a:p>
        </p:txBody>
      </p:sp>
      <p:sp>
        <p:nvSpPr>
          <p:cNvPr id="13" name="Picture Placeholder 18"/>
          <p:cNvSpPr>
            <a:spLocks noGrp="1" noChangeAspect="1"/>
          </p:cNvSpPr>
          <p:nvPr>
            <p:ph type="pic" sz="quarter" idx="14"/>
          </p:nvPr>
        </p:nvSpPr>
        <p:spPr>
          <a:xfrm>
            <a:off x="7630888" y="3652254"/>
            <a:ext cx="1767506" cy="1771004"/>
          </a:xfrm>
          <a:noFill/>
        </p:spPr>
        <p:txBody>
          <a:bodyPr/>
          <a:lstStyle>
            <a:lvl1pPr>
              <a:defRPr>
                <a:solidFill>
                  <a:schemeClr val="tx1"/>
                </a:solidFill>
              </a:defRPr>
            </a:lvl1pPr>
          </a:lstStyle>
          <a:p>
            <a:r>
              <a:rPr lang="en-US" smtClean="0"/>
              <a:t>Click icon to add picture</a:t>
            </a:r>
            <a:endParaRPr lang="en-GB"/>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013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537" y="2130446"/>
            <a:ext cx="8689515" cy="1470025"/>
          </a:xfrm>
        </p:spPr>
        <p:txBody>
          <a:bodyPr/>
          <a:lstStyle>
            <a:lvl1pPr algn="l">
              <a:defRPr sz="3300"/>
            </a:lvl1pPr>
          </a:lstStyle>
          <a:p>
            <a:r>
              <a:rPr lang="en-US" smtClean="0"/>
              <a:t>Click to edit Master title style</a:t>
            </a:r>
            <a:endParaRPr lang="en-GB"/>
          </a:p>
        </p:txBody>
      </p:sp>
      <p:sp>
        <p:nvSpPr>
          <p:cNvPr id="3" name="Subtitle 2"/>
          <p:cNvSpPr>
            <a:spLocks noGrp="1"/>
          </p:cNvSpPr>
          <p:nvPr>
            <p:ph type="subTitle" idx="1"/>
          </p:nvPr>
        </p:nvSpPr>
        <p:spPr>
          <a:xfrm>
            <a:off x="484537" y="3633187"/>
            <a:ext cx="8689515" cy="1752600"/>
          </a:xfrm>
        </p:spPr>
        <p:txBody>
          <a:bodyPr/>
          <a:lstStyle>
            <a:lvl1pPr marL="0" indent="0" algn="l">
              <a:buNone/>
              <a:defRPr sz="2200">
                <a:solidFill>
                  <a:srgbClr val="606B8D"/>
                </a:solidFill>
              </a:defRPr>
            </a:lvl1pPr>
            <a:lvl2pPr marL="478574" indent="0" algn="ctr">
              <a:buNone/>
              <a:defRPr>
                <a:solidFill>
                  <a:schemeClr val="tx1">
                    <a:tint val="75000"/>
                  </a:schemeClr>
                </a:solidFill>
              </a:defRPr>
            </a:lvl2pPr>
            <a:lvl3pPr marL="957146" indent="0" algn="ctr">
              <a:buNone/>
              <a:defRPr>
                <a:solidFill>
                  <a:schemeClr val="tx1">
                    <a:tint val="75000"/>
                  </a:schemeClr>
                </a:solidFill>
              </a:defRPr>
            </a:lvl3pPr>
            <a:lvl4pPr marL="1435723" indent="0" algn="ctr">
              <a:buNone/>
              <a:defRPr>
                <a:solidFill>
                  <a:schemeClr val="tx1">
                    <a:tint val="75000"/>
                  </a:schemeClr>
                </a:solidFill>
              </a:defRPr>
            </a:lvl4pPr>
            <a:lvl5pPr marL="1914290" indent="0" algn="ctr">
              <a:buNone/>
              <a:defRPr>
                <a:solidFill>
                  <a:schemeClr val="tx1">
                    <a:tint val="75000"/>
                  </a:schemeClr>
                </a:solidFill>
              </a:defRPr>
            </a:lvl5pPr>
            <a:lvl6pPr marL="2392865" indent="0" algn="ctr">
              <a:buNone/>
              <a:defRPr>
                <a:solidFill>
                  <a:schemeClr val="tx1">
                    <a:tint val="75000"/>
                  </a:schemeClr>
                </a:solidFill>
              </a:defRPr>
            </a:lvl6pPr>
            <a:lvl7pPr marL="2871436" indent="0" algn="ctr">
              <a:buNone/>
              <a:defRPr>
                <a:solidFill>
                  <a:schemeClr val="tx1">
                    <a:tint val="75000"/>
                  </a:schemeClr>
                </a:solidFill>
              </a:defRPr>
            </a:lvl7pPr>
            <a:lvl8pPr marL="3350007" indent="0" algn="ctr">
              <a:buNone/>
              <a:defRPr>
                <a:solidFill>
                  <a:schemeClr val="tx1">
                    <a:tint val="75000"/>
                  </a:schemeClr>
                </a:solidFill>
              </a:defRPr>
            </a:lvl8pPr>
            <a:lvl9pPr marL="382858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cxnSp>
        <p:nvCxnSpPr>
          <p:cNvPr id="7" name="Straight Connector 6"/>
          <p:cNvCxnSpPr/>
          <p:nvPr userDrawn="1"/>
        </p:nvCxnSpPr>
        <p:spPr>
          <a:xfrm>
            <a:off x="617655" y="3612605"/>
            <a:ext cx="8484746"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19139" y="6309596"/>
            <a:ext cx="2555913" cy="153888"/>
          </a:xfrm>
          <a:prstGeom prst="rect">
            <a:avLst/>
          </a:prstGeom>
          <a:noFill/>
        </p:spPr>
        <p:txBody>
          <a:bodyPr lIns="0" tIns="0" rIns="0" bIns="0" anchor="b">
            <a:spAutoFit/>
          </a:bodyPr>
          <a:lstStyle/>
          <a:p>
            <a:pPr defTabSz="91368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9" name="Text Placeholder 10"/>
          <p:cNvSpPr>
            <a:spLocks noGrp="1"/>
          </p:cNvSpPr>
          <p:nvPr>
            <p:ph type="body" sz="quarter" idx="13" hasCustomPrompt="1"/>
          </p:nvPr>
        </p:nvSpPr>
        <p:spPr>
          <a:xfrm>
            <a:off x="619859" y="6120816"/>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0"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236488438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00"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7" name="Rectangle 6"/>
          <p:cNvSpPr/>
          <p:nvPr userDrawn="1"/>
        </p:nvSpPr>
        <p:spPr>
          <a:xfrm>
            <a:off x="5114772"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8" name="Picture Placeholder 9"/>
          <p:cNvSpPr>
            <a:spLocks noGrp="1" noChangeAspect="1"/>
          </p:cNvSpPr>
          <p:nvPr>
            <p:ph type="pic" sz="quarter" idx="13"/>
          </p:nvPr>
        </p:nvSpPr>
        <p:spPr>
          <a:xfrm>
            <a:off x="688434" y="1696140"/>
            <a:ext cx="1934252" cy="1960262"/>
          </a:xfrm>
        </p:spPr>
        <p:txBody>
          <a:bodyPr/>
          <a:lstStyle>
            <a:lvl1pPr>
              <a:defRPr>
                <a:solidFill>
                  <a:schemeClr val="tx1"/>
                </a:solidFill>
              </a:defRPr>
            </a:lvl1pPr>
          </a:lstStyle>
          <a:p>
            <a:r>
              <a:rPr lang="en-US" smtClean="0"/>
              <a:t>Click icon to add picture</a:t>
            </a:r>
            <a:endParaRPr lang="en-GB" dirty="0"/>
          </a:p>
        </p:txBody>
      </p:sp>
      <p:sp>
        <p:nvSpPr>
          <p:cNvPr id="9" name="Picture Placeholder 9"/>
          <p:cNvSpPr>
            <a:spLocks noGrp="1" noChangeAspect="1"/>
          </p:cNvSpPr>
          <p:nvPr>
            <p:ph type="pic" sz="quarter" idx="14"/>
          </p:nvPr>
        </p:nvSpPr>
        <p:spPr>
          <a:xfrm>
            <a:off x="5197020" y="1696140"/>
            <a:ext cx="1934252" cy="1960262"/>
          </a:xfrm>
        </p:spPr>
        <p:txBody>
          <a:bodyPr/>
          <a:lstStyle>
            <a:lvl1pPr>
              <a:defRPr>
                <a:solidFill>
                  <a:schemeClr val="tx1"/>
                </a:solidFill>
              </a:defRPr>
            </a:lvl1pPr>
          </a:lstStyle>
          <a:p>
            <a:r>
              <a:rPr lang="en-US" smtClean="0"/>
              <a:t>Click icon to add picture</a:t>
            </a:r>
            <a:endParaRPr lang="en-GB"/>
          </a:p>
        </p:txBody>
      </p:sp>
      <p:sp>
        <p:nvSpPr>
          <p:cNvPr id="10" name="Text Placeholder 8"/>
          <p:cNvSpPr>
            <a:spLocks noGrp="1"/>
          </p:cNvSpPr>
          <p:nvPr>
            <p:ph type="body" sz="quarter" idx="15" hasCustomPrompt="1"/>
          </p:nvPr>
        </p:nvSpPr>
        <p:spPr>
          <a:xfrm>
            <a:off x="498537" y="6254718"/>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2" name="Text Placeholder 11"/>
          <p:cNvSpPr>
            <a:spLocks noGrp="1"/>
          </p:cNvSpPr>
          <p:nvPr>
            <p:ph type="body" sz="quarter" idx="16"/>
          </p:nvPr>
        </p:nvSpPr>
        <p:spPr>
          <a:xfrm>
            <a:off x="688434" y="3824101"/>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3" name="Straight Connector 12"/>
          <p:cNvCxnSpPr/>
          <p:nvPr userDrawn="1"/>
        </p:nvCxnSpPr>
        <p:spPr>
          <a:xfrm>
            <a:off x="688434"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197023"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7"/>
          </p:nvPr>
        </p:nvSpPr>
        <p:spPr>
          <a:xfrm>
            <a:off x="5197023" y="3824101"/>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6" name="Straight Connector 15"/>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8391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03" y="1631357"/>
            <a:ext cx="8857459"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7" name="Text Placeholder 8"/>
          <p:cNvSpPr>
            <a:spLocks noGrp="1"/>
          </p:cNvSpPr>
          <p:nvPr>
            <p:ph type="body" sz="quarter" idx="17" hasCustomPrompt="1"/>
          </p:nvPr>
        </p:nvSpPr>
        <p:spPr>
          <a:xfrm>
            <a:off x="498537" y="6254718"/>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8" name="Picture Placeholder 9"/>
          <p:cNvSpPr>
            <a:spLocks noGrp="1" noChangeAspect="1"/>
          </p:cNvSpPr>
          <p:nvPr>
            <p:ph type="pic" sz="quarter" idx="18"/>
          </p:nvPr>
        </p:nvSpPr>
        <p:spPr>
          <a:xfrm>
            <a:off x="701484" y="1696154"/>
            <a:ext cx="2807386" cy="2845141"/>
          </a:xfrm>
        </p:spPr>
        <p:txBody>
          <a:bodyPr/>
          <a:lstStyle/>
          <a:p>
            <a:r>
              <a:rPr lang="en-US" smtClean="0"/>
              <a:t>Click icon to add picture</a:t>
            </a:r>
            <a:endParaRPr lang="en-GB"/>
          </a:p>
        </p:txBody>
      </p:sp>
      <p:sp>
        <p:nvSpPr>
          <p:cNvPr id="9" name="Picture Placeholder 9"/>
          <p:cNvSpPr>
            <a:spLocks noGrp="1" noChangeAspect="1"/>
          </p:cNvSpPr>
          <p:nvPr>
            <p:ph type="pic" sz="quarter" idx="19"/>
          </p:nvPr>
        </p:nvSpPr>
        <p:spPr>
          <a:xfrm>
            <a:off x="3619161" y="1696154"/>
            <a:ext cx="2807386" cy="2845141"/>
          </a:xfrm>
        </p:spPr>
        <p:txBody>
          <a:bodyPr/>
          <a:lstStyle/>
          <a:p>
            <a:r>
              <a:rPr lang="en-US" smtClean="0"/>
              <a:t>Click icon to add picture</a:t>
            </a:r>
            <a:endParaRPr lang="en-GB"/>
          </a:p>
        </p:txBody>
      </p:sp>
      <p:sp>
        <p:nvSpPr>
          <p:cNvPr id="10" name="Picture Placeholder 9"/>
          <p:cNvSpPr>
            <a:spLocks noGrp="1" noChangeAspect="1"/>
          </p:cNvSpPr>
          <p:nvPr>
            <p:ph type="pic" sz="quarter" idx="13"/>
          </p:nvPr>
        </p:nvSpPr>
        <p:spPr>
          <a:xfrm>
            <a:off x="6528024" y="1696154"/>
            <a:ext cx="2807386" cy="2845141"/>
          </a:xfrm>
        </p:spPr>
        <p:txBody>
          <a:bodyPr/>
          <a:lstStyle/>
          <a:p>
            <a:r>
              <a:rPr lang="en-US" smtClean="0"/>
              <a:t>Click icon to add picture</a:t>
            </a:r>
            <a:endParaRPr lang="en-GB"/>
          </a:p>
        </p:txBody>
      </p:sp>
      <p:cxnSp>
        <p:nvCxnSpPr>
          <p:cNvPr id="11" name="Straight Connector 10"/>
          <p:cNvCxnSpPr/>
          <p:nvPr userDrawn="1"/>
        </p:nvCxnSpPr>
        <p:spPr>
          <a:xfrm>
            <a:off x="70147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19161"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52801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6"/>
          </p:nvPr>
        </p:nvSpPr>
        <p:spPr>
          <a:xfrm>
            <a:off x="688430"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1"/>
          <p:cNvSpPr>
            <a:spLocks noGrp="1"/>
          </p:cNvSpPr>
          <p:nvPr>
            <p:ph type="body" sz="quarter" idx="20"/>
          </p:nvPr>
        </p:nvSpPr>
        <p:spPr>
          <a:xfrm>
            <a:off x="3619161"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1"/>
          <p:cNvSpPr>
            <a:spLocks noGrp="1"/>
          </p:cNvSpPr>
          <p:nvPr>
            <p:ph type="body" sz="quarter" idx="21"/>
          </p:nvPr>
        </p:nvSpPr>
        <p:spPr>
          <a:xfrm>
            <a:off x="6528019"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8" name="Straight Connector 1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8801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7"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7" name="Rectangle 6"/>
          <p:cNvSpPr/>
          <p:nvPr userDrawn="1"/>
        </p:nvSpPr>
        <p:spPr>
          <a:xfrm>
            <a:off x="2854165"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8" name="Rectangle 7"/>
          <p:cNvSpPr/>
          <p:nvPr userDrawn="1"/>
        </p:nvSpPr>
        <p:spPr>
          <a:xfrm>
            <a:off x="5103130"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9" name="Rectangle 8"/>
          <p:cNvSpPr/>
          <p:nvPr userDrawn="1"/>
        </p:nvSpPr>
        <p:spPr>
          <a:xfrm>
            <a:off x="7352097"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0" name="Picture Placeholder 9"/>
          <p:cNvSpPr>
            <a:spLocks noGrp="1" noChangeAspect="1"/>
          </p:cNvSpPr>
          <p:nvPr>
            <p:ph type="pic" sz="quarter" idx="13"/>
          </p:nvPr>
        </p:nvSpPr>
        <p:spPr>
          <a:xfrm>
            <a:off x="688434" y="1696140"/>
            <a:ext cx="1934252" cy="1960262"/>
          </a:xfrm>
        </p:spPr>
        <p:txBody>
          <a:bodyPr/>
          <a:lstStyle/>
          <a:p>
            <a:r>
              <a:rPr lang="en-US" smtClean="0"/>
              <a:t>Click icon to add picture</a:t>
            </a:r>
            <a:endParaRPr lang="en-GB"/>
          </a:p>
        </p:txBody>
      </p:sp>
      <p:sp>
        <p:nvSpPr>
          <p:cNvPr id="11" name="Picture Placeholder 9"/>
          <p:cNvSpPr>
            <a:spLocks noGrp="1" noChangeAspect="1"/>
          </p:cNvSpPr>
          <p:nvPr>
            <p:ph type="pic" sz="quarter" idx="14"/>
          </p:nvPr>
        </p:nvSpPr>
        <p:spPr>
          <a:xfrm>
            <a:off x="2942727" y="1696140"/>
            <a:ext cx="1934252" cy="1960262"/>
          </a:xfrm>
        </p:spPr>
        <p:txBody>
          <a:bodyPr/>
          <a:lstStyle/>
          <a:p>
            <a:r>
              <a:rPr lang="en-US" smtClean="0"/>
              <a:t>Click icon to add picture</a:t>
            </a:r>
            <a:endParaRPr lang="en-GB"/>
          </a:p>
        </p:txBody>
      </p:sp>
      <p:sp>
        <p:nvSpPr>
          <p:cNvPr id="12" name="Picture Placeholder 9"/>
          <p:cNvSpPr>
            <a:spLocks noGrp="1" noChangeAspect="1"/>
          </p:cNvSpPr>
          <p:nvPr>
            <p:ph type="pic" sz="quarter" idx="15"/>
          </p:nvPr>
        </p:nvSpPr>
        <p:spPr>
          <a:xfrm>
            <a:off x="5197020" y="1696140"/>
            <a:ext cx="1934252" cy="1960262"/>
          </a:xfrm>
        </p:spPr>
        <p:txBody>
          <a:bodyPr/>
          <a:lstStyle/>
          <a:p>
            <a:r>
              <a:rPr lang="en-US" smtClean="0"/>
              <a:t>Click icon to add picture</a:t>
            </a:r>
            <a:endParaRPr lang="en-GB"/>
          </a:p>
        </p:txBody>
      </p:sp>
      <p:sp>
        <p:nvSpPr>
          <p:cNvPr id="13" name="Picture Placeholder 9"/>
          <p:cNvSpPr>
            <a:spLocks noGrp="1" noChangeAspect="1"/>
          </p:cNvSpPr>
          <p:nvPr>
            <p:ph type="pic" sz="quarter" idx="16"/>
          </p:nvPr>
        </p:nvSpPr>
        <p:spPr>
          <a:xfrm>
            <a:off x="7451311" y="1696140"/>
            <a:ext cx="1934252" cy="1960262"/>
          </a:xfrm>
        </p:spPr>
        <p:txBody>
          <a:bodyPr/>
          <a:lstStyle/>
          <a:p>
            <a:r>
              <a:rPr lang="en-US" smtClean="0"/>
              <a:t>Click icon to add picture</a:t>
            </a:r>
            <a:endParaRPr lang="en-GB"/>
          </a:p>
        </p:txBody>
      </p:sp>
      <p:cxnSp>
        <p:nvCxnSpPr>
          <p:cNvPr id="14" name="Straight Connector 13"/>
          <p:cNvCxnSpPr/>
          <p:nvPr userDrawn="1"/>
        </p:nvCxnSpPr>
        <p:spPr>
          <a:xfrm>
            <a:off x="688434"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942727"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97020"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451311"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1"/>
          <p:cNvSpPr>
            <a:spLocks noGrp="1"/>
          </p:cNvSpPr>
          <p:nvPr>
            <p:ph type="body" sz="quarter" idx="17"/>
          </p:nvPr>
        </p:nvSpPr>
        <p:spPr>
          <a:xfrm>
            <a:off x="688434"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1"/>
          <p:cNvSpPr>
            <a:spLocks noGrp="1"/>
          </p:cNvSpPr>
          <p:nvPr>
            <p:ph type="body" sz="quarter" idx="18"/>
          </p:nvPr>
        </p:nvSpPr>
        <p:spPr>
          <a:xfrm>
            <a:off x="2942727"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1"/>
          <p:cNvSpPr>
            <a:spLocks noGrp="1"/>
          </p:cNvSpPr>
          <p:nvPr>
            <p:ph type="body" sz="quarter" idx="19"/>
          </p:nvPr>
        </p:nvSpPr>
        <p:spPr>
          <a:xfrm>
            <a:off x="5197020"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20"/>
          </p:nvPr>
        </p:nvSpPr>
        <p:spPr>
          <a:xfrm>
            <a:off x="7451311"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8"/>
          <p:cNvSpPr>
            <a:spLocks noGrp="1"/>
          </p:cNvSpPr>
          <p:nvPr>
            <p:ph type="body" sz="quarter" idx="21" hasCustomPrompt="1"/>
          </p:nvPr>
        </p:nvSpPr>
        <p:spPr>
          <a:xfrm>
            <a:off x="498537" y="6254718"/>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4" name="Straight Connector 2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6530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8"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7" name="Picture Placeholder 9"/>
          <p:cNvSpPr>
            <a:spLocks noGrp="1" noChangeAspect="1"/>
          </p:cNvSpPr>
          <p:nvPr>
            <p:ph type="pic" sz="quarter" idx="13"/>
          </p:nvPr>
        </p:nvSpPr>
        <p:spPr>
          <a:xfrm>
            <a:off x="688430" y="1696140"/>
            <a:ext cx="1260068" cy="1277012"/>
          </a:xfrm>
        </p:spPr>
        <p:txBody>
          <a:bodyPr/>
          <a:lstStyle/>
          <a:p>
            <a:r>
              <a:rPr lang="en-US" smtClean="0"/>
              <a:t>Click icon to add picture</a:t>
            </a:r>
            <a:endParaRPr lang="en-GB"/>
          </a:p>
        </p:txBody>
      </p:sp>
      <p:cxnSp>
        <p:nvCxnSpPr>
          <p:cNvPr id="8" name="Straight Connector 7"/>
          <p:cNvCxnSpPr/>
          <p:nvPr userDrawn="1"/>
        </p:nvCxnSpPr>
        <p:spPr>
          <a:xfrm>
            <a:off x="688429"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095228"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1" name="Rectangle 10"/>
          <p:cNvSpPr/>
          <p:nvPr userDrawn="1"/>
        </p:nvSpPr>
        <p:spPr>
          <a:xfrm>
            <a:off x="3585253"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2" name="Rectangle 11"/>
          <p:cNvSpPr/>
          <p:nvPr userDrawn="1"/>
        </p:nvSpPr>
        <p:spPr>
          <a:xfrm>
            <a:off x="5075285"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3" name="Rectangle 12"/>
          <p:cNvSpPr/>
          <p:nvPr userDrawn="1"/>
        </p:nvSpPr>
        <p:spPr>
          <a:xfrm>
            <a:off x="6565310"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4" name="Rectangle 13"/>
          <p:cNvSpPr/>
          <p:nvPr userDrawn="1"/>
        </p:nvSpPr>
        <p:spPr>
          <a:xfrm>
            <a:off x="8055342"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5" name="Picture Placeholder 9"/>
          <p:cNvSpPr>
            <a:spLocks noGrp="1" noChangeAspect="1"/>
          </p:cNvSpPr>
          <p:nvPr>
            <p:ph type="pic" sz="quarter" idx="16"/>
          </p:nvPr>
        </p:nvSpPr>
        <p:spPr>
          <a:xfrm>
            <a:off x="2168354" y="1696140"/>
            <a:ext cx="1260068" cy="1277012"/>
          </a:xfrm>
        </p:spPr>
        <p:txBody>
          <a:bodyPr/>
          <a:lstStyle/>
          <a:p>
            <a:r>
              <a:rPr lang="en-US" smtClean="0"/>
              <a:t>Click icon to add picture</a:t>
            </a:r>
            <a:endParaRPr lang="en-GB"/>
          </a:p>
        </p:txBody>
      </p:sp>
      <p:cxnSp>
        <p:nvCxnSpPr>
          <p:cNvPr id="16" name="Straight Connector 15"/>
          <p:cNvCxnSpPr/>
          <p:nvPr userDrawn="1"/>
        </p:nvCxnSpPr>
        <p:spPr>
          <a:xfrm>
            <a:off x="2168357"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p:cNvSpPr>
            <a:spLocks noGrp="1" noChangeAspect="1"/>
          </p:cNvSpPr>
          <p:nvPr>
            <p:ph type="pic" sz="quarter" idx="18"/>
          </p:nvPr>
        </p:nvSpPr>
        <p:spPr>
          <a:xfrm>
            <a:off x="3668691" y="1696140"/>
            <a:ext cx="1260068" cy="1277012"/>
          </a:xfrm>
        </p:spPr>
        <p:txBody>
          <a:bodyPr/>
          <a:lstStyle/>
          <a:p>
            <a:r>
              <a:rPr lang="en-US" smtClean="0"/>
              <a:t>Click icon to add picture</a:t>
            </a:r>
            <a:endParaRPr lang="en-GB"/>
          </a:p>
        </p:txBody>
      </p:sp>
      <p:cxnSp>
        <p:nvCxnSpPr>
          <p:cNvPr id="18" name="Straight Connector 17"/>
          <p:cNvCxnSpPr/>
          <p:nvPr userDrawn="1"/>
        </p:nvCxnSpPr>
        <p:spPr>
          <a:xfrm>
            <a:off x="3668696"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noChangeAspect="1"/>
          </p:cNvSpPr>
          <p:nvPr>
            <p:ph type="pic" sz="quarter" idx="20"/>
          </p:nvPr>
        </p:nvSpPr>
        <p:spPr>
          <a:xfrm>
            <a:off x="5155207" y="1696140"/>
            <a:ext cx="1260068" cy="1277012"/>
          </a:xfrm>
        </p:spPr>
        <p:txBody>
          <a:bodyPr/>
          <a:lstStyle/>
          <a:p>
            <a:r>
              <a:rPr lang="en-US" smtClean="0"/>
              <a:t>Click icon to add picture</a:t>
            </a:r>
            <a:endParaRPr lang="en-GB"/>
          </a:p>
        </p:txBody>
      </p:sp>
      <p:cxnSp>
        <p:nvCxnSpPr>
          <p:cNvPr id="20" name="Straight Connector 19"/>
          <p:cNvCxnSpPr/>
          <p:nvPr userDrawn="1"/>
        </p:nvCxnSpPr>
        <p:spPr>
          <a:xfrm>
            <a:off x="5155212"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9"/>
          <p:cNvSpPr>
            <a:spLocks noGrp="1" noChangeAspect="1"/>
          </p:cNvSpPr>
          <p:nvPr>
            <p:ph type="pic" sz="quarter" idx="22"/>
          </p:nvPr>
        </p:nvSpPr>
        <p:spPr>
          <a:xfrm>
            <a:off x="6652681" y="1696140"/>
            <a:ext cx="1260068" cy="1277012"/>
          </a:xfrm>
        </p:spPr>
        <p:txBody>
          <a:bodyPr/>
          <a:lstStyle/>
          <a:p>
            <a:r>
              <a:rPr lang="en-US" smtClean="0"/>
              <a:t>Click icon to add picture</a:t>
            </a:r>
            <a:endParaRPr lang="en-GB"/>
          </a:p>
        </p:txBody>
      </p:sp>
      <p:cxnSp>
        <p:nvCxnSpPr>
          <p:cNvPr id="22" name="Straight Connector 21"/>
          <p:cNvCxnSpPr/>
          <p:nvPr userDrawn="1"/>
        </p:nvCxnSpPr>
        <p:spPr>
          <a:xfrm>
            <a:off x="6652686"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p:cNvSpPr>
            <a:spLocks noGrp="1" noChangeAspect="1"/>
          </p:cNvSpPr>
          <p:nvPr>
            <p:ph type="pic" sz="quarter" idx="24"/>
          </p:nvPr>
        </p:nvSpPr>
        <p:spPr>
          <a:xfrm>
            <a:off x="8138737" y="1696140"/>
            <a:ext cx="1260068" cy="1277012"/>
          </a:xfrm>
        </p:spPr>
        <p:txBody>
          <a:bodyPr/>
          <a:lstStyle/>
          <a:p>
            <a:r>
              <a:rPr lang="en-US" smtClean="0"/>
              <a:t>Click icon to add picture</a:t>
            </a:r>
            <a:endParaRPr lang="en-GB"/>
          </a:p>
        </p:txBody>
      </p:sp>
      <p:cxnSp>
        <p:nvCxnSpPr>
          <p:cNvPr id="24" name="Straight Connector 23"/>
          <p:cNvCxnSpPr/>
          <p:nvPr userDrawn="1"/>
        </p:nvCxnSpPr>
        <p:spPr>
          <a:xfrm>
            <a:off x="8138740"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1"/>
          <p:cNvSpPr>
            <a:spLocks noGrp="1"/>
          </p:cNvSpPr>
          <p:nvPr>
            <p:ph type="body" sz="quarter" idx="17"/>
          </p:nvPr>
        </p:nvSpPr>
        <p:spPr>
          <a:xfrm>
            <a:off x="688429"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11"/>
          <p:cNvSpPr>
            <a:spLocks noGrp="1"/>
          </p:cNvSpPr>
          <p:nvPr>
            <p:ph type="body" sz="quarter" idx="25"/>
          </p:nvPr>
        </p:nvSpPr>
        <p:spPr>
          <a:xfrm>
            <a:off x="2168357"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Text Placeholder 11"/>
          <p:cNvSpPr>
            <a:spLocks noGrp="1"/>
          </p:cNvSpPr>
          <p:nvPr>
            <p:ph type="body" sz="quarter" idx="26"/>
          </p:nvPr>
        </p:nvSpPr>
        <p:spPr>
          <a:xfrm>
            <a:off x="3668696"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 name="Text Placeholder 11"/>
          <p:cNvSpPr>
            <a:spLocks noGrp="1"/>
          </p:cNvSpPr>
          <p:nvPr>
            <p:ph type="body" sz="quarter" idx="27"/>
          </p:nvPr>
        </p:nvSpPr>
        <p:spPr>
          <a:xfrm>
            <a:off x="5155212"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11"/>
          <p:cNvSpPr>
            <a:spLocks noGrp="1"/>
          </p:cNvSpPr>
          <p:nvPr>
            <p:ph type="body" sz="quarter" idx="28"/>
          </p:nvPr>
        </p:nvSpPr>
        <p:spPr>
          <a:xfrm>
            <a:off x="6652686"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9"/>
          </p:nvPr>
        </p:nvSpPr>
        <p:spPr>
          <a:xfrm>
            <a:off x="8138740"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Text Placeholder 8"/>
          <p:cNvSpPr>
            <a:spLocks noGrp="1"/>
          </p:cNvSpPr>
          <p:nvPr>
            <p:ph type="body" sz="quarter" idx="21" hasCustomPrompt="1"/>
          </p:nvPr>
        </p:nvSpPr>
        <p:spPr>
          <a:xfrm>
            <a:off x="498537" y="6254718"/>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33" name="Straight Connector 3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5167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2735048"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Picture Placeholder 4"/>
          <p:cNvSpPr>
            <a:spLocks noGrp="1"/>
          </p:cNvSpPr>
          <p:nvPr>
            <p:ph type="pic" sz="quarter" idx="13"/>
          </p:nvPr>
        </p:nvSpPr>
        <p:spPr>
          <a:xfrm>
            <a:off x="3220626" y="120957"/>
            <a:ext cx="6564784" cy="6620425"/>
          </a:xfrm>
        </p:spPr>
        <p:txBody>
          <a:bodyPr/>
          <a:lstStyle/>
          <a:p>
            <a:r>
              <a:rPr lang="en-US" smtClean="0"/>
              <a:t>Click icon to add picture</a:t>
            </a:r>
            <a:endParaRPr lang="en-GB"/>
          </a:p>
        </p:txBody>
      </p:sp>
      <p:cxnSp>
        <p:nvCxnSpPr>
          <p:cNvPr id="7" name="Straight Connector 6"/>
          <p:cNvCxnSpPr/>
          <p:nvPr userDrawn="1"/>
        </p:nvCxnSpPr>
        <p:spPr>
          <a:xfrm flipV="1">
            <a:off x="579812" y="1491683"/>
            <a:ext cx="2534537"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477036" y="1603236"/>
            <a:ext cx="2710249" cy="47378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8"/>
          <p:cNvSpPr>
            <a:spLocks noGrp="1"/>
          </p:cNvSpPr>
          <p:nvPr>
            <p:ph type="body" sz="quarter" idx="21" hasCustomPrompt="1"/>
          </p:nvPr>
        </p:nvSpPr>
        <p:spPr>
          <a:xfrm>
            <a:off x="498537" y="6254718"/>
            <a:ext cx="2674382"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1005998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0. FULL SCREEN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114867" y="1616966"/>
            <a:ext cx="4926529" cy="3516111"/>
          </a:xfrm>
          <a:solidFill>
            <a:schemeClr val="tx1"/>
          </a:solidFill>
        </p:spPr>
        <p:txBody>
          <a:bodyPr lIns="462618" tIns="99134"/>
          <a:lstStyle>
            <a:lvl1pPr>
              <a:buClr>
                <a:schemeClr val="bg1"/>
              </a:buClr>
              <a:defRPr>
                <a:solidFill>
                  <a:schemeClr val="bg1"/>
                </a:solidFill>
              </a:defRPr>
            </a:lvl1pPr>
            <a:lvl2pPr>
              <a:buClr>
                <a:srgbClr val="A1A7C0"/>
              </a:buClr>
              <a:defRPr>
                <a:solidFill>
                  <a:schemeClr val="bg1"/>
                </a:solidFill>
              </a:defRPr>
            </a:lvl2pPr>
            <a:lvl3pPr>
              <a:defRPr>
                <a:solidFill>
                  <a:schemeClr val="bg1"/>
                </a:solidFill>
              </a:defRPr>
            </a:lvl3pPr>
            <a:lvl4pPr>
              <a:buClr>
                <a:srgbClr val="606B8D"/>
              </a:buClr>
              <a:defRPr>
                <a:solidFill>
                  <a:schemeClr val="bg1"/>
                </a:solidFill>
              </a:defRPr>
            </a:lvl4pPr>
            <a:lvl5pPr>
              <a:buClr>
                <a:srgbClr val="606B8D"/>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1" hasCustomPrompt="1"/>
          </p:nvPr>
        </p:nvSpPr>
        <p:spPr>
          <a:xfrm>
            <a:off x="498537" y="6254718"/>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1" name="Frame 10"/>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pic>
        <p:nvPicPr>
          <p:cNvPr id="12" name="Picture 11" descr="logo.emf"/>
          <p:cNvPicPr>
            <a:picLocks noChangeAspect="1"/>
          </p:cNvPicPr>
          <p:nvPr userDrawn="1"/>
        </p:nvPicPr>
        <p:blipFill>
          <a:blip r:embed="rId2" cstate="print"/>
          <a:stretch>
            <a:fillRect/>
          </a:stretch>
        </p:blipFill>
        <p:spPr>
          <a:xfrm>
            <a:off x="8583170" y="414686"/>
            <a:ext cx="874296" cy="853109"/>
          </a:xfrm>
          <a:prstGeom prst="rect">
            <a:avLst/>
          </a:prstGeom>
        </p:spPr>
      </p:pic>
    </p:spTree>
    <p:extLst>
      <p:ext uri="{BB962C8B-B14F-4D97-AF65-F5344CB8AC3E}">
        <p14:creationId xmlns:p14="http://schemas.microsoft.com/office/powerpoint/2010/main" val="33046682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0.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491194" y="1616955"/>
            <a:ext cx="8988067" cy="4610396"/>
          </a:xfrm>
        </p:spPr>
        <p:txBody>
          <a:bodyPr/>
          <a:lstStyle/>
          <a:p>
            <a:r>
              <a:rPr lang="en-US" smtClean="0"/>
              <a:t>Click icon to add chart</a:t>
            </a:r>
            <a:endParaRPr lang="en-GB" dirty="0"/>
          </a:p>
        </p:txBody>
      </p:sp>
      <p:sp>
        <p:nvSpPr>
          <p:cNvPr id="7" name="Text Placeholder 8"/>
          <p:cNvSpPr>
            <a:spLocks noGrp="1"/>
          </p:cNvSpPr>
          <p:nvPr>
            <p:ph type="body" sz="quarter" idx="14" hasCustomPrompt="1"/>
          </p:nvPr>
        </p:nvSpPr>
        <p:spPr>
          <a:xfrm>
            <a:off x="498536" y="6254718"/>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8" name="Straight Connector 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3533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620602" y="1616951"/>
            <a:ext cx="2639738" cy="4640632"/>
          </a:xfrm>
          <a:solidFill>
            <a:srgbClr val="A1A7C0"/>
          </a:solidFill>
        </p:spPr>
        <p:txBody>
          <a:bodyPr tIns="99134"/>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hasCustomPrompt="1"/>
          </p:nvPr>
        </p:nvSpPr>
        <p:spPr>
          <a:xfrm>
            <a:off x="498537" y="6254718"/>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6"/>
          </p:nvPr>
        </p:nvSpPr>
        <p:spPr>
          <a:xfrm>
            <a:off x="3244945" y="1616951"/>
            <a:ext cx="6172931" cy="4610418"/>
          </a:xfrm>
        </p:spPr>
        <p:txBody>
          <a:bodyPr tIns="991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974410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2. TWO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79"/>
            <a:ext cx="4361816" cy="4541283"/>
          </a:xfrm>
        </p:spPr>
        <p:txBody>
          <a:bodyPr/>
          <a:lstStyle/>
          <a:p>
            <a:r>
              <a:rPr lang="en-US" smtClean="0"/>
              <a:t>Click icon to add chart</a:t>
            </a:r>
            <a:endParaRPr lang="en-GB"/>
          </a:p>
        </p:txBody>
      </p:sp>
      <p:sp>
        <p:nvSpPr>
          <p:cNvPr id="7" name="Chart Placeholder 18"/>
          <p:cNvSpPr>
            <a:spLocks noGrp="1"/>
          </p:cNvSpPr>
          <p:nvPr>
            <p:ph type="chart" sz="quarter" idx="14"/>
          </p:nvPr>
        </p:nvSpPr>
        <p:spPr>
          <a:xfrm>
            <a:off x="5042707" y="1686079"/>
            <a:ext cx="4319168" cy="4541283"/>
          </a:xfrm>
        </p:spPr>
        <p:txBody>
          <a:bodyPr/>
          <a:lstStyle/>
          <a:p>
            <a:r>
              <a:rPr lang="en-US" smtClean="0"/>
              <a:t>Click icon to add chart</a:t>
            </a:r>
            <a:endParaRPr lang="en-GB"/>
          </a:p>
        </p:txBody>
      </p:sp>
      <p:sp>
        <p:nvSpPr>
          <p:cNvPr id="8" name="Text Placeholder 8"/>
          <p:cNvSpPr>
            <a:spLocks noGrp="1"/>
          </p:cNvSpPr>
          <p:nvPr>
            <p:ph type="body" sz="quarter" idx="15" hasCustomPrompt="1"/>
          </p:nvPr>
        </p:nvSpPr>
        <p:spPr>
          <a:xfrm>
            <a:off x="498537" y="6254718"/>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3684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3. CHAR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80"/>
            <a:ext cx="4361816" cy="4541281"/>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48" y="6254718"/>
            <a:ext cx="3923451" cy="388759"/>
          </a:xfrm>
        </p:spPr>
        <p:txBody>
          <a:bodyPr anchor="b"/>
          <a:lstStyle>
            <a:lvl1pPr marL="0" indent="0">
              <a:buFontTx/>
              <a:buNone/>
              <a:defRPr sz="900"/>
            </a:lvl1pPr>
          </a:lstStyle>
          <a:p>
            <a:pPr lvl="0"/>
            <a:r>
              <a:rPr lang="en-US" dirty="0" smtClean="0"/>
              <a:t>Source: Enter source here</a:t>
            </a:r>
            <a:endParaRPr lang="en-GB" dirty="0"/>
          </a:p>
        </p:txBody>
      </p:sp>
      <p:sp>
        <p:nvSpPr>
          <p:cNvPr id="8" name="Table Placeholder 10"/>
          <p:cNvSpPr>
            <a:spLocks noGrp="1"/>
          </p:cNvSpPr>
          <p:nvPr>
            <p:ph type="tbl" sz="quarter" idx="15"/>
          </p:nvPr>
        </p:nvSpPr>
        <p:spPr>
          <a:xfrm>
            <a:off x="5042711" y="1686065"/>
            <a:ext cx="4461818" cy="4541646"/>
          </a:xfrm>
        </p:spPr>
        <p:txBody>
          <a:bodyPr/>
          <a:lstStyle/>
          <a:p>
            <a:r>
              <a:rPr lang="en-US" smtClean="0"/>
              <a:t>Click icon to add table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033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002 ONE PICTURE">
    <p:spTree>
      <p:nvGrpSpPr>
        <p:cNvPr id="1" name=""/>
        <p:cNvGrpSpPr/>
        <p:nvPr/>
      </p:nvGrpSpPr>
      <p:grpSpPr>
        <a:xfrm>
          <a:off x="0" y="0"/>
          <a:ext cx="0" cy="0"/>
          <a:chOff x="0" y="0"/>
          <a:chExt cx="0" cy="0"/>
        </a:xfrm>
      </p:grpSpPr>
      <p:sp>
        <p:nvSpPr>
          <p:cNvPr id="6" name="TextBox 5"/>
          <p:cNvSpPr txBox="1"/>
          <p:nvPr userDrawn="1"/>
        </p:nvSpPr>
        <p:spPr>
          <a:xfrm>
            <a:off x="619139" y="6309596"/>
            <a:ext cx="2555913" cy="153888"/>
          </a:xfrm>
          <a:prstGeom prst="rect">
            <a:avLst/>
          </a:prstGeom>
          <a:noFill/>
        </p:spPr>
        <p:txBody>
          <a:bodyPr lIns="0" tIns="0" rIns="0" bIns="0" anchor="b">
            <a:spAutoFit/>
          </a:bodyPr>
          <a:lstStyle/>
          <a:p>
            <a:pPr defTabSz="91368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457691"/>
            <a:ext cx="8117396" cy="1153661"/>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4" y="1629033"/>
            <a:ext cx="8985656" cy="499129"/>
          </a:xfrm>
        </p:spPr>
        <p:txBody>
          <a:bodyPr>
            <a:noAutofit/>
          </a:bodyPr>
          <a:lstStyle>
            <a:lvl1pPr marL="0" indent="0" algn="l">
              <a:lnSpc>
                <a:spcPct val="80000"/>
              </a:lnSpc>
              <a:buNone/>
              <a:defRPr sz="2200" b="0">
                <a:solidFill>
                  <a:srgbClr val="606B8D"/>
                </a:solidFill>
              </a:defRPr>
            </a:lvl1pPr>
            <a:lvl2pPr marL="456841" indent="0" algn="ctr">
              <a:buNone/>
              <a:defRPr>
                <a:solidFill>
                  <a:schemeClr val="tx1">
                    <a:tint val="75000"/>
                  </a:schemeClr>
                </a:solidFill>
              </a:defRPr>
            </a:lvl2pPr>
            <a:lvl3pPr marL="913682" indent="0" algn="ctr">
              <a:buNone/>
              <a:defRPr>
                <a:solidFill>
                  <a:schemeClr val="tx1">
                    <a:tint val="75000"/>
                  </a:schemeClr>
                </a:solidFill>
              </a:defRPr>
            </a:lvl3pPr>
            <a:lvl4pPr marL="1370523" indent="0" algn="ctr">
              <a:buNone/>
              <a:defRPr>
                <a:solidFill>
                  <a:schemeClr val="tx1">
                    <a:tint val="75000"/>
                  </a:schemeClr>
                </a:solidFill>
              </a:defRPr>
            </a:lvl4pPr>
            <a:lvl5pPr marL="1827364" indent="0" algn="ctr">
              <a:buNone/>
              <a:defRPr>
                <a:solidFill>
                  <a:schemeClr val="tx1">
                    <a:tint val="75000"/>
                  </a:schemeClr>
                </a:solidFill>
              </a:defRPr>
            </a:lvl5pPr>
            <a:lvl6pPr marL="2284202" indent="0" algn="ctr">
              <a:buNone/>
              <a:defRPr>
                <a:solidFill>
                  <a:schemeClr val="tx1">
                    <a:tint val="75000"/>
                  </a:schemeClr>
                </a:solidFill>
              </a:defRPr>
            </a:lvl6pPr>
            <a:lvl7pPr marL="2741042" indent="0" algn="ctr">
              <a:buNone/>
              <a:defRPr>
                <a:solidFill>
                  <a:schemeClr val="tx1">
                    <a:tint val="75000"/>
                  </a:schemeClr>
                </a:solidFill>
              </a:defRPr>
            </a:lvl7pPr>
            <a:lvl8pPr marL="3197883" indent="0" algn="ctr">
              <a:buNone/>
              <a:defRPr>
                <a:solidFill>
                  <a:schemeClr val="tx1">
                    <a:tint val="75000"/>
                  </a:schemeClr>
                </a:solidFill>
              </a:defRPr>
            </a:lvl8pPr>
            <a:lvl9pPr marL="3654727"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22065" y="2183949"/>
            <a:ext cx="9661880" cy="340950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1" hasCustomPrompt="1"/>
          </p:nvPr>
        </p:nvSpPr>
        <p:spPr>
          <a:xfrm>
            <a:off x="619859" y="6120816"/>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2"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33688722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5" y="1686079"/>
            <a:ext cx="2834679" cy="4541283"/>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46" y="6254718"/>
            <a:ext cx="3952165" cy="388759"/>
          </a:xfrm>
        </p:spPr>
        <p:txBody>
          <a:bodyPr anchor="b"/>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3560344" y="1686079"/>
            <a:ext cx="2834679" cy="4541283"/>
          </a:xfrm>
        </p:spPr>
        <p:txBody>
          <a:bodyPr/>
          <a:lstStyle/>
          <a:p>
            <a:r>
              <a:rPr lang="en-US" smtClean="0"/>
              <a:t>Click icon to add chart</a:t>
            </a:r>
            <a:endParaRPr lang="en-GB"/>
          </a:p>
        </p:txBody>
      </p:sp>
      <p:sp>
        <p:nvSpPr>
          <p:cNvPr id="9" name="Chart Placeholder 18"/>
          <p:cNvSpPr>
            <a:spLocks noGrp="1"/>
          </p:cNvSpPr>
          <p:nvPr>
            <p:ph type="chart" sz="quarter" idx="16"/>
          </p:nvPr>
        </p:nvSpPr>
        <p:spPr>
          <a:xfrm>
            <a:off x="6516258" y="1686079"/>
            <a:ext cx="2834679" cy="4541283"/>
          </a:xfrm>
        </p:spPr>
        <p:txBody>
          <a:bodyPr/>
          <a:lstStyle/>
          <a:p>
            <a:r>
              <a:rPr lang="en-US" smtClean="0"/>
              <a:t>Click icon to add chart</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9921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69811"/>
            <a:ext cx="4268694" cy="2184250"/>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3828156"/>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5088297" y="1669811"/>
            <a:ext cx="4268694" cy="2184250"/>
          </a:xfrm>
        </p:spPr>
        <p:txBody>
          <a:bodyPr/>
          <a:lstStyle/>
          <a:p>
            <a:r>
              <a:rPr lang="en-US" smtClean="0"/>
              <a:t>Click icon to add chart</a:t>
            </a:r>
            <a:endParaRPr lang="en-GB"/>
          </a:p>
        </p:txBody>
      </p:sp>
      <p:sp>
        <p:nvSpPr>
          <p:cNvPr id="9" name="Text Placeholder 8"/>
          <p:cNvSpPr>
            <a:spLocks noGrp="1"/>
          </p:cNvSpPr>
          <p:nvPr>
            <p:ph type="body" sz="quarter" idx="16" hasCustomPrompt="1"/>
          </p:nvPr>
        </p:nvSpPr>
        <p:spPr>
          <a:xfrm>
            <a:off x="5007414" y="3828156"/>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10" name="Chart Placeholder 18"/>
          <p:cNvSpPr>
            <a:spLocks noGrp="1"/>
          </p:cNvSpPr>
          <p:nvPr>
            <p:ph type="chart" sz="quarter" idx="17"/>
          </p:nvPr>
        </p:nvSpPr>
        <p:spPr>
          <a:xfrm>
            <a:off x="604420" y="4225962"/>
            <a:ext cx="4268694" cy="2184250"/>
          </a:xfrm>
        </p:spPr>
        <p:txBody>
          <a:bodyPr/>
          <a:lstStyle/>
          <a:p>
            <a:r>
              <a:rPr lang="en-US" smtClean="0"/>
              <a:t>Click icon to add chart</a:t>
            </a:r>
            <a:endParaRPr lang="en-GB"/>
          </a:p>
        </p:txBody>
      </p:sp>
      <p:sp>
        <p:nvSpPr>
          <p:cNvPr id="12" name="Chart Placeholder 18"/>
          <p:cNvSpPr>
            <a:spLocks noGrp="1"/>
          </p:cNvSpPr>
          <p:nvPr>
            <p:ph type="chart" sz="quarter" idx="19"/>
          </p:nvPr>
        </p:nvSpPr>
        <p:spPr>
          <a:xfrm>
            <a:off x="5088297" y="4225962"/>
            <a:ext cx="4268694" cy="2184250"/>
          </a:xfrm>
        </p:spPr>
        <p:txBody>
          <a:bodyPr/>
          <a:lstStyle/>
          <a:p>
            <a:r>
              <a:rPr lang="en-US" smtClean="0"/>
              <a:t>Click icon to add chart</a:t>
            </a:r>
            <a:endParaRPr lang="en-GB"/>
          </a:p>
        </p:txBody>
      </p:sp>
      <p:sp>
        <p:nvSpPr>
          <p:cNvPr id="13" name="Text Placeholder 8"/>
          <p:cNvSpPr>
            <a:spLocks noGrp="1"/>
          </p:cNvSpPr>
          <p:nvPr>
            <p:ph type="body" sz="quarter" idx="20" hasCustomPrompt="1"/>
          </p:nvPr>
        </p:nvSpPr>
        <p:spPr>
          <a:xfrm>
            <a:off x="498546" y="6254718"/>
            <a:ext cx="3952165"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8260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6"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7" name="Straight Connector 6"/>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3972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616410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139085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8"/>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4"/>
            <a:ext cx="6934200" cy="1752600"/>
          </a:xfrm>
        </p:spPr>
        <p:txBody>
          <a:bodyPr/>
          <a:lstStyle>
            <a:lvl1pPr marL="0" indent="0" algn="ctr">
              <a:buNone/>
              <a:defRPr/>
            </a:lvl1pPr>
            <a:lvl2pPr marL="456998" indent="0" algn="ctr">
              <a:buNone/>
              <a:defRPr/>
            </a:lvl2pPr>
            <a:lvl3pPr marL="913997" indent="0" algn="ctr">
              <a:buNone/>
              <a:defRPr/>
            </a:lvl3pPr>
            <a:lvl4pPr marL="1370994" indent="0" algn="ctr">
              <a:buNone/>
              <a:defRPr/>
            </a:lvl4pPr>
            <a:lvl5pPr marL="1827993" indent="0" algn="ctr">
              <a:buNone/>
              <a:defRPr/>
            </a:lvl5pPr>
            <a:lvl6pPr marL="2284989" indent="0" algn="ctr">
              <a:buNone/>
              <a:defRPr/>
            </a:lvl6pPr>
            <a:lvl7pPr marL="2741987" indent="0" algn="ctr">
              <a:buNone/>
              <a:defRPr/>
            </a:lvl7pPr>
            <a:lvl8pPr marL="3198986" indent="0" algn="ctr">
              <a:buNone/>
              <a:defRPr/>
            </a:lvl8pPr>
            <a:lvl9pPr marL="3655986"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A40538F-6C9C-4B96-A127-3CD5F58ADE4A}" type="datetimeFigureOut">
              <a:rPr lang="en-GB" altLang="en-US">
                <a:solidFill>
                  <a:srgbClr val="000000"/>
                </a:solidFill>
              </a:rPr>
              <a:pPr>
                <a:defRPr/>
              </a:pPr>
              <a:t>29/04/2015</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09AD8-8485-4678-93DE-0804D0545D0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162232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4" name="Date Placeholder 7"/>
          <p:cNvSpPr>
            <a:spLocks noGrp="1"/>
          </p:cNvSpPr>
          <p:nvPr>
            <p:ph type="dt" sz="half" idx="10"/>
          </p:nvPr>
        </p:nvSpPr>
        <p:spPr/>
        <p:txBody>
          <a:bodyPr/>
          <a:lstStyle>
            <a:lvl1pPr>
              <a:defRPr/>
            </a:lvl1pPr>
          </a:lstStyle>
          <a:p>
            <a:pPr>
              <a:defRPr/>
            </a:pPr>
            <a:fld id="{CF1EF009-379A-4BF7-89B5-D0AA2F52FFD8}" type="datetimeFigureOut">
              <a:rPr lang="en-GB" altLang="en-US">
                <a:solidFill>
                  <a:srgbClr val="000000"/>
                </a:solidFill>
              </a:rPr>
              <a:pPr>
                <a:defRPr/>
              </a:pPr>
              <a:t>29/04/2015</a:t>
            </a:fld>
            <a:endParaRPr lang="en-GB" altLang="en-US">
              <a:solidFill>
                <a:srgbClr val="000000"/>
              </a:solidFill>
            </a:endParaRPr>
          </a:p>
        </p:txBody>
      </p:sp>
      <p:sp>
        <p:nvSpPr>
          <p:cNvPr id="5" name="Footer Placeholder 8"/>
          <p:cNvSpPr>
            <a:spLocks noGrp="1"/>
          </p:cNvSpPr>
          <p:nvPr>
            <p:ph type="ftr" sz="quarter" idx="11"/>
          </p:nvPr>
        </p:nvSpPr>
        <p:spPr/>
        <p:txBody>
          <a:bodyPr/>
          <a:lstStyle>
            <a:lvl1pPr>
              <a:defRPr/>
            </a:lvl1pPr>
          </a:lstStyle>
          <a:p>
            <a:pPr>
              <a:defRPr/>
            </a:pPr>
            <a:endParaRPr lang="en-GB" altLang="en-US">
              <a:solidFill>
                <a:srgbClr val="000000"/>
              </a:solidFill>
            </a:endParaRPr>
          </a:p>
        </p:txBody>
      </p:sp>
      <p:sp>
        <p:nvSpPr>
          <p:cNvPr id="6" name="Slide Number Placeholder 9"/>
          <p:cNvSpPr>
            <a:spLocks noGrp="1"/>
          </p:cNvSpPr>
          <p:nvPr>
            <p:ph type="sldNum" sz="quarter" idx="12"/>
          </p:nvPr>
        </p:nvSpPr>
        <p:spPr>
          <a:xfrm>
            <a:off x="7099300" y="6378575"/>
            <a:ext cx="2311400" cy="476250"/>
          </a:xfrm>
        </p:spPr>
        <p:txBody>
          <a:bodyPr/>
          <a:lstStyle>
            <a:lvl1pPr>
              <a:defRPr/>
            </a:lvl1pPr>
          </a:lstStyle>
          <a:p>
            <a:pPr>
              <a:defRPr/>
            </a:pPr>
            <a:fld id="{591292C7-CC41-45E9-9D79-CC2CD863130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221427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769850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3"/>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22"/>
            <a:ext cx="8420100" cy="1500187"/>
          </a:xfrm>
        </p:spPr>
        <p:txBody>
          <a:bodyPr anchor="b"/>
          <a:lstStyle>
            <a:lvl1pPr marL="0" indent="0">
              <a:buNone/>
              <a:defRPr sz="2000"/>
            </a:lvl1pPr>
            <a:lvl2pPr marL="456998" indent="0">
              <a:buNone/>
              <a:defRPr sz="1800"/>
            </a:lvl2pPr>
            <a:lvl3pPr marL="913997" indent="0">
              <a:buNone/>
              <a:defRPr sz="1600"/>
            </a:lvl3pPr>
            <a:lvl4pPr marL="1370994" indent="0">
              <a:buNone/>
              <a:defRPr sz="1400"/>
            </a:lvl4pPr>
            <a:lvl5pPr marL="1827993" indent="0">
              <a:buNone/>
              <a:defRPr sz="1400"/>
            </a:lvl5pPr>
            <a:lvl6pPr marL="2284989" indent="0">
              <a:buNone/>
              <a:defRPr sz="1400"/>
            </a:lvl6pPr>
            <a:lvl7pPr marL="2741987" indent="0">
              <a:buNone/>
              <a:defRPr sz="1400"/>
            </a:lvl7pPr>
            <a:lvl8pPr marL="3198986" indent="0">
              <a:buNone/>
              <a:defRPr sz="1400"/>
            </a:lvl8pPr>
            <a:lvl9pPr marL="365598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611178A-8717-457A-93EA-C049DE165386}" type="datetimeFigureOut">
              <a:rPr lang="en-GB" altLang="en-US">
                <a:solidFill>
                  <a:srgbClr val="000000"/>
                </a:solidFill>
              </a:rPr>
              <a:pPr>
                <a:defRPr/>
              </a:pPr>
              <a:t>29/04/2015</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FDCA1C-FBB9-4A1B-AF51-0F8A599D68E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91518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24016"/>
            <a:ext cx="4375150"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24016"/>
            <a:ext cx="4375150"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B32901E8-E8CA-45F5-B82F-062C169FD932}" type="datetimeFigureOut">
              <a:rPr lang="en-GB" altLang="en-US">
                <a:solidFill>
                  <a:srgbClr val="000000"/>
                </a:solidFill>
              </a:rPr>
              <a:pPr>
                <a:defRPr/>
              </a:pPr>
              <a:t>29/04/2015</a:t>
            </a:fld>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C432E6-564A-4FFB-A42B-A4D722D6B53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50205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003 THREE PICTURES">
    <p:spTree>
      <p:nvGrpSpPr>
        <p:cNvPr id="1" name=""/>
        <p:cNvGrpSpPr/>
        <p:nvPr/>
      </p:nvGrpSpPr>
      <p:grpSpPr>
        <a:xfrm>
          <a:off x="0" y="0"/>
          <a:ext cx="0" cy="0"/>
          <a:chOff x="0" y="0"/>
          <a:chExt cx="0" cy="0"/>
        </a:xfrm>
      </p:grpSpPr>
      <p:sp>
        <p:nvSpPr>
          <p:cNvPr id="6" name="TextBox 5"/>
          <p:cNvSpPr txBox="1"/>
          <p:nvPr userDrawn="1"/>
        </p:nvSpPr>
        <p:spPr>
          <a:xfrm>
            <a:off x="619139" y="6309596"/>
            <a:ext cx="2555913" cy="153888"/>
          </a:xfrm>
          <a:prstGeom prst="rect">
            <a:avLst/>
          </a:prstGeom>
          <a:noFill/>
        </p:spPr>
        <p:txBody>
          <a:bodyPr lIns="0" tIns="0" rIns="0" bIns="0" anchor="b">
            <a:spAutoFit/>
          </a:bodyPr>
          <a:lstStyle/>
          <a:p>
            <a:pPr defTabSz="91368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396468"/>
            <a:ext cx="8117396" cy="1210813"/>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4" y="1629033"/>
            <a:ext cx="8985656" cy="499129"/>
          </a:xfrm>
        </p:spPr>
        <p:txBody>
          <a:bodyPr>
            <a:noAutofit/>
          </a:bodyPr>
          <a:lstStyle>
            <a:lvl1pPr marL="0" indent="0" algn="l">
              <a:lnSpc>
                <a:spcPct val="80000"/>
              </a:lnSpc>
              <a:buNone/>
              <a:defRPr sz="2200" b="0">
                <a:solidFill>
                  <a:srgbClr val="606B8D"/>
                </a:solidFill>
              </a:defRPr>
            </a:lvl1pPr>
            <a:lvl2pPr marL="456841" indent="0" algn="ctr">
              <a:buNone/>
              <a:defRPr>
                <a:solidFill>
                  <a:schemeClr val="tx1">
                    <a:tint val="75000"/>
                  </a:schemeClr>
                </a:solidFill>
              </a:defRPr>
            </a:lvl2pPr>
            <a:lvl3pPr marL="913682" indent="0" algn="ctr">
              <a:buNone/>
              <a:defRPr>
                <a:solidFill>
                  <a:schemeClr val="tx1">
                    <a:tint val="75000"/>
                  </a:schemeClr>
                </a:solidFill>
              </a:defRPr>
            </a:lvl3pPr>
            <a:lvl4pPr marL="1370523" indent="0" algn="ctr">
              <a:buNone/>
              <a:defRPr>
                <a:solidFill>
                  <a:schemeClr val="tx1">
                    <a:tint val="75000"/>
                  </a:schemeClr>
                </a:solidFill>
              </a:defRPr>
            </a:lvl4pPr>
            <a:lvl5pPr marL="1827364" indent="0" algn="ctr">
              <a:buNone/>
              <a:defRPr>
                <a:solidFill>
                  <a:schemeClr val="tx1">
                    <a:tint val="75000"/>
                  </a:schemeClr>
                </a:solidFill>
              </a:defRPr>
            </a:lvl5pPr>
            <a:lvl6pPr marL="2284202" indent="0" algn="ctr">
              <a:buNone/>
              <a:defRPr>
                <a:solidFill>
                  <a:schemeClr val="tx1">
                    <a:tint val="75000"/>
                  </a:schemeClr>
                </a:solidFill>
              </a:defRPr>
            </a:lvl6pPr>
            <a:lvl7pPr marL="2741042" indent="0" algn="ctr">
              <a:buNone/>
              <a:defRPr>
                <a:solidFill>
                  <a:schemeClr val="tx1">
                    <a:tint val="75000"/>
                  </a:schemeClr>
                </a:solidFill>
              </a:defRPr>
            </a:lvl7pPr>
            <a:lvl8pPr marL="3197883" indent="0" algn="ctr">
              <a:buNone/>
              <a:defRPr>
                <a:solidFill>
                  <a:schemeClr val="tx1">
                    <a:tint val="75000"/>
                  </a:schemeClr>
                </a:solidFill>
              </a:defRPr>
            </a:lvl8pPr>
            <a:lvl9pPr marL="3654727"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36419" y="2211592"/>
            <a:ext cx="3201520" cy="3214063"/>
          </a:xfrm>
        </p:spPr>
        <p:txBody>
          <a:bodyPr/>
          <a:lstStyle>
            <a:lvl1pPr>
              <a:defRPr>
                <a:solidFill>
                  <a:schemeClr val="tx1"/>
                </a:solidFill>
              </a:defRPr>
            </a:lvl1pPr>
          </a:lstStyle>
          <a:p>
            <a:r>
              <a:rPr lang="en-US" smtClean="0"/>
              <a:t>Click icon to add picture</a:t>
            </a:r>
            <a:endParaRPr lang="en-GB"/>
          </a:p>
        </p:txBody>
      </p:sp>
      <p:sp>
        <p:nvSpPr>
          <p:cNvPr id="14" name="Picture Placeholder 9"/>
          <p:cNvSpPr>
            <a:spLocks noGrp="1"/>
          </p:cNvSpPr>
          <p:nvPr>
            <p:ph type="pic" sz="quarter" idx="11"/>
          </p:nvPr>
        </p:nvSpPr>
        <p:spPr>
          <a:xfrm>
            <a:off x="3359420" y="2183949"/>
            <a:ext cx="3201520" cy="3214063"/>
          </a:xfrm>
        </p:spPr>
        <p:txBody>
          <a:bodyPr/>
          <a:lstStyle>
            <a:lvl1pPr>
              <a:defRPr>
                <a:solidFill>
                  <a:schemeClr val="tx1"/>
                </a:solidFill>
              </a:defRPr>
            </a:lvl1pPr>
          </a:lstStyle>
          <a:p>
            <a:r>
              <a:rPr lang="en-US" smtClean="0"/>
              <a:t>Click icon to add picture</a:t>
            </a:r>
            <a:endParaRPr lang="en-GB"/>
          </a:p>
        </p:txBody>
      </p:sp>
      <p:sp>
        <p:nvSpPr>
          <p:cNvPr id="15" name="Picture Placeholder 9"/>
          <p:cNvSpPr>
            <a:spLocks noGrp="1"/>
          </p:cNvSpPr>
          <p:nvPr>
            <p:ph type="pic" sz="quarter" idx="12"/>
          </p:nvPr>
        </p:nvSpPr>
        <p:spPr>
          <a:xfrm>
            <a:off x="6582421" y="2183949"/>
            <a:ext cx="3201520" cy="321406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3" hasCustomPrompt="1"/>
          </p:nvPr>
        </p:nvSpPr>
        <p:spPr>
          <a:xfrm>
            <a:off x="619859" y="6120816"/>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1119694257"/>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6998" indent="0">
              <a:buNone/>
              <a:defRPr sz="2000" b="1"/>
            </a:lvl2pPr>
            <a:lvl3pPr marL="913997" indent="0">
              <a:buNone/>
              <a:defRPr sz="1800" b="1"/>
            </a:lvl3pPr>
            <a:lvl4pPr marL="1370994" indent="0">
              <a:buNone/>
              <a:defRPr sz="1600" b="1"/>
            </a:lvl4pPr>
            <a:lvl5pPr marL="1827993" indent="0">
              <a:buNone/>
              <a:defRPr sz="1600" b="1"/>
            </a:lvl5pPr>
            <a:lvl6pPr marL="2284989" indent="0">
              <a:buNone/>
              <a:defRPr sz="1600" b="1"/>
            </a:lvl6pPr>
            <a:lvl7pPr marL="2741987" indent="0">
              <a:buNone/>
              <a:defRPr sz="1600" b="1"/>
            </a:lvl7pPr>
            <a:lvl8pPr marL="3198986" indent="0">
              <a:buNone/>
              <a:defRPr sz="1600" b="1"/>
            </a:lvl8pPr>
            <a:lvl9pPr marL="365598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6998" indent="0">
              <a:buNone/>
              <a:defRPr sz="2000" b="1"/>
            </a:lvl2pPr>
            <a:lvl3pPr marL="913997" indent="0">
              <a:buNone/>
              <a:defRPr sz="1800" b="1"/>
            </a:lvl3pPr>
            <a:lvl4pPr marL="1370994" indent="0">
              <a:buNone/>
              <a:defRPr sz="1600" b="1"/>
            </a:lvl4pPr>
            <a:lvl5pPr marL="1827993" indent="0">
              <a:buNone/>
              <a:defRPr sz="1600" b="1"/>
            </a:lvl5pPr>
            <a:lvl6pPr marL="2284989" indent="0">
              <a:buNone/>
              <a:defRPr sz="1600" b="1"/>
            </a:lvl6pPr>
            <a:lvl7pPr marL="2741987" indent="0">
              <a:buNone/>
              <a:defRPr sz="1600" b="1"/>
            </a:lvl7pPr>
            <a:lvl8pPr marL="3198986" indent="0">
              <a:buNone/>
              <a:defRPr sz="1600" b="1"/>
            </a:lvl8pPr>
            <a:lvl9pPr marL="365598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C5C76DA2-3EEE-44A1-874E-562F8A955E06}" type="datetimeFigureOut">
              <a:rPr lang="en-GB" altLang="en-US">
                <a:solidFill>
                  <a:srgbClr val="000000"/>
                </a:solidFill>
              </a:rPr>
              <a:pPr>
                <a:defRPr/>
              </a:pPr>
              <a:t>29/04/2015</a:t>
            </a:fld>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3814A7-FDC1-4C75-9727-7820C24D245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765968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9760057E-2F26-4325-9A5B-35DD2E8E0944}" type="datetimeFigureOut">
              <a:rPr lang="en-GB" altLang="en-US">
                <a:solidFill>
                  <a:srgbClr val="000000"/>
                </a:solidFill>
              </a:rPr>
              <a:pPr>
                <a:defRPr/>
              </a:pPr>
              <a:t>29/04/2015</a:t>
            </a:fld>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C9CE7B-9F2D-4FE1-AC84-A71F3264562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137174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D9EEC3A-9F5C-41BC-A24B-FAAFFD063544}" type="datetimeFigureOut">
              <a:rPr lang="en-GB" altLang="en-US">
                <a:solidFill>
                  <a:srgbClr val="000000"/>
                </a:solidFill>
              </a:rPr>
              <a:pPr>
                <a:defRPr/>
              </a:pPr>
              <a:t>29/04/2015</a:t>
            </a:fld>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D1F8A5-C592-4639-B48A-320228276DF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572848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9"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5" y="1435103"/>
            <a:ext cx="3259006" cy="4691063"/>
          </a:xfrm>
        </p:spPr>
        <p:txBody>
          <a:bodyPr/>
          <a:lstStyle>
            <a:lvl1pPr marL="0" indent="0">
              <a:buNone/>
              <a:defRPr sz="1400"/>
            </a:lvl1pPr>
            <a:lvl2pPr marL="456998" indent="0">
              <a:buNone/>
              <a:defRPr sz="1200"/>
            </a:lvl2pPr>
            <a:lvl3pPr marL="913997" indent="0">
              <a:buNone/>
              <a:defRPr sz="1000"/>
            </a:lvl3pPr>
            <a:lvl4pPr marL="1370994" indent="0">
              <a:buNone/>
              <a:defRPr sz="900"/>
            </a:lvl4pPr>
            <a:lvl5pPr marL="1827993" indent="0">
              <a:buNone/>
              <a:defRPr sz="900"/>
            </a:lvl5pPr>
            <a:lvl6pPr marL="2284989" indent="0">
              <a:buNone/>
              <a:defRPr sz="900"/>
            </a:lvl6pPr>
            <a:lvl7pPr marL="2741987" indent="0">
              <a:buNone/>
              <a:defRPr sz="900"/>
            </a:lvl7pPr>
            <a:lvl8pPr marL="3198986" indent="0">
              <a:buNone/>
              <a:defRPr sz="900"/>
            </a:lvl8pPr>
            <a:lvl9pPr marL="365598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54FA14A-D13D-4C76-AECE-5C08A8C8E550}" type="datetimeFigureOut">
              <a:rPr lang="en-GB" altLang="en-US">
                <a:solidFill>
                  <a:srgbClr val="000000"/>
                </a:solidFill>
              </a:rPr>
              <a:pPr>
                <a:defRPr/>
              </a:pPr>
              <a:t>29/04/2015</a:t>
            </a:fld>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43C236-8950-4642-880F-E4A9B23D87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786845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6998" indent="0">
              <a:buNone/>
              <a:defRPr sz="2800"/>
            </a:lvl2pPr>
            <a:lvl3pPr marL="913997" indent="0">
              <a:buNone/>
              <a:defRPr sz="2400"/>
            </a:lvl3pPr>
            <a:lvl4pPr marL="1370994" indent="0">
              <a:buNone/>
              <a:defRPr sz="2000"/>
            </a:lvl4pPr>
            <a:lvl5pPr marL="1827993" indent="0">
              <a:buNone/>
              <a:defRPr sz="2000"/>
            </a:lvl5pPr>
            <a:lvl6pPr marL="2284989" indent="0">
              <a:buNone/>
              <a:defRPr sz="2000"/>
            </a:lvl6pPr>
            <a:lvl7pPr marL="2741987" indent="0">
              <a:buNone/>
              <a:defRPr sz="2000"/>
            </a:lvl7pPr>
            <a:lvl8pPr marL="3198986" indent="0">
              <a:buNone/>
              <a:defRPr sz="2000"/>
            </a:lvl8pPr>
            <a:lvl9pPr marL="3655986"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6998" indent="0">
              <a:buNone/>
              <a:defRPr sz="1200"/>
            </a:lvl2pPr>
            <a:lvl3pPr marL="913997" indent="0">
              <a:buNone/>
              <a:defRPr sz="1000"/>
            </a:lvl3pPr>
            <a:lvl4pPr marL="1370994" indent="0">
              <a:buNone/>
              <a:defRPr sz="900"/>
            </a:lvl4pPr>
            <a:lvl5pPr marL="1827993" indent="0">
              <a:buNone/>
              <a:defRPr sz="900"/>
            </a:lvl5pPr>
            <a:lvl6pPr marL="2284989" indent="0">
              <a:buNone/>
              <a:defRPr sz="900"/>
            </a:lvl6pPr>
            <a:lvl7pPr marL="2741987" indent="0">
              <a:buNone/>
              <a:defRPr sz="900"/>
            </a:lvl7pPr>
            <a:lvl8pPr marL="3198986" indent="0">
              <a:buNone/>
              <a:defRPr sz="900"/>
            </a:lvl8pPr>
            <a:lvl9pPr marL="365598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4989310-0FF9-4B09-A1B9-FC6B5A4771F4}" type="datetimeFigureOut">
              <a:rPr lang="en-GB" altLang="en-US">
                <a:solidFill>
                  <a:srgbClr val="000000"/>
                </a:solidFill>
              </a:rPr>
              <a:pPr>
                <a:defRPr/>
              </a:pPr>
              <a:t>29/04/2015</a:t>
            </a:fld>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228E63-E4A9-4068-83E8-607D4A68880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821225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84AE3F9-BBA3-48EB-8706-380796740771}" type="datetimeFigureOut">
              <a:rPr lang="en-GB" altLang="en-US">
                <a:solidFill>
                  <a:srgbClr val="000000"/>
                </a:solidFill>
              </a:rPr>
              <a:pPr>
                <a:defRPr/>
              </a:pPr>
              <a:t>29/04/2015</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29DE5-34A5-49F2-A1CB-E73AEB61BE1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075278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519113"/>
            <a:ext cx="2228850" cy="5607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519113"/>
            <a:ext cx="6521450" cy="5607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6A1C515-6AEA-4760-BEE3-43CF4B785B05}" type="datetimeFigureOut">
              <a:rPr lang="en-GB" altLang="en-US">
                <a:solidFill>
                  <a:srgbClr val="000000"/>
                </a:solidFill>
              </a:rPr>
              <a:pPr>
                <a:defRPr/>
              </a:pPr>
              <a:t>29/04/2015</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8320A-5F3C-4279-9F05-71E9632C740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9623613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6" name="Straight Connector 5"/>
          <p:cNvCxnSpPr/>
          <p:nvPr userDrawn="1"/>
        </p:nvCxnSpPr>
        <p:spPr>
          <a:xfrm>
            <a:off x="617660" y="3612581"/>
            <a:ext cx="8485395"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19131" y="6309596"/>
            <a:ext cx="2555913" cy="153888"/>
          </a:xfrm>
          <a:prstGeom prst="rect">
            <a:avLst/>
          </a:prstGeom>
          <a:noFill/>
        </p:spPr>
        <p:txBody>
          <a:bodyPr lIns="0" tIns="0" rIns="0" bIns="0" anchor="b">
            <a:spAutoFit/>
          </a:bodyPr>
          <a:lstStyle/>
          <a:p>
            <a:pPr defTabSz="914112" fontAlgn="auto">
              <a:spcBef>
                <a:spcPts val="551"/>
              </a:spcBef>
              <a:spcAft>
                <a:spcPts val="0"/>
              </a:spcAft>
              <a:defRPr/>
            </a:pPr>
            <a:r>
              <a:rPr lang="en-GB" sz="1000" b="1" dirty="0">
                <a:solidFill>
                  <a:srgbClr val="F50003"/>
                </a:solidFill>
                <a:latin typeface="Arial"/>
              </a:rPr>
              <a:t>savills.com</a:t>
            </a:r>
          </a:p>
        </p:txBody>
      </p:sp>
      <p:sp>
        <p:nvSpPr>
          <p:cNvPr id="2" name="Title 1"/>
          <p:cNvSpPr>
            <a:spLocks noGrp="1"/>
          </p:cNvSpPr>
          <p:nvPr>
            <p:ph type="ctrTitle"/>
          </p:nvPr>
        </p:nvSpPr>
        <p:spPr>
          <a:xfrm>
            <a:off x="484528" y="2130432"/>
            <a:ext cx="8689515" cy="1470025"/>
          </a:xfrm>
        </p:spPr>
        <p:txBody>
          <a:bodyPr/>
          <a:lstStyle>
            <a:lvl1pPr algn="l">
              <a:defRPr sz="3300"/>
            </a:lvl1pPr>
          </a:lstStyle>
          <a:p>
            <a:r>
              <a:rPr lang="en-US" smtClean="0"/>
              <a:t>Click to edit Master title style</a:t>
            </a:r>
            <a:endParaRPr lang="en-GB"/>
          </a:p>
        </p:txBody>
      </p:sp>
      <p:sp>
        <p:nvSpPr>
          <p:cNvPr id="3" name="Subtitle 2"/>
          <p:cNvSpPr>
            <a:spLocks noGrp="1"/>
          </p:cNvSpPr>
          <p:nvPr>
            <p:ph type="subTitle" idx="1"/>
          </p:nvPr>
        </p:nvSpPr>
        <p:spPr>
          <a:xfrm>
            <a:off x="484528" y="3633187"/>
            <a:ext cx="8689515" cy="1752600"/>
          </a:xfrm>
        </p:spPr>
        <p:txBody>
          <a:bodyPr/>
          <a:lstStyle>
            <a:lvl1pPr marL="0" indent="0" algn="l">
              <a:buNone/>
              <a:defRPr sz="2200">
                <a:solidFill>
                  <a:srgbClr val="606B8D"/>
                </a:solidFill>
              </a:defRPr>
            </a:lvl1pPr>
            <a:lvl2pPr marL="478799" indent="0" algn="ctr">
              <a:buNone/>
              <a:defRPr>
                <a:solidFill>
                  <a:schemeClr val="tx1">
                    <a:tint val="75000"/>
                  </a:schemeClr>
                </a:solidFill>
              </a:defRPr>
            </a:lvl2pPr>
            <a:lvl3pPr marL="957597" indent="0" algn="ctr">
              <a:buNone/>
              <a:defRPr>
                <a:solidFill>
                  <a:schemeClr val="tx1">
                    <a:tint val="75000"/>
                  </a:schemeClr>
                </a:solidFill>
              </a:defRPr>
            </a:lvl3pPr>
            <a:lvl4pPr marL="1436397" indent="0" algn="ctr">
              <a:buNone/>
              <a:defRPr>
                <a:solidFill>
                  <a:schemeClr val="tx1">
                    <a:tint val="75000"/>
                  </a:schemeClr>
                </a:solidFill>
              </a:defRPr>
            </a:lvl4pPr>
            <a:lvl5pPr marL="1915193" indent="0" algn="ctr">
              <a:buNone/>
              <a:defRPr>
                <a:solidFill>
                  <a:schemeClr val="tx1">
                    <a:tint val="75000"/>
                  </a:schemeClr>
                </a:solidFill>
              </a:defRPr>
            </a:lvl5pPr>
            <a:lvl6pPr marL="2393992" indent="0" algn="ctr">
              <a:buNone/>
              <a:defRPr>
                <a:solidFill>
                  <a:schemeClr val="tx1">
                    <a:tint val="75000"/>
                  </a:schemeClr>
                </a:solidFill>
              </a:defRPr>
            </a:lvl6pPr>
            <a:lvl7pPr marL="2872789" indent="0" algn="ctr">
              <a:buNone/>
              <a:defRPr>
                <a:solidFill>
                  <a:schemeClr val="tx1">
                    <a:tint val="75000"/>
                  </a:schemeClr>
                </a:solidFill>
              </a:defRPr>
            </a:lvl7pPr>
            <a:lvl8pPr marL="3351588" indent="0" algn="ctr">
              <a:buNone/>
              <a:defRPr>
                <a:solidFill>
                  <a:schemeClr val="tx1">
                    <a:tint val="75000"/>
                  </a:schemeClr>
                </a:solidFill>
              </a:defRPr>
            </a:lvl8pPr>
            <a:lvl9pPr marL="3830385" indent="0" algn="ctr">
              <a:buNone/>
              <a:defRPr>
                <a:solidFill>
                  <a:schemeClr val="tx1">
                    <a:tint val="75000"/>
                  </a:schemeClr>
                </a:solidFill>
              </a:defRPr>
            </a:lvl9pPr>
          </a:lstStyle>
          <a:p>
            <a:r>
              <a:rPr lang="en-US" smtClean="0"/>
              <a:t>Click to edit Master subtitle style</a:t>
            </a:r>
            <a:endParaRPr lang="en-GB" dirty="0"/>
          </a:p>
        </p:txBody>
      </p:sp>
      <p:sp>
        <p:nvSpPr>
          <p:cNvPr id="9" name="Text Placeholder 10"/>
          <p:cNvSpPr>
            <a:spLocks noGrp="1"/>
          </p:cNvSpPr>
          <p:nvPr>
            <p:ph type="body" sz="quarter" idx="13"/>
          </p:nvPr>
        </p:nvSpPr>
        <p:spPr>
          <a:xfrm>
            <a:off x="619859" y="6120804"/>
            <a:ext cx="3795634" cy="139015"/>
          </a:xfrm>
        </p:spPr>
        <p:txBody>
          <a:bodyPr lIns="0" tIns="0" rIns="0" bIns="0" anchor="b"/>
          <a:lstStyle>
            <a:lvl1pPr marL="0" indent="0">
              <a:buFontTx/>
              <a:buNone/>
              <a:defRPr sz="700"/>
            </a:lvl1pPr>
          </a:lstStyle>
          <a:p>
            <a:pPr lvl="0"/>
            <a:r>
              <a:rPr lang="en-US" smtClean="0"/>
              <a:t>Click to edit Master text styles</a:t>
            </a:r>
          </a:p>
        </p:txBody>
      </p:sp>
      <p:sp>
        <p:nvSpPr>
          <p:cNvPr id="10" name="Text Placeholder 10"/>
          <p:cNvSpPr>
            <a:spLocks noGrp="1"/>
          </p:cNvSpPr>
          <p:nvPr>
            <p:ph type="body" sz="quarter" idx="14"/>
          </p:nvPr>
        </p:nvSpPr>
        <p:spPr>
          <a:xfrm>
            <a:off x="619859" y="5615410"/>
            <a:ext cx="3795634" cy="523446"/>
          </a:xfrm>
        </p:spPr>
        <p:txBody>
          <a:bodyPr lIns="0" tIns="0" rIns="0" bIns="0" anchor="b"/>
          <a:lstStyle>
            <a:lvl1pPr marL="0" indent="0">
              <a:buFontTx/>
              <a:buNone/>
              <a:defRPr sz="700"/>
            </a:lvl1pPr>
          </a:lstStyle>
          <a:p>
            <a:pPr lvl="0"/>
            <a:r>
              <a:rPr lang="en-US" smtClean="0"/>
              <a:t>Click to edit Master text styles</a:t>
            </a:r>
          </a:p>
        </p:txBody>
      </p:sp>
      <p:sp>
        <p:nvSpPr>
          <p:cNvPr id="8" name="Date Placeholder 3"/>
          <p:cNvSpPr>
            <a:spLocks noGrp="1"/>
          </p:cNvSpPr>
          <p:nvPr>
            <p:ph type="dt" sz="half" idx="15"/>
          </p:nvPr>
        </p:nvSpPr>
        <p:spPr/>
        <p:txBody>
          <a:bodyPr/>
          <a:lstStyle>
            <a:lvl1pPr>
              <a:defRPr/>
            </a:lvl1pPr>
          </a:lstStyle>
          <a:p>
            <a:pPr>
              <a:defRPr/>
            </a:pPr>
            <a:fld id="{C005755B-7D4C-4274-9984-A24B8DD24E87}" type="datetimeFigureOut">
              <a:rPr lang="en-GB">
                <a:solidFill>
                  <a:srgbClr val="002244"/>
                </a:solidFill>
              </a:rPr>
              <a:pPr>
                <a:defRPr/>
              </a:pPr>
              <a:t>29/04/2015</a:t>
            </a:fld>
            <a:endParaRPr lang="en-GB">
              <a:solidFill>
                <a:srgbClr val="002244"/>
              </a:solidFill>
            </a:endParaRPr>
          </a:p>
        </p:txBody>
      </p:sp>
      <p:sp>
        <p:nvSpPr>
          <p:cNvPr id="11" name="Footer Placeholder 4"/>
          <p:cNvSpPr>
            <a:spLocks noGrp="1"/>
          </p:cNvSpPr>
          <p:nvPr>
            <p:ph type="ftr" sz="quarter" idx="16"/>
          </p:nvPr>
        </p:nvSpPr>
        <p:spPr/>
        <p:txBody>
          <a:bodyPr/>
          <a:lstStyle>
            <a:lvl1pPr>
              <a:defRPr/>
            </a:lvl1pPr>
          </a:lstStyle>
          <a:p>
            <a:pPr>
              <a:defRPr/>
            </a:pPr>
            <a:endParaRPr lang="en-GB">
              <a:solidFill>
                <a:srgbClr val="002244"/>
              </a:solidFill>
            </a:endParaRPr>
          </a:p>
        </p:txBody>
      </p:sp>
      <p:sp>
        <p:nvSpPr>
          <p:cNvPr id="12" name="Slide Number Placeholder 5"/>
          <p:cNvSpPr>
            <a:spLocks noGrp="1"/>
          </p:cNvSpPr>
          <p:nvPr>
            <p:ph type="sldNum" sz="quarter" idx="17"/>
          </p:nvPr>
        </p:nvSpPr>
        <p:spPr/>
        <p:txBody>
          <a:bodyPr/>
          <a:lstStyle>
            <a:lvl1pPr>
              <a:defRPr/>
            </a:lvl1pPr>
          </a:lstStyle>
          <a:p>
            <a:pPr>
              <a:defRPr/>
            </a:pPr>
            <a:fld id="{6AFE6B4D-E285-4E1E-9777-6D3C3B71A8E4}"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2000123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LIDE 002 ONE PICTURE">
    <p:spTree>
      <p:nvGrpSpPr>
        <p:cNvPr id="1" name=""/>
        <p:cNvGrpSpPr/>
        <p:nvPr/>
      </p:nvGrpSpPr>
      <p:grpSpPr>
        <a:xfrm>
          <a:off x="0" y="0"/>
          <a:ext cx="0" cy="0"/>
          <a:chOff x="0" y="0"/>
          <a:chExt cx="0" cy="0"/>
        </a:xfrm>
      </p:grpSpPr>
      <p:sp>
        <p:nvSpPr>
          <p:cNvPr id="7" name="TextBox 6"/>
          <p:cNvSpPr txBox="1"/>
          <p:nvPr userDrawn="1"/>
        </p:nvSpPr>
        <p:spPr>
          <a:xfrm>
            <a:off x="619131" y="6309596"/>
            <a:ext cx="2555913" cy="153888"/>
          </a:xfrm>
          <a:prstGeom prst="rect">
            <a:avLst/>
          </a:prstGeom>
          <a:noFill/>
        </p:spPr>
        <p:txBody>
          <a:bodyPr lIns="0" tIns="0" rIns="0" bIns="0" anchor="b">
            <a:spAutoFit/>
          </a:bodyPr>
          <a:lstStyle/>
          <a:p>
            <a:pPr defTabSz="914112" fontAlgn="auto">
              <a:spcBef>
                <a:spcPts val="551"/>
              </a:spcBef>
              <a:spcAft>
                <a:spcPts val="0"/>
              </a:spcAft>
              <a:defRPr/>
            </a:pPr>
            <a:r>
              <a:rPr lang="en-GB" sz="1000" b="1" dirty="0">
                <a:solidFill>
                  <a:srgbClr val="F50003"/>
                </a:solidFill>
                <a:latin typeface="Arial"/>
              </a:rPr>
              <a:t>savills.com</a:t>
            </a:r>
          </a:p>
        </p:txBody>
      </p:sp>
      <p:sp>
        <p:nvSpPr>
          <p:cNvPr id="2" name="Title 1"/>
          <p:cNvSpPr>
            <a:spLocks noGrp="1"/>
          </p:cNvSpPr>
          <p:nvPr>
            <p:ph type="ctrTitle"/>
          </p:nvPr>
        </p:nvSpPr>
        <p:spPr>
          <a:xfrm>
            <a:off x="498886" y="457680"/>
            <a:ext cx="8117396" cy="1153661"/>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23"/>
            <a:ext cx="8985656" cy="499129"/>
          </a:xfrm>
        </p:spPr>
        <p:txBody>
          <a:bodyPr>
            <a:noAutofit/>
          </a:bodyPr>
          <a:lstStyle>
            <a:lvl1pPr marL="0" indent="0" algn="l">
              <a:lnSpc>
                <a:spcPct val="80000"/>
              </a:lnSpc>
              <a:buNone/>
              <a:defRPr sz="2200" b="0">
                <a:solidFill>
                  <a:srgbClr val="606B8D"/>
                </a:solidFill>
              </a:defRPr>
            </a:lvl1pPr>
            <a:lvl2pPr marL="457056" indent="0" algn="ctr">
              <a:buNone/>
              <a:defRPr>
                <a:solidFill>
                  <a:schemeClr val="tx1">
                    <a:tint val="75000"/>
                  </a:schemeClr>
                </a:solidFill>
              </a:defRPr>
            </a:lvl2pPr>
            <a:lvl3pPr marL="914112" indent="0" algn="ctr">
              <a:buNone/>
              <a:defRPr>
                <a:solidFill>
                  <a:schemeClr val="tx1">
                    <a:tint val="75000"/>
                  </a:schemeClr>
                </a:solidFill>
              </a:defRPr>
            </a:lvl3pPr>
            <a:lvl4pPr marL="1371167"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4" indent="0" algn="ctr">
              <a:buNone/>
              <a:defRPr>
                <a:solidFill>
                  <a:schemeClr val="tx1">
                    <a:tint val="75000"/>
                  </a:schemeClr>
                </a:solidFill>
              </a:defRPr>
            </a:lvl7pPr>
            <a:lvl8pPr marL="3199390"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22061" y="2183934"/>
            <a:ext cx="9661880" cy="3409503"/>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1" name="Text Placeholder 10"/>
          <p:cNvSpPr>
            <a:spLocks noGrp="1"/>
          </p:cNvSpPr>
          <p:nvPr>
            <p:ph type="body" sz="quarter" idx="11"/>
          </p:nvPr>
        </p:nvSpPr>
        <p:spPr>
          <a:xfrm>
            <a:off x="619859" y="6120804"/>
            <a:ext cx="3795634" cy="139015"/>
          </a:xfrm>
        </p:spPr>
        <p:txBody>
          <a:bodyPr lIns="0" tIns="0" rIns="0" bIns="0" anchor="b"/>
          <a:lstStyle>
            <a:lvl1pPr marL="0" indent="0">
              <a:buFontTx/>
              <a:buNone/>
              <a:defRPr sz="700"/>
            </a:lvl1pPr>
          </a:lstStyle>
          <a:p>
            <a:pPr lvl="0"/>
            <a:r>
              <a:rPr lang="en-US" smtClean="0"/>
              <a:t>Click to edit Master text styles</a:t>
            </a:r>
          </a:p>
        </p:txBody>
      </p:sp>
      <p:sp>
        <p:nvSpPr>
          <p:cNvPr id="12" name="Text Placeholder 10"/>
          <p:cNvSpPr>
            <a:spLocks noGrp="1"/>
          </p:cNvSpPr>
          <p:nvPr>
            <p:ph type="body" sz="quarter" idx="12"/>
          </p:nvPr>
        </p:nvSpPr>
        <p:spPr>
          <a:xfrm>
            <a:off x="619859" y="5615410"/>
            <a:ext cx="3795634" cy="523446"/>
          </a:xfrm>
        </p:spPr>
        <p:txBody>
          <a:bodyPr lIns="0" tIns="0" rIns="0" bIns="0" anchor="b"/>
          <a:lstStyle>
            <a:lvl1pPr marL="0" indent="0">
              <a:buFontTx/>
              <a:buNone/>
              <a:defRPr sz="700"/>
            </a:lvl1pPr>
          </a:lstStyle>
          <a:p>
            <a:pPr lvl="0"/>
            <a:r>
              <a:rPr lang="en-US" smtClean="0"/>
              <a:t>Click to edit Master text styles</a:t>
            </a:r>
          </a:p>
        </p:txBody>
      </p:sp>
    </p:spTree>
    <p:extLst>
      <p:ext uri="{BB962C8B-B14F-4D97-AF65-F5344CB8AC3E}">
        <p14:creationId xmlns:p14="http://schemas.microsoft.com/office/powerpoint/2010/main" val="1507408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LIDE 003 THREE PICTURES">
    <p:spTree>
      <p:nvGrpSpPr>
        <p:cNvPr id="1" name=""/>
        <p:cNvGrpSpPr/>
        <p:nvPr/>
      </p:nvGrpSpPr>
      <p:grpSpPr>
        <a:xfrm>
          <a:off x="0" y="0"/>
          <a:ext cx="0" cy="0"/>
          <a:chOff x="0" y="0"/>
          <a:chExt cx="0" cy="0"/>
        </a:xfrm>
      </p:grpSpPr>
      <p:sp>
        <p:nvSpPr>
          <p:cNvPr id="9" name="TextBox 8"/>
          <p:cNvSpPr txBox="1"/>
          <p:nvPr userDrawn="1"/>
        </p:nvSpPr>
        <p:spPr>
          <a:xfrm>
            <a:off x="619131" y="6309596"/>
            <a:ext cx="2555913" cy="153888"/>
          </a:xfrm>
          <a:prstGeom prst="rect">
            <a:avLst/>
          </a:prstGeom>
          <a:noFill/>
        </p:spPr>
        <p:txBody>
          <a:bodyPr lIns="0" tIns="0" rIns="0" bIns="0" anchor="b">
            <a:spAutoFit/>
          </a:bodyPr>
          <a:lstStyle/>
          <a:p>
            <a:pPr defTabSz="914112" fontAlgn="auto">
              <a:spcBef>
                <a:spcPts val="551"/>
              </a:spcBef>
              <a:spcAft>
                <a:spcPts val="0"/>
              </a:spcAft>
              <a:defRPr/>
            </a:pPr>
            <a:r>
              <a:rPr lang="en-GB" sz="1000" b="1" dirty="0">
                <a:solidFill>
                  <a:srgbClr val="F50003"/>
                </a:solidFill>
                <a:latin typeface="Arial"/>
              </a:rPr>
              <a:t>savills.com</a:t>
            </a:r>
          </a:p>
        </p:txBody>
      </p:sp>
      <p:sp>
        <p:nvSpPr>
          <p:cNvPr id="2" name="Title 1"/>
          <p:cNvSpPr>
            <a:spLocks noGrp="1"/>
          </p:cNvSpPr>
          <p:nvPr>
            <p:ph type="ctrTitle"/>
          </p:nvPr>
        </p:nvSpPr>
        <p:spPr>
          <a:xfrm>
            <a:off x="498886" y="396458"/>
            <a:ext cx="8117396" cy="1210813"/>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23"/>
            <a:ext cx="8985656" cy="499129"/>
          </a:xfrm>
        </p:spPr>
        <p:txBody>
          <a:bodyPr>
            <a:noAutofit/>
          </a:bodyPr>
          <a:lstStyle>
            <a:lvl1pPr marL="0" indent="0" algn="l">
              <a:lnSpc>
                <a:spcPct val="80000"/>
              </a:lnSpc>
              <a:buNone/>
              <a:defRPr sz="2200" b="0">
                <a:solidFill>
                  <a:srgbClr val="606B8D"/>
                </a:solidFill>
              </a:defRPr>
            </a:lvl1pPr>
            <a:lvl2pPr marL="457056" indent="0" algn="ctr">
              <a:buNone/>
              <a:defRPr>
                <a:solidFill>
                  <a:schemeClr val="tx1">
                    <a:tint val="75000"/>
                  </a:schemeClr>
                </a:solidFill>
              </a:defRPr>
            </a:lvl2pPr>
            <a:lvl3pPr marL="914112" indent="0" algn="ctr">
              <a:buNone/>
              <a:defRPr>
                <a:solidFill>
                  <a:schemeClr val="tx1">
                    <a:tint val="75000"/>
                  </a:schemeClr>
                </a:solidFill>
              </a:defRPr>
            </a:lvl3pPr>
            <a:lvl4pPr marL="1371167"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4" indent="0" algn="ctr">
              <a:buNone/>
              <a:defRPr>
                <a:solidFill>
                  <a:schemeClr val="tx1">
                    <a:tint val="75000"/>
                  </a:schemeClr>
                </a:solidFill>
              </a:defRPr>
            </a:lvl7pPr>
            <a:lvl8pPr marL="3199390"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36418" y="2211582"/>
            <a:ext cx="3201520" cy="3214063"/>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4" name="Picture Placeholder 9"/>
          <p:cNvSpPr>
            <a:spLocks noGrp="1"/>
          </p:cNvSpPr>
          <p:nvPr>
            <p:ph type="pic" sz="quarter" idx="11"/>
          </p:nvPr>
        </p:nvSpPr>
        <p:spPr>
          <a:xfrm>
            <a:off x="3359419" y="2183937"/>
            <a:ext cx="3201520" cy="3214063"/>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5" name="Picture Placeholder 9"/>
          <p:cNvSpPr>
            <a:spLocks noGrp="1"/>
          </p:cNvSpPr>
          <p:nvPr>
            <p:ph type="pic" sz="quarter" idx="12"/>
          </p:nvPr>
        </p:nvSpPr>
        <p:spPr>
          <a:xfrm>
            <a:off x="6582420" y="2183937"/>
            <a:ext cx="3201520" cy="3214063"/>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1" name="Text Placeholder 10"/>
          <p:cNvSpPr>
            <a:spLocks noGrp="1"/>
          </p:cNvSpPr>
          <p:nvPr>
            <p:ph type="body" sz="quarter" idx="13"/>
          </p:nvPr>
        </p:nvSpPr>
        <p:spPr>
          <a:xfrm>
            <a:off x="619859" y="6120804"/>
            <a:ext cx="3795634" cy="139015"/>
          </a:xfrm>
        </p:spPr>
        <p:txBody>
          <a:bodyPr lIns="0" tIns="0" rIns="0" bIns="0" anchor="b"/>
          <a:lstStyle>
            <a:lvl1pPr marL="0" indent="0">
              <a:buFontTx/>
              <a:buNone/>
              <a:defRPr sz="700"/>
            </a:lvl1pPr>
          </a:lstStyle>
          <a:p>
            <a:pPr lvl="0"/>
            <a:r>
              <a:rPr lang="en-US" smtClean="0"/>
              <a:t>Click to edit Master text styles</a:t>
            </a:r>
          </a:p>
        </p:txBody>
      </p:sp>
      <p:sp>
        <p:nvSpPr>
          <p:cNvPr id="12" name="Text Placeholder 10"/>
          <p:cNvSpPr>
            <a:spLocks noGrp="1"/>
          </p:cNvSpPr>
          <p:nvPr>
            <p:ph type="body" sz="quarter" idx="14"/>
          </p:nvPr>
        </p:nvSpPr>
        <p:spPr>
          <a:xfrm>
            <a:off x="619859" y="5615410"/>
            <a:ext cx="3795634" cy="523446"/>
          </a:xfrm>
        </p:spPr>
        <p:txBody>
          <a:bodyPr lIns="0" tIns="0" rIns="0" bIns="0" anchor="b"/>
          <a:lstStyle>
            <a:lvl1pPr marL="0" indent="0">
              <a:buFontTx/>
              <a:buNone/>
              <a:defRPr sz="700"/>
            </a:lvl1pPr>
          </a:lstStyle>
          <a:p>
            <a:pPr lvl="0"/>
            <a:r>
              <a:rPr lang="en-US" smtClean="0"/>
              <a:t>Click to edit Master text styles</a:t>
            </a:r>
          </a:p>
        </p:txBody>
      </p:sp>
    </p:spTree>
    <p:extLst>
      <p:ext uri="{BB962C8B-B14F-4D97-AF65-F5344CB8AC3E}">
        <p14:creationId xmlns:p14="http://schemas.microsoft.com/office/powerpoint/2010/main" val="3271839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dirty="0">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7554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cxnSp>
        <p:nvCxnSpPr>
          <p:cNvPr id="5" name="Straight Connector 4"/>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p:nvPr>
        </p:nvSpPr>
        <p:spPr>
          <a:xfrm>
            <a:off x="488444" y="6128777"/>
            <a:ext cx="4105829" cy="533570"/>
          </a:xfrm>
        </p:spPr>
        <p:txBody>
          <a:bodyPr anchor="b">
            <a:noAutofit/>
          </a:bodyPr>
          <a:lstStyle>
            <a:lvl1pPr marL="0" indent="0">
              <a:buFontTx/>
              <a:buNone/>
              <a:defRPr sz="1000" baseline="0"/>
            </a:lvl1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776AFEBA-947B-4521-9D72-67F0821F5533}" type="datetimeFigureOut">
              <a:rPr lang="en-GB">
                <a:solidFill>
                  <a:srgbClr val="002244"/>
                </a:solidFill>
              </a:rPr>
              <a:pPr>
                <a:defRPr/>
              </a:pPr>
              <a:t>29/04/2015</a:t>
            </a:fld>
            <a:endParaRPr lang="en-GB">
              <a:solidFill>
                <a:srgbClr val="002244"/>
              </a:solidFill>
            </a:endParaRPr>
          </a:p>
        </p:txBody>
      </p:sp>
      <p:sp>
        <p:nvSpPr>
          <p:cNvPr id="7" name="Footer Placeholder 4"/>
          <p:cNvSpPr>
            <a:spLocks noGrp="1"/>
          </p:cNvSpPr>
          <p:nvPr>
            <p:ph type="ftr" sz="quarter" idx="15"/>
          </p:nvPr>
        </p:nvSpPr>
        <p:spPr/>
        <p:txBody>
          <a:bodyPr/>
          <a:lstStyle>
            <a:lvl1pPr>
              <a:defRPr/>
            </a:lvl1pPr>
          </a:lstStyle>
          <a:p>
            <a:pPr>
              <a:defRPr/>
            </a:pPr>
            <a:endParaRPr lang="en-GB">
              <a:solidFill>
                <a:srgbClr val="002244"/>
              </a:solidFill>
            </a:endParaRPr>
          </a:p>
        </p:txBody>
      </p:sp>
      <p:sp>
        <p:nvSpPr>
          <p:cNvPr id="9" name="Slide Number Placeholder 5"/>
          <p:cNvSpPr>
            <a:spLocks noGrp="1"/>
          </p:cNvSpPr>
          <p:nvPr>
            <p:ph type="sldNum" sz="quarter" idx="16"/>
          </p:nvPr>
        </p:nvSpPr>
        <p:spPr/>
        <p:txBody>
          <a:bodyPr/>
          <a:lstStyle>
            <a:lvl1pPr>
              <a:defRPr/>
            </a:lvl1pPr>
          </a:lstStyle>
          <a:p>
            <a:pPr>
              <a:defRPr/>
            </a:pPr>
            <a:fld id="{9D5BCB4C-E6F7-469D-95E7-5D7D667963FB}"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9883667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cxnSp>
        <p:nvCxnSpPr>
          <p:cNvPr id="16" name="Straight Connector 1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p:nvPr>
        </p:nvSpPr>
        <p:spPr>
          <a:xfrm>
            <a:off x="687469" y="1673785"/>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15" name="Text Placeholder 14"/>
          <p:cNvSpPr>
            <a:spLocks noGrp="1"/>
          </p:cNvSpPr>
          <p:nvPr>
            <p:ph type="body" sz="quarter" idx="11"/>
          </p:nvPr>
        </p:nvSpPr>
        <p:spPr>
          <a:xfrm>
            <a:off x="601866" y="1659467"/>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29" name="Text Placeholder 8"/>
          <p:cNvSpPr>
            <a:spLocks noGrp="1"/>
          </p:cNvSpPr>
          <p:nvPr>
            <p:ph type="body" sz="quarter" idx="23"/>
          </p:nvPr>
        </p:nvSpPr>
        <p:spPr>
          <a:xfrm>
            <a:off x="498538" y="6254709"/>
            <a:ext cx="3966522" cy="388759"/>
          </a:xfrm>
        </p:spPr>
        <p:txBody>
          <a:bodyPr anchor="b"/>
          <a:lstStyle>
            <a:lvl1pPr marL="0" indent="0">
              <a:buFontTx/>
              <a:buNone/>
              <a:defRPr sz="900"/>
            </a:lvl1pPr>
          </a:lstStyle>
          <a:p>
            <a:pPr lvl="0"/>
            <a:r>
              <a:rPr lang="en-US" smtClean="0"/>
              <a:t>Click to edit Master text styles</a:t>
            </a:r>
          </a:p>
        </p:txBody>
      </p:sp>
      <p:sp>
        <p:nvSpPr>
          <p:cNvPr id="35" name="Text Placeholder 16"/>
          <p:cNvSpPr>
            <a:spLocks noGrp="1"/>
          </p:cNvSpPr>
          <p:nvPr>
            <p:ph type="body" sz="quarter" idx="24"/>
          </p:nvPr>
        </p:nvSpPr>
        <p:spPr>
          <a:xfrm>
            <a:off x="687469" y="2445696"/>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36" name="Text Placeholder 14"/>
          <p:cNvSpPr>
            <a:spLocks noGrp="1"/>
          </p:cNvSpPr>
          <p:nvPr>
            <p:ph type="body" sz="quarter" idx="25"/>
          </p:nvPr>
        </p:nvSpPr>
        <p:spPr>
          <a:xfrm>
            <a:off x="601866" y="2431378"/>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37" name="Text Placeholder 16"/>
          <p:cNvSpPr>
            <a:spLocks noGrp="1"/>
          </p:cNvSpPr>
          <p:nvPr>
            <p:ph type="body" sz="quarter" idx="26"/>
          </p:nvPr>
        </p:nvSpPr>
        <p:spPr>
          <a:xfrm>
            <a:off x="687469" y="3217607"/>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38" name="Text Placeholder 14"/>
          <p:cNvSpPr>
            <a:spLocks noGrp="1"/>
          </p:cNvSpPr>
          <p:nvPr>
            <p:ph type="body" sz="quarter" idx="27"/>
          </p:nvPr>
        </p:nvSpPr>
        <p:spPr>
          <a:xfrm>
            <a:off x="601866" y="3203289"/>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39" name="Text Placeholder 16"/>
          <p:cNvSpPr>
            <a:spLocks noGrp="1"/>
          </p:cNvSpPr>
          <p:nvPr>
            <p:ph type="body" sz="quarter" idx="28"/>
          </p:nvPr>
        </p:nvSpPr>
        <p:spPr>
          <a:xfrm>
            <a:off x="687469" y="3989519"/>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0" name="Text Placeholder 14"/>
          <p:cNvSpPr>
            <a:spLocks noGrp="1"/>
          </p:cNvSpPr>
          <p:nvPr>
            <p:ph type="body" sz="quarter" idx="29"/>
          </p:nvPr>
        </p:nvSpPr>
        <p:spPr>
          <a:xfrm>
            <a:off x="601866" y="3975200"/>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41" name="Text Placeholder 16"/>
          <p:cNvSpPr>
            <a:spLocks noGrp="1"/>
          </p:cNvSpPr>
          <p:nvPr>
            <p:ph type="body" sz="quarter" idx="30"/>
          </p:nvPr>
        </p:nvSpPr>
        <p:spPr>
          <a:xfrm>
            <a:off x="687469" y="4761430"/>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2" name="Text Placeholder 14"/>
          <p:cNvSpPr>
            <a:spLocks noGrp="1"/>
          </p:cNvSpPr>
          <p:nvPr>
            <p:ph type="body" sz="quarter" idx="31"/>
          </p:nvPr>
        </p:nvSpPr>
        <p:spPr>
          <a:xfrm>
            <a:off x="601866" y="4747112"/>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43" name="Text Placeholder 16"/>
          <p:cNvSpPr>
            <a:spLocks noGrp="1"/>
          </p:cNvSpPr>
          <p:nvPr>
            <p:ph type="body" sz="quarter" idx="32"/>
          </p:nvPr>
        </p:nvSpPr>
        <p:spPr>
          <a:xfrm>
            <a:off x="687469" y="5533339"/>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4" name="Text Placeholder 14"/>
          <p:cNvSpPr>
            <a:spLocks noGrp="1"/>
          </p:cNvSpPr>
          <p:nvPr>
            <p:ph type="body" sz="quarter" idx="33"/>
          </p:nvPr>
        </p:nvSpPr>
        <p:spPr>
          <a:xfrm>
            <a:off x="601866" y="5519021"/>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18" name="Slide Number Placeholder 2"/>
          <p:cNvSpPr>
            <a:spLocks noGrp="1"/>
          </p:cNvSpPr>
          <p:nvPr>
            <p:ph type="sldNum" sz="quarter" idx="34"/>
          </p:nvPr>
        </p:nvSpPr>
        <p:spPr/>
        <p:txBody>
          <a:bodyPr/>
          <a:lstStyle>
            <a:lvl1pPr>
              <a:defRPr/>
            </a:lvl1pPr>
          </a:lstStyle>
          <a:p>
            <a:pPr>
              <a:defRPr/>
            </a:pPr>
            <a:fld id="{84CCBD5D-EF16-46FA-AB1B-2E349369A4C8}" type="slidenum">
              <a:rPr lang="en-GB">
                <a:solidFill>
                  <a:srgbClr val="002244"/>
                </a:solidFill>
              </a:rPr>
              <a:pPr>
                <a:defRPr/>
              </a:pPr>
              <a:t>‹#›</a:t>
            </a:fld>
            <a:endParaRPr lang="en-GB" dirty="0">
              <a:solidFill>
                <a:srgbClr val="002244"/>
              </a:solidFill>
            </a:endParaRPr>
          </a:p>
        </p:txBody>
      </p:sp>
      <p:sp>
        <p:nvSpPr>
          <p:cNvPr id="19" name="Date Placeholder 3"/>
          <p:cNvSpPr>
            <a:spLocks noGrp="1"/>
          </p:cNvSpPr>
          <p:nvPr>
            <p:ph type="dt" sz="half" idx="35"/>
          </p:nvPr>
        </p:nvSpPr>
        <p:spPr>
          <a:xfrm rot="5400000">
            <a:off x="-357318" y="751295"/>
            <a:ext cx="1173477" cy="373534"/>
          </a:xfrm>
        </p:spPr>
        <p:txBody>
          <a:bodyPr/>
          <a:lstStyle>
            <a:lvl1pPr algn="l">
              <a:defRPr sz="900">
                <a:solidFill>
                  <a:schemeClr val="tx1">
                    <a:tint val="75000"/>
                  </a:schemeClr>
                </a:solidFill>
              </a:defRPr>
            </a:lvl1pPr>
          </a:lstStyle>
          <a:p>
            <a:pPr>
              <a:defRPr/>
            </a:pPr>
            <a:fld id="{351121D0-9F94-455B-817E-504CF5F3DD9C}" type="datetimeFigureOut">
              <a:rPr lang="en-GB">
                <a:solidFill>
                  <a:srgbClr val="002244">
                    <a:tint val="75000"/>
                  </a:srgbClr>
                </a:solidFill>
              </a:rPr>
              <a:pPr>
                <a:defRPr/>
              </a:pPr>
              <a:t>29/04/2015</a:t>
            </a:fld>
            <a:endParaRPr lang="en-GB" dirty="0">
              <a:solidFill>
                <a:srgbClr val="002244">
                  <a:tint val="75000"/>
                </a:srgbClr>
              </a:solidFill>
            </a:endParaRPr>
          </a:p>
        </p:txBody>
      </p:sp>
      <p:sp>
        <p:nvSpPr>
          <p:cNvPr id="20" name="Footer Placeholder 4"/>
          <p:cNvSpPr>
            <a:spLocks noGrp="1"/>
          </p:cNvSpPr>
          <p:nvPr>
            <p:ph type="ftr" sz="quarter" idx="36"/>
          </p:nvPr>
        </p:nvSpPr>
        <p:spPr>
          <a:xfrm>
            <a:off x="5830952" y="6342541"/>
            <a:ext cx="3738280" cy="364281"/>
          </a:xfrm>
        </p:spPr>
        <p:txBody>
          <a:bodyPr/>
          <a:lstStyle>
            <a:lvl1pPr algn="r">
              <a:defRPr sz="1100">
                <a:solidFill>
                  <a:schemeClr val="tx1">
                    <a:tint val="75000"/>
                  </a:schemeClr>
                </a:solidFill>
              </a:defRPr>
            </a:lvl1pPr>
          </a:lstStyle>
          <a:p>
            <a:pPr>
              <a:defRPr/>
            </a:pPr>
            <a:endParaRPr lang="en-GB">
              <a:solidFill>
                <a:srgbClr val="002244">
                  <a:tint val="75000"/>
                </a:srgbClr>
              </a:solidFill>
            </a:endParaRPr>
          </a:p>
        </p:txBody>
      </p:sp>
    </p:spTree>
    <p:extLst>
      <p:ext uri="{BB962C8B-B14F-4D97-AF65-F5344CB8AC3E}">
        <p14:creationId xmlns:p14="http://schemas.microsoft.com/office/powerpoint/2010/main" val="402412466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ARROWS SUBTLE">
    <p:spTree>
      <p:nvGrpSpPr>
        <p:cNvPr id="1" name=""/>
        <p:cNvGrpSpPr/>
        <p:nvPr/>
      </p:nvGrpSpPr>
      <p:grpSpPr>
        <a:xfrm>
          <a:off x="0" y="0"/>
          <a:ext cx="0" cy="0"/>
          <a:chOff x="0" y="0"/>
          <a:chExt cx="0" cy="0"/>
        </a:xfrm>
      </p:grpSpPr>
      <p:cxnSp>
        <p:nvCxnSpPr>
          <p:cNvPr id="16" name="Straight Connector 1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p:nvPr>
        </p:nvSpPr>
        <p:spPr>
          <a:xfrm>
            <a:off x="687469" y="1673785"/>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15" name="Text Placeholder 14"/>
          <p:cNvSpPr>
            <a:spLocks noGrp="1"/>
          </p:cNvSpPr>
          <p:nvPr>
            <p:ph type="body" sz="quarter" idx="11"/>
          </p:nvPr>
        </p:nvSpPr>
        <p:spPr>
          <a:xfrm>
            <a:off x="601866" y="1659467"/>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29" name="Text Placeholder 8"/>
          <p:cNvSpPr>
            <a:spLocks noGrp="1"/>
          </p:cNvSpPr>
          <p:nvPr>
            <p:ph type="body" sz="quarter" idx="23"/>
          </p:nvPr>
        </p:nvSpPr>
        <p:spPr>
          <a:xfrm>
            <a:off x="498538" y="6254709"/>
            <a:ext cx="3966522" cy="388759"/>
          </a:xfrm>
        </p:spPr>
        <p:txBody>
          <a:bodyPr anchor="b"/>
          <a:lstStyle>
            <a:lvl1pPr marL="0" indent="0">
              <a:buFontTx/>
              <a:buNone/>
              <a:defRPr sz="900"/>
            </a:lvl1pPr>
          </a:lstStyle>
          <a:p>
            <a:pPr lvl="0"/>
            <a:r>
              <a:rPr lang="en-US" smtClean="0"/>
              <a:t>Click to edit Master text styles</a:t>
            </a:r>
          </a:p>
        </p:txBody>
      </p:sp>
      <p:sp>
        <p:nvSpPr>
          <p:cNvPr id="35" name="Text Placeholder 16"/>
          <p:cNvSpPr>
            <a:spLocks noGrp="1"/>
          </p:cNvSpPr>
          <p:nvPr>
            <p:ph type="body" sz="quarter" idx="24"/>
          </p:nvPr>
        </p:nvSpPr>
        <p:spPr>
          <a:xfrm>
            <a:off x="687469" y="2445696"/>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36" name="Text Placeholder 14"/>
          <p:cNvSpPr>
            <a:spLocks noGrp="1"/>
          </p:cNvSpPr>
          <p:nvPr>
            <p:ph type="body" sz="quarter" idx="25"/>
          </p:nvPr>
        </p:nvSpPr>
        <p:spPr>
          <a:xfrm>
            <a:off x="601866" y="2431378"/>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37" name="Text Placeholder 16"/>
          <p:cNvSpPr>
            <a:spLocks noGrp="1"/>
          </p:cNvSpPr>
          <p:nvPr>
            <p:ph type="body" sz="quarter" idx="26"/>
          </p:nvPr>
        </p:nvSpPr>
        <p:spPr>
          <a:xfrm>
            <a:off x="687469" y="3217607"/>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38" name="Text Placeholder 14"/>
          <p:cNvSpPr>
            <a:spLocks noGrp="1"/>
          </p:cNvSpPr>
          <p:nvPr>
            <p:ph type="body" sz="quarter" idx="27"/>
          </p:nvPr>
        </p:nvSpPr>
        <p:spPr>
          <a:xfrm>
            <a:off x="601866" y="3203289"/>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39" name="Text Placeholder 16"/>
          <p:cNvSpPr>
            <a:spLocks noGrp="1"/>
          </p:cNvSpPr>
          <p:nvPr>
            <p:ph type="body" sz="quarter" idx="28"/>
          </p:nvPr>
        </p:nvSpPr>
        <p:spPr>
          <a:xfrm>
            <a:off x="687469" y="3989519"/>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0" name="Text Placeholder 14"/>
          <p:cNvSpPr>
            <a:spLocks noGrp="1"/>
          </p:cNvSpPr>
          <p:nvPr>
            <p:ph type="body" sz="quarter" idx="29"/>
          </p:nvPr>
        </p:nvSpPr>
        <p:spPr>
          <a:xfrm>
            <a:off x="601866" y="3975200"/>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41" name="Text Placeholder 16"/>
          <p:cNvSpPr>
            <a:spLocks noGrp="1"/>
          </p:cNvSpPr>
          <p:nvPr>
            <p:ph type="body" sz="quarter" idx="30"/>
          </p:nvPr>
        </p:nvSpPr>
        <p:spPr>
          <a:xfrm>
            <a:off x="687469" y="4761430"/>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2" name="Text Placeholder 14"/>
          <p:cNvSpPr>
            <a:spLocks noGrp="1"/>
          </p:cNvSpPr>
          <p:nvPr>
            <p:ph type="body" sz="quarter" idx="31"/>
          </p:nvPr>
        </p:nvSpPr>
        <p:spPr>
          <a:xfrm>
            <a:off x="601866" y="4747112"/>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43" name="Text Placeholder 16"/>
          <p:cNvSpPr>
            <a:spLocks noGrp="1"/>
          </p:cNvSpPr>
          <p:nvPr>
            <p:ph type="body" sz="quarter" idx="32"/>
          </p:nvPr>
        </p:nvSpPr>
        <p:spPr>
          <a:xfrm>
            <a:off x="687469" y="5533339"/>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4" name="Text Placeholder 14"/>
          <p:cNvSpPr>
            <a:spLocks noGrp="1"/>
          </p:cNvSpPr>
          <p:nvPr>
            <p:ph type="body" sz="quarter" idx="33"/>
          </p:nvPr>
        </p:nvSpPr>
        <p:spPr>
          <a:xfrm>
            <a:off x="601866" y="5519021"/>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18" name="Slide Number Placeholder 2"/>
          <p:cNvSpPr>
            <a:spLocks noGrp="1"/>
          </p:cNvSpPr>
          <p:nvPr>
            <p:ph type="sldNum" sz="quarter" idx="34"/>
          </p:nvPr>
        </p:nvSpPr>
        <p:spPr/>
        <p:txBody>
          <a:bodyPr/>
          <a:lstStyle>
            <a:lvl1pPr>
              <a:defRPr/>
            </a:lvl1pPr>
          </a:lstStyle>
          <a:p>
            <a:pPr>
              <a:defRPr/>
            </a:pPr>
            <a:fld id="{31894B58-D394-4D10-B189-07B75DD1BC86}" type="slidenum">
              <a:rPr lang="en-GB">
                <a:solidFill>
                  <a:srgbClr val="002244"/>
                </a:solidFill>
              </a:rPr>
              <a:pPr>
                <a:defRPr/>
              </a:pPr>
              <a:t>‹#›</a:t>
            </a:fld>
            <a:endParaRPr lang="en-GB" dirty="0">
              <a:solidFill>
                <a:srgbClr val="002244"/>
              </a:solidFill>
            </a:endParaRPr>
          </a:p>
        </p:txBody>
      </p:sp>
      <p:sp>
        <p:nvSpPr>
          <p:cNvPr id="19" name="Date Placeholder 3"/>
          <p:cNvSpPr>
            <a:spLocks noGrp="1"/>
          </p:cNvSpPr>
          <p:nvPr>
            <p:ph type="dt" sz="half" idx="35"/>
          </p:nvPr>
        </p:nvSpPr>
        <p:spPr>
          <a:xfrm rot="5400000">
            <a:off x="-357318" y="751295"/>
            <a:ext cx="1173477" cy="373534"/>
          </a:xfrm>
        </p:spPr>
        <p:txBody>
          <a:bodyPr/>
          <a:lstStyle>
            <a:lvl1pPr algn="l">
              <a:defRPr sz="900">
                <a:solidFill>
                  <a:schemeClr val="tx1">
                    <a:tint val="75000"/>
                  </a:schemeClr>
                </a:solidFill>
              </a:defRPr>
            </a:lvl1pPr>
          </a:lstStyle>
          <a:p>
            <a:pPr>
              <a:defRPr/>
            </a:pPr>
            <a:fld id="{5EDA838A-6A14-42A2-BEBD-E2C3597CFF0D}" type="datetimeFigureOut">
              <a:rPr lang="en-GB">
                <a:solidFill>
                  <a:srgbClr val="002244">
                    <a:tint val="75000"/>
                  </a:srgbClr>
                </a:solidFill>
              </a:rPr>
              <a:pPr>
                <a:defRPr/>
              </a:pPr>
              <a:t>29/04/2015</a:t>
            </a:fld>
            <a:endParaRPr lang="en-GB" dirty="0">
              <a:solidFill>
                <a:srgbClr val="002244">
                  <a:tint val="75000"/>
                </a:srgbClr>
              </a:solidFill>
            </a:endParaRPr>
          </a:p>
        </p:txBody>
      </p:sp>
      <p:sp>
        <p:nvSpPr>
          <p:cNvPr id="20" name="Footer Placeholder 4"/>
          <p:cNvSpPr>
            <a:spLocks noGrp="1"/>
          </p:cNvSpPr>
          <p:nvPr>
            <p:ph type="ftr" sz="quarter" idx="36"/>
          </p:nvPr>
        </p:nvSpPr>
        <p:spPr>
          <a:xfrm>
            <a:off x="5830952" y="6342541"/>
            <a:ext cx="3738280" cy="364281"/>
          </a:xfrm>
        </p:spPr>
        <p:txBody>
          <a:bodyPr/>
          <a:lstStyle>
            <a:lvl1pPr algn="r">
              <a:defRPr sz="1100">
                <a:solidFill>
                  <a:schemeClr val="tx1">
                    <a:tint val="75000"/>
                  </a:schemeClr>
                </a:solidFill>
              </a:defRPr>
            </a:lvl1pPr>
          </a:lstStyle>
          <a:p>
            <a:pPr>
              <a:defRPr/>
            </a:pPr>
            <a:endParaRPr lang="en-GB">
              <a:solidFill>
                <a:srgbClr val="002244">
                  <a:tint val="75000"/>
                </a:srgbClr>
              </a:solidFill>
            </a:endParaRPr>
          </a:p>
        </p:txBody>
      </p:sp>
    </p:spTree>
    <p:extLst>
      <p:ext uri="{BB962C8B-B14F-4D97-AF65-F5344CB8AC3E}">
        <p14:creationId xmlns:p14="http://schemas.microsoft.com/office/powerpoint/2010/main" val="5406766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5. AGENDA SLIDE">
    <p:spTree>
      <p:nvGrpSpPr>
        <p:cNvPr id="1" name=""/>
        <p:cNvGrpSpPr/>
        <p:nvPr/>
      </p:nvGrpSpPr>
      <p:grpSpPr>
        <a:xfrm>
          <a:off x="0" y="0"/>
          <a:ext cx="0" cy="0"/>
          <a:chOff x="0" y="0"/>
          <a:chExt cx="0" cy="0"/>
        </a:xfrm>
      </p:grpSpPr>
      <p:cxnSp>
        <p:nvCxnSpPr>
          <p:cNvPr id="16" name="Straight Connector 1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1"/>
          </p:nvPr>
        </p:nvSpPr>
        <p:spPr>
          <a:xfrm>
            <a:off x="601866" y="1659467"/>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17" name="Text Placeholder 16"/>
          <p:cNvSpPr>
            <a:spLocks noGrp="1"/>
          </p:cNvSpPr>
          <p:nvPr>
            <p:ph type="body" sz="quarter" idx="12"/>
          </p:nvPr>
        </p:nvSpPr>
        <p:spPr>
          <a:xfrm>
            <a:off x="1384229" y="1659467"/>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18" name="Text Placeholder 14"/>
          <p:cNvSpPr>
            <a:spLocks noGrp="1"/>
          </p:cNvSpPr>
          <p:nvPr>
            <p:ph type="body" sz="quarter" idx="13"/>
          </p:nvPr>
        </p:nvSpPr>
        <p:spPr>
          <a:xfrm>
            <a:off x="601866" y="2431340"/>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19" name="Text Placeholder 16"/>
          <p:cNvSpPr>
            <a:spLocks noGrp="1"/>
          </p:cNvSpPr>
          <p:nvPr>
            <p:ph type="body" sz="quarter" idx="14"/>
          </p:nvPr>
        </p:nvSpPr>
        <p:spPr>
          <a:xfrm>
            <a:off x="1384229" y="2431340"/>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20" name="Text Placeholder 14"/>
          <p:cNvSpPr>
            <a:spLocks noGrp="1"/>
          </p:cNvSpPr>
          <p:nvPr>
            <p:ph type="body" sz="quarter" idx="15"/>
          </p:nvPr>
        </p:nvSpPr>
        <p:spPr>
          <a:xfrm>
            <a:off x="601866" y="3203213"/>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21" name="Text Placeholder 16"/>
          <p:cNvSpPr>
            <a:spLocks noGrp="1"/>
          </p:cNvSpPr>
          <p:nvPr>
            <p:ph type="body" sz="quarter" idx="16"/>
          </p:nvPr>
        </p:nvSpPr>
        <p:spPr>
          <a:xfrm>
            <a:off x="1384229" y="3203213"/>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22" name="Text Placeholder 14"/>
          <p:cNvSpPr>
            <a:spLocks noGrp="1"/>
          </p:cNvSpPr>
          <p:nvPr>
            <p:ph type="body" sz="quarter" idx="17"/>
          </p:nvPr>
        </p:nvSpPr>
        <p:spPr>
          <a:xfrm>
            <a:off x="601866" y="3975086"/>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23" name="Text Placeholder 16"/>
          <p:cNvSpPr>
            <a:spLocks noGrp="1"/>
          </p:cNvSpPr>
          <p:nvPr>
            <p:ph type="body" sz="quarter" idx="18"/>
          </p:nvPr>
        </p:nvSpPr>
        <p:spPr>
          <a:xfrm>
            <a:off x="1384229" y="3975086"/>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24" name="Text Placeholder 14"/>
          <p:cNvSpPr>
            <a:spLocks noGrp="1"/>
          </p:cNvSpPr>
          <p:nvPr>
            <p:ph type="body" sz="quarter" idx="19"/>
          </p:nvPr>
        </p:nvSpPr>
        <p:spPr>
          <a:xfrm>
            <a:off x="601866" y="4746959"/>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25" name="Text Placeholder 16"/>
          <p:cNvSpPr>
            <a:spLocks noGrp="1"/>
          </p:cNvSpPr>
          <p:nvPr>
            <p:ph type="body" sz="quarter" idx="20"/>
          </p:nvPr>
        </p:nvSpPr>
        <p:spPr>
          <a:xfrm>
            <a:off x="1384229" y="4746959"/>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26" name="Text Placeholder 14"/>
          <p:cNvSpPr>
            <a:spLocks noGrp="1"/>
          </p:cNvSpPr>
          <p:nvPr>
            <p:ph type="body" sz="quarter" idx="21"/>
          </p:nvPr>
        </p:nvSpPr>
        <p:spPr>
          <a:xfrm>
            <a:off x="601866" y="5518832"/>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27" name="Text Placeholder 16"/>
          <p:cNvSpPr>
            <a:spLocks noGrp="1"/>
          </p:cNvSpPr>
          <p:nvPr>
            <p:ph type="body" sz="quarter" idx="22"/>
          </p:nvPr>
        </p:nvSpPr>
        <p:spPr>
          <a:xfrm>
            <a:off x="1384229" y="5518832"/>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29" name="Text Placeholder 8"/>
          <p:cNvSpPr>
            <a:spLocks noGrp="1"/>
          </p:cNvSpPr>
          <p:nvPr>
            <p:ph type="body" sz="quarter" idx="23"/>
          </p:nvPr>
        </p:nvSpPr>
        <p:spPr>
          <a:xfrm>
            <a:off x="498538" y="6254709"/>
            <a:ext cx="3966522" cy="388759"/>
          </a:xfrm>
        </p:spPr>
        <p:txBody>
          <a:bodyPr anchor="b"/>
          <a:lstStyle>
            <a:lvl1pPr marL="0" indent="0">
              <a:buFontTx/>
              <a:buNone/>
              <a:defRPr sz="900"/>
            </a:lvl1pPr>
          </a:lstStyle>
          <a:p>
            <a:pPr lvl="0"/>
            <a:r>
              <a:rPr lang="en-US" smtClean="0"/>
              <a:t>Click to edit Master text styles</a:t>
            </a:r>
          </a:p>
        </p:txBody>
      </p:sp>
      <p:sp>
        <p:nvSpPr>
          <p:cNvPr id="28" name="Slide Number Placeholder 2"/>
          <p:cNvSpPr>
            <a:spLocks noGrp="1"/>
          </p:cNvSpPr>
          <p:nvPr>
            <p:ph type="sldNum" sz="quarter" idx="24"/>
          </p:nvPr>
        </p:nvSpPr>
        <p:spPr/>
        <p:txBody>
          <a:bodyPr/>
          <a:lstStyle>
            <a:lvl1pPr>
              <a:defRPr/>
            </a:lvl1pPr>
          </a:lstStyle>
          <a:p>
            <a:pPr>
              <a:defRPr/>
            </a:pPr>
            <a:fld id="{FF558162-585B-43FB-A201-15B5169DFB1C}" type="slidenum">
              <a:rPr lang="en-GB">
                <a:solidFill>
                  <a:srgbClr val="002244"/>
                </a:solidFill>
              </a:rPr>
              <a:pPr>
                <a:defRPr/>
              </a:pPr>
              <a:t>‹#›</a:t>
            </a:fld>
            <a:endParaRPr lang="en-GB" dirty="0">
              <a:solidFill>
                <a:srgbClr val="002244"/>
              </a:solidFill>
            </a:endParaRPr>
          </a:p>
        </p:txBody>
      </p:sp>
      <p:sp>
        <p:nvSpPr>
          <p:cNvPr id="30" name="Footer Placeholder 4"/>
          <p:cNvSpPr>
            <a:spLocks noGrp="1"/>
          </p:cNvSpPr>
          <p:nvPr>
            <p:ph type="ftr" sz="quarter" idx="25"/>
          </p:nvPr>
        </p:nvSpPr>
        <p:spPr>
          <a:xfrm>
            <a:off x="5830952" y="6342541"/>
            <a:ext cx="3738280" cy="364281"/>
          </a:xfrm>
        </p:spPr>
        <p:txBody>
          <a:bodyPr/>
          <a:lstStyle>
            <a:lvl1pPr algn="r">
              <a:defRPr sz="1100">
                <a:solidFill>
                  <a:schemeClr val="tx1">
                    <a:tint val="75000"/>
                  </a:schemeClr>
                </a:solidFill>
              </a:defRPr>
            </a:lvl1pPr>
          </a:lstStyle>
          <a:p>
            <a:pPr>
              <a:defRPr/>
            </a:pPr>
            <a:endParaRPr lang="en-GB">
              <a:solidFill>
                <a:srgbClr val="002244">
                  <a:tint val="75000"/>
                </a:srgbClr>
              </a:solidFill>
            </a:endParaRPr>
          </a:p>
        </p:txBody>
      </p:sp>
    </p:spTree>
    <p:extLst>
      <p:ext uri="{BB962C8B-B14F-4D97-AF65-F5344CB8AC3E}">
        <p14:creationId xmlns:p14="http://schemas.microsoft.com/office/powerpoint/2010/main" val="38879245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6. CONTENT AND PICTURE">
    <p:spTree>
      <p:nvGrpSpPr>
        <p:cNvPr id="1" name=""/>
        <p:cNvGrpSpPr/>
        <p:nvPr/>
      </p:nvGrpSpPr>
      <p:grpSpPr>
        <a:xfrm>
          <a:off x="0" y="0"/>
          <a:ext cx="0" cy="0"/>
          <a:chOff x="0" y="0"/>
          <a:chExt cx="0" cy="0"/>
        </a:xfrm>
      </p:grpSpPr>
      <p:cxnSp>
        <p:nvCxnSpPr>
          <p:cNvPr id="6" name="Straight Connector 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7" y="1716303"/>
            <a:ext cx="5038295" cy="3824239"/>
          </a:xfrm>
          <a:solidFill>
            <a:srgbClr val="A1A7C0"/>
          </a:solidFill>
        </p:spPr>
        <p:txBody>
          <a:bodyPr tIns="99152"/>
          <a:lstStyle>
            <a:lvl1pPr>
              <a:buClr>
                <a:schemeClr val="tx1"/>
              </a:buClr>
              <a:defRPr>
                <a:solidFill>
                  <a:schemeClr val="tx1"/>
                </a:solidFill>
              </a:defRPr>
            </a:lvl1pPr>
            <a:lvl2pPr>
              <a:buClr>
                <a:srgbClr val="606B8D"/>
              </a:buClr>
              <a:defRPr>
                <a:solidFill>
                  <a:schemeClr val="tx1"/>
                </a:solidFill>
              </a:defRPr>
            </a:lvl2pPr>
            <a:lvl3pPr>
              <a:defRPr>
                <a:solidFill>
                  <a:schemeClr val="tx1"/>
                </a:solidFill>
              </a:defRPr>
            </a:lvl3pPr>
            <a:lvl4pPr>
              <a:buClr>
                <a:srgbClr val="606B8D"/>
              </a:buClr>
              <a:defRPr>
                <a:solidFill>
                  <a:schemeClr val="tx1"/>
                </a:solidFill>
              </a:defRPr>
            </a:lvl4pPr>
            <a:lvl5pPr>
              <a:buClr>
                <a:srgbClr val="606B8D"/>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8"/>
          <p:cNvSpPr>
            <a:spLocks noGrp="1"/>
          </p:cNvSpPr>
          <p:nvPr>
            <p:ph type="body" sz="quarter" idx="23"/>
          </p:nvPr>
        </p:nvSpPr>
        <p:spPr>
          <a:xfrm>
            <a:off x="498541" y="6254709"/>
            <a:ext cx="4038307" cy="388759"/>
          </a:xfrm>
        </p:spPr>
        <p:txBody>
          <a:bodyPr anchor="b"/>
          <a:lstStyle>
            <a:lvl1pPr marL="0" indent="0">
              <a:buFontTx/>
              <a:buNone/>
              <a:defRPr sz="900"/>
            </a:lvl1pPr>
          </a:lstStyle>
          <a:p>
            <a:pPr lvl="0"/>
            <a:r>
              <a:rPr lang="en-US" smtClean="0"/>
              <a:t>Click to edit Master text styles</a:t>
            </a:r>
          </a:p>
        </p:txBody>
      </p:sp>
      <p:sp>
        <p:nvSpPr>
          <p:cNvPr id="9" name="Picture Placeholder 8"/>
          <p:cNvSpPr>
            <a:spLocks noGrp="1"/>
          </p:cNvSpPr>
          <p:nvPr>
            <p:ph type="pic" sz="quarter" idx="24"/>
          </p:nvPr>
        </p:nvSpPr>
        <p:spPr>
          <a:xfrm>
            <a:off x="5671056" y="1716300"/>
            <a:ext cx="3806998" cy="3823513"/>
          </a:xfrm>
        </p:spPr>
        <p:txBody>
          <a:bodyPr rtlCol="0">
            <a:noAutofit/>
          </a:bodyPr>
          <a:lstStyle/>
          <a:p>
            <a:pPr lvl="0"/>
            <a:r>
              <a:rPr lang="en-US" noProof="0" smtClean="0"/>
              <a:t>Click icon to add picture</a:t>
            </a:r>
            <a:endParaRPr lang="en-GB" noProof="0"/>
          </a:p>
        </p:txBody>
      </p:sp>
      <p:sp>
        <p:nvSpPr>
          <p:cNvPr id="8" name="Date Placeholder 3"/>
          <p:cNvSpPr>
            <a:spLocks noGrp="1"/>
          </p:cNvSpPr>
          <p:nvPr>
            <p:ph type="dt" sz="half" idx="25"/>
          </p:nvPr>
        </p:nvSpPr>
        <p:spPr/>
        <p:txBody>
          <a:bodyPr/>
          <a:lstStyle>
            <a:lvl1pPr>
              <a:defRPr/>
            </a:lvl1pPr>
          </a:lstStyle>
          <a:p>
            <a:pPr>
              <a:defRPr/>
            </a:pPr>
            <a:fld id="{297763D4-EB45-476B-B561-CAE6526EF177}" type="datetimeFigureOut">
              <a:rPr lang="en-GB">
                <a:solidFill>
                  <a:srgbClr val="002244"/>
                </a:solidFill>
              </a:rPr>
              <a:pPr>
                <a:defRPr/>
              </a:pPr>
              <a:t>29/04/2015</a:t>
            </a:fld>
            <a:endParaRPr lang="en-GB">
              <a:solidFill>
                <a:srgbClr val="002244"/>
              </a:solidFill>
            </a:endParaRPr>
          </a:p>
        </p:txBody>
      </p:sp>
      <p:sp>
        <p:nvSpPr>
          <p:cNvPr id="10" name="Footer Placeholder 4"/>
          <p:cNvSpPr>
            <a:spLocks noGrp="1"/>
          </p:cNvSpPr>
          <p:nvPr>
            <p:ph type="ftr" sz="quarter" idx="26"/>
          </p:nvPr>
        </p:nvSpPr>
        <p:spPr/>
        <p:txBody>
          <a:bodyPr/>
          <a:lstStyle>
            <a:lvl1pPr>
              <a:defRPr/>
            </a:lvl1pPr>
          </a:lstStyle>
          <a:p>
            <a:pPr>
              <a:defRPr/>
            </a:pPr>
            <a:endParaRPr lang="en-GB">
              <a:solidFill>
                <a:srgbClr val="002244"/>
              </a:solidFill>
            </a:endParaRPr>
          </a:p>
        </p:txBody>
      </p:sp>
      <p:sp>
        <p:nvSpPr>
          <p:cNvPr id="11" name="Slide Number Placeholder 5"/>
          <p:cNvSpPr>
            <a:spLocks noGrp="1"/>
          </p:cNvSpPr>
          <p:nvPr>
            <p:ph type="sldNum" sz="quarter" idx="27"/>
          </p:nvPr>
        </p:nvSpPr>
        <p:spPr/>
        <p:txBody>
          <a:bodyPr/>
          <a:lstStyle>
            <a:lvl1pPr>
              <a:defRPr/>
            </a:lvl1pPr>
          </a:lstStyle>
          <a:p>
            <a:pPr>
              <a:defRPr/>
            </a:pPr>
            <a:fld id="{7625178A-5572-48DD-AB2D-B4082A790351}"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16011555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13" name="Rectangle 12"/>
          <p:cNvSpPr/>
          <p:nvPr userDrawn="1"/>
        </p:nvSpPr>
        <p:spPr>
          <a:xfrm>
            <a:off x="122061" y="1"/>
            <a:ext cx="3077978" cy="6742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pic>
        <p:nvPicPr>
          <p:cNvPr id="19" name="Picture 9" descr="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460" y="414678"/>
            <a:ext cx="875011" cy="8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flipV="1">
            <a:off x="630897" y="2544213"/>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630897" y="348587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7" y="44419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7" y="53922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4" name="Frame 23"/>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2" name="Title 1"/>
          <p:cNvSpPr>
            <a:spLocks noGrp="1"/>
          </p:cNvSpPr>
          <p:nvPr>
            <p:ph type="title"/>
          </p:nvPr>
        </p:nvSpPr>
        <p:spPr>
          <a:xfrm>
            <a:off x="122061" y="120949"/>
            <a:ext cx="3079572" cy="1439360"/>
          </a:xfrm>
          <a:noFill/>
        </p:spPr>
        <p:txBody>
          <a:bodyPr lIns="462706" tIns="495757" anchor="t"/>
          <a:lstStyle>
            <a:lvl1pPr>
              <a:defRPr>
                <a:solidFill>
                  <a:schemeClr val="bg1"/>
                </a:solidFill>
              </a:defRPr>
            </a:lvl1pPr>
          </a:lstStyle>
          <a:p>
            <a:r>
              <a:rPr lang="en-US" smtClean="0"/>
              <a:t>Click to edit Master title style</a:t>
            </a:r>
            <a:endParaRPr lang="en-GB" dirty="0"/>
          </a:p>
        </p:txBody>
      </p:sp>
      <p:sp>
        <p:nvSpPr>
          <p:cNvPr id="8" name="Text Placeholder 7"/>
          <p:cNvSpPr>
            <a:spLocks noGrp="1"/>
          </p:cNvSpPr>
          <p:nvPr>
            <p:ph type="body" sz="quarter" idx="25"/>
          </p:nvPr>
        </p:nvSpPr>
        <p:spPr>
          <a:xfrm>
            <a:off x="617655" y="16580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9" name="Text Placeholder 7"/>
          <p:cNvSpPr>
            <a:spLocks noGrp="1"/>
          </p:cNvSpPr>
          <p:nvPr>
            <p:ph type="body" sz="quarter" idx="26"/>
          </p:nvPr>
        </p:nvSpPr>
        <p:spPr>
          <a:xfrm>
            <a:off x="617655" y="261039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0" name="Text Placeholder 7"/>
          <p:cNvSpPr>
            <a:spLocks noGrp="1"/>
          </p:cNvSpPr>
          <p:nvPr>
            <p:ph type="body" sz="quarter" idx="27"/>
          </p:nvPr>
        </p:nvSpPr>
        <p:spPr>
          <a:xfrm>
            <a:off x="617655" y="35627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1" name="Text Placeholder 7"/>
          <p:cNvSpPr>
            <a:spLocks noGrp="1"/>
          </p:cNvSpPr>
          <p:nvPr>
            <p:ph type="body" sz="quarter" idx="28"/>
          </p:nvPr>
        </p:nvSpPr>
        <p:spPr>
          <a:xfrm>
            <a:off x="617655" y="451509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2" name="Text Placeholder 7"/>
          <p:cNvSpPr>
            <a:spLocks noGrp="1"/>
          </p:cNvSpPr>
          <p:nvPr>
            <p:ph type="body" sz="quarter" idx="29"/>
          </p:nvPr>
        </p:nvSpPr>
        <p:spPr>
          <a:xfrm>
            <a:off x="617655" y="54674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4" name="Text Placeholder 13"/>
          <p:cNvSpPr>
            <a:spLocks noGrp="1"/>
          </p:cNvSpPr>
          <p:nvPr>
            <p:ph type="body" sz="quarter" idx="30"/>
          </p:nvPr>
        </p:nvSpPr>
        <p:spPr>
          <a:xfrm>
            <a:off x="1033718"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8"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8"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8"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8"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25" name="Date Placeholder 2"/>
          <p:cNvSpPr>
            <a:spLocks noGrp="1"/>
          </p:cNvSpPr>
          <p:nvPr>
            <p:ph type="dt" sz="half" idx="35"/>
          </p:nvPr>
        </p:nvSpPr>
        <p:spPr/>
        <p:txBody>
          <a:bodyPr/>
          <a:lstStyle>
            <a:lvl1pPr>
              <a:defRPr/>
            </a:lvl1pPr>
          </a:lstStyle>
          <a:p>
            <a:pPr>
              <a:defRPr/>
            </a:pPr>
            <a:fld id="{F064F11F-85AA-4BB8-A556-1B784194934F}" type="datetimeFigureOut">
              <a:rPr lang="en-GB">
                <a:solidFill>
                  <a:srgbClr val="002244"/>
                </a:solidFill>
              </a:rPr>
              <a:pPr>
                <a:defRPr/>
              </a:pPr>
              <a:t>29/04/2015</a:t>
            </a:fld>
            <a:endParaRPr lang="en-GB">
              <a:solidFill>
                <a:srgbClr val="002244"/>
              </a:solidFill>
            </a:endParaRPr>
          </a:p>
        </p:txBody>
      </p:sp>
      <p:sp>
        <p:nvSpPr>
          <p:cNvPr id="26" name="Footer Placeholder 3"/>
          <p:cNvSpPr>
            <a:spLocks noGrp="1"/>
          </p:cNvSpPr>
          <p:nvPr>
            <p:ph type="ftr" sz="quarter" idx="36"/>
          </p:nvPr>
        </p:nvSpPr>
        <p:spPr/>
        <p:txBody>
          <a:bodyPr/>
          <a:lstStyle>
            <a:lvl1pPr>
              <a:defRPr/>
            </a:lvl1pPr>
          </a:lstStyle>
          <a:p>
            <a:pPr>
              <a:defRPr/>
            </a:pPr>
            <a:endParaRPr lang="en-GB">
              <a:solidFill>
                <a:srgbClr val="002244"/>
              </a:solidFill>
            </a:endParaRPr>
          </a:p>
        </p:txBody>
      </p:sp>
      <p:sp>
        <p:nvSpPr>
          <p:cNvPr id="27" name="Slide Number Placeholder 4"/>
          <p:cNvSpPr>
            <a:spLocks noGrp="1"/>
          </p:cNvSpPr>
          <p:nvPr>
            <p:ph type="sldNum" sz="quarter" idx="37"/>
          </p:nvPr>
        </p:nvSpPr>
        <p:spPr/>
        <p:txBody>
          <a:bodyPr/>
          <a:lstStyle>
            <a:lvl1pPr>
              <a:defRPr/>
            </a:lvl1pPr>
          </a:lstStyle>
          <a:p>
            <a:pPr>
              <a:defRPr/>
            </a:pPr>
            <a:fld id="{2D87D354-7E41-4E3F-B4ED-A90DCCE85B02}"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52660731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7. PRESENTATION OBJECTIVES">
    <p:spTree>
      <p:nvGrpSpPr>
        <p:cNvPr id="1" name=""/>
        <p:cNvGrpSpPr/>
        <p:nvPr/>
      </p:nvGrpSpPr>
      <p:grpSpPr>
        <a:xfrm>
          <a:off x="0" y="0"/>
          <a:ext cx="0" cy="0"/>
          <a:chOff x="0" y="0"/>
          <a:chExt cx="0" cy="0"/>
        </a:xfrm>
      </p:grpSpPr>
      <p:sp>
        <p:nvSpPr>
          <p:cNvPr id="13" name="Rectangle 12"/>
          <p:cNvSpPr/>
          <p:nvPr userDrawn="1"/>
        </p:nvSpPr>
        <p:spPr>
          <a:xfrm>
            <a:off x="122061" y="1"/>
            <a:ext cx="3077978" cy="6742812"/>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pic>
        <p:nvPicPr>
          <p:cNvPr id="19" name="Picture 9" descr="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460" y="414678"/>
            <a:ext cx="875011" cy="8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flipV="1">
            <a:off x="630897" y="2544213"/>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630897" y="348587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7" y="44419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7" y="53922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4" name="Frame 23"/>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2" name="Title 1"/>
          <p:cNvSpPr>
            <a:spLocks noGrp="1"/>
          </p:cNvSpPr>
          <p:nvPr>
            <p:ph type="title"/>
          </p:nvPr>
        </p:nvSpPr>
        <p:spPr>
          <a:xfrm>
            <a:off x="122061" y="120949"/>
            <a:ext cx="3079572" cy="1439360"/>
          </a:xfrm>
          <a:noFill/>
        </p:spPr>
        <p:txBody>
          <a:bodyPr lIns="462706" tIns="495757" anchor="t"/>
          <a:lstStyle>
            <a:lvl1pPr>
              <a:defRPr>
                <a:solidFill>
                  <a:schemeClr val="tx1"/>
                </a:solidFill>
              </a:defRPr>
            </a:lvl1pPr>
          </a:lstStyle>
          <a:p>
            <a:r>
              <a:rPr lang="en-US" smtClean="0"/>
              <a:t>Click to edit Master title style</a:t>
            </a:r>
            <a:endParaRPr lang="en-GB" dirty="0"/>
          </a:p>
        </p:txBody>
      </p:sp>
      <p:sp>
        <p:nvSpPr>
          <p:cNvPr id="8" name="Text Placeholder 7"/>
          <p:cNvSpPr>
            <a:spLocks noGrp="1"/>
          </p:cNvSpPr>
          <p:nvPr>
            <p:ph type="body" sz="quarter" idx="25"/>
          </p:nvPr>
        </p:nvSpPr>
        <p:spPr>
          <a:xfrm>
            <a:off x="617655" y="1658047"/>
            <a:ext cx="333492" cy="816292"/>
          </a:xfrm>
        </p:spPr>
        <p:txBody>
          <a:bodyPr wrap="none" lIns="0" rIns="0" anchor="ctr"/>
          <a:lstStyle>
            <a:lvl1pPr marL="0" indent="0" algn="l">
              <a:buFontTx/>
              <a:buNone/>
              <a:defRPr sz="2200" b="1">
                <a:solidFill>
                  <a:schemeClr val="tx1"/>
                </a:solidFill>
              </a:defRPr>
            </a:lvl1pPr>
          </a:lstStyle>
          <a:p>
            <a:pPr lvl="0"/>
            <a:r>
              <a:rPr lang="en-US" smtClean="0"/>
              <a:t>Click to edit Master text styles</a:t>
            </a:r>
          </a:p>
        </p:txBody>
      </p:sp>
      <p:sp>
        <p:nvSpPr>
          <p:cNvPr id="9" name="Text Placeholder 7"/>
          <p:cNvSpPr>
            <a:spLocks noGrp="1"/>
          </p:cNvSpPr>
          <p:nvPr>
            <p:ph type="body" sz="quarter" idx="26"/>
          </p:nvPr>
        </p:nvSpPr>
        <p:spPr>
          <a:xfrm>
            <a:off x="617655" y="2610397"/>
            <a:ext cx="333492" cy="816292"/>
          </a:xfrm>
        </p:spPr>
        <p:txBody>
          <a:bodyPr wrap="none" lIns="0" rIns="0" anchor="ctr"/>
          <a:lstStyle>
            <a:lvl1pPr marL="0" indent="0" algn="l">
              <a:buFontTx/>
              <a:buNone/>
              <a:defRPr sz="2200" b="1">
                <a:solidFill>
                  <a:schemeClr val="tx1"/>
                </a:solidFill>
              </a:defRPr>
            </a:lvl1pPr>
          </a:lstStyle>
          <a:p>
            <a:pPr lvl="0"/>
            <a:r>
              <a:rPr lang="en-US" smtClean="0"/>
              <a:t>Click to edit Master text styles</a:t>
            </a:r>
          </a:p>
        </p:txBody>
      </p:sp>
      <p:sp>
        <p:nvSpPr>
          <p:cNvPr id="10" name="Text Placeholder 7"/>
          <p:cNvSpPr>
            <a:spLocks noGrp="1"/>
          </p:cNvSpPr>
          <p:nvPr>
            <p:ph type="body" sz="quarter" idx="27"/>
          </p:nvPr>
        </p:nvSpPr>
        <p:spPr>
          <a:xfrm>
            <a:off x="617655" y="3562747"/>
            <a:ext cx="333492" cy="816292"/>
          </a:xfrm>
        </p:spPr>
        <p:txBody>
          <a:bodyPr wrap="none" lIns="0" rIns="0" anchor="ctr"/>
          <a:lstStyle>
            <a:lvl1pPr marL="0" indent="0" algn="l">
              <a:buFontTx/>
              <a:buNone/>
              <a:defRPr sz="2200" b="1">
                <a:solidFill>
                  <a:schemeClr val="tx1"/>
                </a:solidFill>
              </a:defRPr>
            </a:lvl1pPr>
          </a:lstStyle>
          <a:p>
            <a:pPr lvl="0"/>
            <a:r>
              <a:rPr lang="en-US" smtClean="0"/>
              <a:t>Click to edit Master text styles</a:t>
            </a:r>
          </a:p>
        </p:txBody>
      </p:sp>
      <p:sp>
        <p:nvSpPr>
          <p:cNvPr id="11" name="Text Placeholder 7"/>
          <p:cNvSpPr>
            <a:spLocks noGrp="1"/>
          </p:cNvSpPr>
          <p:nvPr>
            <p:ph type="body" sz="quarter" idx="28"/>
          </p:nvPr>
        </p:nvSpPr>
        <p:spPr>
          <a:xfrm>
            <a:off x="617655" y="4515097"/>
            <a:ext cx="333492" cy="816292"/>
          </a:xfrm>
        </p:spPr>
        <p:txBody>
          <a:bodyPr wrap="none" lIns="0" rIns="0" anchor="ctr"/>
          <a:lstStyle>
            <a:lvl1pPr marL="0" indent="0" algn="l">
              <a:buFontTx/>
              <a:buNone/>
              <a:defRPr sz="2200" b="1">
                <a:solidFill>
                  <a:schemeClr val="tx1"/>
                </a:solidFill>
              </a:defRPr>
            </a:lvl1pPr>
          </a:lstStyle>
          <a:p>
            <a:pPr lvl="0"/>
            <a:r>
              <a:rPr lang="en-US" smtClean="0"/>
              <a:t>Click to edit Master text styles</a:t>
            </a:r>
          </a:p>
        </p:txBody>
      </p:sp>
      <p:sp>
        <p:nvSpPr>
          <p:cNvPr id="12" name="Text Placeholder 7"/>
          <p:cNvSpPr>
            <a:spLocks noGrp="1"/>
          </p:cNvSpPr>
          <p:nvPr>
            <p:ph type="body" sz="quarter" idx="29"/>
          </p:nvPr>
        </p:nvSpPr>
        <p:spPr>
          <a:xfrm>
            <a:off x="617655" y="5467447"/>
            <a:ext cx="333492" cy="816292"/>
          </a:xfrm>
        </p:spPr>
        <p:txBody>
          <a:bodyPr wrap="none" lIns="0" rIns="0" anchor="ctr"/>
          <a:lstStyle>
            <a:lvl1pPr marL="0" indent="0" algn="l">
              <a:buFontTx/>
              <a:buNone/>
              <a:defRPr sz="2200" b="1">
                <a:solidFill>
                  <a:schemeClr val="tx1"/>
                </a:solidFill>
              </a:defRPr>
            </a:lvl1pPr>
          </a:lstStyle>
          <a:p>
            <a:pPr lvl="0"/>
            <a:r>
              <a:rPr lang="en-US" smtClean="0"/>
              <a:t>Click to edit Master text styles</a:t>
            </a:r>
          </a:p>
        </p:txBody>
      </p:sp>
      <p:sp>
        <p:nvSpPr>
          <p:cNvPr id="14" name="Text Placeholder 13"/>
          <p:cNvSpPr>
            <a:spLocks noGrp="1"/>
          </p:cNvSpPr>
          <p:nvPr>
            <p:ph type="body" sz="quarter" idx="30"/>
          </p:nvPr>
        </p:nvSpPr>
        <p:spPr>
          <a:xfrm>
            <a:off x="1033718" y="16580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8" y="26103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8" y="35627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8" y="45150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8" y="54674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25" name="Date Placeholder 2"/>
          <p:cNvSpPr>
            <a:spLocks noGrp="1"/>
          </p:cNvSpPr>
          <p:nvPr>
            <p:ph type="dt" sz="half" idx="35"/>
          </p:nvPr>
        </p:nvSpPr>
        <p:spPr/>
        <p:txBody>
          <a:bodyPr/>
          <a:lstStyle>
            <a:lvl1pPr>
              <a:defRPr/>
            </a:lvl1pPr>
          </a:lstStyle>
          <a:p>
            <a:pPr>
              <a:defRPr/>
            </a:pPr>
            <a:fld id="{247FE71D-511E-4C7C-A57C-5B44724FE072}" type="datetimeFigureOut">
              <a:rPr lang="en-GB">
                <a:solidFill>
                  <a:srgbClr val="002244"/>
                </a:solidFill>
              </a:rPr>
              <a:pPr>
                <a:defRPr/>
              </a:pPr>
              <a:t>29/04/2015</a:t>
            </a:fld>
            <a:endParaRPr lang="en-GB">
              <a:solidFill>
                <a:srgbClr val="002244"/>
              </a:solidFill>
            </a:endParaRPr>
          </a:p>
        </p:txBody>
      </p:sp>
      <p:sp>
        <p:nvSpPr>
          <p:cNvPr id="26" name="Footer Placeholder 3"/>
          <p:cNvSpPr>
            <a:spLocks noGrp="1"/>
          </p:cNvSpPr>
          <p:nvPr>
            <p:ph type="ftr" sz="quarter" idx="36"/>
          </p:nvPr>
        </p:nvSpPr>
        <p:spPr/>
        <p:txBody>
          <a:bodyPr/>
          <a:lstStyle>
            <a:lvl1pPr>
              <a:defRPr/>
            </a:lvl1pPr>
          </a:lstStyle>
          <a:p>
            <a:pPr>
              <a:defRPr/>
            </a:pPr>
            <a:endParaRPr lang="en-GB">
              <a:solidFill>
                <a:srgbClr val="002244"/>
              </a:solidFill>
            </a:endParaRPr>
          </a:p>
        </p:txBody>
      </p:sp>
      <p:sp>
        <p:nvSpPr>
          <p:cNvPr id="27" name="Slide Number Placeholder 4"/>
          <p:cNvSpPr>
            <a:spLocks noGrp="1"/>
          </p:cNvSpPr>
          <p:nvPr>
            <p:ph type="sldNum" sz="quarter" idx="37"/>
          </p:nvPr>
        </p:nvSpPr>
        <p:spPr/>
        <p:txBody>
          <a:bodyPr/>
          <a:lstStyle>
            <a:lvl1pPr>
              <a:defRPr/>
            </a:lvl1pPr>
          </a:lstStyle>
          <a:p>
            <a:pPr>
              <a:defRPr/>
            </a:pPr>
            <a:fld id="{0D80ED8B-3665-4F37-B22E-BFA5740245DB}"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4816391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_7. PRESENTATION OBJECTIVES">
    <p:spTree>
      <p:nvGrpSpPr>
        <p:cNvPr id="1" name=""/>
        <p:cNvGrpSpPr/>
        <p:nvPr/>
      </p:nvGrpSpPr>
      <p:grpSpPr>
        <a:xfrm>
          <a:off x="0" y="0"/>
          <a:ext cx="0" cy="0"/>
          <a:chOff x="0" y="0"/>
          <a:chExt cx="0" cy="0"/>
        </a:xfrm>
      </p:grpSpPr>
      <p:sp>
        <p:nvSpPr>
          <p:cNvPr id="13" name="Rectangle 12"/>
          <p:cNvSpPr/>
          <p:nvPr userDrawn="1"/>
        </p:nvSpPr>
        <p:spPr>
          <a:xfrm>
            <a:off x="122061" y="1"/>
            <a:ext cx="3077978" cy="6742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pic>
        <p:nvPicPr>
          <p:cNvPr id="19" name="Picture 9" descr="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460" y="414678"/>
            <a:ext cx="875011" cy="8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flipV="1">
            <a:off x="630897" y="2544213"/>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630897" y="348587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7" y="44419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7" y="53922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4" name="Frame 23"/>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2" name="Title 1"/>
          <p:cNvSpPr>
            <a:spLocks noGrp="1"/>
          </p:cNvSpPr>
          <p:nvPr>
            <p:ph type="title"/>
          </p:nvPr>
        </p:nvSpPr>
        <p:spPr>
          <a:xfrm>
            <a:off x="122061" y="120949"/>
            <a:ext cx="3079572" cy="1439360"/>
          </a:xfrm>
          <a:noFill/>
        </p:spPr>
        <p:txBody>
          <a:bodyPr lIns="462706" tIns="495757" anchor="t"/>
          <a:lstStyle>
            <a:lvl1pPr>
              <a:defRPr>
                <a:solidFill>
                  <a:schemeClr val="bg1"/>
                </a:solidFill>
              </a:defRPr>
            </a:lvl1pPr>
          </a:lstStyle>
          <a:p>
            <a:r>
              <a:rPr lang="en-US" smtClean="0"/>
              <a:t>Click to edit Master title style</a:t>
            </a:r>
            <a:endParaRPr lang="en-GB" dirty="0"/>
          </a:p>
        </p:txBody>
      </p:sp>
      <p:sp>
        <p:nvSpPr>
          <p:cNvPr id="8" name="Text Placeholder 7"/>
          <p:cNvSpPr>
            <a:spLocks noGrp="1"/>
          </p:cNvSpPr>
          <p:nvPr>
            <p:ph type="body" sz="quarter" idx="25"/>
          </p:nvPr>
        </p:nvSpPr>
        <p:spPr>
          <a:xfrm>
            <a:off x="617655" y="16580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9" name="Text Placeholder 7"/>
          <p:cNvSpPr>
            <a:spLocks noGrp="1"/>
          </p:cNvSpPr>
          <p:nvPr>
            <p:ph type="body" sz="quarter" idx="26"/>
          </p:nvPr>
        </p:nvSpPr>
        <p:spPr>
          <a:xfrm>
            <a:off x="617655" y="261039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0" name="Text Placeholder 7"/>
          <p:cNvSpPr>
            <a:spLocks noGrp="1"/>
          </p:cNvSpPr>
          <p:nvPr>
            <p:ph type="body" sz="quarter" idx="27"/>
          </p:nvPr>
        </p:nvSpPr>
        <p:spPr>
          <a:xfrm>
            <a:off x="617655" y="35627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1" name="Text Placeholder 7"/>
          <p:cNvSpPr>
            <a:spLocks noGrp="1"/>
          </p:cNvSpPr>
          <p:nvPr>
            <p:ph type="body" sz="quarter" idx="28"/>
          </p:nvPr>
        </p:nvSpPr>
        <p:spPr>
          <a:xfrm>
            <a:off x="617655" y="451509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2" name="Text Placeholder 7"/>
          <p:cNvSpPr>
            <a:spLocks noGrp="1"/>
          </p:cNvSpPr>
          <p:nvPr>
            <p:ph type="body" sz="quarter" idx="29"/>
          </p:nvPr>
        </p:nvSpPr>
        <p:spPr>
          <a:xfrm>
            <a:off x="617655" y="54674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4" name="Text Placeholder 13"/>
          <p:cNvSpPr>
            <a:spLocks noGrp="1"/>
          </p:cNvSpPr>
          <p:nvPr>
            <p:ph type="body" sz="quarter" idx="30"/>
          </p:nvPr>
        </p:nvSpPr>
        <p:spPr>
          <a:xfrm>
            <a:off x="1033718"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8"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8"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8"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8"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25" name="Date Placeholder 2"/>
          <p:cNvSpPr>
            <a:spLocks noGrp="1"/>
          </p:cNvSpPr>
          <p:nvPr>
            <p:ph type="dt" sz="half" idx="35"/>
          </p:nvPr>
        </p:nvSpPr>
        <p:spPr/>
        <p:txBody>
          <a:bodyPr/>
          <a:lstStyle>
            <a:lvl1pPr>
              <a:defRPr/>
            </a:lvl1pPr>
          </a:lstStyle>
          <a:p>
            <a:pPr>
              <a:defRPr/>
            </a:pPr>
            <a:fld id="{40762804-5B94-4F09-AEFA-412831400199}" type="datetimeFigureOut">
              <a:rPr lang="en-GB">
                <a:solidFill>
                  <a:srgbClr val="002244"/>
                </a:solidFill>
              </a:rPr>
              <a:pPr>
                <a:defRPr/>
              </a:pPr>
              <a:t>29/04/2015</a:t>
            </a:fld>
            <a:endParaRPr lang="en-GB">
              <a:solidFill>
                <a:srgbClr val="002244"/>
              </a:solidFill>
            </a:endParaRPr>
          </a:p>
        </p:txBody>
      </p:sp>
      <p:sp>
        <p:nvSpPr>
          <p:cNvPr id="26" name="Footer Placeholder 3"/>
          <p:cNvSpPr>
            <a:spLocks noGrp="1"/>
          </p:cNvSpPr>
          <p:nvPr>
            <p:ph type="ftr" sz="quarter" idx="36"/>
          </p:nvPr>
        </p:nvSpPr>
        <p:spPr/>
        <p:txBody>
          <a:bodyPr/>
          <a:lstStyle>
            <a:lvl1pPr>
              <a:defRPr/>
            </a:lvl1pPr>
          </a:lstStyle>
          <a:p>
            <a:pPr>
              <a:defRPr/>
            </a:pPr>
            <a:endParaRPr lang="en-GB">
              <a:solidFill>
                <a:srgbClr val="002244"/>
              </a:solidFill>
            </a:endParaRPr>
          </a:p>
        </p:txBody>
      </p:sp>
      <p:sp>
        <p:nvSpPr>
          <p:cNvPr id="27" name="Slide Number Placeholder 4"/>
          <p:cNvSpPr>
            <a:spLocks noGrp="1"/>
          </p:cNvSpPr>
          <p:nvPr>
            <p:ph type="sldNum" sz="quarter" idx="37"/>
          </p:nvPr>
        </p:nvSpPr>
        <p:spPr/>
        <p:txBody>
          <a:bodyPr/>
          <a:lstStyle>
            <a:lvl1pPr>
              <a:defRPr/>
            </a:lvl1pPr>
          </a:lstStyle>
          <a:p>
            <a:pPr>
              <a:defRPr/>
            </a:pPr>
            <a:fld id="{02C17F92-EA4B-48BA-A155-49D027E664D0}"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1846911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cxnSp>
        <p:nvCxnSpPr>
          <p:cNvPr id="6" name="Straight Connector 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2"/>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600202"/>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p:nvPr>
        </p:nvSpPr>
        <p:spPr>
          <a:xfrm>
            <a:off x="488444" y="6128777"/>
            <a:ext cx="4105829" cy="533570"/>
          </a:xfrm>
        </p:spPr>
        <p:txBody>
          <a:bodyPr anchor="b">
            <a:noAutofit/>
          </a:bodyPr>
          <a:lstStyle>
            <a:lvl1pPr marL="0" indent="0">
              <a:buFontTx/>
              <a:buNone/>
              <a:defRPr sz="1000" baseline="0"/>
            </a:lvl1pPr>
          </a:lstStyle>
          <a:p>
            <a:pPr lvl="0"/>
            <a:r>
              <a:rPr lang="en-US" smtClean="0"/>
              <a:t>Click to edit Master text styles</a:t>
            </a:r>
          </a:p>
        </p:txBody>
      </p:sp>
      <p:sp>
        <p:nvSpPr>
          <p:cNvPr id="7" name="Date Placeholder 4"/>
          <p:cNvSpPr>
            <a:spLocks noGrp="1"/>
          </p:cNvSpPr>
          <p:nvPr>
            <p:ph type="dt" sz="half" idx="14"/>
          </p:nvPr>
        </p:nvSpPr>
        <p:spPr/>
        <p:txBody>
          <a:bodyPr/>
          <a:lstStyle>
            <a:lvl1pPr>
              <a:defRPr/>
            </a:lvl1pPr>
          </a:lstStyle>
          <a:p>
            <a:pPr>
              <a:defRPr/>
            </a:pPr>
            <a:fld id="{B35DFD09-99C1-47C0-8F65-6F452067A89D}" type="datetimeFigureOut">
              <a:rPr lang="en-GB">
                <a:solidFill>
                  <a:srgbClr val="002244"/>
                </a:solidFill>
              </a:rPr>
              <a:pPr>
                <a:defRPr/>
              </a:pPr>
              <a:t>29/04/2015</a:t>
            </a:fld>
            <a:endParaRPr lang="en-GB">
              <a:solidFill>
                <a:srgbClr val="002244"/>
              </a:solidFill>
            </a:endParaRPr>
          </a:p>
        </p:txBody>
      </p:sp>
      <p:sp>
        <p:nvSpPr>
          <p:cNvPr id="9" name="Footer Placeholder 5"/>
          <p:cNvSpPr>
            <a:spLocks noGrp="1"/>
          </p:cNvSpPr>
          <p:nvPr>
            <p:ph type="ftr" sz="quarter" idx="15"/>
          </p:nvPr>
        </p:nvSpPr>
        <p:spPr/>
        <p:txBody>
          <a:bodyPr/>
          <a:lstStyle>
            <a:lvl1pPr>
              <a:defRPr/>
            </a:lvl1pPr>
          </a:lstStyle>
          <a:p>
            <a:pPr>
              <a:defRPr/>
            </a:pPr>
            <a:endParaRPr lang="en-GB">
              <a:solidFill>
                <a:srgbClr val="002244"/>
              </a:solidFill>
            </a:endParaRPr>
          </a:p>
        </p:txBody>
      </p:sp>
      <p:sp>
        <p:nvSpPr>
          <p:cNvPr id="10" name="Slide Number Placeholder 6"/>
          <p:cNvSpPr>
            <a:spLocks noGrp="1"/>
          </p:cNvSpPr>
          <p:nvPr>
            <p:ph type="sldNum" sz="quarter" idx="16"/>
          </p:nvPr>
        </p:nvSpPr>
        <p:spPr/>
        <p:txBody>
          <a:bodyPr/>
          <a:lstStyle>
            <a:lvl1pPr>
              <a:defRPr/>
            </a:lvl1pPr>
          </a:lstStyle>
          <a:p>
            <a:pPr>
              <a:defRPr/>
            </a:pPr>
            <a:fld id="{B26C346A-5EF1-422A-919C-DD46DBF28E10}"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17752010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9726" y="2389649"/>
            <a:ext cx="8420100" cy="1785071"/>
          </a:xfrm>
        </p:spPr>
        <p:txBody>
          <a:bodyPr>
            <a:normAutofit/>
          </a:bodyPr>
          <a:lstStyle>
            <a:lvl1pPr algn="l">
              <a:defRPr sz="29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509726" y="4199921"/>
            <a:ext cx="8420100" cy="1500187"/>
          </a:xfrm>
        </p:spPr>
        <p:txBody>
          <a:bodyPr/>
          <a:lstStyle>
            <a:lvl1pPr marL="0" indent="0">
              <a:buNone/>
              <a:defRPr sz="2100">
                <a:solidFill>
                  <a:schemeClr val="tx1">
                    <a:tint val="75000"/>
                  </a:schemeClr>
                </a:solidFill>
              </a:defRPr>
            </a:lvl1pPr>
            <a:lvl2pPr marL="478799" indent="0">
              <a:buNone/>
              <a:defRPr sz="1900">
                <a:solidFill>
                  <a:schemeClr val="tx1">
                    <a:tint val="75000"/>
                  </a:schemeClr>
                </a:solidFill>
              </a:defRPr>
            </a:lvl2pPr>
            <a:lvl3pPr marL="957597" indent="0">
              <a:buNone/>
              <a:defRPr sz="1700">
                <a:solidFill>
                  <a:schemeClr val="tx1">
                    <a:tint val="75000"/>
                  </a:schemeClr>
                </a:solidFill>
              </a:defRPr>
            </a:lvl3pPr>
            <a:lvl4pPr marL="1436397" indent="0">
              <a:buNone/>
              <a:defRPr sz="1500">
                <a:solidFill>
                  <a:schemeClr val="tx1">
                    <a:tint val="75000"/>
                  </a:schemeClr>
                </a:solidFill>
              </a:defRPr>
            </a:lvl4pPr>
            <a:lvl5pPr marL="1915193" indent="0">
              <a:buNone/>
              <a:defRPr sz="1500">
                <a:solidFill>
                  <a:schemeClr val="tx1">
                    <a:tint val="75000"/>
                  </a:schemeClr>
                </a:solidFill>
              </a:defRPr>
            </a:lvl5pPr>
            <a:lvl6pPr marL="2393992" indent="0">
              <a:buNone/>
              <a:defRPr sz="1500">
                <a:solidFill>
                  <a:schemeClr val="tx1">
                    <a:tint val="75000"/>
                  </a:schemeClr>
                </a:solidFill>
              </a:defRPr>
            </a:lvl6pPr>
            <a:lvl7pPr marL="2872789" indent="0">
              <a:buNone/>
              <a:defRPr sz="1500">
                <a:solidFill>
                  <a:schemeClr val="tx1">
                    <a:tint val="75000"/>
                  </a:schemeClr>
                </a:solidFill>
              </a:defRPr>
            </a:lvl7pPr>
            <a:lvl8pPr marL="3351588" indent="0">
              <a:buNone/>
              <a:defRPr sz="1500">
                <a:solidFill>
                  <a:schemeClr val="tx1">
                    <a:tint val="75000"/>
                  </a:schemeClr>
                </a:solidFill>
              </a:defRPr>
            </a:lvl8pPr>
            <a:lvl9pPr marL="3830385"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1C6CC7-F5B9-47B9-BD11-52FE79BAB8D0}" type="datetimeFigureOut">
              <a:rPr lang="en-GB">
                <a:solidFill>
                  <a:srgbClr val="002244"/>
                </a:solidFill>
              </a:rPr>
              <a:pPr>
                <a:defRPr/>
              </a:pPr>
              <a:t>29/04/2015</a:t>
            </a:fld>
            <a:endParaRPr lang="en-GB">
              <a:solidFill>
                <a:srgbClr val="002244"/>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2244"/>
              </a:solidFill>
            </a:endParaRPr>
          </a:p>
        </p:txBody>
      </p:sp>
      <p:sp>
        <p:nvSpPr>
          <p:cNvPr id="6" name="Slide Number Placeholder 5"/>
          <p:cNvSpPr>
            <a:spLocks noGrp="1"/>
          </p:cNvSpPr>
          <p:nvPr>
            <p:ph type="sldNum" sz="quarter" idx="12"/>
          </p:nvPr>
        </p:nvSpPr>
        <p:spPr/>
        <p:txBody>
          <a:bodyPr/>
          <a:lstStyle>
            <a:lvl1pPr>
              <a:defRPr/>
            </a:lvl1pPr>
          </a:lstStyle>
          <a:p>
            <a:pPr>
              <a:defRPr/>
            </a:pPr>
            <a:fld id="{A08137D9-0F4C-4814-A685-7E626ECCDF39}"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415491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80" y="1673785"/>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7" y="1659467"/>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77"/>
            <a:ext cx="1173632" cy="372925"/>
          </a:xfrm>
          <a:prstGeom prst="rect">
            <a:avLst/>
          </a:prstGeom>
        </p:spPr>
        <p:txBody>
          <a:bodyPr vert="horz" lIns="95715" tIns="47857" rIns="95715" bIns="47857"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7" y="6342314"/>
            <a:ext cx="3737104" cy="365125"/>
          </a:xfrm>
          <a:prstGeom prst="rect">
            <a:avLst/>
          </a:prstGeom>
        </p:spPr>
        <p:txBody>
          <a:bodyPr vert="horz" lIns="95715" tIns="47857" rIns="95715" bIns="47857"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80" y="2445696"/>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7" y="2431378"/>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80" y="3217608"/>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7" y="3203289"/>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80" y="3989519"/>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7" y="3975200"/>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80" y="4761430"/>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7" y="4747112"/>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80" y="5533339"/>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7" y="5519021"/>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Tree>
    <p:extLst>
      <p:ext uri="{BB962C8B-B14F-4D97-AF65-F5344CB8AC3E}">
        <p14:creationId xmlns:p14="http://schemas.microsoft.com/office/powerpoint/2010/main" val="287654399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cxnSp>
        <p:nvCxnSpPr>
          <p:cNvPr id="23" name="Straight Connector 22"/>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38" name="Text Placeholder 21"/>
          <p:cNvSpPr>
            <a:spLocks noGrp="1"/>
          </p:cNvSpPr>
          <p:nvPr>
            <p:ph type="body" sz="quarter" idx="31"/>
          </p:nvPr>
        </p:nvSpPr>
        <p:spPr>
          <a:xfrm>
            <a:off x="3592690" y="3193507"/>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1" name="Text Placeholder 21"/>
          <p:cNvSpPr>
            <a:spLocks noGrp="1"/>
          </p:cNvSpPr>
          <p:nvPr>
            <p:ph type="body" sz="quarter" idx="32"/>
          </p:nvPr>
        </p:nvSpPr>
        <p:spPr>
          <a:xfrm>
            <a:off x="3592690" y="4765294"/>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4" name="Text Placeholder 21"/>
          <p:cNvSpPr>
            <a:spLocks noGrp="1"/>
          </p:cNvSpPr>
          <p:nvPr>
            <p:ph type="body" sz="quarter" idx="33"/>
          </p:nvPr>
        </p:nvSpPr>
        <p:spPr>
          <a:xfrm>
            <a:off x="3592690" y="1614075"/>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7" name="Text Placeholder 21"/>
          <p:cNvSpPr>
            <a:spLocks noGrp="1"/>
          </p:cNvSpPr>
          <p:nvPr>
            <p:ph type="body" sz="quarter" idx="34"/>
          </p:nvPr>
        </p:nvSpPr>
        <p:spPr>
          <a:xfrm>
            <a:off x="6595667" y="3193507"/>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8" name="Text Placeholder 21"/>
          <p:cNvSpPr>
            <a:spLocks noGrp="1"/>
          </p:cNvSpPr>
          <p:nvPr>
            <p:ph type="body" sz="quarter" idx="35"/>
          </p:nvPr>
        </p:nvSpPr>
        <p:spPr>
          <a:xfrm>
            <a:off x="6595667" y="4765294"/>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9" name="Text Placeholder 21"/>
          <p:cNvSpPr>
            <a:spLocks noGrp="1"/>
          </p:cNvSpPr>
          <p:nvPr>
            <p:ph type="body" sz="quarter" idx="36"/>
          </p:nvPr>
        </p:nvSpPr>
        <p:spPr>
          <a:xfrm>
            <a:off x="6595667" y="1614075"/>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1"/>
          <p:cNvSpPr>
            <a:spLocks noGrp="1"/>
          </p:cNvSpPr>
          <p:nvPr>
            <p:ph type="body" sz="quarter" idx="29"/>
          </p:nvPr>
        </p:nvSpPr>
        <p:spPr>
          <a:xfrm>
            <a:off x="600008" y="3193507"/>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Text Placeholder 21"/>
          <p:cNvSpPr>
            <a:spLocks noGrp="1"/>
          </p:cNvSpPr>
          <p:nvPr>
            <p:ph type="body" sz="quarter" idx="30"/>
          </p:nvPr>
        </p:nvSpPr>
        <p:spPr>
          <a:xfrm>
            <a:off x="600008" y="4765294"/>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21"/>
          <p:cNvSpPr>
            <a:spLocks noGrp="1"/>
          </p:cNvSpPr>
          <p:nvPr>
            <p:ph type="body" sz="quarter" idx="12"/>
          </p:nvPr>
        </p:nvSpPr>
        <p:spPr>
          <a:xfrm>
            <a:off x="600008" y="1614075"/>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20" name="Picture Placeholder 19"/>
          <p:cNvSpPr>
            <a:spLocks noGrp="1"/>
          </p:cNvSpPr>
          <p:nvPr>
            <p:ph type="pic" sz="quarter" idx="11"/>
          </p:nvPr>
        </p:nvSpPr>
        <p:spPr>
          <a:xfrm>
            <a:off x="665900" y="1681918"/>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24" name="Picture Placeholder 19"/>
          <p:cNvSpPr>
            <a:spLocks noGrp="1"/>
          </p:cNvSpPr>
          <p:nvPr>
            <p:ph type="pic" sz="quarter" idx="13"/>
          </p:nvPr>
        </p:nvSpPr>
        <p:spPr>
          <a:xfrm>
            <a:off x="3663044" y="1681918"/>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dirty="0"/>
          </a:p>
        </p:txBody>
      </p:sp>
      <p:sp>
        <p:nvSpPr>
          <p:cNvPr id="27" name="Picture Placeholder 19"/>
          <p:cNvSpPr>
            <a:spLocks noGrp="1"/>
          </p:cNvSpPr>
          <p:nvPr>
            <p:ph type="pic" sz="quarter" idx="15"/>
          </p:nvPr>
        </p:nvSpPr>
        <p:spPr>
          <a:xfrm>
            <a:off x="6675962" y="1681918"/>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30" name="Picture Placeholder 19"/>
          <p:cNvSpPr>
            <a:spLocks noGrp="1"/>
          </p:cNvSpPr>
          <p:nvPr>
            <p:ph type="pic" sz="quarter" idx="17"/>
          </p:nvPr>
        </p:nvSpPr>
        <p:spPr>
          <a:xfrm>
            <a:off x="665900" y="3261350"/>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33" name="Picture Placeholder 19"/>
          <p:cNvSpPr>
            <a:spLocks noGrp="1"/>
          </p:cNvSpPr>
          <p:nvPr>
            <p:ph type="pic" sz="quarter" idx="19"/>
          </p:nvPr>
        </p:nvSpPr>
        <p:spPr>
          <a:xfrm>
            <a:off x="3663044" y="3261350"/>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36" name="Picture Placeholder 19"/>
          <p:cNvSpPr>
            <a:spLocks noGrp="1"/>
          </p:cNvSpPr>
          <p:nvPr>
            <p:ph type="pic" sz="quarter" idx="21"/>
          </p:nvPr>
        </p:nvSpPr>
        <p:spPr>
          <a:xfrm>
            <a:off x="6675962" y="3261350"/>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39" name="Picture Placeholder 19"/>
          <p:cNvSpPr>
            <a:spLocks noGrp="1"/>
          </p:cNvSpPr>
          <p:nvPr>
            <p:ph type="pic" sz="quarter" idx="23"/>
          </p:nvPr>
        </p:nvSpPr>
        <p:spPr>
          <a:xfrm>
            <a:off x="665900" y="4833137"/>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42" name="Picture Placeholder 19"/>
          <p:cNvSpPr>
            <a:spLocks noGrp="1"/>
          </p:cNvSpPr>
          <p:nvPr>
            <p:ph type="pic" sz="quarter" idx="25"/>
          </p:nvPr>
        </p:nvSpPr>
        <p:spPr>
          <a:xfrm>
            <a:off x="3663044" y="4833137"/>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45" name="Picture Placeholder 19"/>
          <p:cNvSpPr>
            <a:spLocks noGrp="1"/>
          </p:cNvSpPr>
          <p:nvPr>
            <p:ph type="pic" sz="quarter" idx="27"/>
          </p:nvPr>
        </p:nvSpPr>
        <p:spPr>
          <a:xfrm>
            <a:off x="6675962" y="4833137"/>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25" name="Text Placeholder 8"/>
          <p:cNvSpPr>
            <a:spLocks noGrp="1"/>
          </p:cNvSpPr>
          <p:nvPr>
            <p:ph type="body" sz="quarter" idx="37"/>
          </p:nvPr>
        </p:nvSpPr>
        <p:spPr>
          <a:xfrm>
            <a:off x="498541" y="6254709"/>
            <a:ext cx="4038307" cy="388759"/>
          </a:xfrm>
        </p:spPr>
        <p:txBody>
          <a:bodyPr anchor="b"/>
          <a:lstStyle>
            <a:lvl1pPr marL="0" indent="0">
              <a:buFontTx/>
              <a:buNone/>
              <a:defRPr sz="900"/>
            </a:lvl1pPr>
          </a:lstStyle>
          <a:p>
            <a:pPr lvl="0"/>
            <a:r>
              <a:rPr lang="en-US" smtClean="0"/>
              <a:t>Click to edit Master text styles</a:t>
            </a:r>
          </a:p>
        </p:txBody>
      </p:sp>
      <p:sp>
        <p:nvSpPr>
          <p:cNvPr id="26" name="Slide Number Placeholder 2"/>
          <p:cNvSpPr>
            <a:spLocks noGrp="1"/>
          </p:cNvSpPr>
          <p:nvPr>
            <p:ph type="sldNum" sz="quarter" idx="38"/>
          </p:nvPr>
        </p:nvSpPr>
        <p:spPr/>
        <p:txBody>
          <a:bodyPr/>
          <a:lstStyle>
            <a:lvl1pPr>
              <a:defRPr/>
            </a:lvl1pPr>
          </a:lstStyle>
          <a:p>
            <a:pPr>
              <a:defRPr/>
            </a:pPr>
            <a:fld id="{5299DD6A-F04F-449C-B2D0-60E87B3695C2}" type="slidenum">
              <a:rPr lang="en-GB">
                <a:solidFill>
                  <a:srgbClr val="002244"/>
                </a:solidFill>
              </a:rPr>
              <a:pPr>
                <a:defRPr/>
              </a:pPr>
              <a:t>‹#›</a:t>
            </a:fld>
            <a:endParaRPr lang="en-GB" dirty="0">
              <a:solidFill>
                <a:srgbClr val="002244"/>
              </a:solidFill>
            </a:endParaRPr>
          </a:p>
        </p:txBody>
      </p:sp>
    </p:spTree>
    <p:extLst>
      <p:ext uri="{BB962C8B-B14F-4D97-AF65-F5344CB8AC3E}">
        <p14:creationId xmlns:p14="http://schemas.microsoft.com/office/powerpoint/2010/main" val="22341876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13" name="Rectangle 12"/>
          <p:cNvSpPr/>
          <p:nvPr userDrawn="1"/>
        </p:nvSpPr>
        <p:spPr>
          <a:xfrm>
            <a:off x="585306" y="1614076"/>
            <a:ext cx="2866211" cy="4689587"/>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17" name="Rectangle 16"/>
          <p:cNvSpPr/>
          <p:nvPr userDrawn="1"/>
        </p:nvSpPr>
        <p:spPr>
          <a:xfrm>
            <a:off x="3582401" y="1614076"/>
            <a:ext cx="2867681" cy="4689587"/>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18" name="Rectangle 17"/>
          <p:cNvSpPr/>
          <p:nvPr userDrawn="1"/>
        </p:nvSpPr>
        <p:spPr>
          <a:xfrm>
            <a:off x="6595668" y="1614076"/>
            <a:ext cx="2866210" cy="4689587"/>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cxnSp>
        <p:nvCxnSpPr>
          <p:cNvPr id="19" name="Straight Connector 18"/>
          <p:cNvCxnSpPr/>
          <p:nvPr userDrawn="1"/>
        </p:nvCxnSpPr>
        <p:spPr>
          <a:xfrm>
            <a:off x="651480" y="3099995"/>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642691" y="3099995"/>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664786" y="3099995"/>
            <a:ext cx="271915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7" name="Picture Placeholder 19"/>
          <p:cNvSpPr>
            <a:spLocks noGrp="1"/>
          </p:cNvSpPr>
          <p:nvPr>
            <p:ph type="pic" sz="quarter" idx="11"/>
          </p:nvPr>
        </p:nvSpPr>
        <p:spPr>
          <a:xfrm>
            <a:off x="665900" y="1687145"/>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8" name="Text Placeholder 21"/>
          <p:cNvSpPr>
            <a:spLocks noGrp="1"/>
          </p:cNvSpPr>
          <p:nvPr>
            <p:ph type="body" sz="quarter" idx="12"/>
          </p:nvPr>
        </p:nvSpPr>
        <p:spPr>
          <a:xfrm>
            <a:off x="2086210" y="1688949"/>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19"/>
          <p:cNvSpPr>
            <a:spLocks noGrp="1"/>
          </p:cNvSpPr>
          <p:nvPr>
            <p:ph type="pic" sz="quarter" idx="13"/>
          </p:nvPr>
        </p:nvSpPr>
        <p:spPr>
          <a:xfrm>
            <a:off x="3663044" y="1687145"/>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0" name="Text Placeholder 21"/>
          <p:cNvSpPr>
            <a:spLocks noGrp="1"/>
          </p:cNvSpPr>
          <p:nvPr>
            <p:ph type="body" sz="quarter" idx="14"/>
          </p:nvPr>
        </p:nvSpPr>
        <p:spPr>
          <a:xfrm>
            <a:off x="5083351" y="1688949"/>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Picture Placeholder 19"/>
          <p:cNvSpPr>
            <a:spLocks noGrp="1"/>
          </p:cNvSpPr>
          <p:nvPr>
            <p:ph type="pic" sz="quarter" idx="15"/>
          </p:nvPr>
        </p:nvSpPr>
        <p:spPr>
          <a:xfrm>
            <a:off x="6675962" y="1687145"/>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2" name="Text Placeholder 21"/>
          <p:cNvSpPr>
            <a:spLocks noGrp="1"/>
          </p:cNvSpPr>
          <p:nvPr>
            <p:ph type="body" sz="quarter" idx="16"/>
          </p:nvPr>
        </p:nvSpPr>
        <p:spPr>
          <a:xfrm>
            <a:off x="8096273" y="1688949"/>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3"/>
          <p:cNvSpPr>
            <a:spLocks noGrp="1"/>
          </p:cNvSpPr>
          <p:nvPr>
            <p:ph type="body" sz="quarter" idx="17"/>
          </p:nvPr>
        </p:nvSpPr>
        <p:spPr>
          <a:xfrm>
            <a:off x="568345" y="3171692"/>
            <a:ext cx="2851233" cy="3087581"/>
          </a:xfrm>
        </p:spPr>
        <p:txBody>
          <a:bodyPr/>
          <a:lstStyle>
            <a:lvl1pPr marL="0" indent="0">
              <a:buFontTx/>
              <a:buNone/>
              <a:defRPr sz="1700">
                <a:solidFill>
                  <a:schemeClr val="tx1"/>
                </a:solidFill>
              </a:defRPr>
            </a:lvl1pPr>
            <a:lvl2pPr marL="386690" indent="-198303">
              <a:buClr>
                <a:schemeClr val="tx1"/>
              </a:buClr>
              <a:buFont typeface="Wingdings" pitchFamily="2" charset="2"/>
              <a:buChar char="§"/>
              <a:defRPr sz="1700">
                <a:solidFill>
                  <a:schemeClr val="tx1"/>
                </a:solidFill>
              </a:defRPr>
            </a:lvl2pPr>
            <a:lvl3pPr marL="617952" indent="-221530">
              <a:buClr>
                <a:srgbClr val="606B8D"/>
              </a:buClr>
              <a:buFont typeface="Wingdings" pitchFamily="2" charset="2"/>
              <a:buChar char="§"/>
              <a:defRPr sz="1700">
                <a:solidFill>
                  <a:schemeClr val="tx1"/>
                </a:solidFill>
              </a:defRPr>
            </a:lvl3pPr>
            <a:lvl4pPr marL="889058" indent="-224743">
              <a:buClr>
                <a:srgbClr val="606B8D"/>
              </a:buClr>
              <a:buFont typeface="Wingdings" pitchFamily="2" charset="2"/>
              <a:buChar char="§"/>
              <a:defRPr sz="1700">
                <a:solidFill>
                  <a:schemeClr val="tx1"/>
                </a:solidFill>
              </a:defRPr>
            </a:lvl4pPr>
            <a:lvl5pPr marL="1123715" indent="-224743">
              <a:buClr>
                <a:srgbClr val="606B8D"/>
              </a:buClr>
              <a:buFont typeface="Wingdings" pitchFamily="2" charset="2"/>
              <a:buChar cha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13"/>
          <p:cNvSpPr>
            <a:spLocks noGrp="1"/>
          </p:cNvSpPr>
          <p:nvPr>
            <p:ph type="body" sz="quarter" idx="18"/>
          </p:nvPr>
        </p:nvSpPr>
        <p:spPr>
          <a:xfrm>
            <a:off x="3549506" y="3171692"/>
            <a:ext cx="2851233" cy="3087581"/>
          </a:xfrm>
        </p:spPr>
        <p:txBody>
          <a:bodyPr/>
          <a:lstStyle>
            <a:lvl1pPr marL="0" indent="0">
              <a:buFontTx/>
              <a:buNone/>
              <a:defRPr sz="1700">
                <a:solidFill>
                  <a:schemeClr val="tx1"/>
                </a:solidFill>
              </a:defRPr>
            </a:lvl1pPr>
            <a:lvl2pPr marL="386690" indent="-198303">
              <a:buClr>
                <a:schemeClr val="tx1"/>
              </a:buClr>
              <a:buFont typeface="Wingdings" pitchFamily="2" charset="2"/>
              <a:buChar char="§"/>
              <a:defRPr sz="1700">
                <a:solidFill>
                  <a:schemeClr val="tx1"/>
                </a:solidFill>
              </a:defRPr>
            </a:lvl2pPr>
            <a:lvl3pPr marL="617952" indent="-221530">
              <a:buClr>
                <a:srgbClr val="606B8D"/>
              </a:buClr>
              <a:buFont typeface="Wingdings" pitchFamily="2" charset="2"/>
              <a:buChar char="§"/>
              <a:defRPr sz="1700">
                <a:solidFill>
                  <a:schemeClr val="tx1"/>
                </a:solidFill>
              </a:defRPr>
            </a:lvl3pPr>
            <a:lvl4pPr marL="889058" indent="-224743">
              <a:buClr>
                <a:srgbClr val="606B8D"/>
              </a:buClr>
              <a:buFont typeface="Wingdings" pitchFamily="2" charset="2"/>
              <a:buChar char="§"/>
              <a:defRPr sz="1700">
                <a:solidFill>
                  <a:schemeClr val="tx1"/>
                </a:solidFill>
              </a:defRPr>
            </a:lvl4pPr>
            <a:lvl5pPr marL="1123715" indent="-224743">
              <a:buClr>
                <a:srgbClr val="606B8D"/>
              </a:buClr>
              <a:buFont typeface="Wingdings" pitchFamily="2" charset="2"/>
              <a:buChar cha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3"/>
          <p:cNvSpPr>
            <a:spLocks noGrp="1"/>
          </p:cNvSpPr>
          <p:nvPr>
            <p:ph type="body" sz="quarter" idx="19"/>
          </p:nvPr>
        </p:nvSpPr>
        <p:spPr>
          <a:xfrm>
            <a:off x="6578407" y="3171692"/>
            <a:ext cx="2851233" cy="3087581"/>
          </a:xfrm>
        </p:spPr>
        <p:txBody>
          <a:bodyPr/>
          <a:lstStyle>
            <a:lvl1pPr marL="0" indent="0">
              <a:buFontTx/>
              <a:buNone/>
              <a:defRPr sz="1700">
                <a:solidFill>
                  <a:schemeClr val="tx1"/>
                </a:solidFill>
              </a:defRPr>
            </a:lvl1pPr>
            <a:lvl2pPr marL="386690" indent="-198303">
              <a:buClr>
                <a:schemeClr val="tx1"/>
              </a:buClr>
              <a:buFont typeface="Wingdings" pitchFamily="2" charset="2"/>
              <a:buChar char="§"/>
              <a:defRPr sz="1700">
                <a:solidFill>
                  <a:schemeClr val="tx1"/>
                </a:solidFill>
              </a:defRPr>
            </a:lvl2pPr>
            <a:lvl3pPr marL="617952" indent="-221530">
              <a:buClr>
                <a:srgbClr val="606B8D"/>
              </a:buClr>
              <a:buFont typeface="Wingdings" pitchFamily="2" charset="2"/>
              <a:buChar char="§"/>
              <a:defRPr sz="1700">
                <a:solidFill>
                  <a:schemeClr val="tx1"/>
                </a:solidFill>
              </a:defRPr>
            </a:lvl3pPr>
            <a:lvl4pPr marL="889058" indent="-224743">
              <a:buClr>
                <a:srgbClr val="606B8D"/>
              </a:buClr>
              <a:buFont typeface="Wingdings" pitchFamily="2" charset="2"/>
              <a:buChar char="§"/>
              <a:defRPr sz="1700">
                <a:solidFill>
                  <a:schemeClr val="tx1"/>
                </a:solidFill>
              </a:defRPr>
            </a:lvl4pPr>
            <a:lvl5pPr marL="1123715" indent="-224743">
              <a:buClr>
                <a:srgbClr val="606B8D"/>
              </a:buClr>
              <a:buFont typeface="Wingdings" pitchFamily="2" charset="2"/>
              <a:buChar cha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ext Placeholder 8"/>
          <p:cNvSpPr>
            <a:spLocks noGrp="1"/>
          </p:cNvSpPr>
          <p:nvPr>
            <p:ph type="body" sz="quarter" idx="20"/>
          </p:nvPr>
        </p:nvSpPr>
        <p:spPr>
          <a:xfrm>
            <a:off x="498536" y="6254709"/>
            <a:ext cx="3952166" cy="388759"/>
          </a:xfrm>
        </p:spPr>
        <p:txBody>
          <a:bodyPr anchor="b"/>
          <a:lstStyle>
            <a:lvl1pPr marL="0" indent="0">
              <a:buFontTx/>
              <a:buNone/>
              <a:defRPr sz="900"/>
            </a:lvl1pPr>
          </a:lstStyle>
          <a:p>
            <a:pPr lvl="0"/>
            <a:r>
              <a:rPr lang="en-US" smtClean="0"/>
              <a:t>Click to edit Master text styles</a:t>
            </a:r>
          </a:p>
        </p:txBody>
      </p:sp>
      <p:sp>
        <p:nvSpPr>
          <p:cNvPr id="23" name="Slide Number Placeholder 2"/>
          <p:cNvSpPr>
            <a:spLocks noGrp="1"/>
          </p:cNvSpPr>
          <p:nvPr>
            <p:ph type="sldNum" sz="quarter" idx="21"/>
          </p:nvPr>
        </p:nvSpPr>
        <p:spPr/>
        <p:txBody>
          <a:bodyPr/>
          <a:lstStyle>
            <a:lvl1pPr>
              <a:defRPr/>
            </a:lvl1pPr>
          </a:lstStyle>
          <a:p>
            <a:pPr>
              <a:defRPr/>
            </a:pPr>
            <a:fld id="{D8FCA6EF-44CB-43CD-9D7C-796C40FA1CCE}" type="slidenum">
              <a:rPr lang="en-GB">
                <a:solidFill>
                  <a:srgbClr val="002244"/>
                </a:solidFill>
              </a:rPr>
              <a:pPr>
                <a:defRPr/>
              </a:pPr>
              <a:t>‹#›</a:t>
            </a:fld>
            <a:endParaRPr lang="en-GB" dirty="0">
              <a:solidFill>
                <a:srgbClr val="002244"/>
              </a:solidFill>
            </a:endParaRPr>
          </a:p>
        </p:txBody>
      </p:sp>
    </p:spTree>
    <p:extLst>
      <p:ext uri="{BB962C8B-B14F-4D97-AF65-F5344CB8AC3E}">
        <p14:creationId xmlns:p14="http://schemas.microsoft.com/office/powerpoint/2010/main" val="80613141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7" name="Rectangle 16"/>
          <p:cNvSpPr/>
          <p:nvPr userDrawn="1"/>
        </p:nvSpPr>
        <p:spPr>
          <a:xfrm>
            <a:off x="585305" y="669534"/>
            <a:ext cx="1501489" cy="561684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18" name="Rectangle 17"/>
          <p:cNvSpPr/>
          <p:nvPr userDrawn="1"/>
        </p:nvSpPr>
        <p:spPr>
          <a:xfrm>
            <a:off x="5064771" y="669534"/>
            <a:ext cx="1501489" cy="561684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cxnSp>
        <p:nvCxnSpPr>
          <p:cNvPr id="19" name="Straight Connector 18"/>
          <p:cNvCxnSpPr/>
          <p:nvPr userDrawn="1"/>
        </p:nvCxnSpPr>
        <p:spPr>
          <a:xfrm>
            <a:off x="2180910" y="2179931"/>
            <a:ext cx="2735327"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666261" y="2179931"/>
            <a:ext cx="2735327"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573537" y="3160470"/>
            <a:ext cx="1433842" cy="251973"/>
          </a:xfrm>
          <a:prstGeom prst="rect">
            <a:avLst/>
          </a:prstGeom>
          <a:noFill/>
        </p:spPr>
        <p:txBody>
          <a:bodyPr lIns="83947" tIns="41974" rIns="83947" bIns="41974">
            <a:spAutoFit/>
          </a:bodyPr>
          <a:lstStyle/>
          <a:p>
            <a:pPr defTabSz="957597" fontAlgn="auto">
              <a:spcBef>
                <a:spcPts val="0"/>
              </a:spcBef>
              <a:spcAft>
                <a:spcPts val="0"/>
              </a:spcAft>
              <a:defRPr/>
            </a:pPr>
            <a:r>
              <a:rPr lang="en-GB" sz="1100" b="1" dirty="0">
                <a:solidFill>
                  <a:srgbClr val="FFED54"/>
                </a:solidFill>
                <a:latin typeface="Arial"/>
              </a:rPr>
              <a:t>Client list</a:t>
            </a:r>
          </a:p>
        </p:txBody>
      </p:sp>
      <p:sp>
        <p:nvSpPr>
          <p:cNvPr id="22" name="TextBox 21"/>
          <p:cNvSpPr txBox="1"/>
          <p:nvPr userDrawn="1"/>
        </p:nvSpPr>
        <p:spPr>
          <a:xfrm>
            <a:off x="5053002" y="3160470"/>
            <a:ext cx="1433842" cy="251973"/>
          </a:xfrm>
          <a:prstGeom prst="rect">
            <a:avLst/>
          </a:prstGeom>
          <a:noFill/>
        </p:spPr>
        <p:txBody>
          <a:bodyPr lIns="83947" tIns="41974" rIns="83947" bIns="41974">
            <a:spAutoFit/>
          </a:bodyPr>
          <a:lstStyle/>
          <a:p>
            <a:pPr defTabSz="957597" fontAlgn="auto">
              <a:spcBef>
                <a:spcPts val="0"/>
              </a:spcBef>
              <a:spcAft>
                <a:spcPts val="0"/>
              </a:spcAft>
              <a:defRPr/>
            </a:pPr>
            <a:r>
              <a:rPr lang="en-GB" sz="1100" b="1" dirty="0">
                <a:solidFill>
                  <a:srgbClr val="FFED54"/>
                </a:solidFill>
                <a:latin typeface="Arial"/>
              </a:rPr>
              <a:t>Client list</a:t>
            </a:r>
          </a:p>
        </p:txBody>
      </p:sp>
      <p:sp>
        <p:nvSpPr>
          <p:cNvPr id="4" name="Picture Placeholder 19"/>
          <p:cNvSpPr>
            <a:spLocks noGrp="1"/>
          </p:cNvSpPr>
          <p:nvPr>
            <p:ph type="pic" sz="quarter" idx="11"/>
          </p:nvPr>
        </p:nvSpPr>
        <p:spPr>
          <a:xfrm>
            <a:off x="665900" y="722332"/>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5" name="Text Placeholder 21"/>
          <p:cNvSpPr>
            <a:spLocks noGrp="1"/>
          </p:cNvSpPr>
          <p:nvPr>
            <p:ph type="body" sz="quarter" idx="12"/>
          </p:nvPr>
        </p:nvSpPr>
        <p:spPr>
          <a:xfrm>
            <a:off x="2153323" y="719822"/>
            <a:ext cx="1993224" cy="1360887"/>
          </a:xfrm>
        </p:spPr>
        <p:txBody>
          <a:bodyPr lIns="0" tIns="0" rIns="0" bIns="0" anchor="b"/>
          <a:lstStyle>
            <a:lvl1pPr marL="0" indent="0">
              <a:spcBef>
                <a:spcPts val="0"/>
              </a:spcBef>
              <a:buFontTx/>
              <a:buNone/>
              <a:defRPr sz="1300" b="1">
                <a:solidFill>
                  <a:schemeClr val="tx1"/>
                </a:solidFill>
              </a:defRPr>
            </a:lvl1pPr>
            <a:lvl2pPr marL="0" indent="0">
              <a:spcBef>
                <a:spcPts val="0"/>
              </a:spcBef>
              <a:buFontTx/>
              <a:buNone/>
              <a:defRPr sz="1300">
                <a:solidFill>
                  <a:schemeClr val="tx1"/>
                </a:solidFill>
              </a:defRPr>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a:p>
            <a:pPr lvl="1"/>
            <a:r>
              <a:rPr lang="en-US" smtClean="0"/>
              <a:t>Second level</a:t>
            </a:r>
          </a:p>
        </p:txBody>
      </p:sp>
      <p:sp>
        <p:nvSpPr>
          <p:cNvPr id="7" name="Text Placeholder 6"/>
          <p:cNvSpPr>
            <a:spLocks noGrp="1"/>
          </p:cNvSpPr>
          <p:nvPr>
            <p:ph type="body" sz="quarter" idx="13"/>
          </p:nvPr>
        </p:nvSpPr>
        <p:spPr>
          <a:xfrm>
            <a:off x="2182378" y="2268983"/>
            <a:ext cx="2755916" cy="3990284"/>
          </a:xfrm>
        </p:spPr>
        <p:txBody>
          <a:bodyPr lIns="0" tIns="0" rIns="0" bIns="0"/>
          <a:lstStyle>
            <a:lvl1pPr marL="0" indent="0">
              <a:buFontTx/>
              <a:buNone/>
              <a:defRPr sz="1700">
                <a:solidFill>
                  <a:schemeClr val="tx1"/>
                </a:solidFill>
              </a:defRPr>
            </a:lvl1pPr>
            <a:lvl2pPr marL="386690" indent="-198303">
              <a:buClr>
                <a:schemeClr val="tx1"/>
              </a:buClr>
              <a:buFont typeface="Wingdings" pitchFamily="2" charset="2"/>
              <a:buChar char="§"/>
              <a:defRPr sz="1700">
                <a:solidFill>
                  <a:schemeClr val="tx1"/>
                </a:solidFill>
              </a:defRPr>
            </a:lvl2pPr>
            <a:lvl3pPr marL="617952" indent="-221530">
              <a:buClr>
                <a:srgbClr val="606B8D"/>
              </a:buClr>
              <a:buFont typeface="Wingdings" pitchFamily="2" charset="2"/>
              <a:buChar char="§"/>
              <a:defRPr sz="1700">
                <a:solidFill>
                  <a:schemeClr val="tx1"/>
                </a:solidFill>
              </a:defRPr>
            </a:lvl3pPr>
            <a:lvl4pPr marL="889058" indent="-224743">
              <a:buClr>
                <a:srgbClr val="606B8D"/>
              </a:buClr>
              <a:buFont typeface="Wingdings" pitchFamily="2" charset="2"/>
              <a:buChar char="§"/>
              <a:defRPr sz="1700">
                <a:solidFill>
                  <a:schemeClr val="tx1"/>
                </a:solidFill>
              </a:defRPr>
            </a:lvl4pPr>
            <a:lvl5pPr marL="1123715" indent="-224743">
              <a:buClr>
                <a:srgbClr val="A1A7C0"/>
              </a:buCl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p:nvPr>
        </p:nvSpPr>
        <p:spPr>
          <a:xfrm>
            <a:off x="669127" y="2197210"/>
            <a:ext cx="1342662" cy="920064"/>
          </a:xfrm>
        </p:spPr>
        <p:txBody>
          <a:bodyPr lIns="0" tIns="0" rIns="0" bIns="0"/>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9" name="Text Placeholder 21"/>
          <p:cNvSpPr>
            <a:spLocks noGrp="1"/>
          </p:cNvSpPr>
          <p:nvPr>
            <p:ph type="body" sz="quarter" idx="15"/>
          </p:nvPr>
        </p:nvSpPr>
        <p:spPr>
          <a:xfrm>
            <a:off x="669127" y="3442603"/>
            <a:ext cx="1342662" cy="2785373"/>
          </a:xfrm>
        </p:spPr>
        <p:txBody>
          <a:bodyPr lIns="0" tIns="0" rIns="0" bIns="0"/>
          <a:lstStyle>
            <a:lvl1pPr marL="174892" indent="-17489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12" name="Picture Placeholder 19"/>
          <p:cNvSpPr>
            <a:spLocks noGrp="1"/>
          </p:cNvSpPr>
          <p:nvPr>
            <p:ph type="pic" sz="quarter" idx="16"/>
          </p:nvPr>
        </p:nvSpPr>
        <p:spPr>
          <a:xfrm>
            <a:off x="5133885" y="722332"/>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3" name="Text Placeholder 21"/>
          <p:cNvSpPr>
            <a:spLocks noGrp="1"/>
          </p:cNvSpPr>
          <p:nvPr>
            <p:ph type="body" sz="quarter" idx="17"/>
          </p:nvPr>
        </p:nvSpPr>
        <p:spPr>
          <a:xfrm>
            <a:off x="6621307" y="719822"/>
            <a:ext cx="1993224"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a:p>
            <a:pPr lvl="1"/>
            <a:r>
              <a:rPr lang="en-US" smtClean="0"/>
              <a:t>Second level</a:t>
            </a:r>
          </a:p>
        </p:txBody>
      </p:sp>
      <p:sp>
        <p:nvSpPr>
          <p:cNvPr id="14" name="Text Placeholder 6"/>
          <p:cNvSpPr>
            <a:spLocks noGrp="1"/>
          </p:cNvSpPr>
          <p:nvPr>
            <p:ph type="body" sz="quarter" idx="18"/>
          </p:nvPr>
        </p:nvSpPr>
        <p:spPr>
          <a:xfrm>
            <a:off x="6650363" y="2268983"/>
            <a:ext cx="2755916" cy="3990284"/>
          </a:xfrm>
        </p:spPr>
        <p:txBody>
          <a:bodyPr lIns="0" tIns="0" rIns="0" bIns="0"/>
          <a:lstStyle>
            <a:lvl1pPr marL="0" indent="0">
              <a:buFontTx/>
              <a:buNone/>
              <a:defRPr sz="1700"/>
            </a:lvl1pPr>
            <a:lvl2pPr marL="386690" indent="-198303">
              <a:buClr>
                <a:schemeClr val="tx1"/>
              </a:buClr>
              <a:buFont typeface="Wingdings" pitchFamily="2" charset="2"/>
              <a:buChar char="§"/>
              <a:defRPr sz="1700"/>
            </a:lvl2pPr>
            <a:lvl3pPr marL="617952" indent="-221530">
              <a:buClr>
                <a:srgbClr val="606B8D"/>
              </a:buClr>
              <a:buFont typeface="Wingdings" pitchFamily="2" charset="2"/>
              <a:buChar char="§"/>
              <a:defRPr sz="1700"/>
            </a:lvl3pPr>
            <a:lvl4pPr marL="889058" indent="-224743">
              <a:buClr>
                <a:srgbClr val="606B8D"/>
              </a:buClr>
              <a:buFont typeface="Wingdings" pitchFamily="2" charset="2"/>
              <a:buChar char="§"/>
              <a:defRPr sz="1700"/>
            </a:lvl4pPr>
            <a:lvl5pPr marL="1123715" indent="-224743">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1"/>
          <p:cNvSpPr>
            <a:spLocks noGrp="1"/>
          </p:cNvSpPr>
          <p:nvPr>
            <p:ph type="body" sz="quarter" idx="19"/>
          </p:nvPr>
        </p:nvSpPr>
        <p:spPr>
          <a:xfrm>
            <a:off x="5137111" y="2197210"/>
            <a:ext cx="1342662" cy="920064"/>
          </a:xfrm>
        </p:spPr>
        <p:txBody>
          <a:bodyPr lIns="0" tIns="0" rIns="0" bIns="0"/>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16" name="Text Placeholder 21"/>
          <p:cNvSpPr>
            <a:spLocks noGrp="1"/>
          </p:cNvSpPr>
          <p:nvPr>
            <p:ph type="body" sz="quarter" idx="20"/>
          </p:nvPr>
        </p:nvSpPr>
        <p:spPr>
          <a:xfrm>
            <a:off x="5137111" y="3442603"/>
            <a:ext cx="1342662" cy="2785373"/>
          </a:xfrm>
        </p:spPr>
        <p:txBody>
          <a:bodyPr lIns="0" tIns="0" rIns="0" bIns="0"/>
          <a:lstStyle>
            <a:lvl1pPr marL="174892" indent="-17489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23" name="Text Placeholder 8"/>
          <p:cNvSpPr>
            <a:spLocks noGrp="1"/>
          </p:cNvSpPr>
          <p:nvPr>
            <p:ph type="body" sz="quarter" idx="23"/>
          </p:nvPr>
        </p:nvSpPr>
        <p:spPr>
          <a:xfrm>
            <a:off x="498541" y="6254709"/>
            <a:ext cx="4038307" cy="388759"/>
          </a:xfrm>
        </p:spPr>
        <p:txBody>
          <a:bodyPr anchor="b"/>
          <a:lstStyle>
            <a:lvl1pPr marL="0" indent="0">
              <a:buFontTx/>
              <a:buNone/>
              <a:defRPr sz="900"/>
            </a:lvl1pPr>
          </a:lstStyle>
          <a:p>
            <a:pPr lvl="0"/>
            <a:r>
              <a:rPr lang="en-US" smtClean="0"/>
              <a:t>Click to edit Master text styles</a:t>
            </a:r>
          </a:p>
        </p:txBody>
      </p:sp>
      <p:sp>
        <p:nvSpPr>
          <p:cNvPr id="24" name="Slide Number Placeholder 2"/>
          <p:cNvSpPr>
            <a:spLocks noGrp="1"/>
          </p:cNvSpPr>
          <p:nvPr>
            <p:ph type="sldNum" sz="quarter" idx="24"/>
          </p:nvPr>
        </p:nvSpPr>
        <p:spPr/>
        <p:txBody>
          <a:bodyPr/>
          <a:lstStyle>
            <a:lvl1pPr>
              <a:defRPr/>
            </a:lvl1pPr>
          </a:lstStyle>
          <a:p>
            <a:pPr>
              <a:defRPr/>
            </a:pPr>
            <a:fld id="{F6DFA0A8-FB3F-4426-9BC3-A41FBB2C5C91}" type="slidenum">
              <a:rPr lang="en-GB">
                <a:solidFill>
                  <a:srgbClr val="002244"/>
                </a:solidFill>
              </a:rPr>
              <a:pPr>
                <a:defRPr/>
              </a:pPr>
              <a:t>‹#›</a:t>
            </a:fld>
            <a:endParaRPr lang="en-GB" dirty="0">
              <a:solidFill>
                <a:srgbClr val="002244"/>
              </a:solidFill>
            </a:endParaRPr>
          </a:p>
        </p:txBody>
      </p:sp>
    </p:spTree>
    <p:extLst>
      <p:ext uri="{BB962C8B-B14F-4D97-AF65-F5344CB8AC3E}">
        <p14:creationId xmlns:p14="http://schemas.microsoft.com/office/powerpoint/2010/main" val="13762939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0" name="Rectangle 9"/>
          <p:cNvSpPr/>
          <p:nvPr userDrawn="1"/>
        </p:nvSpPr>
        <p:spPr>
          <a:xfrm>
            <a:off x="585305" y="669534"/>
            <a:ext cx="1501489" cy="561684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cxnSp>
        <p:nvCxnSpPr>
          <p:cNvPr id="12" name="Straight Connector 11"/>
          <p:cNvCxnSpPr/>
          <p:nvPr userDrawn="1"/>
        </p:nvCxnSpPr>
        <p:spPr>
          <a:xfrm>
            <a:off x="2180910" y="2179931"/>
            <a:ext cx="7236850"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73537" y="3160470"/>
            <a:ext cx="1433842" cy="251973"/>
          </a:xfrm>
          <a:prstGeom prst="rect">
            <a:avLst/>
          </a:prstGeom>
          <a:noFill/>
        </p:spPr>
        <p:txBody>
          <a:bodyPr lIns="83947" tIns="41974" rIns="83947" bIns="41974">
            <a:spAutoFit/>
          </a:bodyPr>
          <a:lstStyle/>
          <a:p>
            <a:pPr defTabSz="957597" fontAlgn="auto">
              <a:spcBef>
                <a:spcPts val="0"/>
              </a:spcBef>
              <a:spcAft>
                <a:spcPts val="0"/>
              </a:spcAft>
              <a:defRPr/>
            </a:pPr>
            <a:r>
              <a:rPr lang="en-GB" sz="1100" b="1" dirty="0">
                <a:solidFill>
                  <a:srgbClr val="FFED54"/>
                </a:solidFill>
                <a:latin typeface="Arial"/>
              </a:rPr>
              <a:t>Client list</a:t>
            </a:r>
          </a:p>
        </p:txBody>
      </p:sp>
      <p:sp>
        <p:nvSpPr>
          <p:cNvPr id="4" name="Picture Placeholder 19"/>
          <p:cNvSpPr>
            <a:spLocks noGrp="1"/>
          </p:cNvSpPr>
          <p:nvPr>
            <p:ph type="pic" sz="quarter" idx="11"/>
          </p:nvPr>
        </p:nvSpPr>
        <p:spPr>
          <a:xfrm>
            <a:off x="665900" y="722332"/>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5" name="Text Placeholder 21"/>
          <p:cNvSpPr>
            <a:spLocks noGrp="1"/>
          </p:cNvSpPr>
          <p:nvPr>
            <p:ph type="body" sz="quarter" idx="12"/>
          </p:nvPr>
        </p:nvSpPr>
        <p:spPr>
          <a:xfrm>
            <a:off x="2153321" y="719822"/>
            <a:ext cx="6381297"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a:p>
            <a:pPr lvl="1"/>
            <a:r>
              <a:rPr lang="en-US" smtClean="0"/>
              <a:t>Second level</a:t>
            </a:r>
          </a:p>
        </p:txBody>
      </p:sp>
      <p:sp>
        <p:nvSpPr>
          <p:cNvPr id="7" name="Text Placeholder 6"/>
          <p:cNvSpPr>
            <a:spLocks noGrp="1"/>
          </p:cNvSpPr>
          <p:nvPr>
            <p:ph type="body" sz="quarter" idx="13"/>
          </p:nvPr>
        </p:nvSpPr>
        <p:spPr>
          <a:xfrm>
            <a:off x="2182382" y="2268983"/>
            <a:ext cx="7233911" cy="3990284"/>
          </a:xfrm>
        </p:spPr>
        <p:txBody>
          <a:bodyPr lIns="0" tIns="0" rIns="0" bIns="0"/>
          <a:lstStyle>
            <a:lvl1pPr marL="0" indent="0">
              <a:buFontTx/>
              <a:buNone/>
              <a:defRPr sz="1700"/>
            </a:lvl1pPr>
            <a:lvl2pPr marL="386690" indent="-198303">
              <a:buClr>
                <a:schemeClr val="tx1"/>
              </a:buClr>
              <a:buFont typeface="Wingdings" pitchFamily="2" charset="2"/>
              <a:buChar char="§"/>
              <a:defRPr sz="1700"/>
            </a:lvl2pPr>
            <a:lvl3pPr marL="617952" indent="-221530">
              <a:buClr>
                <a:srgbClr val="606B8D"/>
              </a:buClr>
              <a:buFont typeface="Wingdings" pitchFamily="2" charset="2"/>
              <a:buChar char="§"/>
              <a:defRPr sz="1700"/>
            </a:lvl3pPr>
            <a:lvl4pPr marL="889058" indent="-224743">
              <a:buClr>
                <a:srgbClr val="606B8D"/>
              </a:buClr>
              <a:buFont typeface="Wingdings" pitchFamily="2" charset="2"/>
              <a:buChar char="§"/>
              <a:defRPr sz="1700"/>
            </a:lvl4pPr>
            <a:lvl5pPr marL="1123715" indent="-224743">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p:nvPr>
        </p:nvSpPr>
        <p:spPr>
          <a:xfrm>
            <a:off x="669127" y="2197210"/>
            <a:ext cx="1342662" cy="920064"/>
          </a:xfrm>
        </p:spPr>
        <p:txBody>
          <a:bodyPr lIns="0" tIns="0" rIns="0" bIns="0"/>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9" name="Text Placeholder 21"/>
          <p:cNvSpPr>
            <a:spLocks noGrp="1"/>
          </p:cNvSpPr>
          <p:nvPr>
            <p:ph type="body" sz="quarter" idx="15"/>
          </p:nvPr>
        </p:nvSpPr>
        <p:spPr>
          <a:xfrm>
            <a:off x="669127" y="3442603"/>
            <a:ext cx="1342662" cy="2785373"/>
          </a:xfrm>
        </p:spPr>
        <p:txBody>
          <a:bodyPr lIns="0" tIns="0" rIns="0" bIns="0"/>
          <a:lstStyle>
            <a:lvl1pPr marL="174892" indent="-17489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11" name="Text Placeholder 8"/>
          <p:cNvSpPr>
            <a:spLocks noGrp="1"/>
          </p:cNvSpPr>
          <p:nvPr>
            <p:ph type="body" sz="quarter" idx="23"/>
          </p:nvPr>
        </p:nvSpPr>
        <p:spPr>
          <a:xfrm>
            <a:off x="498541" y="6254709"/>
            <a:ext cx="4038307" cy="388759"/>
          </a:xfrm>
        </p:spPr>
        <p:txBody>
          <a:bodyPr anchor="b"/>
          <a:lstStyle>
            <a:lvl1pPr marL="0" indent="0">
              <a:buFontTx/>
              <a:buNone/>
              <a:defRPr sz="900"/>
            </a:lvl1pPr>
          </a:lstStyle>
          <a:p>
            <a:pPr lvl="0"/>
            <a:r>
              <a:rPr lang="en-US" smtClean="0"/>
              <a:t>Click to edit Master text styles</a:t>
            </a:r>
          </a:p>
        </p:txBody>
      </p:sp>
      <p:sp>
        <p:nvSpPr>
          <p:cNvPr id="14" name="Slide Number Placeholder 2"/>
          <p:cNvSpPr>
            <a:spLocks noGrp="1"/>
          </p:cNvSpPr>
          <p:nvPr>
            <p:ph type="sldNum" sz="quarter" idx="24"/>
          </p:nvPr>
        </p:nvSpPr>
        <p:spPr/>
        <p:txBody>
          <a:bodyPr/>
          <a:lstStyle>
            <a:lvl1pPr>
              <a:defRPr/>
            </a:lvl1pPr>
          </a:lstStyle>
          <a:p>
            <a:pPr>
              <a:defRPr/>
            </a:pPr>
            <a:fld id="{7A81BF7C-E3D3-4DF3-90A6-E8122942ECF6}" type="slidenum">
              <a:rPr lang="en-GB">
                <a:solidFill>
                  <a:srgbClr val="002244"/>
                </a:solidFill>
              </a:rPr>
              <a:pPr>
                <a:defRPr/>
              </a:pPr>
              <a:t>‹#›</a:t>
            </a:fld>
            <a:endParaRPr lang="en-GB" dirty="0">
              <a:solidFill>
                <a:srgbClr val="002244"/>
              </a:solidFill>
            </a:endParaRPr>
          </a:p>
        </p:txBody>
      </p:sp>
    </p:spTree>
    <p:extLst>
      <p:ext uri="{BB962C8B-B14F-4D97-AF65-F5344CB8AC3E}">
        <p14:creationId xmlns:p14="http://schemas.microsoft.com/office/powerpoint/2010/main" val="19698990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cxnSp>
        <p:nvCxnSpPr>
          <p:cNvPr id="9" name="Straight Connector 8"/>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2" y="1716303"/>
            <a:ext cx="8842753" cy="3824239"/>
          </a:xfrm>
          <a:solidFill>
            <a:srgbClr val="A1A7C0"/>
          </a:solidFill>
        </p:spPr>
        <p:txBody>
          <a:bodyPr tIns="99152"/>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8"/>
          <p:cNvSpPr>
            <a:spLocks noGrp="1"/>
          </p:cNvSpPr>
          <p:nvPr>
            <p:ph type="body" sz="quarter" idx="23"/>
          </p:nvPr>
        </p:nvSpPr>
        <p:spPr>
          <a:xfrm>
            <a:off x="498541" y="6254709"/>
            <a:ext cx="4038307" cy="388759"/>
          </a:xfrm>
        </p:spPr>
        <p:txBody>
          <a:bodyPr anchor="b"/>
          <a:lstStyle>
            <a:lvl1pPr marL="0" indent="0">
              <a:buFontTx/>
              <a:buNone/>
              <a:defRPr sz="900"/>
            </a:lvl1pPr>
          </a:lstStyle>
          <a:p>
            <a:pPr lvl="0"/>
            <a:r>
              <a:rPr lang="en-US" smtClean="0"/>
              <a:t>Click to edit Master text styles</a:t>
            </a:r>
          </a:p>
        </p:txBody>
      </p:sp>
      <p:sp>
        <p:nvSpPr>
          <p:cNvPr id="10" name="Picture Placeholder 18"/>
          <p:cNvSpPr>
            <a:spLocks noGrp="1" noChangeAspect="1"/>
          </p:cNvSpPr>
          <p:nvPr>
            <p:ph type="pic" sz="quarter" idx="24"/>
          </p:nvPr>
        </p:nvSpPr>
        <p:spPr>
          <a:xfrm>
            <a:off x="5736666" y="1780481"/>
            <a:ext cx="1767506" cy="1771004"/>
          </a:xfrm>
          <a:noFill/>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1" name="Picture Placeholder 18"/>
          <p:cNvSpPr>
            <a:spLocks noGrp="1" noChangeAspect="1"/>
          </p:cNvSpPr>
          <p:nvPr>
            <p:ph type="pic" sz="quarter" idx="25"/>
          </p:nvPr>
        </p:nvSpPr>
        <p:spPr>
          <a:xfrm>
            <a:off x="7630888" y="1780481"/>
            <a:ext cx="1767506" cy="1771004"/>
          </a:xfrm>
          <a:noFill/>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2" name="Picture Placeholder 18"/>
          <p:cNvSpPr>
            <a:spLocks noGrp="1" noChangeAspect="1"/>
          </p:cNvSpPr>
          <p:nvPr>
            <p:ph type="pic" sz="quarter" idx="13"/>
          </p:nvPr>
        </p:nvSpPr>
        <p:spPr>
          <a:xfrm>
            <a:off x="5736666" y="3652254"/>
            <a:ext cx="1767506" cy="1771004"/>
          </a:xfrm>
          <a:noFill/>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3" name="Picture Placeholder 18"/>
          <p:cNvSpPr>
            <a:spLocks noGrp="1" noChangeAspect="1"/>
          </p:cNvSpPr>
          <p:nvPr>
            <p:ph type="pic" sz="quarter" idx="14"/>
          </p:nvPr>
        </p:nvSpPr>
        <p:spPr>
          <a:xfrm>
            <a:off x="7630888" y="3652254"/>
            <a:ext cx="1767506" cy="1771004"/>
          </a:xfrm>
          <a:noFill/>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4" name="Date Placeholder 3"/>
          <p:cNvSpPr>
            <a:spLocks noGrp="1"/>
          </p:cNvSpPr>
          <p:nvPr>
            <p:ph type="dt" sz="half" idx="26"/>
          </p:nvPr>
        </p:nvSpPr>
        <p:spPr/>
        <p:txBody>
          <a:bodyPr/>
          <a:lstStyle>
            <a:lvl1pPr>
              <a:defRPr/>
            </a:lvl1pPr>
          </a:lstStyle>
          <a:p>
            <a:pPr>
              <a:defRPr/>
            </a:pPr>
            <a:fld id="{22389521-6431-4CEC-B57D-DD8B91C2AC19}" type="datetimeFigureOut">
              <a:rPr lang="en-GB">
                <a:solidFill>
                  <a:srgbClr val="002244"/>
                </a:solidFill>
              </a:rPr>
              <a:pPr>
                <a:defRPr/>
              </a:pPr>
              <a:t>29/04/2015</a:t>
            </a:fld>
            <a:endParaRPr lang="en-GB">
              <a:solidFill>
                <a:srgbClr val="002244"/>
              </a:solidFill>
            </a:endParaRPr>
          </a:p>
        </p:txBody>
      </p:sp>
      <p:sp>
        <p:nvSpPr>
          <p:cNvPr id="15" name="Footer Placeholder 4"/>
          <p:cNvSpPr>
            <a:spLocks noGrp="1"/>
          </p:cNvSpPr>
          <p:nvPr>
            <p:ph type="ftr" sz="quarter" idx="27"/>
          </p:nvPr>
        </p:nvSpPr>
        <p:spPr/>
        <p:txBody>
          <a:bodyPr/>
          <a:lstStyle>
            <a:lvl1pPr>
              <a:defRPr/>
            </a:lvl1pPr>
          </a:lstStyle>
          <a:p>
            <a:pPr>
              <a:defRPr/>
            </a:pPr>
            <a:endParaRPr lang="en-GB">
              <a:solidFill>
                <a:srgbClr val="002244"/>
              </a:solidFill>
            </a:endParaRPr>
          </a:p>
        </p:txBody>
      </p:sp>
      <p:sp>
        <p:nvSpPr>
          <p:cNvPr id="16" name="Slide Number Placeholder 5"/>
          <p:cNvSpPr>
            <a:spLocks noGrp="1"/>
          </p:cNvSpPr>
          <p:nvPr>
            <p:ph type="sldNum" sz="quarter" idx="28"/>
          </p:nvPr>
        </p:nvSpPr>
        <p:spPr/>
        <p:txBody>
          <a:bodyPr/>
          <a:lstStyle>
            <a:lvl1pPr>
              <a:defRPr/>
            </a:lvl1pPr>
          </a:lstStyle>
          <a:p>
            <a:pPr>
              <a:defRPr/>
            </a:pPr>
            <a:fld id="{D1A56712-D29F-43BF-B05C-F80C35AFEBB7}"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60062275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11" name="Rectangle 10"/>
          <p:cNvSpPr/>
          <p:nvPr userDrawn="1"/>
        </p:nvSpPr>
        <p:spPr>
          <a:xfrm>
            <a:off x="620600" y="1631353"/>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13" name="Rectangle 12"/>
          <p:cNvSpPr/>
          <p:nvPr userDrawn="1"/>
        </p:nvSpPr>
        <p:spPr>
          <a:xfrm>
            <a:off x="5114771" y="1631353"/>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cxnSp>
        <p:nvCxnSpPr>
          <p:cNvPr id="14" name="Straight Connector 13"/>
          <p:cNvCxnSpPr/>
          <p:nvPr userDrawn="1"/>
        </p:nvCxnSpPr>
        <p:spPr>
          <a:xfrm>
            <a:off x="688244" y="3745047"/>
            <a:ext cx="42015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97122" y="3745047"/>
            <a:ext cx="42015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8" name="Picture Placeholder 9"/>
          <p:cNvSpPr>
            <a:spLocks noGrp="1" noChangeAspect="1"/>
          </p:cNvSpPr>
          <p:nvPr>
            <p:ph type="pic" sz="quarter" idx="13"/>
          </p:nvPr>
        </p:nvSpPr>
        <p:spPr>
          <a:xfrm>
            <a:off x="688431" y="1696140"/>
            <a:ext cx="1934252" cy="1960262"/>
          </a:xfrm>
        </p:spPr>
        <p:txBody>
          <a:bodyPr rtlCol="0">
            <a:noAutofit/>
          </a:bodyPr>
          <a:lstStyle>
            <a:lvl1pPr>
              <a:defRPr>
                <a:solidFill>
                  <a:schemeClr val="tx1"/>
                </a:solidFill>
              </a:defRPr>
            </a:lvl1pPr>
          </a:lstStyle>
          <a:p>
            <a:pPr lvl="0"/>
            <a:r>
              <a:rPr lang="en-US" noProof="0" smtClean="0"/>
              <a:t>Click icon to add picture</a:t>
            </a:r>
            <a:endParaRPr lang="en-GB" noProof="0" dirty="0"/>
          </a:p>
        </p:txBody>
      </p:sp>
      <p:sp>
        <p:nvSpPr>
          <p:cNvPr id="9" name="Picture Placeholder 9"/>
          <p:cNvSpPr>
            <a:spLocks noGrp="1" noChangeAspect="1"/>
          </p:cNvSpPr>
          <p:nvPr>
            <p:ph type="pic" sz="quarter" idx="14"/>
          </p:nvPr>
        </p:nvSpPr>
        <p:spPr>
          <a:xfrm>
            <a:off x="5197018" y="1696140"/>
            <a:ext cx="1934252" cy="1960262"/>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0" name="Text Placeholder 8"/>
          <p:cNvSpPr>
            <a:spLocks noGrp="1"/>
          </p:cNvSpPr>
          <p:nvPr>
            <p:ph type="body" sz="quarter" idx="15"/>
          </p:nvPr>
        </p:nvSpPr>
        <p:spPr>
          <a:xfrm>
            <a:off x="498537" y="6254709"/>
            <a:ext cx="3980880" cy="388759"/>
          </a:xfrm>
        </p:spPr>
        <p:txBody>
          <a:bodyPr anchor="b"/>
          <a:lstStyle>
            <a:lvl1pPr marL="0" indent="0">
              <a:buFontTx/>
              <a:buNone/>
              <a:defRPr sz="900"/>
            </a:lvl1pPr>
          </a:lstStyle>
          <a:p>
            <a:pPr lvl="0"/>
            <a:r>
              <a:rPr lang="en-US" smtClean="0"/>
              <a:t>Click to edit Master text styles</a:t>
            </a:r>
          </a:p>
        </p:txBody>
      </p:sp>
      <p:sp>
        <p:nvSpPr>
          <p:cNvPr id="12" name="Text Placeholder 11"/>
          <p:cNvSpPr>
            <a:spLocks noGrp="1"/>
          </p:cNvSpPr>
          <p:nvPr>
            <p:ph type="body" sz="quarter" idx="16"/>
          </p:nvPr>
        </p:nvSpPr>
        <p:spPr>
          <a:xfrm>
            <a:off x="688433" y="3824097"/>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11"/>
          <p:cNvSpPr>
            <a:spLocks noGrp="1"/>
          </p:cNvSpPr>
          <p:nvPr>
            <p:ph type="body" sz="quarter" idx="17"/>
          </p:nvPr>
        </p:nvSpPr>
        <p:spPr>
          <a:xfrm>
            <a:off x="5197022" y="3824097"/>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Date Placeholder 2"/>
          <p:cNvSpPr>
            <a:spLocks noGrp="1"/>
          </p:cNvSpPr>
          <p:nvPr>
            <p:ph type="dt" sz="half" idx="18"/>
          </p:nvPr>
        </p:nvSpPr>
        <p:spPr/>
        <p:txBody>
          <a:bodyPr/>
          <a:lstStyle>
            <a:lvl1pPr>
              <a:defRPr/>
            </a:lvl1pPr>
          </a:lstStyle>
          <a:p>
            <a:pPr>
              <a:defRPr/>
            </a:pPr>
            <a:fld id="{8B28DCA6-414E-45B1-90D2-6D244CE6D873}" type="datetimeFigureOut">
              <a:rPr lang="en-GB">
                <a:solidFill>
                  <a:srgbClr val="002244"/>
                </a:solidFill>
              </a:rPr>
              <a:pPr>
                <a:defRPr/>
              </a:pPr>
              <a:t>29/04/2015</a:t>
            </a:fld>
            <a:endParaRPr lang="en-GB" dirty="0">
              <a:solidFill>
                <a:srgbClr val="002244"/>
              </a:solidFill>
            </a:endParaRPr>
          </a:p>
        </p:txBody>
      </p:sp>
      <p:sp>
        <p:nvSpPr>
          <p:cNvPr id="19" name="Footer Placeholder 3"/>
          <p:cNvSpPr>
            <a:spLocks noGrp="1"/>
          </p:cNvSpPr>
          <p:nvPr>
            <p:ph type="ftr" sz="quarter" idx="19"/>
          </p:nvPr>
        </p:nvSpPr>
        <p:spPr/>
        <p:txBody>
          <a:bodyPr/>
          <a:lstStyle>
            <a:lvl1pPr>
              <a:defRPr/>
            </a:lvl1pPr>
          </a:lstStyle>
          <a:p>
            <a:pPr>
              <a:defRPr/>
            </a:pPr>
            <a:endParaRPr lang="en-GB">
              <a:solidFill>
                <a:srgbClr val="002244"/>
              </a:solidFill>
            </a:endParaRPr>
          </a:p>
        </p:txBody>
      </p:sp>
      <p:sp>
        <p:nvSpPr>
          <p:cNvPr id="20" name="Slide Number Placeholder 4"/>
          <p:cNvSpPr>
            <a:spLocks noGrp="1"/>
          </p:cNvSpPr>
          <p:nvPr>
            <p:ph type="sldNum" sz="quarter" idx="20"/>
          </p:nvPr>
        </p:nvSpPr>
        <p:spPr/>
        <p:txBody>
          <a:bodyPr/>
          <a:lstStyle>
            <a:lvl1pPr>
              <a:defRPr/>
            </a:lvl1pPr>
          </a:lstStyle>
          <a:p>
            <a:pPr>
              <a:defRPr/>
            </a:pPr>
            <a:fld id="{F047DB31-DC6A-4150-A1C5-72BFEA76CEBA}"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5565995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11" name="Rectangle 10"/>
          <p:cNvSpPr/>
          <p:nvPr userDrawn="1"/>
        </p:nvSpPr>
        <p:spPr>
          <a:xfrm>
            <a:off x="620600" y="1631353"/>
            <a:ext cx="8857459"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cxnSp>
        <p:nvCxnSpPr>
          <p:cNvPr id="12" name="Straight Connector 11"/>
          <p:cNvCxnSpPr/>
          <p:nvPr userDrawn="1"/>
        </p:nvCxnSpPr>
        <p:spPr>
          <a:xfrm>
            <a:off x="701483" y="4621914"/>
            <a:ext cx="280738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619161" y="4621914"/>
            <a:ext cx="280738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528021" y="4621914"/>
            <a:ext cx="280738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8"/>
          <p:cNvSpPr>
            <a:spLocks noGrp="1"/>
          </p:cNvSpPr>
          <p:nvPr>
            <p:ph type="body" sz="quarter" idx="17"/>
          </p:nvPr>
        </p:nvSpPr>
        <p:spPr>
          <a:xfrm>
            <a:off x="498537" y="6254709"/>
            <a:ext cx="3980880" cy="388759"/>
          </a:xfrm>
        </p:spPr>
        <p:txBody>
          <a:bodyPr anchor="b"/>
          <a:lstStyle>
            <a:lvl1pPr marL="0" indent="0">
              <a:buFontTx/>
              <a:buNone/>
              <a:defRPr sz="900"/>
            </a:lvl1pPr>
          </a:lstStyle>
          <a:p>
            <a:pPr lvl="0"/>
            <a:r>
              <a:rPr lang="en-US" smtClean="0"/>
              <a:t>Click to edit Master text styles</a:t>
            </a:r>
          </a:p>
        </p:txBody>
      </p:sp>
      <p:sp>
        <p:nvSpPr>
          <p:cNvPr id="8" name="Picture Placeholder 9"/>
          <p:cNvSpPr>
            <a:spLocks noGrp="1" noChangeAspect="1"/>
          </p:cNvSpPr>
          <p:nvPr>
            <p:ph type="pic" sz="quarter" idx="18"/>
          </p:nvPr>
        </p:nvSpPr>
        <p:spPr>
          <a:xfrm>
            <a:off x="701483" y="1696145"/>
            <a:ext cx="2807386" cy="2845141"/>
          </a:xfrm>
        </p:spPr>
        <p:txBody>
          <a:bodyPr rtlCol="0">
            <a:noAutofit/>
          </a:bodyPr>
          <a:lstStyle/>
          <a:p>
            <a:pPr lvl="0"/>
            <a:r>
              <a:rPr lang="en-US" noProof="0" smtClean="0"/>
              <a:t>Click icon to add picture</a:t>
            </a:r>
            <a:endParaRPr lang="en-GB" noProof="0"/>
          </a:p>
        </p:txBody>
      </p:sp>
      <p:sp>
        <p:nvSpPr>
          <p:cNvPr id="9" name="Picture Placeholder 9"/>
          <p:cNvSpPr>
            <a:spLocks noGrp="1" noChangeAspect="1"/>
          </p:cNvSpPr>
          <p:nvPr>
            <p:ph type="pic" sz="quarter" idx="19"/>
          </p:nvPr>
        </p:nvSpPr>
        <p:spPr>
          <a:xfrm>
            <a:off x="3619161" y="1696145"/>
            <a:ext cx="2807386" cy="2845141"/>
          </a:xfrm>
        </p:spPr>
        <p:txBody>
          <a:bodyPr rtlCol="0">
            <a:noAutofit/>
          </a:bodyPr>
          <a:lstStyle/>
          <a:p>
            <a:pPr lvl="0"/>
            <a:r>
              <a:rPr lang="en-US" noProof="0" smtClean="0"/>
              <a:t>Click icon to add picture</a:t>
            </a:r>
            <a:endParaRPr lang="en-GB" noProof="0"/>
          </a:p>
        </p:txBody>
      </p:sp>
      <p:sp>
        <p:nvSpPr>
          <p:cNvPr id="10" name="Picture Placeholder 9"/>
          <p:cNvSpPr>
            <a:spLocks noGrp="1" noChangeAspect="1"/>
          </p:cNvSpPr>
          <p:nvPr>
            <p:ph type="pic" sz="quarter" idx="13"/>
          </p:nvPr>
        </p:nvSpPr>
        <p:spPr>
          <a:xfrm>
            <a:off x="6528021" y="1696145"/>
            <a:ext cx="2807386" cy="2845141"/>
          </a:xfrm>
        </p:spPr>
        <p:txBody>
          <a:bodyPr rtlCol="0">
            <a:noAutofit/>
          </a:bodyPr>
          <a:lstStyle/>
          <a:p>
            <a:pPr lvl="0"/>
            <a:r>
              <a:rPr lang="en-US" noProof="0" smtClean="0"/>
              <a:t>Click icon to add picture</a:t>
            </a:r>
            <a:endParaRPr lang="en-GB" noProof="0"/>
          </a:p>
        </p:txBody>
      </p:sp>
      <p:sp>
        <p:nvSpPr>
          <p:cNvPr id="15" name="Text Placeholder 11"/>
          <p:cNvSpPr>
            <a:spLocks noGrp="1"/>
          </p:cNvSpPr>
          <p:nvPr>
            <p:ph type="body" sz="quarter" idx="16"/>
          </p:nvPr>
        </p:nvSpPr>
        <p:spPr>
          <a:xfrm>
            <a:off x="688430"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1"/>
          <p:cNvSpPr>
            <a:spLocks noGrp="1"/>
          </p:cNvSpPr>
          <p:nvPr>
            <p:ph type="body" sz="quarter" idx="20"/>
          </p:nvPr>
        </p:nvSpPr>
        <p:spPr>
          <a:xfrm>
            <a:off x="3619161"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1"/>
          <p:cNvSpPr>
            <a:spLocks noGrp="1"/>
          </p:cNvSpPr>
          <p:nvPr>
            <p:ph type="body" sz="quarter" idx="21"/>
          </p:nvPr>
        </p:nvSpPr>
        <p:spPr>
          <a:xfrm>
            <a:off x="6528019"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Date Placeholder 2"/>
          <p:cNvSpPr>
            <a:spLocks noGrp="1"/>
          </p:cNvSpPr>
          <p:nvPr>
            <p:ph type="dt" sz="half" idx="22"/>
          </p:nvPr>
        </p:nvSpPr>
        <p:spPr/>
        <p:txBody>
          <a:bodyPr/>
          <a:lstStyle>
            <a:lvl1pPr>
              <a:defRPr/>
            </a:lvl1pPr>
          </a:lstStyle>
          <a:p>
            <a:pPr>
              <a:defRPr/>
            </a:pPr>
            <a:fld id="{68D9CDB3-96B8-4819-AB2F-0790F4DF9910}" type="datetimeFigureOut">
              <a:rPr lang="en-GB">
                <a:solidFill>
                  <a:srgbClr val="002244"/>
                </a:solidFill>
              </a:rPr>
              <a:pPr>
                <a:defRPr/>
              </a:pPr>
              <a:t>29/04/2015</a:t>
            </a:fld>
            <a:endParaRPr lang="en-GB" dirty="0">
              <a:solidFill>
                <a:srgbClr val="002244"/>
              </a:solidFill>
            </a:endParaRPr>
          </a:p>
        </p:txBody>
      </p:sp>
      <p:sp>
        <p:nvSpPr>
          <p:cNvPr id="20" name="Footer Placeholder 3"/>
          <p:cNvSpPr>
            <a:spLocks noGrp="1"/>
          </p:cNvSpPr>
          <p:nvPr>
            <p:ph type="ftr" sz="quarter" idx="23"/>
          </p:nvPr>
        </p:nvSpPr>
        <p:spPr/>
        <p:txBody>
          <a:bodyPr/>
          <a:lstStyle>
            <a:lvl1pPr>
              <a:defRPr/>
            </a:lvl1pPr>
          </a:lstStyle>
          <a:p>
            <a:pPr>
              <a:defRPr/>
            </a:pPr>
            <a:endParaRPr lang="en-GB">
              <a:solidFill>
                <a:srgbClr val="002244"/>
              </a:solidFill>
            </a:endParaRPr>
          </a:p>
        </p:txBody>
      </p:sp>
      <p:sp>
        <p:nvSpPr>
          <p:cNvPr id="21" name="Slide Number Placeholder 4"/>
          <p:cNvSpPr>
            <a:spLocks noGrp="1"/>
          </p:cNvSpPr>
          <p:nvPr>
            <p:ph type="sldNum" sz="quarter" idx="24"/>
          </p:nvPr>
        </p:nvSpPr>
        <p:spPr/>
        <p:txBody>
          <a:bodyPr/>
          <a:lstStyle>
            <a:lvl1pPr>
              <a:defRPr/>
            </a:lvl1pPr>
          </a:lstStyle>
          <a:p>
            <a:pPr>
              <a:defRPr/>
            </a:pPr>
            <a:fld id="{FFCCA366-BC72-41A9-AA51-954D11240DA1}"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26259139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14" name="Rectangle 13"/>
          <p:cNvSpPr/>
          <p:nvPr userDrawn="1"/>
        </p:nvSpPr>
        <p:spPr>
          <a:xfrm>
            <a:off x="605895" y="1616950"/>
            <a:ext cx="2133849"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15" name="Rectangle 14"/>
          <p:cNvSpPr/>
          <p:nvPr userDrawn="1"/>
        </p:nvSpPr>
        <p:spPr>
          <a:xfrm>
            <a:off x="2854446" y="1616950"/>
            <a:ext cx="2133848"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16" name="Rectangle 15"/>
          <p:cNvSpPr/>
          <p:nvPr userDrawn="1"/>
        </p:nvSpPr>
        <p:spPr>
          <a:xfrm>
            <a:off x="5103007" y="1616950"/>
            <a:ext cx="2133849"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17" name="Rectangle 16"/>
          <p:cNvSpPr/>
          <p:nvPr userDrawn="1"/>
        </p:nvSpPr>
        <p:spPr>
          <a:xfrm>
            <a:off x="7351564" y="1616950"/>
            <a:ext cx="2135319"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cxnSp>
        <p:nvCxnSpPr>
          <p:cNvPr id="18" name="Straight Connector 17"/>
          <p:cNvCxnSpPr/>
          <p:nvPr userDrawn="1"/>
        </p:nvCxnSpPr>
        <p:spPr>
          <a:xfrm>
            <a:off x="688244" y="3745047"/>
            <a:ext cx="19338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942683" y="3745047"/>
            <a:ext cx="193384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5197121" y="3745047"/>
            <a:ext cx="19338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7451561" y="3745047"/>
            <a:ext cx="193384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10" name="Picture Placeholder 9"/>
          <p:cNvSpPr>
            <a:spLocks noGrp="1" noChangeAspect="1"/>
          </p:cNvSpPr>
          <p:nvPr>
            <p:ph type="pic" sz="quarter" idx="13"/>
          </p:nvPr>
        </p:nvSpPr>
        <p:spPr>
          <a:xfrm>
            <a:off x="688431" y="1696140"/>
            <a:ext cx="1934252" cy="1960262"/>
          </a:xfrm>
        </p:spPr>
        <p:txBody>
          <a:bodyPr rtlCol="0">
            <a:noAutofit/>
          </a:bodyPr>
          <a:lstStyle/>
          <a:p>
            <a:pPr lvl="0"/>
            <a:r>
              <a:rPr lang="en-US" noProof="0" smtClean="0"/>
              <a:t>Click icon to add picture</a:t>
            </a:r>
            <a:endParaRPr lang="en-GB" noProof="0"/>
          </a:p>
        </p:txBody>
      </p:sp>
      <p:sp>
        <p:nvSpPr>
          <p:cNvPr id="11" name="Picture Placeholder 9"/>
          <p:cNvSpPr>
            <a:spLocks noGrp="1" noChangeAspect="1"/>
          </p:cNvSpPr>
          <p:nvPr>
            <p:ph type="pic" sz="quarter" idx="14"/>
          </p:nvPr>
        </p:nvSpPr>
        <p:spPr>
          <a:xfrm>
            <a:off x="2942724" y="1696140"/>
            <a:ext cx="1934252" cy="1960262"/>
          </a:xfrm>
        </p:spPr>
        <p:txBody>
          <a:bodyPr rtlCol="0">
            <a:noAutofit/>
          </a:bodyPr>
          <a:lstStyle/>
          <a:p>
            <a:pPr lvl="0"/>
            <a:r>
              <a:rPr lang="en-US" noProof="0" smtClean="0"/>
              <a:t>Click icon to add picture</a:t>
            </a:r>
            <a:endParaRPr lang="en-GB" noProof="0"/>
          </a:p>
        </p:txBody>
      </p:sp>
      <p:sp>
        <p:nvSpPr>
          <p:cNvPr id="12" name="Picture Placeholder 9"/>
          <p:cNvSpPr>
            <a:spLocks noGrp="1" noChangeAspect="1"/>
          </p:cNvSpPr>
          <p:nvPr>
            <p:ph type="pic" sz="quarter" idx="15"/>
          </p:nvPr>
        </p:nvSpPr>
        <p:spPr>
          <a:xfrm>
            <a:off x="5197018" y="1696140"/>
            <a:ext cx="1934252" cy="1960262"/>
          </a:xfrm>
        </p:spPr>
        <p:txBody>
          <a:bodyPr rtlCol="0">
            <a:noAutofit/>
          </a:bodyPr>
          <a:lstStyle/>
          <a:p>
            <a:pPr lvl="0"/>
            <a:r>
              <a:rPr lang="en-US" noProof="0" smtClean="0"/>
              <a:t>Click icon to add picture</a:t>
            </a:r>
            <a:endParaRPr lang="en-GB" noProof="0"/>
          </a:p>
        </p:txBody>
      </p:sp>
      <p:sp>
        <p:nvSpPr>
          <p:cNvPr id="13" name="Picture Placeholder 9"/>
          <p:cNvSpPr>
            <a:spLocks noGrp="1" noChangeAspect="1"/>
          </p:cNvSpPr>
          <p:nvPr>
            <p:ph type="pic" sz="quarter" idx="16"/>
          </p:nvPr>
        </p:nvSpPr>
        <p:spPr>
          <a:xfrm>
            <a:off x="7451311" y="1696140"/>
            <a:ext cx="1934252" cy="1960262"/>
          </a:xfrm>
        </p:spPr>
        <p:txBody>
          <a:bodyPr rtlCol="0">
            <a:noAutofit/>
          </a:bodyPr>
          <a:lstStyle/>
          <a:p>
            <a:pPr lvl="0"/>
            <a:r>
              <a:rPr lang="en-US" noProof="0" smtClean="0"/>
              <a:t>Click icon to add picture</a:t>
            </a:r>
            <a:endParaRPr lang="en-GB" noProof="0"/>
          </a:p>
        </p:txBody>
      </p:sp>
      <p:sp>
        <p:nvSpPr>
          <p:cNvPr id="19" name="Text Placeholder 11"/>
          <p:cNvSpPr>
            <a:spLocks noGrp="1"/>
          </p:cNvSpPr>
          <p:nvPr>
            <p:ph type="body" sz="quarter" idx="17"/>
          </p:nvPr>
        </p:nvSpPr>
        <p:spPr>
          <a:xfrm>
            <a:off x="688431"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1"/>
          <p:cNvSpPr>
            <a:spLocks noGrp="1"/>
          </p:cNvSpPr>
          <p:nvPr>
            <p:ph type="body" sz="quarter" idx="18"/>
          </p:nvPr>
        </p:nvSpPr>
        <p:spPr>
          <a:xfrm>
            <a:off x="2942724"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1"/>
          <p:cNvSpPr>
            <a:spLocks noGrp="1"/>
          </p:cNvSpPr>
          <p:nvPr>
            <p:ph type="body" sz="quarter" idx="19"/>
          </p:nvPr>
        </p:nvSpPr>
        <p:spPr>
          <a:xfrm>
            <a:off x="5197018"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20"/>
          </p:nvPr>
        </p:nvSpPr>
        <p:spPr>
          <a:xfrm>
            <a:off x="7451311"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8"/>
          <p:cNvSpPr>
            <a:spLocks noGrp="1"/>
          </p:cNvSpPr>
          <p:nvPr>
            <p:ph type="body" sz="quarter" idx="21"/>
          </p:nvPr>
        </p:nvSpPr>
        <p:spPr>
          <a:xfrm>
            <a:off x="498537" y="6254709"/>
            <a:ext cx="3980880" cy="388759"/>
          </a:xfrm>
        </p:spPr>
        <p:txBody>
          <a:bodyPr anchor="b"/>
          <a:lstStyle>
            <a:lvl1pPr marL="0" indent="0">
              <a:buFontTx/>
              <a:buNone/>
              <a:defRPr sz="900"/>
            </a:lvl1pPr>
          </a:lstStyle>
          <a:p>
            <a:pPr lvl="0"/>
            <a:r>
              <a:rPr lang="en-US" smtClean="0"/>
              <a:t>Click to edit Master text styles</a:t>
            </a:r>
          </a:p>
        </p:txBody>
      </p:sp>
      <p:sp>
        <p:nvSpPr>
          <p:cNvPr id="28" name="Date Placeholder 2"/>
          <p:cNvSpPr>
            <a:spLocks noGrp="1"/>
          </p:cNvSpPr>
          <p:nvPr>
            <p:ph type="dt" sz="half" idx="22"/>
          </p:nvPr>
        </p:nvSpPr>
        <p:spPr/>
        <p:txBody>
          <a:bodyPr/>
          <a:lstStyle>
            <a:lvl1pPr>
              <a:defRPr/>
            </a:lvl1pPr>
          </a:lstStyle>
          <a:p>
            <a:pPr>
              <a:defRPr/>
            </a:pPr>
            <a:fld id="{DE9757B4-F681-46D7-964F-E0BC71D9BAF2}" type="datetimeFigureOut">
              <a:rPr lang="en-GB">
                <a:solidFill>
                  <a:srgbClr val="002244"/>
                </a:solidFill>
              </a:rPr>
              <a:pPr>
                <a:defRPr/>
              </a:pPr>
              <a:t>29/04/2015</a:t>
            </a:fld>
            <a:endParaRPr lang="en-GB" dirty="0">
              <a:solidFill>
                <a:srgbClr val="002244"/>
              </a:solidFill>
            </a:endParaRPr>
          </a:p>
        </p:txBody>
      </p:sp>
      <p:sp>
        <p:nvSpPr>
          <p:cNvPr id="29" name="Footer Placeholder 3"/>
          <p:cNvSpPr>
            <a:spLocks noGrp="1"/>
          </p:cNvSpPr>
          <p:nvPr>
            <p:ph type="ftr" sz="quarter" idx="23"/>
          </p:nvPr>
        </p:nvSpPr>
        <p:spPr/>
        <p:txBody>
          <a:bodyPr/>
          <a:lstStyle>
            <a:lvl1pPr>
              <a:defRPr/>
            </a:lvl1pPr>
          </a:lstStyle>
          <a:p>
            <a:pPr>
              <a:defRPr/>
            </a:pPr>
            <a:endParaRPr lang="en-GB">
              <a:solidFill>
                <a:srgbClr val="002244"/>
              </a:solidFill>
            </a:endParaRPr>
          </a:p>
        </p:txBody>
      </p:sp>
      <p:sp>
        <p:nvSpPr>
          <p:cNvPr id="30" name="Slide Number Placeholder 4"/>
          <p:cNvSpPr>
            <a:spLocks noGrp="1"/>
          </p:cNvSpPr>
          <p:nvPr>
            <p:ph type="sldNum" sz="quarter" idx="24"/>
          </p:nvPr>
        </p:nvSpPr>
        <p:spPr/>
        <p:txBody>
          <a:bodyPr/>
          <a:lstStyle>
            <a:lvl1pPr>
              <a:defRPr/>
            </a:lvl1pPr>
          </a:lstStyle>
          <a:p>
            <a:pPr>
              <a:defRPr/>
            </a:pPr>
            <a:fld id="{9E2FAE43-214F-4274-BD4A-C4C9923D4B28}"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15904403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16" name="Rectangle 15"/>
          <p:cNvSpPr/>
          <p:nvPr userDrawn="1"/>
        </p:nvSpPr>
        <p:spPr>
          <a:xfrm>
            <a:off x="605890" y="1616950"/>
            <a:ext cx="1433842"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cxnSp>
        <p:nvCxnSpPr>
          <p:cNvPr id="18" name="Straight Connector 17"/>
          <p:cNvCxnSpPr/>
          <p:nvPr userDrawn="1"/>
        </p:nvCxnSpPr>
        <p:spPr>
          <a:xfrm>
            <a:off x="688243" y="3056799"/>
            <a:ext cx="12603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2095615" y="1616950"/>
            <a:ext cx="1433840"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22" name="Rectangle 21"/>
          <p:cNvSpPr/>
          <p:nvPr userDrawn="1"/>
        </p:nvSpPr>
        <p:spPr>
          <a:xfrm>
            <a:off x="3585337" y="1616950"/>
            <a:ext cx="1433842"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24" name="Rectangle 23"/>
          <p:cNvSpPr/>
          <p:nvPr userDrawn="1"/>
        </p:nvSpPr>
        <p:spPr>
          <a:xfrm>
            <a:off x="5075062" y="1616950"/>
            <a:ext cx="1433840"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32" name="Rectangle 31"/>
          <p:cNvSpPr/>
          <p:nvPr userDrawn="1"/>
        </p:nvSpPr>
        <p:spPr>
          <a:xfrm>
            <a:off x="6564784" y="1616950"/>
            <a:ext cx="1433842"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33" name="Rectangle 32"/>
          <p:cNvSpPr/>
          <p:nvPr userDrawn="1"/>
        </p:nvSpPr>
        <p:spPr>
          <a:xfrm>
            <a:off x="8055980" y="1616950"/>
            <a:ext cx="1433842"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cxnSp>
        <p:nvCxnSpPr>
          <p:cNvPr id="34" name="Straight Connector 33"/>
          <p:cNvCxnSpPr/>
          <p:nvPr userDrawn="1"/>
        </p:nvCxnSpPr>
        <p:spPr>
          <a:xfrm>
            <a:off x="2167673" y="3056799"/>
            <a:ext cx="12617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3669166" y="3056799"/>
            <a:ext cx="126030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154477" y="3056799"/>
            <a:ext cx="12617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653020" y="3056799"/>
            <a:ext cx="12603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8138333" y="3056799"/>
            <a:ext cx="12603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7" name="Picture Placeholder 9"/>
          <p:cNvSpPr>
            <a:spLocks noGrp="1" noChangeAspect="1"/>
          </p:cNvSpPr>
          <p:nvPr>
            <p:ph type="pic" sz="quarter" idx="13"/>
          </p:nvPr>
        </p:nvSpPr>
        <p:spPr>
          <a:xfrm>
            <a:off x="688430" y="1696140"/>
            <a:ext cx="1260068" cy="1277012"/>
          </a:xfrm>
        </p:spPr>
        <p:txBody>
          <a:bodyPr rtlCol="0">
            <a:noAutofit/>
          </a:bodyPr>
          <a:lstStyle/>
          <a:p>
            <a:pPr lvl="0"/>
            <a:r>
              <a:rPr lang="en-US" noProof="0" smtClean="0"/>
              <a:t>Click icon to add picture</a:t>
            </a:r>
            <a:endParaRPr lang="en-GB" noProof="0"/>
          </a:p>
        </p:txBody>
      </p:sp>
      <p:sp>
        <p:nvSpPr>
          <p:cNvPr id="15" name="Picture Placeholder 9"/>
          <p:cNvSpPr>
            <a:spLocks noGrp="1" noChangeAspect="1"/>
          </p:cNvSpPr>
          <p:nvPr>
            <p:ph type="pic" sz="quarter" idx="16"/>
          </p:nvPr>
        </p:nvSpPr>
        <p:spPr>
          <a:xfrm>
            <a:off x="2168354" y="1696140"/>
            <a:ext cx="1260068" cy="1277012"/>
          </a:xfrm>
        </p:spPr>
        <p:txBody>
          <a:bodyPr rtlCol="0">
            <a:noAutofit/>
          </a:bodyPr>
          <a:lstStyle/>
          <a:p>
            <a:pPr lvl="0"/>
            <a:r>
              <a:rPr lang="en-US" noProof="0" smtClean="0"/>
              <a:t>Click icon to add picture</a:t>
            </a:r>
            <a:endParaRPr lang="en-GB" noProof="0"/>
          </a:p>
        </p:txBody>
      </p:sp>
      <p:sp>
        <p:nvSpPr>
          <p:cNvPr id="17" name="Picture Placeholder 9"/>
          <p:cNvSpPr>
            <a:spLocks noGrp="1" noChangeAspect="1"/>
          </p:cNvSpPr>
          <p:nvPr>
            <p:ph type="pic" sz="quarter" idx="18"/>
          </p:nvPr>
        </p:nvSpPr>
        <p:spPr>
          <a:xfrm>
            <a:off x="3668691" y="1696140"/>
            <a:ext cx="1260068" cy="1277012"/>
          </a:xfrm>
        </p:spPr>
        <p:txBody>
          <a:bodyPr rtlCol="0">
            <a:noAutofit/>
          </a:bodyPr>
          <a:lstStyle/>
          <a:p>
            <a:pPr lvl="0"/>
            <a:r>
              <a:rPr lang="en-US" noProof="0" smtClean="0"/>
              <a:t>Click icon to add picture</a:t>
            </a:r>
            <a:endParaRPr lang="en-GB" noProof="0"/>
          </a:p>
        </p:txBody>
      </p:sp>
      <p:sp>
        <p:nvSpPr>
          <p:cNvPr id="19" name="Picture Placeholder 9"/>
          <p:cNvSpPr>
            <a:spLocks noGrp="1" noChangeAspect="1"/>
          </p:cNvSpPr>
          <p:nvPr>
            <p:ph type="pic" sz="quarter" idx="20"/>
          </p:nvPr>
        </p:nvSpPr>
        <p:spPr>
          <a:xfrm>
            <a:off x="5155207" y="1696140"/>
            <a:ext cx="1260068" cy="1277012"/>
          </a:xfrm>
        </p:spPr>
        <p:txBody>
          <a:bodyPr rtlCol="0">
            <a:noAutofit/>
          </a:bodyPr>
          <a:lstStyle/>
          <a:p>
            <a:pPr lvl="0"/>
            <a:r>
              <a:rPr lang="en-US" noProof="0" smtClean="0"/>
              <a:t>Click icon to add picture</a:t>
            </a:r>
            <a:endParaRPr lang="en-GB" noProof="0"/>
          </a:p>
        </p:txBody>
      </p:sp>
      <p:sp>
        <p:nvSpPr>
          <p:cNvPr id="21" name="Picture Placeholder 9"/>
          <p:cNvSpPr>
            <a:spLocks noGrp="1" noChangeAspect="1"/>
          </p:cNvSpPr>
          <p:nvPr>
            <p:ph type="pic" sz="quarter" idx="22"/>
          </p:nvPr>
        </p:nvSpPr>
        <p:spPr>
          <a:xfrm>
            <a:off x="6652681" y="1696140"/>
            <a:ext cx="1260068" cy="1277012"/>
          </a:xfrm>
        </p:spPr>
        <p:txBody>
          <a:bodyPr rtlCol="0">
            <a:noAutofit/>
          </a:bodyPr>
          <a:lstStyle/>
          <a:p>
            <a:pPr lvl="0"/>
            <a:r>
              <a:rPr lang="en-US" noProof="0" smtClean="0"/>
              <a:t>Click icon to add picture</a:t>
            </a:r>
            <a:endParaRPr lang="en-GB" noProof="0"/>
          </a:p>
        </p:txBody>
      </p:sp>
      <p:sp>
        <p:nvSpPr>
          <p:cNvPr id="23" name="Picture Placeholder 9"/>
          <p:cNvSpPr>
            <a:spLocks noGrp="1" noChangeAspect="1"/>
          </p:cNvSpPr>
          <p:nvPr>
            <p:ph type="pic" sz="quarter" idx="24"/>
          </p:nvPr>
        </p:nvSpPr>
        <p:spPr>
          <a:xfrm>
            <a:off x="8138737" y="1696140"/>
            <a:ext cx="1260068" cy="1277012"/>
          </a:xfrm>
        </p:spPr>
        <p:txBody>
          <a:bodyPr rtlCol="0">
            <a:noAutofit/>
          </a:bodyPr>
          <a:lstStyle/>
          <a:p>
            <a:pPr lvl="0"/>
            <a:r>
              <a:rPr lang="en-US" noProof="0" smtClean="0"/>
              <a:t>Click icon to add picture</a:t>
            </a:r>
            <a:endParaRPr lang="en-GB" noProof="0"/>
          </a:p>
        </p:txBody>
      </p:sp>
      <p:sp>
        <p:nvSpPr>
          <p:cNvPr id="25" name="Text Placeholder 11"/>
          <p:cNvSpPr>
            <a:spLocks noGrp="1"/>
          </p:cNvSpPr>
          <p:nvPr>
            <p:ph type="body" sz="quarter" idx="17"/>
          </p:nvPr>
        </p:nvSpPr>
        <p:spPr>
          <a:xfrm>
            <a:off x="688429"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11"/>
          <p:cNvSpPr>
            <a:spLocks noGrp="1"/>
          </p:cNvSpPr>
          <p:nvPr>
            <p:ph type="body" sz="quarter" idx="25"/>
          </p:nvPr>
        </p:nvSpPr>
        <p:spPr>
          <a:xfrm>
            <a:off x="2168354"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Text Placeholder 11"/>
          <p:cNvSpPr>
            <a:spLocks noGrp="1"/>
          </p:cNvSpPr>
          <p:nvPr>
            <p:ph type="body" sz="quarter" idx="26"/>
          </p:nvPr>
        </p:nvSpPr>
        <p:spPr>
          <a:xfrm>
            <a:off x="3668695"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 name="Text Placeholder 11"/>
          <p:cNvSpPr>
            <a:spLocks noGrp="1"/>
          </p:cNvSpPr>
          <p:nvPr>
            <p:ph type="body" sz="quarter" idx="27"/>
          </p:nvPr>
        </p:nvSpPr>
        <p:spPr>
          <a:xfrm>
            <a:off x="5155210"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11"/>
          <p:cNvSpPr>
            <a:spLocks noGrp="1"/>
          </p:cNvSpPr>
          <p:nvPr>
            <p:ph type="body" sz="quarter" idx="28"/>
          </p:nvPr>
        </p:nvSpPr>
        <p:spPr>
          <a:xfrm>
            <a:off x="6652684"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9"/>
          </p:nvPr>
        </p:nvSpPr>
        <p:spPr>
          <a:xfrm>
            <a:off x="8138738"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Text Placeholder 8"/>
          <p:cNvSpPr>
            <a:spLocks noGrp="1"/>
          </p:cNvSpPr>
          <p:nvPr>
            <p:ph type="body" sz="quarter" idx="21"/>
          </p:nvPr>
        </p:nvSpPr>
        <p:spPr>
          <a:xfrm>
            <a:off x="498537" y="6254709"/>
            <a:ext cx="3980880" cy="388759"/>
          </a:xfrm>
        </p:spPr>
        <p:txBody>
          <a:bodyPr anchor="b"/>
          <a:lstStyle>
            <a:lvl1pPr marL="0" indent="0">
              <a:buFontTx/>
              <a:buNone/>
              <a:defRPr sz="900"/>
            </a:lvl1pPr>
          </a:lstStyle>
          <a:p>
            <a:pPr lvl="0"/>
            <a:r>
              <a:rPr lang="en-US" smtClean="0"/>
              <a:t>Click to edit Master text styles</a:t>
            </a:r>
          </a:p>
        </p:txBody>
      </p:sp>
      <p:sp>
        <p:nvSpPr>
          <p:cNvPr id="40" name="Date Placeholder 2"/>
          <p:cNvSpPr>
            <a:spLocks noGrp="1"/>
          </p:cNvSpPr>
          <p:nvPr>
            <p:ph type="dt" sz="half" idx="30"/>
          </p:nvPr>
        </p:nvSpPr>
        <p:spPr/>
        <p:txBody>
          <a:bodyPr/>
          <a:lstStyle>
            <a:lvl1pPr>
              <a:defRPr/>
            </a:lvl1pPr>
          </a:lstStyle>
          <a:p>
            <a:pPr>
              <a:defRPr/>
            </a:pPr>
            <a:fld id="{588898F1-6EDD-4D61-89B5-F58C82D7B6B4}" type="datetimeFigureOut">
              <a:rPr lang="en-GB">
                <a:solidFill>
                  <a:srgbClr val="002244"/>
                </a:solidFill>
              </a:rPr>
              <a:pPr>
                <a:defRPr/>
              </a:pPr>
              <a:t>29/04/2015</a:t>
            </a:fld>
            <a:endParaRPr lang="en-GB" dirty="0">
              <a:solidFill>
                <a:srgbClr val="002244"/>
              </a:solidFill>
            </a:endParaRPr>
          </a:p>
        </p:txBody>
      </p:sp>
      <p:sp>
        <p:nvSpPr>
          <p:cNvPr id="41" name="Footer Placeholder 3"/>
          <p:cNvSpPr>
            <a:spLocks noGrp="1"/>
          </p:cNvSpPr>
          <p:nvPr>
            <p:ph type="ftr" sz="quarter" idx="31"/>
          </p:nvPr>
        </p:nvSpPr>
        <p:spPr/>
        <p:txBody>
          <a:bodyPr/>
          <a:lstStyle>
            <a:lvl1pPr>
              <a:defRPr/>
            </a:lvl1pPr>
          </a:lstStyle>
          <a:p>
            <a:pPr>
              <a:defRPr/>
            </a:pPr>
            <a:endParaRPr lang="en-GB">
              <a:solidFill>
                <a:srgbClr val="002244"/>
              </a:solidFill>
            </a:endParaRPr>
          </a:p>
        </p:txBody>
      </p:sp>
      <p:sp>
        <p:nvSpPr>
          <p:cNvPr id="42" name="Slide Number Placeholder 4"/>
          <p:cNvSpPr>
            <a:spLocks noGrp="1"/>
          </p:cNvSpPr>
          <p:nvPr>
            <p:ph type="sldNum" sz="quarter" idx="32"/>
          </p:nvPr>
        </p:nvSpPr>
        <p:spPr/>
        <p:txBody>
          <a:bodyPr/>
          <a:lstStyle>
            <a:lvl1pPr>
              <a:defRPr/>
            </a:lvl1pPr>
          </a:lstStyle>
          <a:p>
            <a:pPr>
              <a:defRPr/>
            </a:pPr>
            <a:fld id="{F8B3B9F4-0BD6-4278-8066-99B1DFEC39F8}"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21564309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cxnSp>
        <p:nvCxnSpPr>
          <p:cNvPr id="7" name="Straight Connector 6"/>
          <p:cNvCxnSpPr/>
          <p:nvPr userDrawn="1"/>
        </p:nvCxnSpPr>
        <p:spPr>
          <a:xfrm flipV="1">
            <a:off x="579419" y="1491683"/>
            <a:ext cx="2535324"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274639"/>
            <a:ext cx="2735048" cy="1143000"/>
          </a:xfrm>
        </p:spPr>
        <p:txBody>
          <a:bodyPr/>
          <a:lstStyle/>
          <a:p>
            <a:r>
              <a:rPr lang="en-US" smtClean="0"/>
              <a:t>Click to edit Master title style</a:t>
            </a:r>
            <a:endParaRPr lang="en-GB"/>
          </a:p>
        </p:txBody>
      </p:sp>
      <p:sp>
        <p:nvSpPr>
          <p:cNvPr id="6" name="Picture Placeholder 4"/>
          <p:cNvSpPr>
            <a:spLocks noGrp="1"/>
          </p:cNvSpPr>
          <p:nvPr>
            <p:ph type="pic" sz="quarter" idx="13"/>
          </p:nvPr>
        </p:nvSpPr>
        <p:spPr>
          <a:xfrm>
            <a:off x="3220626" y="120949"/>
            <a:ext cx="6564784" cy="6620425"/>
          </a:xfrm>
        </p:spPr>
        <p:txBody>
          <a:bodyPr rtlCol="0">
            <a:noAutofit/>
          </a:bodyPr>
          <a:lstStyle/>
          <a:p>
            <a:pPr lvl="0"/>
            <a:r>
              <a:rPr lang="en-US" noProof="0" smtClean="0"/>
              <a:t>Click icon to add picture</a:t>
            </a:r>
            <a:endParaRPr lang="en-GB" noProof="0"/>
          </a:p>
        </p:txBody>
      </p:sp>
      <p:sp>
        <p:nvSpPr>
          <p:cNvPr id="9" name="Text Placeholder 8"/>
          <p:cNvSpPr>
            <a:spLocks noGrp="1"/>
          </p:cNvSpPr>
          <p:nvPr>
            <p:ph type="body" sz="quarter" idx="14"/>
          </p:nvPr>
        </p:nvSpPr>
        <p:spPr>
          <a:xfrm>
            <a:off x="477032" y="1603236"/>
            <a:ext cx="2710249" cy="47378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8"/>
          <p:cNvSpPr>
            <a:spLocks noGrp="1"/>
          </p:cNvSpPr>
          <p:nvPr>
            <p:ph type="body" sz="quarter" idx="21"/>
          </p:nvPr>
        </p:nvSpPr>
        <p:spPr>
          <a:xfrm>
            <a:off x="498537" y="6254709"/>
            <a:ext cx="2674382" cy="388759"/>
          </a:xfrm>
        </p:spPr>
        <p:txBody>
          <a:bodyPr anchor="b"/>
          <a:lstStyle>
            <a:lvl1pPr marL="0" indent="0">
              <a:buFontTx/>
              <a:buNone/>
              <a:defRPr sz="900"/>
            </a:lvl1pPr>
          </a:lstStyle>
          <a:p>
            <a:pPr lvl="0"/>
            <a:r>
              <a:rPr lang="en-US" smtClean="0"/>
              <a:t>Click to edit Master text styles</a:t>
            </a:r>
          </a:p>
        </p:txBody>
      </p:sp>
      <p:sp>
        <p:nvSpPr>
          <p:cNvPr id="8" name="Date Placeholder 2"/>
          <p:cNvSpPr>
            <a:spLocks noGrp="1"/>
          </p:cNvSpPr>
          <p:nvPr>
            <p:ph type="dt" sz="half" idx="22"/>
          </p:nvPr>
        </p:nvSpPr>
        <p:spPr/>
        <p:txBody>
          <a:bodyPr/>
          <a:lstStyle>
            <a:lvl1pPr>
              <a:defRPr/>
            </a:lvl1pPr>
          </a:lstStyle>
          <a:p>
            <a:pPr>
              <a:defRPr/>
            </a:pPr>
            <a:fld id="{744FB60A-33D0-49BB-967B-BCE3781F43EA}" type="datetimeFigureOut">
              <a:rPr lang="en-GB">
                <a:solidFill>
                  <a:srgbClr val="002244"/>
                </a:solidFill>
              </a:rPr>
              <a:pPr>
                <a:defRPr/>
              </a:pPr>
              <a:t>29/04/2015</a:t>
            </a:fld>
            <a:endParaRPr lang="en-GB" dirty="0">
              <a:solidFill>
                <a:srgbClr val="002244"/>
              </a:solidFill>
            </a:endParaRPr>
          </a:p>
        </p:txBody>
      </p:sp>
      <p:sp>
        <p:nvSpPr>
          <p:cNvPr id="11" name="Footer Placeholder 3"/>
          <p:cNvSpPr>
            <a:spLocks noGrp="1"/>
          </p:cNvSpPr>
          <p:nvPr>
            <p:ph type="ftr" sz="quarter" idx="23"/>
          </p:nvPr>
        </p:nvSpPr>
        <p:spPr/>
        <p:txBody>
          <a:bodyPr/>
          <a:lstStyle>
            <a:lvl1pPr>
              <a:defRPr/>
            </a:lvl1pPr>
          </a:lstStyle>
          <a:p>
            <a:pPr>
              <a:defRPr/>
            </a:pPr>
            <a:endParaRPr lang="en-GB">
              <a:solidFill>
                <a:srgbClr val="002244"/>
              </a:solidFill>
            </a:endParaRPr>
          </a:p>
        </p:txBody>
      </p:sp>
      <p:sp>
        <p:nvSpPr>
          <p:cNvPr id="12" name="Slide Number Placeholder 4"/>
          <p:cNvSpPr>
            <a:spLocks noGrp="1"/>
          </p:cNvSpPr>
          <p:nvPr>
            <p:ph type="sldNum" sz="quarter" idx="24"/>
          </p:nvPr>
        </p:nvSpPr>
        <p:spPr/>
        <p:txBody>
          <a:bodyPr/>
          <a:lstStyle>
            <a:lvl1pPr>
              <a:defRPr/>
            </a:lvl1pPr>
          </a:lstStyle>
          <a:p>
            <a:pPr>
              <a:defRPr/>
            </a:pPr>
            <a:fld id="{FED65A87-D809-46D9-8464-77982F5D58DD}"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2038228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RROWS SUBTLE">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80" y="1673785"/>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7" y="1659467"/>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77"/>
            <a:ext cx="1173632" cy="372925"/>
          </a:xfrm>
          <a:prstGeom prst="rect">
            <a:avLst/>
          </a:prstGeom>
        </p:spPr>
        <p:txBody>
          <a:bodyPr vert="horz" lIns="95715" tIns="47857" rIns="95715" bIns="47857"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7" y="6342314"/>
            <a:ext cx="3737104" cy="365125"/>
          </a:xfrm>
          <a:prstGeom prst="rect">
            <a:avLst/>
          </a:prstGeom>
        </p:spPr>
        <p:txBody>
          <a:bodyPr vert="horz" lIns="95715" tIns="47857" rIns="95715" bIns="47857"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80" y="2445696"/>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7" y="2431378"/>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80" y="3217608"/>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7" y="3203289"/>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80" y="3989519"/>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7" y="3975200"/>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80" y="4761430"/>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7" y="4747112"/>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80" y="5533339"/>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7" y="5519021"/>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Tree>
    <p:extLst>
      <p:ext uri="{BB962C8B-B14F-4D97-AF65-F5344CB8AC3E}">
        <p14:creationId xmlns:p14="http://schemas.microsoft.com/office/powerpoint/2010/main" val="313603268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0. FULL SCREEN PICTURE">
    <p:spTree>
      <p:nvGrpSpPr>
        <p:cNvPr id="1" name=""/>
        <p:cNvGrpSpPr/>
        <p:nvPr/>
      </p:nvGrpSpPr>
      <p:grpSpPr>
        <a:xfrm>
          <a:off x="0" y="0"/>
          <a:ext cx="0" cy="0"/>
          <a:chOff x="0" y="0"/>
          <a:chExt cx="0" cy="0"/>
        </a:xfrm>
      </p:grpSpPr>
      <p:sp>
        <p:nvSpPr>
          <p:cNvPr id="4" name="Frame 3"/>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pic>
        <p:nvPicPr>
          <p:cNvPr id="5" name="Picture 9" descr="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460" y="414678"/>
            <a:ext cx="875011" cy="8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3"/>
          </p:nvPr>
        </p:nvSpPr>
        <p:spPr>
          <a:xfrm>
            <a:off x="114861" y="1616957"/>
            <a:ext cx="4926529" cy="3516111"/>
          </a:xfrm>
          <a:solidFill>
            <a:schemeClr val="tx1"/>
          </a:solidFill>
        </p:spPr>
        <p:txBody>
          <a:bodyPr lIns="462706" tIns="99152"/>
          <a:lstStyle>
            <a:lvl1pPr>
              <a:buClr>
                <a:schemeClr val="bg1"/>
              </a:buClr>
              <a:defRPr>
                <a:solidFill>
                  <a:schemeClr val="bg1"/>
                </a:solidFill>
              </a:defRPr>
            </a:lvl1pPr>
            <a:lvl2pPr>
              <a:buClr>
                <a:srgbClr val="A1A7C0"/>
              </a:buClr>
              <a:defRPr>
                <a:solidFill>
                  <a:schemeClr val="bg1"/>
                </a:solidFill>
              </a:defRPr>
            </a:lvl2pPr>
            <a:lvl3pPr>
              <a:defRPr>
                <a:solidFill>
                  <a:schemeClr val="bg1"/>
                </a:solidFill>
              </a:defRPr>
            </a:lvl3pPr>
            <a:lvl4pPr>
              <a:buClr>
                <a:srgbClr val="606B8D"/>
              </a:buClr>
              <a:defRPr>
                <a:solidFill>
                  <a:schemeClr val="bg1"/>
                </a:solidFill>
              </a:defRPr>
            </a:lvl4pPr>
            <a:lvl5pPr>
              <a:buClr>
                <a:srgbClr val="606B8D"/>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1"/>
          </p:nvPr>
        </p:nvSpPr>
        <p:spPr>
          <a:xfrm>
            <a:off x="498537" y="6254709"/>
            <a:ext cx="3980880" cy="388759"/>
          </a:xfrm>
        </p:spPr>
        <p:txBody>
          <a:bodyPr anchor="b"/>
          <a:lstStyle>
            <a:lvl1pPr marL="0" indent="0">
              <a:buFontTx/>
              <a:buNone/>
              <a:defRPr sz="900"/>
            </a:lvl1pPr>
          </a:lstStyle>
          <a:p>
            <a:pPr lvl="0"/>
            <a:r>
              <a:rPr lang="en-US" smtClean="0"/>
              <a:t>Click to edit Master text styles</a:t>
            </a:r>
          </a:p>
        </p:txBody>
      </p:sp>
      <p:sp>
        <p:nvSpPr>
          <p:cNvPr id="6" name="Date Placeholder 2"/>
          <p:cNvSpPr>
            <a:spLocks noGrp="1"/>
          </p:cNvSpPr>
          <p:nvPr>
            <p:ph type="dt" sz="half" idx="22"/>
          </p:nvPr>
        </p:nvSpPr>
        <p:spPr/>
        <p:txBody>
          <a:bodyPr/>
          <a:lstStyle>
            <a:lvl1pPr>
              <a:defRPr/>
            </a:lvl1pPr>
          </a:lstStyle>
          <a:p>
            <a:pPr>
              <a:defRPr/>
            </a:pPr>
            <a:fld id="{42DD69E6-3AB2-478A-8DF9-0B777429F12F}" type="datetimeFigureOut">
              <a:rPr lang="en-GB">
                <a:solidFill>
                  <a:srgbClr val="002244"/>
                </a:solidFill>
              </a:rPr>
              <a:pPr>
                <a:defRPr/>
              </a:pPr>
              <a:t>29/04/2015</a:t>
            </a:fld>
            <a:endParaRPr lang="en-GB" dirty="0">
              <a:solidFill>
                <a:srgbClr val="002244"/>
              </a:solidFill>
            </a:endParaRPr>
          </a:p>
        </p:txBody>
      </p:sp>
      <p:sp>
        <p:nvSpPr>
          <p:cNvPr id="9" name="Footer Placeholder 3"/>
          <p:cNvSpPr>
            <a:spLocks noGrp="1"/>
          </p:cNvSpPr>
          <p:nvPr>
            <p:ph type="ftr" sz="quarter" idx="23"/>
          </p:nvPr>
        </p:nvSpPr>
        <p:spPr/>
        <p:txBody>
          <a:bodyPr/>
          <a:lstStyle>
            <a:lvl1pPr>
              <a:defRPr/>
            </a:lvl1pPr>
          </a:lstStyle>
          <a:p>
            <a:pPr>
              <a:defRPr/>
            </a:pPr>
            <a:endParaRPr lang="en-GB">
              <a:solidFill>
                <a:srgbClr val="002244"/>
              </a:solidFill>
            </a:endParaRPr>
          </a:p>
        </p:txBody>
      </p:sp>
      <p:sp>
        <p:nvSpPr>
          <p:cNvPr id="10" name="Slide Number Placeholder 4"/>
          <p:cNvSpPr>
            <a:spLocks noGrp="1"/>
          </p:cNvSpPr>
          <p:nvPr>
            <p:ph type="sldNum" sz="quarter" idx="24"/>
          </p:nvPr>
        </p:nvSpPr>
        <p:spPr/>
        <p:txBody>
          <a:bodyPr/>
          <a:lstStyle>
            <a:lvl1pPr>
              <a:defRPr/>
            </a:lvl1pPr>
          </a:lstStyle>
          <a:p>
            <a:pPr>
              <a:defRPr/>
            </a:pPr>
            <a:fld id="{DD5BB200-BBD0-436B-8E8B-1FAEB872C2CF}"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293493041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0. CHART">
    <p:spTree>
      <p:nvGrpSpPr>
        <p:cNvPr id="1" name=""/>
        <p:cNvGrpSpPr/>
        <p:nvPr/>
      </p:nvGrpSpPr>
      <p:grpSpPr>
        <a:xfrm>
          <a:off x="0" y="0"/>
          <a:ext cx="0" cy="0"/>
          <a:chOff x="0" y="0"/>
          <a:chExt cx="0" cy="0"/>
        </a:xfrm>
      </p:grpSpPr>
      <p:cxnSp>
        <p:nvCxnSpPr>
          <p:cNvPr id="5" name="Straight Connector 4"/>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Chart Placeholder 18"/>
          <p:cNvSpPr>
            <a:spLocks noGrp="1"/>
          </p:cNvSpPr>
          <p:nvPr>
            <p:ph type="chart" sz="quarter" idx="13"/>
          </p:nvPr>
        </p:nvSpPr>
        <p:spPr>
          <a:xfrm>
            <a:off x="491188" y="1616955"/>
            <a:ext cx="8988067" cy="4610396"/>
          </a:xfrm>
        </p:spPr>
        <p:txBody>
          <a:bodyPr rtlCol="0">
            <a:noAutofit/>
          </a:bodyPr>
          <a:lstStyle/>
          <a:p>
            <a:pPr lvl="0"/>
            <a:r>
              <a:rPr lang="en-US" noProof="0" smtClean="0"/>
              <a:t>Click icon to add chart</a:t>
            </a:r>
            <a:endParaRPr lang="en-GB" noProof="0" dirty="0"/>
          </a:p>
        </p:txBody>
      </p:sp>
      <p:sp>
        <p:nvSpPr>
          <p:cNvPr id="7" name="Text Placeholder 8"/>
          <p:cNvSpPr>
            <a:spLocks noGrp="1"/>
          </p:cNvSpPr>
          <p:nvPr>
            <p:ph type="body" sz="quarter" idx="14"/>
          </p:nvPr>
        </p:nvSpPr>
        <p:spPr>
          <a:xfrm>
            <a:off x="498536" y="6254709"/>
            <a:ext cx="3952166" cy="388759"/>
          </a:xfrm>
        </p:spPr>
        <p:txBody>
          <a:bodyPr anchor="b"/>
          <a:lstStyle>
            <a:lvl1pPr marL="0" indent="0">
              <a:buFontTx/>
              <a:buNone/>
              <a:defRPr sz="900"/>
            </a:lvl1pPr>
          </a:lstStyle>
          <a:p>
            <a:pPr lvl="0"/>
            <a:r>
              <a:rPr lang="en-US" smtClean="0"/>
              <a:t>Click to edit Master text styles</a:t>
            </a:r>
          </a:p>
        </p:txBody>
      </p:sp>
      <p:sp>
        <p:nvSpPr>
          <p:cNvPr id="8" name="Date Placeholder 2"/>
          <p:cNvSpPr>
            <a:spLocks noGrp="1"/>
          </p:cNvSpPr>
          <p:nvPr>
            <p:ph type="dt" sz="half" idx="15"/>
          </p:nvPr>
        </p:nvSpPr>
        <p:spPr/>
        <p:txBody>
          <a:bodyPr/>
          <a:lstStyle>
            <a:lvl1pPr>
              <a:defRPr/>
            </a:lvl1pPr>
          </a:lstStyle>
          <a:p>
            <a:pPr>
              <a:defRPr/>
            </a:pPr>
            <a:fld id="{322B26BF-54C8-4B78-BA14-36758193FE3D}" type="datetimeFigureOut">
              <a:rPr lang="en-GB">
                <a:solidFill>
                  <a:srgbClr val="002244"/>
                </a:solidFill>
              </a:rPr>
              <a:pPr>
                <a:defRPr/>
              </a:pPr>
              <a:t>29/04/2015</a:t>
            </a:fld>
            <a:endParaRPr lang="en-GB" dirty="0">
              <a:solidFill>
                <a:srgbClr val="002244"/>
              </a:solidFill>
            </a:endParaRPr>
          </a:p>
        </p:txBody>
      </p:sp>
      <p:sp>
        <p:nvSpPr>
          <p:cNvPr id="9" name="Footer Placeholder 3"/>
          <p:cNvSpPr>
            <a:spLocks noGrp="1"/>
          </p:cNvSpPr>
          <p:nvPr>
            <p:ph type="ftr" sz="quarter" idx="16"/>
          </p:nvPr>
        </p:nvSpPr>
        <p:spPr/>
        <p:txBody>
          <a:bodyPr/>
          <a:lstStyle>
            <a:lvl1pPr>
              <a:defRPr/>
            </a:lvl1pPr>
          </a:lstStyle>
          <a:p>
            <a:pPr>
              <a:defRPr/>
            </a:pPr>
            <a:endParaRPr lang="en-GB">
              <a:solidFill>
                <a:srgbClr val="002244"/>
              </a:solidFill>
            </a:endParaRPr>
          </a:p>
        </p:txBody>
      </p:sp>
      <p:sp>
        <p:nvSpPr>
          <p:cNvPr id="10" name="Slide Number Placeholder 4"/>
          <p:cNvSpPr>
            <a:spLocks noGrp="1"/>
          </p:cNvSpPr>
          <p:nvPr>
            <p:ph type="sldNum" sz="quarter" idx="17"/>
          </p:nvPr>
        </p:nvSpPr>
        <p:spPr/>
        <p:txBody>
          <a:bodyPr/>
          <a:lstStyle>
            <a:lvl1pPr>
              <a:defRPr/>
            </a:lvl1pPr>
          </a:lstStyle>
          <a:p>
            <a:pPr>
              <a:defRPr/>
            </a:pPr>
            <a:fld id="{6F8C13A5-F867-4246-AFD8-872D308D1C9C}"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0047523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cxnSp>
        <p:nvCxnSpPr>
          <p:cNvPr id="6" name="Straight Connector 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620601" y="1616951"/>
            <a:ext cx="2639738" cy="4640632"/>
          </a:xfrm>
          <a:solidFill>
            <a:srgbClr val="A1A7C0"/>
          </a:solidFill>
        </p:spPr>
        <p:txBody>
          <a:bodyPr tIns="99152"/>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p:nvPr>
        </p:nvSpPr>
        <p:spPr>
          <a:xfrm>
            <a:off x="498537" y="6254709"/>
            <a:ext cx="3995236" cy="388759"/>
          </a:xfrm>
        </p:spPr>
        <p:txBody>
          <a:bodyPr anchor="b"/>
          <a:lstStyle>
            <a:lvl1pPr marL="0" indent="0">
              <a:buFontTx/>
              <a:buNone/>
              <a:defRPr sz="900"/>
            </a:lvl1pPr>
          </a:lstStyle>
          <a:p>
            <a:pPr lvl="0"/>
            <a:r>
              <a:rPr lang="en-US" smtClean="0"/>
              <a:t>Click to edit Master text styles</a:t>
            </a:r>
          </a:p>
        </p:txBody>
      </p:sp>
      <p:sp>
        <p:nvSpPr>
          <p:cNvPr id="14" name="Content Placeholder 13"/>
          <p:cNvSpPr>
            <a:spLocks noGrp="1"/>
          </p:cNvSpPr>
          <p:nvPr>
            <p:ph sz="quarter" idx="16"/>
          </p:nvPr>
        </p:nvSpPr>
        <p:spPr>
          <a:xfrm>
            <a:off x="3244938" y="1616951"/>
            <a:ext cx="6172931" cy="4610418"/>
          </a:xfrm>
        </p:spPr>
        <p:txBody>
          <a:bodyPr tIns="9915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Date Placeholder 2"/>
          <p:cNvSpPr>
            <a:spLocks noGrp="1"/>
          </p:cNvSpPr>
          <p:nvPr>
            <p:ph type="dt" sz="half" idx="17"/>
          </p:nvPr>
        </p:nvSpPr>
        <p:spPr/>
        <p:txBody>
          <a:bodyPr/>
          <a:lstStyle>
            <a:lvl1pPr>
              <a:defRPr/>
            </a:lvl1pPr>
          </a:lstStyle>
          <a:p>
            <a:pPr>
              <a:defRPr/>
            </a:pPr>
            <a:fld id="{AF8B190F-CFB5-40DB-B0AB-1C0ECA7E22CC}" type="datetimeFigureOut">
              <a:rPr lang="en-GB">
                <a:solidFill>
                  <a:srgbClr val="002244"/>
                </a:solidFill>
              </a:rPr>
              <a:pPr>
                <a:defRPr/>
              </a:pPr>
              <a:t>29/04/2015</a:t>
            </a:fld>
            <a:endParaRPr lang="en-GB" dirty="0">
              <a:solidFill>
                <a:srgbClr val="002244"/>
              </a:solidFill>
            </a:endParaRPr>
          </a:p>
        </p:txBody>
      </p:sp>
      <p:sp>
        <p:nvSpPr>
          <p:cNvPr id="10" name="Footer Placeholder 3"/>
          <p:cNvSpPr>
            <a:spLocks noGrp="1"/>
          </p:cNvSpPr>
          <p:nvPr>
            <p:ph type="ftr" sz="quarter" idx="18"/>
          </p:nvPr>
        </p:nvSpPr>
        <p:spPr/>
        <p:txBody>
          <a:bodyPr/>
          <a:lstStyle>
            <a:lvl1pPr>
              <a:defRPr/>
            </a:lvl1pPr>
          </a:lstStyle>
          <a:p>
            <a:pPr>
              <a:defRPr/>
            </a:pPr>
            <a:endParaRPr lang="en-GB">
              <a:solidFill>
                <a:srgbClr val="002244"/>
              </a:solidFill>
            </a:endParaRPr>
          </a:p>
        </p:txBody>
      </p:sp>
      <p:sp>
        <p:nvSpPr>
          <p:cNvPr id="11" name="Slide Number Placeholder 4"/>
          <p:cNvSpPr>
            <a:spLocks noGrp="1"/>
          </p:cNvSpPr>
          <p:nvPr>
            <p:ph type="sldNum" sz="quarter" idx="19"/>
          </p:nvPr>
        </p:nvSpPr>
        <p:spPr/>
        <p:txBody>
          <a:bodyPr/>
          <a:lstStyle>
            <a:lvl1pPr>
              <a:defRPr/>
            </a:lvl1pPr>
          </a:lstStyle>
          <a:p>
            <a:pPr>
              <a:defRPr/>
            </a:pPr>
            <a:fld id="{35B8F4FC-64F7-439C-8D53-1DB2BDE62A33}"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6612824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2. TWO GRAPHS">
    <p:spTree>
      <p:nvGrpSpPr>
        <p:cNvPr id="1" name=""/>
        <p:cNvGrpSpPr/>
        <p:nvPr/>
      </p:nvGrpSpPr>
      <p:grpSpPr>
        <a:xfrm>
          <a:off x="0" y="0"/>
          <a:ext cx="0" cy="0"/>
          <a:chOff x="0" y="0"/>
          <a:chExt cx="0" cy="0"/>
        </a:xfrm>
      </p:grpSpPr>
      <p:cxnSp>
        <p:nvCxnSpPr>
          <p:cNvPr id="9" name="Straight Connector 8"/>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Chart Placeholder 18"/>
          <p:cNvSpPr>
            <a:spLocks noGrp="1"/>
          </p:cNvSpPr>
          <p:nvPr>
            <p:ph type="chart" sz="quarter" idx="13"/>
          </p:nvPr>
        </p:nvSpPr>
        <p:spPr>
          <a:xfrm>
            <a:off x="604420" y="1686070"/>
            <a:ext cx="4361816" cy="4541283"/>
          </a:xfrm>
        </p:spPr>
        <p:txBody>
          <a:bodyPr rtlCol="0">
            <a:noAutofit/>
          </a:bodyPr>
          <a:lstStyle/>
          <a:p>
            <a:pPr lvl="0"/>
            <a:r>
              <a:rPr lang="en-US" noProof="0" smtClean="0"/>
              <a:t>Click icon to add chart</a:t>
            </a:r>
            <a:endParaRPr lang="en-GB" noProof="0"/>
          </a:p>
        </p:txBody>
      </p:sp>
      <p:sp>
        <p:nvSpPr>
          <p:cNvPr id="7" name="Chart Placeholder 18"/>
          <p:cNvSpPr>
            <a:spLocks noGrp="1"/>
          </p:cNvSpPr>
          <p:nvPr>
            <p:ph type="chart" sz="quarter" idx="14"/>
          </p:nvPr>
        </p:nvSpPr>
        <p:spPr>
          <a:xfrm>
            <a:off x="5042707" y="1686070"/>
            <a:ext cx="4319168" cy="4541283"/>
          </a:xfrm>
        </p:spPr>
        <p:txBody>
          <a:bodyPr rtlCol="0">
            <a:noAutofit/>
          </a:bodyPr>
          <a:lstStyle/>
          <a:p>
            <a:pPr lvl="0"/>
            <a:r>
              <a:rPr lang="en-US" noProof="0" smtClean="0"/>
              <a:t>Click icon to add chart</a:t>
            </a:r>
            <a:endParaRPr lang="en-GB" noProof="0"/>
          </a:p>
        </p:txBody>
      </p:sp>
      <p:sp>
        <p:nvSpPr>
          <p:cNvPr id="8" name="Text Placeholder 8"/>
          <p:cNvSpPr>
            <a:spLocks noGrp="1"/>
          </p:cNvSpPr>
          <p:nvPr>
            <p:ph type="body" sz="quarter" idx="15"/>
          </p:nvPr>
        </p:nvSpPr>
        <p:spPr>
          <a:xfrm>
            <a:off x="498537" y="6254709"/>
            <a:ext cx="3995236" cy="388759"/>
          </a:xfrm>
        </p:spPr>
        <p:txBody>
          <a:bodyPr anchor="b"/>
          <a:lstStyle>
            <a:lvl1pPr marL="0" indent="0">
              <a:buFontTx/>
              <a:buNone/>
              <a:defRPr sz="900"/>
            </a:lvl1pPr>
          </a:lstStyle>
          <a:p>
            <a:pPr lvl="0"/>
            <a:r>
              <a:rPr lang="en-US" smtClean="0"/>
              <a:t>Click to edit Master text styles</a:t>
            </a:r>
          </a:p>
        </p:txBody>
      </p:sp>
      <p:sp>
        <p:nvSpPr>
          <p:cNvPr id="10" name="Date Placeholder 2"/>
          <p:cNvSpPr>
            <a:spLocks noGrp="1"/>
          </p:cNvSpPr>
          <p:nvPr>
            <p:ph type="dt" sz="half" idx="16"/>
          </p:nvPr>
        </p:nvSpPr>
        <p:spPr/>
        <p:txBody>
          <a:bodyPr/>
          <a:lstStyle>
            <a:lvl1pPr>
              <a:defRPr/>
            </a:lvl1pPr>
          </a:lstStyle>
          <a:p>
            <a:pPr>
              <a:defRPr/>
            </a:pPr>
            <a:fld id="{C041EE47-6E0C-489A-9473-6602FFCA6AFB}" type="datetimeFigureOut">
              <a:rPr lang="en-GB">
                <a:solidFill>
                  <a:srgbClr val="002244"/>
                </a:solidFill>
              </a:rPr>
              <a:pPr>
                <a:defRPr/>
              </a:pPr>
              <a:t>29/04/2015</a:t>
            </a:fld>
            <a:endParaRPr lang="en-GB" dirty="0">
              <a:solidFill>
                <a:srgbClr val="002244"/>
              </a:solidFill>
            </a:endParaRPr>
          </a:p>
        </p:txBody>
      </p:sp>
      <p:sp>
        <p:nvSpPr>
          <p:cNvPr id="11" name="Footer Placeholder 3"/>
          <p:cNvSpPr>
            <a:spLocks noGrp="1"/>
          </p:cNvSpPr>
          <p:nvPr>
            <p:ph type="ftr" sz="quarter" idx="17"/>
          </p:nvPr>
        </p:nvSpPr>
        <p:spPr/>
        <p:txBody>
          <a:bodyPr/>
          <a:lstStyle>
            <a:lvl1pPr>
              <a:defRPr/>
            </a:lvl1pPr>
          </a:lstStyle>
          <a:p>
            <a:pPr>
              <a:defRPr/>
            </a:pPr>
            <a:endParaRPr lang="en-GB">
              <a:solidFill>
                <a:srgbClr val="002244"/>
              </a:solidFill>
            </a:endParaRPr>
          </a:p>
        </p:txBody>
      </p:sp>
      <p:sp>
        <p:nvSpPr>
          <p:cNvPr id="12" name="Slide Number Placeholder 4"/>
          <p:cNvSpPr>
            <a:spLocks noGrp="1"/>
          </p:cNvSpPr>
          <p:nvPr>
            <p:ph type="sldNum" sz="quarter" idx="18"/>
          </p:nvPr>
        </p:nvSpPr>
        <p:spPr/>
        <p:txBody>
          <a:bodyPr/>
          <a:lstStyle>
            <a:lvl1pPr>
              <a:defRPr/>
            </a:lvl1pPr>
          </a:lstStyle>
          <a:p>
            <a:pPr>
              <a:defRPr/>
            </a:pPr>
            <a:fld id="{1BA62843-E0FE-4941-91B4-66DF17CF9517}"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255329350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3. CHART AND TABLE">
    <p:spTree>
      <p:nvGrpSpPr>
        <p:cNvPr id="1" name=""/>
        <p:cNvGrpSpPr/>
        <p:nvPr/>
      </p:nvGrpSpPr>
      <p:grpSpPr>
        <a:xfrm>
          <a:off x="0" y="0"/>
          <a:ext cx="0" cy="0"/>
          <a:chOff x="0" y="0"/>
          <a:chExt cx="0" cy="0"/>
        </a:xfrm>
      </p:grpSpPr>
      <p:cxnSp>
        <p:nvCxnSpPr>
          <p:cNvPr id="9" name="Straight Connector 8"/>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Chart Placeholder 18"/>
          <p:cNvSpPr>
            <a:spLocks noGrp="1"/>
          </p:cNvSpPr>
          <p:nvPr>
            <p:ph type="chart" sz="quarter" idx="13"/>
          </p:nvPr>
        </p:nvSpPr>
        <p:spPr>
          <a:xfrm>
            <a:off x="604420" y="1686072"/>
            <a:ext cx="4361816" cy="4541281"/>
          </a:xfrm>
        </p:spPr>
        <p:txBody>
          <a:bodyPr rtlCol="0">
            <a:noAutofit/>
          </a:bodyPr>
          <a:lstStyle/>
          <a:p>
            <a:pPr lvl="0"/>
            <a:r>
              <a:rPr lang="en-US" noProof="0" smtClean="0"/>
              <a:t>Click icon to add chart</a:t>
            </a:r>
            <a:endParaRPr lang="en-GB" noProof="0"/>
          </a:p>
        </p:txBody>
      </p:sp>
      <p:sp>
        <p:nvSpPr>
          <p:cNvPr id="7" name="Text Placeholder 8"/>
          <p:cNvSpPr>
            <a:spLocks noGrp="1"/>
          </p:cNvSpPr>
          <p:nvPr>
            <p:ph type="body" sz="quarter" idx="14"/>
          </p:nvPr>
        </p:nvSpPr>
        <p:spPr>
          <a:xfrm>
            <a:off x="498542" y="6254709"/>
            <a:ext cx="3923451" cy="388759"/>
          </a:xfrm>
        </p:spPr>
        <p:txBody>
          <a:bodyPr anchor="b"/>
          <a:lstStyle>
            <a:lvl1pPr marL="0" indent="0">
              <a:buFontTx/>
              <a:buNone/>
              <a:defRPr sz="900"/>
            </a:lvl1pPr>
          </a:lstStyle>
          <a:p>
            <a:pPr lvl="0"/>
            <a:r>
              <a:rPr lang="en-US" smtClean="0"/>
              <a:t>Click to edit Master text styles</a:t>
            </a:r>
          </a:p>
        </p:txBody>
      </p:sp>
      <p:sp>
        <p:nvSpPr>
          <p:cNvPr id="8" name="Table Placeholder 10"/>
          <p:cNvSpPr>
            <a:spLocks noGrp="1"/>
          </p:cNvSpPr>
          <p:nvPr>
            <p:ph type="tbl" sz="quarter" idx="15"/>
          </p:nvPr>
        </p:nvSpPr>
        <p:spPr>
          <a:xfrm>
            <a:off x="5042711" y="1686065"/>
            <a:ext cx="4461818" cy="4541646"/>
          </a:xfrm>
        </p:spPr>
        <p:txBody>
          <a:bodyPr rtlCol="0">
            <a:noAutofit/>
          </a:bodyPr>
          <a:lstStyle/>
          <a:p>
            <a:pPr lvl="0"/>
            <a:r>
              <a:rPr lang="en-US" noProof="0" smtClean="0"/>
              <a:t>Click icon to add table</a:t>
            </a:r>
            <a:endParaRPr lang="en-GB" noProof="0"/>
          </a:p>
        </p:txBody>
      </p:sp>
      <p:sp>
        <p:nvSpPr>
          <p:cNvPr id="10" name="Date Placeholder 2"/>
          <p:cNvSpPr>
            <a:spLocks noGrp="1"/>
          </p:cNvSpPr>
          <p:nvPr>
            <p:ph type="dt" sz="half" idx="16"/>
          </p:nvPr>
        </p:nvSpPr>
        <p:spPr/>
        <p:txBody>
          <a:bodyPr/>
          <a:lstStyle>
            <a:lvl1pPr>
              <a:defRPr/>
            </a:lvl1pPr>
          </a:lstStyle>
          <a:p>
            <a:pPr>
              <a:defRPr/>
            </a:pPr>
            <a:fld id="{D65E3F33-CA31-4555-8A57-CB3110EAB663}" type="datetimeFigureOut">
              <a:rPr lang="en-GB">
                <a:solidFill>
                  <a:srgbClr val="002244"/>
                </a:solidFill>
              </a:rPr>
              <a:pPr>
                <a:defRPr/>
              </a:pPr>
              <a:t>29/04/2015</a:t>
            </a:fld>
            <a:endParaRPr lang="en-GB" dirty="0">
              <a:solidFill>
                <a:srgbClr val="002244"/>
              </a:solidFill>
            </a:endParaRPr>
          </a:p>
        </p:txBody>
      </p:sp>
      <p:sp>
        <p:nvSpPr>
          <p:cNvPr id="11" name="Footer Placeholder 3"/>
          <p:cNvSpPr>
            <a:spLocks noGrp="1"/>
          </p:cNvSpPr>
          <p:nvPr>
            <p:ph type="ftr" sz="quarter" idx="17"/>
          </p:nvPr>
        </p:nvSpPr>
        <p:spPr/>
        <p:txBody>
          <a:bodyPr/>
          <a:lstStyle>
            <a:lvl1pPr>
              <a:defRPr/>
            </a:lvl1pPr>
          </a:lstStyle>
          <a:p>
            <a:pPr>
              <a:defRPr/>
            </a:pPr>
            <a:endParaRPr lang="en-GB">
              <a:solidFill>
                <a:srgbClr val="002244"/>
              </a:solidFill>
            </a:endParaRPr>
          </a:p>
        </p:txBody>
      </p:sp>
      <p:sp>
        <p:nvSpPr>
          <p:cNvPr id="12" name="Slide Number Placeholder 4"/>
          <p:cNvSpPr>
            <a:spLocks noGrp="1"/>
          </p:cNvSpPr>
          <p:nvPr>
            <p:ph type="sldNum" sz="quarter" idx="18"/>
          </p:nvPr>
        </p:nvSpPr>
        <p:spPr/>
        <p:txBody>
          <a:bodyPr/>
          <a:lstStyle>
            <a:lvl1pPr>
              <a:defRPr/>
            </a:lvl1pPr>
          </a:lstStyle>
          <a:p>
            <a:pPr>
              <a:defRPr/>
            </a:pPr>
            <a:fld id="{F36EE97D-86CA-481D-9010-E8FB43BCA477}"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2252567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cxnSp>
        <p:nvCxnSpPr>
          <p:cNvPr id="10" name="Straight Connector 9"/>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Chart Placeholder 18"/>
          <p:cNvSpPr>
            <a:spLocks noGrp="1"/>
          </p:cNvSpPr>
          <p:nvPr>
            <p:ph type="chart" sz="quarter" idx="13"/>
          </p:nvPr>
        </p:nvSpPr>
        <p:spPr>
          <a:xfrm>
            <a:off x="604422" y="1686070"/>
            <a:ext cx="2834679" cy="4541283"/>
          </a:xfrm>
        </p:spPr>
        <p:txBody>
          <a:bodyPr rtlCol="0">
            <a:noAutofit/>
          </a:bodyPr>
          <a:lstStyle/>
          <a:p>
            <a:pPr lvl="0"/>
            <a:r>
              <a:rPr lang="en-US" noProof="0" smtClean="0"/>
              <a:t>Click icon to add chart</a:t>
            </a:r>
            <a:endParaRPr lang="en-GB" noProof="0"/>
          </a:p>
        </p:txBody>
      </p:sp>
      <p:sp>
        <p:nvSpPr>
          <p:cNvPr id="7" name="Text Placeholder 8"/>
          <p:cNvSpPr>
            <a:spLocks noGrp="1"/>
          </p:cNvSpPr>
          <p:nvPr>
            <p:ph type="body" sz="quarter" idx="14"/>
          </p:nvPr>
        </p:nvSpPr>
        <p:spPr>
          <a:xfrm>
            <a:off x="498541" y="6254709"/>
            <a:ext cx="3952165" cy="388759"/>
          </a:xfrm>
        </p:spPr>
        <p:txBody>
          <a:bodyPr anchor="b"/>
          <a:lstStyle>
            <a:lvl1pPr marL="0" indent="0">
              <a:buFontTx/>
              <a:buNone/>
              <a:defRPr sz="900"/>
            </a:lvl1pPr>
          </a:lstStyle>
          <a:p>
            <a:pPr lvl="0"/>
            <a:r>
              <a:rPr lang="en-US" smtClean="0"/>
              <a:t>Click to edit Master text styles</a:t>
            </a:r>
          </a:p>
        </p:txBody>
      </p:sp>
      <p:sp>
        <p:nvSpPr>
          <p:cNvPr id="8" name="Chart Placeholder 18"/>
          <p:cNvSpPr>
            <a:spLocks noGrp="1"/>
          </p:cNvSpPr>
          <p:nvPr>
            <p:ph type="chart" sz="quarter" idx="15"/>
          </p:nvPr>
        </p:nvSpPr>
        <p:spPr>
          <a:xfrm>
            <a:off x="3560342" y="1686070"/>
            <a:ext cx="2834679" cy="4541283"/>
          </a:xfrm>
        </p:spPr>
        <p:txBody>
          <a:bodyPr rtlCol="0">
            <a:noAutofit/>
          </a:bodyPr>
          <a:lstStyle/>
          <a:p>
            <a:pPr lvl="0"/>
            <a:r>
              <a:rPr lang="en-US" noProof="0" smtClean="0"/>
              <a:t>Click icon to add chart</a:t>
            </a:r>
            <a:endParaRPr lang="en-GB" noProof="0"/>
          </a:p>
        </p:txBody>
      </p:sp>
      <p:sp>
        <p:nvSpPr>
          <p:cNvPr id="9" name="Chart Placeholder 18"/>
          <p:cNvSpPr>
            <a:spLocks noGrp="1"/>
          </p:cNvSpPr>
          <p:nvPr>
            <p:ph type="chart" sz="quarter" idx="16"/>
          </p:nvPr>
        </p:nvSpPr>
        <p:spPr>
          <a:xfrm>
            <a:off x="6516255" y="1686070"/>
            <a:ext cx="2834679" cy="4541283"/>
          </a:xfrm>
        </p:spPr>
        <p:txBody>
          <a:bodyPr rtlCol="0">
            <a:noAutofit/>
          </a:bodyPr>
          <a:lstStyle/>
          <a:p>
            <a:pPr lvl="0"/>
            <a:r>
              <a:rPr lang="en-US" noProof="0" smtClean="0"/>
              <a:t>Click icon to add chart</a:t>
            </a:r>
            <a:endParaRPr lang="en-GB" noProof="0"/>
          </a:p>
        </p:txBody>
      </p:sp>
      <p:sp>
        <p:nvSpPr>
          <p:cNvPr id="11" name="Date Placeholder 2"/>
          <p:cNvSpPr>
            <a:spLocks noGrp="1"/>
          </p:cNvSpPr>
          <p:nvPr>
            <p:ph type="dt" sz="half" idx="17"/>
          </p:nvPr>
        </p:nvSpPr>
        <p:spPr/>
        <p:txBody>
          <a:bodyPr/>
          <a:lstStyle>
            <a:lvl1pPr>
              <a:defRPr/>
            </a:lvl1pPr>
          </a:lstStyle>
          <a:p>
            <a:pPr>
              <a:defRPr/>
            </a:pPr>
            <a:fld id="{06994B5D-D6EF-4051-ACAA-8E882EBA0D3E}" type="datetimeFigureOut">
              <a:rPr lang="en-GB">
                <a:solidFill>
                  <a:srgbClr val="002244"/>
                </a:solidFill>
              </a:rPr>
              <a:pPr>
                <a:defRPr/>
              </a:pPr>
              <a:t>29/04/2015</a:t>
            </a:fld>
            <a:endParaRPr lang="en-GB" dirty="0">
              <a:solidFill>
                <a:srgbClr val="002244"/>
              </a:solidFill>
            </a:endParaRPr>
          </a:p>
        </p:txBody>
      </p:sp>
      <p:sp>
        <p:nvSpPr>
          <p:cNvPr id="12" name="Footer Placeholder 3"/>
          <p:cNvSpPr>
            <a:spLocks noGrp="1"/>
          </p:cNvSpPr>
          <p:nvPr>
            <p:ph type="ftr" sz="quarter" idx="18"/>
          </p:nvPr>
        </p:nvSpPr>
        <p:spPr/>
        <p:txBody>
          <a:bodyPr/>
          <a:lstStyle>
            <a:lvl1pPr>
              <a:defRPr/>
            </a:lvl1pPr>
          </a:lstStyle>
          <a:p>
            <a:pPr>
              <a:defRPr/>
            </a:pPr>
            <a:endParaRPr lang="en-GB">
              <a:solidFill>
                <a:srgbClr val="002244"/>
              </a:solidFill>
            </a:endParaRPr>
          </a:p>
        </p:txBody>
      </p:sp>
      <p:sp>
        <p:nvSpPr>
          <p:cNvPr id="13" name="Slide Number Placeholder 4"/>
          <p:cNvSpPr>
            <a:spLocks noGrp="1"/>
          </p:cNvSpPr>
          <p:nvPr>
            <p:ph type="sldNum" sz="quarter" idx="19"/>
          </p:nvPr>
        </p:nvSpPr>
        <p:spPr/>
        <p:txBody>
          <a:bodyPr/>
          <a:lstStyle>
            <a:lvl1pPr>
              <a:defRPr/>
            </a:lvl1pPr>
          </a:lstStyle>
          <a:p>
            <a:pPr>
              <a:defRPr/>
            </a:pPr>
            <a:fld id="{3595130D-C6EF-410F-ACBA-5FF98AE48FE4}"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3539848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cxnSp>
        <p:nvCxnSpPr>
          <p:cNvPr id="11" name="Straight Connector 10"/>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Chart Placeholder 18"/>
          <p:cNvSpPr>
            <a:spLocks noGrp="1"/>
          </p:cNvSpPr>
          <p:nvPr>
            <p:ph type="chart" sz="quarter" idx="13"/>
          </p:nvPr>
        </p:nvSpPr>
        <p:spPr>
          <a:xfrm>
            <a:off x="604420" y="1669811"/>
            <a:ext cx="4268694" cy="2184250"/>
          </a:xfrm>
        </p:spPr>
        <p:txBody>
          <a:bodyPr rtlCol="0">
            <a:noAutofit/>
          </a:bodyPr>
          <a:lstStyle/>
          <a:p>
            <a:pPr lvl="0"/>
            <a:r>
              <a:rPr lang="en-US" noProof="0" smtClean="0"/>
              <a:t>Click icon to add chart</a:t>
            </a:r>
            <a:endParaRPr lang="en-GB" noProof="0"/>
          </a:p>
        </p:txBody>
      </p:sp>
      <p:sp>
        <p:nvSpPr>
          <p:cNvPr id="7" name="Text Placeholder 8"/>
          <p:cNvSpPr>
            <a:spLocks noGrp="1"/>
          </p:cNvSpPr>
          <p:nvPr>
            <p:ph type="body" sz="quarter" idx="14"/>
          </p:nvPr>
        </p:nvSpPr>
        <p:spPr>
          <a:xfrm>
            <a:off x="498536" y="3828150"/>
            <a:ext cx="4177990" cy="388759"/>
          </a:xfrm>
        </p:spPr>
        <p:txBody>
          <a:bodyPr/>
          <a:lstStyle>
            <a:lvl1pPr marL="0" indent="0">
              <a:buFontTx/>
              <a:buNone/>
              <a:defRPr sz="900"/>
            </a:lvl1pPr>
          </a:lstStyle>
          <a:p>
            <a:pPr lvl="0"/>
            <a:r>
              <a:rPr lang="en-US" smtClean="0"/>
              <a:t>Click to edit Master text styles</a:t>
            </a:r>
          </a:p>
        </p:txBody>
      </p:sp>
      <p:sp>
        <p:nvSpPr>
          <p:cNvPr id="8" name="Chart Placeholder 18"/>
          <p:cNvSpPr>
            <a:spLocks noGrp="1"/>
          </p:cNvSpPr>
          <p:nvPr>
            <p:ph type="chart" sz="quarter" idx="15"/>
          </p:nvPr>
        </p:nvSpPr>
        <p:spPr>
          <a:xfrm>
            <a:off x="5088297" y="1669811"/>
            <a:ext cx="4268694" cy="2184250"/>
          </a:xfrm>
        </p:spPr>
        <p:txBody>
          <a:bodyPr rtlCol="0">
            <a:noAutofit/>
          </a:bodyPr>
          <a:lstStyle/>
          <a:p>
            <a:pPr lvl="0"/>
            <a:r>
              <a:rPr lang="en-US" noProof="0" smtClean="0"/>
              <a:t>Click icon to add chart</a:t>
            </a:r>
            <a:endParaRPr lang="en-GB" noProof="0"/>
          </a:p>
        </p:txBody>
      </p:sp>
      <p:sp>
        <p:nvSpPr>
          <p:cNvPr id="9" name="Text Placeholder 8"/>
          <p:cNvSpPr>
            <a:spLocks noGrp="1"/>
          </p:cNvSpPr>
          <p:nvPr>
            <p:ph type="body" sz="quarter" idx="16"/>
          </p:nvPr>
        </p:nvSpPr>
        <p:spPr>
          <a:xfrm>
            <a:off x="5007414" y="3828150"/>
            <a:ext cx="4177990" cy="388759"/>
          </a:xfrm>
        </p:spPr>
        <p:txBody>
          <a:bodyPr/>
          <a:lstStyle>
            <a:lvl1pPr marL="0" indent="0">
              <a:buFontTx/>
              <a:buNone/>
              <a:defRPr sz="900"/>
            </a:lvl1pPr>
          </a:lstStyle>
          <a:p>
            <a:pPr lvl="0"/>
            <a:r>
              <a:rPr lang="en-US" smtClean="0"/>
              <a:t>Click to edit Master text styles</a:t>
            </a:r>
          </a:p>
        </p:txBody>
      </p:sp>
      <p:sp>
        <p:nvSpPr>
          <p:cNvPr id="10" name="Chart Placeholder 18"/>
          <p:cNvSpPr>
            <a:spLocks noGrp="1"/>
          </p:cNvSpPr>
          <p:nvPr>
            <p:ph type="chart" sz="quarter" idx="17"/>
          </p:nvPr>
        </p:nvSpPr>
        <p:spPr>
          <a:xfrm>
            <a:off x="604420" y="4225961"/>
            <a:ext cx="4268694" cy="2184250"/>
          </a:xfrm>
        </p:spPr>
        <p:txBody>
          <a:bodyPr rtlCol="0">
            <a:noAutofit/>
          </a:bodyPr>
          <a:lstStyle/>
          <a:p>
            <a:pPr lvl="0"/>
            <a:r>
              <a:rPr lang="en-US" noProof="0" smtClean="0"/>
              <a:t>Click icon to add chart</a:t>
            </a:r>
            <a:endParaRPr lang="en-GB" noProof="0"/>
          </a:p>
        </p:txBody>
      </p:sp>
      <p:sp>
        <p:nvSpPr>
          <p:cNvPr id="12" name="Chart Placeholder 18"/>
          <p:cNvSpPr>
            <a:spLocks noGrp="1"/>
          </p:cNvSpPr>
          <p:nvPr>
            <p:ph type="chart" sz="quarter" idx="19"/>
          </p:nvPr>
        </p:nvSpPr>
        <p:spPr>
          <a:xfrm>
            <a:off x="5088297" y="4225961"/>
            <a:ext cx="4268694" cy="2184250"/>
          </a:xfrm>
        </p:spPr>
        <p:txBody>
          <a:bodyPr rtlCol="0">
            <a:noAutofit/>
          </a:bodyPr>
          <a:lstStyle/>
          <a:p>
            <a:pPr lvl="0"/>
            <a:r>
              <a:rPr lang="en-US" noProof="0" smtClean="0"/>
              <a:t>Click icon to add chart</a:t>
            </a:r>
            <a:endParaRPr lang="en-GB" noProof="0"/>
          </a:p>
        </p:txBody>
      </p:sp>
      <p:sp>
        <p:nvSpPr>
          <p:cNvPr id="13" name="Text Placeholder 8"/>
          <p:cNvSpPr>
            <a:spLocks noGrp="1"/>
          </p:cNvSpPr>
          <p:nvPr>
            <p:ph type="body" sz="quarter" idx="20"/>
          </p:nvPr>
        </p:nvSpPr>
        <p:spPr>
          <a:xfrm>
            <a:off x="498541" y="6254709"/>
            <a:ext cx="3952165" cy="388759"/>
          </a:xfrm>
        </p:spPr>
        <p:txBody>
          <a:bodyPr anchor="b"/>
          <a:lstStyle>
            <a:lvl1pPr marL="0" indent="0">
              <a:buFontTx/>
              <a:buNone/>
              <a:defRPr sz="900"/>
            </a:lvl1pPr>
          </a:lstStyle>
          <a:p>
            <a:pPr lvl="0"/>
            <a:r>
              <a:rPr lang="en-US" smtClean="0"/>
              <a:t>Click to edit Master text styles</a:t>
            </a:r>
          </a:p>
        </p:txBody>
      </p:sp>
      <p:sp>
        <p:nvSpPr>
          <p:cNvPr id="14" name="Date Placeholder 2"/>
          <p:cNvSpPr>
            <a:spLocks noGrp="1"/>
          </p:cNvSpPr>
          <p:nvPr>
            <p:ph type="dt" sz="half" idx="21"/>
          </p:nvPr>
        </p:nvSpPr>
        <p:spPr/>
        <p:txBody>
          <a:bodyPr/>
          <a:lstStyle>
            <a:lvl1pPr>
              <a:defRPr/>
            </a:lvl1pPr>
          </a:lstStyle>
          <a:p>
            <a:pPr>
              <a:defRPr/>
            </a:pPr>
            <a:fld id="{AC709D18-3749-4964-A373-9EB5F53D0DC9}" type="datetimeFigureOut">
              <a:rPr lang="en-GB">
                <a:solidFill>
                  <a:srgbClr val="002244"/>
                </a:solidFill>
              </a:rPr>
              <a:pPr>
                <a:defRPr/>
              </a:pPr>
              <a:t>29/04/2015</a:t>
            </a:fld>
            <a:endParaRPr lang="en-GB" dirty="0">
              <a:solidFill>
                <a:srgbClr val="002244"/>
              </a:solidFill>
            </a:endParaRPr>
          </a:p>
        </p:txBody>
      </p:sp>
      <p:sp>
        <p:nvSpPr>
          <p:cNvPr id="15" name="Footer Placeholder 3"/>
          <p:cNvSpPr>
            <a:spLocks noGrp="1"/>
          </p:cNvSpPr>
          <p:nvPr>
            <p:ph type="ftr" sz="quarter" idx="22"/>
          </p:nvPr>
        </p:nvSpPr>
        <p:spPr/>
        <p:txBody>
          <a:bodyPr/>
          <a:lstStyle>
            <a:lvl1pPr>
              <a:defRPr/>
            </a:lvl1pPr>
          </a:lstStyle>
          <a:p>
            <a:pPr>
              <a:defRPr/>
            </a:pPr>
            <a:endParaRPr lang="en-GB">
              <a:solidFill>
                <a:srgbClr val="002244"/>
              </a:solidFill>
            </a:endParaRPr>
          </a:p>
        </p:txBody>
      </p:sp>
      <p:sp>
        <p:nvSpPr>
          <p:cNvPr id="16" name="Slide Number Placeholder 4"/>
          <p:cNvSpPr>
            <a:spLocks noGrp="1"/>
          </p:cNvSpPr>
          <p:nvPr>
            <p:ph type="sldNum" sz="quarter" idx="23"/>
          </p:nvPr>
        </p:nvSpPr>
        <p:spPr/>
        <p:txBody>
          <a:bodyPr/>
          <a:lstStyle>
            <a:lvl1pPr>
              <a:defRPr/>
            </a:lvl1pPr>
          </a:lstStyle>
          <a:p>
            <a:pPr>
              <a:defRPr/>
            </a:pPr>
            <a:fld id="{A05F15EF-7544-417A-8545-FF38BA3F02D0}"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194622905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3"/>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7"/>
          <p:cNvSpPr>
            <a:spLocks noGrp="1"/>
          </p:cNvSpPr>
          <p:nvPr>
            <p:ph type="body" sz="quarter" idx="13"/>
          </p:nvPr>
        </p:nvSpPr>
        <p:spPr>
          <a:xfrm>
            <a:off x="488444" y="6128777"/>
            <a:ext cx="4105829" cy="533570"/>
          </a:xfrm>
        </p:spPr>
        <p:txBody>
          <a:bodyPr anchor="b">
            <a:noAutofit/>
          </a:bodyPr>
          <a:lstStyle>
            <a:lvl1pPr marL="0" indent="0">
              <a:buFontTx/>
              <a:buNone/>
              <a:defRPr sz="1000" baseline="0"/>
            </a:lvl1pPr>
          </a:lstStyle>
          <a:p>
            <a:pPr lvl="0"/>
            <a:r>
              <a:rPr lang="en-US" smtClean="0"/>
              <a:t>Click to edit Master text styles</a:t>
            </a:r>
          </a:p>
        </p:txBody>
      </p:sp>
      <p:sp>
        <p:nvSpPr>
          <p:cNvPr id="5" name="Date Placeholder 2"/>
          <p:cNvSpPr>
            <a:spLocks noGrp="1"/>
          </p:cNvSpPr>
          <p:nvPr>
            <p:ph type="dt" sz="half" idx="14"/>
          </p:nvPr>
        </p:nvSpPr>
        <p:spPr/>
        <p:txBody>
          <a:bodyPr/>
          <a:lstStyle>
            <a:lvl1pPr>
              <a:defRPr/>
            </a:lvl1pPr>
          </a:lstStyle>
          <a:p>
            <a:pPr>
              <a:defRPr/>
            </a:pPr>
            <a:fld id="{9A623103-3CBD-47E0-89D1-84B8CB74FB1E}" type="datetimeFigureOut">
              <a:rPr lang="en-GB">
                <a:solidFill>
                  <a:srgbClr val="002244"/>
                </a:solidFill>
              </a:rPr>
              <a:pPr>
                <a:defRPr/>
              </a:pPr>
              <a:t>29/04/2015</a:t>
            </a:fld>
            <a:endParaRPr lang="en-GB">
              <a:solidFill>
                <a:srgbClr val="002244"/>
              </a:solidFill>
            </a:endParaRPr>
          </a:p>
        </p:txBody>
      </p:sp>
      <p:sp>
        <p:nvSpPr>
          <p:cNvPr id="7" name="Footer Placeholder 3"/>
          <p:cNvSpPr>
            <a:spLocks noGrp="1"/>
          </p:cNvSpPr>
          <p:nvPr>
            <p:ph type="ftr" sz="quarter" idx="15"/>
          </p:nvPr>
        </p:nvSpPr>
        <p:spPr/>
        <p:txBody>
          <a:bodyPr/>
          <a:lstStyle>
            <a:lvl1pPr>
              <a:defRPr/>
            </a:lvl1pPr>
          </a:lstStyle>
          <a:p>
            <a:pPr>
              <a:defRPr/>
            </a:pPr>
            <a:endParaRPr lang="en-GB">
              <a:solidFill>
                <a:srgbClr val="002244"/>
              </a:solidFill>
            </a:endParaRPr>
          </a:p>
        </p:txBody>
      </p:sp>
      <p:sp>
        <p:nvSpPr>
          <p:cNvPr id="8" name="Slide Number Placeholder 4"/>
          <p:cNvSpPr>
            <a:spLocks noGrp="1"/>
          </p:cNvSpPr>
          <p:nvPr>
            <p:ph type="sldNum" sz="quarter" idx="16"/>
          </p:nvPr>
        </p:nvSpPr>
        <p:spPr/>
        <p:txBody>
          <a:bodyPr/>
          <a:lstStyle>
            <a:lvl1pPr>
              <a:defRPr/>
            </a:lvl1pPr>
          </a:lstStyle>
          <a:p>
            <a:pPr>
              <a:defRPr/>
            </a:pPr>
            <a:fld id="{8F537A47-CB52-492A-8105-435390F4C99C}"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6737606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488444" y="6128777"/>
            <a:ext cx="4105829" cy="533570"/>
          </a:xfrm>
        </p:spPr>
        <p:txBody>
          <a:bodyPr anchor="b">
            <a:noAutofit/>
          </a:bodyPr>
          <a:lstStyle>
            <a:lvl1pPr marL="0" indent="0">
              <a:buFontTx/>
              <a:buNone/>
              <a:defRPr sz="1000" baseline="0"/>
            </a:lvl1pPr>
          </a:lstStyle>
          <a:p>
            <a:pPr lvl="0"/>
            <a:r>
              <a:rPr lang="en-US" smtClean="0"/>
              <a:t>Click to edit Master text styles</a:t>
            </a:r>
          </a:p>
        </p:txBody>
      </p:sp>
      <p:sp>
        <p:nvSpPr>
          <p:cNvPr id="3" name="Date Placeholder 3"/>
          <p:cNvSpPr>
            <a:spLocks noGrp="1"/>
          </p:cNvSpPr>
          <p:nvPr>
            <p:ph type="dt" sz="half" idx="14"/>
          </p:nvPr>
        </p:nvSpPr>
        <p:spPr/>
        <p:txBody>
          <a:bodyPr/>
          <a:lstStyle>
            <a:lvl1pPr>
              <a:defRPr/>
            </a:lvl1pPr>
          </a:lstStyle>
          <a:p>
            <a:pPr>
              <a:defRPr/>
            </a:pPr>
            <a:fld id="{632298AD-5E73-485B-BF1D-614311E6A5D6}" type="datetimeFigureOut">
              <a:rPr lang="en-GB">
                <a:solidFill>
                  <a:srgbClr val="002244"/>
                </a:solidFill>
              </a:rPr>
              <a:pPr>
                <a:defRPr/>
              </a:pPr>
              <a:t>29/04/2015</a:t>
            </a:fld>
            <a:endParaRPr lang="en-GB">
              <a:solidFill>
                <a:srgbClr val="002244"/>
              </a:solidFill>
            </a:endParaRPr>
          </a:p>
        </p:txBody>
      </p:sp>
      <p:sp>
        <p:nvSpPr>
          <p:cNvPr id="4" name="Footer Placeholder 4"/>
          <p:cNvSpPr>
            <a:spLocks noGrp="1"/>
          </p:cNvSpPr>
          <p:nvPr>
            <p:ph type="ftr" sz="quarter" idx="15"/>
          </p:nvPr>
        </p:nvSpPr>
        <p:spPr/>
        <p:txBody>
          <a:bodyPr/>
          <a:lstStyle>
            <a:lvl1pPr>
              <a:defRPr/>
            </a:lvl1pPr>
          </a:lstStyle>
          <a:p>
            <a:pPr>
              <a:defRPr/>
            </a:pPr>
            <a:endParaRPr lang="en-GB">
              <a:solidFill>
                <a:srgbClr val="002244"/>
              </a:solidFill>
            </a:endParaRPr>
          </a:p>
        </p:txBody>
      </p:sp>
      <p:sp>
        <p:nvSpPr>
          <p:cNvPr id="6" name="Slide Number Placeholder 5"/>
          <p:cNvSpPr>
            <a:spLocks noGrp="1"/>
          </p:cNvSpPr>
          <p:nvPr>
            <p:ph type="sldNum" sz="quarter" idx="16"/>
          </p:nvPr>
        </p:nvSpPr>
        <p:spPr/>
        <p:txBody>
          <a:bodyPr/>
          <a:lstStyle>
            <a:lvl1pPr>
              <a:defRPr/>
            </a:lvl1pPr>
          </a:lstStyle>
          <a:p>
            <a:pPr>
              <a:defRPr/>
            </a:pPr>
            <a:fld id="{8FBC08AE-36F7-45A3-B2E3-1CDEAC40FD95}"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8801732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488444" y="6128777"/>
            <a:ext cx="4105829" cy="533570"/>
          </a:xfrm>
        </p:spPr>
        <p:txBody>
          <a:bodyPr anchor="b">
            <a:noAutofit/>
          </a:bodyPr>
          <a:lstStyle>
            <a:lvl1pPr marL="0" indent="0">
              <a:buFontTx/>
              <a:buNone/>
              <a:defRPr sz="1000" baseline="0"/>
            </a:lvl1pPr>
          </a:lstStyle>
          <a:p>
            <a:pPr lvl="0"/>
            <a:r>
              <a:rPr lang="en-US" smtClean="0"/>
              <a:t>Click to edit Master text styles</a:t>
            </a:r>
          </a:p>
        </p:txBody>
      </p:sp>
      <p:sp>
        <p:nvSpPr>
          <p:cNvPr id="3" name="Date Placeholder 3"/>
          <p:cNvSpPr>
            <a:spLocks noGrp="1"/>
          </p:cNvSpPr>
          <p:nvPr>
            <p:ph type="dt" sz="half" idx="14"/>
          </p:nvPr>
        </p:nvSpPr>
        <p:spPr/>
        <p:txBody>
          <a:bodyPr/>
          <a:lstStyle>
            <a:lvl1pPr>
              <a:defRPr/>
            </a:lvl1pPr>
          </a:lstStyle>
          <a:p>
            <a:pPr>
              <a:defRPr/>
            </a:pPr>
            <a:fld id="{AFB8AA79-B0A5-4BF6-A97E-B4FC7B304F97}" type="datetimeFigureOut">
              <a:rPr lang="en-GB">
                <a:solidFill>
                  <a:srgbClr val="002244"/>
                </a:solidFill>
              </a:rPr>
              <a:pPr>
                <a:defRPr/>
              </a:pPr>
              <a:t>29/04/2015</a:t>
            </a:fld>
            <a:endParaRPr lang="en-GB">
              <a:solidFill>
                <a:srgbClr val="002244"/>
              </a:solidFill>
            </a:endParaRPr>
          </a:p>
        </p:txBody>
      </p:sp>
      <p:sp>
        <p:nvSpPr>
          <p:cNvPr id="4" name="Footer Placeholder 4"/>
          <p:cNvSpPr>
            <a:spLocks noGrp="1"/>
          </p:cNvSpPr>
          <p:nvPr>
            <p:ph type="ftr" sz="quarter" idx="15"/>
          </p:nvPr>
        </p:nvSpPr>
        <p:spPr/>
        <p:txBody>
          <a:bodyPr/>
          <a:lstStyle>
            <a:lvl1pPr>
              <a:defRPr/>
            </a:lvl1pPr>
          </a:lstStyle>
          <a:p>
            <a:pPr>
              <a:defRPr/>
            </a:pPr>
            <a:endParaRPr lang="en-GB">
              <a:solidFill>
                <a:srgbClr val="002244"/>
              </a:solidFill>
            </a:endParaRPr>
          </a:p>
        </p:txBody>
      </p:sp>
      <p:sp>
        <p:nvSpPr>
          <p:cNvPr id="6" name="Slide Number Placeholder 5"/>
          <p:cNvSpPr>
            <a:spLocks noGrp="1"/>
          </p:cNvSpPr>
          <p:nvPr>
            <p:ph type="sldNum" sz="quarter" idx="16"/>
          </p:nvPr>
        </p:nvSpPr>
        <p:spPr/>
        <p:txBody>
          <a:bodyPr/>
          <a:lstStyle>
            <a:lvl1pPr>
              <a:defRPr/>
            </a:lvl1pPr>
          </a:lstStyle>
          <a:p>
            <a:pPr>
              <a:defRPr/>
            </a:pPr>
            <a:fld id="{92706593-4D6B-4304-B214-843D6EDEB796}"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997720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AGENDA SLIDE">
    <p:spTree>
      <p:nvGrpSpPr>
        <p:cNvPr id="1" name=""/>
        <p:cNvGrpSpPr/>
        <p:nvPr/>
      </p:nvGrpSpPr>
      <p:grpSpPr>
        <a:xfrm>
          <a:off x="0" y="0"/>
          <a:ext cx="0" cy="0"/>
          <a:chOff x="0" y="0"/>
          <a:chExt cx="0" cy="0"/>
        </a:xfrm>
      </p:grpSpPr>
      <p:sp>
        <p:nvSpPr>
          <p:cNvPr id="15" name="Text Placeholder 14"/>
          <p:cNvSpPr>
            <a:spLocks noGrp="1"/>
          </p:cNvSpPr>
          <p:nvPr>
            <p:ph type="body" sz="quarter" idx="11" hasCustomPrompt="1"/>
          </p:nvPr>
        </p:nvSpPr>
        <p:spPr>
          <a:xfrm>
            <a:off x="601867" y="1659467"/>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17" name="Text Placeholder 16"/>
          <p:cNvSpPr>
            <a:spLocks noGrp="1"/>
          </p:cNvSpPr>
          <p:nvPr>
            <p:ph type="body" sz="quarter" idx="12" hasCustomPrompt="1"/>
          </p:nvPr>
        </p:nvSpPr>
        <p:spPr>
          <a:xfrm>
            <a:off x="1384232" y="1659467"/>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18" name="Text Placeholder 14"/>
          <p:cNvSpPr>
            <a:spLocks noGrp="1"/>
          </p:cNvSpPr>
          <p:nvPr>
            <p:ph type="body" sz="quarter" idx="13" hasCustomPrompt="1"/>
          </p:nvPr>
        </p:nvSpPr>
        <p:spPr>
          <a:xfrm>
            <a:off x="601867" y="2431340"/>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19" name="Text Placeholder 16"/>
          <p:cNvSpPr>
            <a:spLocks noGrp="1"/>
          </p:cNvSpPr>
          <p:nvPr>
            <p:ph type="body" sz="quarter" idx="14" hasCustomPrompt="1"/>
          </p:nvPr>
        </p:nvSpPr>
        <p:spPr>
          <a:xfrm>
            <a:off x="1384232" y="2431340"/>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0" name="Text Placeholder 14"/>
          <p:cNvSpPr>
            <a:spLocks noGrp="1"/>
          </p:cNvSpPr>
          <p:nvPr>
            <p:ph type="body" sz="quarter" idx="15" hasCustomPrompt="1"/>
          </p:nvPr>
        </p:nvSpPr>
        <p:spPr>
          <a:xfrm>
            <a:off x="601867" y="3203213"/>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1" name="Text Placeholder 16"/>
          <p:cNvSpPr>
            <a:spLocks noGrp="1"/>
          </p:cNvSpPr>
          <p:nvPr>
            <p:ph type="body" sz="quarter" idx="16" hasCustomPrompt="1"/>
          </p:nvPr>
        </p:nvSpPr>
        <p:spPr>
          <a:xfrm>
            <a:off x="1384232" y="3203213"/>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2" name="Text Placeholder 14"/>
          <p:cNvSpPr>
            <a:spLocks noGrp="1"/>
          </p:cNvSpPr>
          <p:nvPr>
            <p:ph type="body" sz="quarter" idx="17" hasCustomPrompt="1"/>
          </p:nvPr>
        </p:nvSpPr>
        <p:spPr>
          <a:xfrm>
            <a:off x="601867" y="3975086"/>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3" name="Text Placeholder 16"/>
          <p:cNvSpPr>
            <a:spLocks noGrp="1"/>
          </p:cNvSpPr>
          <p:nvPr>
            <p:ph type="body" sz="quarter" idx="18" hasCustomPrompt="1"/>
          </p:nvPr>
        </p:nvSpPr>
        <p:spPr>
          <a:xfrm>
            <a:off x="1384232" y="3975086"/>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4" name="Text Placeholder 14"/>
          <p:cNvSpPr>
            <a:spLocks noGrp="1"/>
          </p:cNvSpPr>
          <p:nvPr>
            <p:ph type="body" sz="quarter" idx="19" hasCustomPrompt="1"/>
          </p:nvPr>
        </p:nvSpPr>
        <p:spPr>
          <a:xfrm>
            <a:off x="601867" y="4746959"/>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5" name="Text Placeholder 16"/>
          <p:cNvSpPr>
            <a:spLocks noGrp="1"/>
          </p:cNvSpPr>
          <p:nvPr>
            <p:ph type="body" sz="quarter" idx="20" hasCustomPrompt="1"/>
          </p:nvPr>
        </p:nvSpPr>
        <p:spPr>
          <a:xfrm>
            <a:off x="1384232" y="4746959"/>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6" name="Text Placeholder 14"/>
          <p:cNvSpPr>
            <a:spLocks noGrp="1"/>
          </p:cNvSpPr>
          <p:nvPr>
            <p:ph type="body" sz="quarter" idx="21" hasCustomPrompt="1"/>
          </p:nvPr>
        </p:nvSpPr>
        <p:spPr>
          <a:xfrm>
            <a:off x="601867" y="5518832"/>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7" name="Text Placeholder 16"/>
          <p:cNvSpPr>
            <a:spLocks noGrp="1"/>
          </p:cNvSpPr>
          <p:nvPr>
            <p:ph type="body" sz="quarter" idx="22" hasCustomPrompt="1"/>
          </p:nvPr>
        </p:nvSpPr>
        <p:spPr>
          <a:xfrm>
            <a:off x="1384232" y="5518832"/>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1" name="Footer Placeholder 4"/>
          <p:cNvSpPr>
            <a:spLocks noGrp="1"/>
          </p:cNvSpPr>
          <p:nvPr>
            <p:ph type="ftr" sz="quarter" idx="3"/>
          </p:nvPr>
        </p:nvSpPr>
        <p:spPr>
          <a:xfrm>
            <a:off x="5831527" y="6342314"/>
            <a:ext cx="3737104" cy="365125"/>
          </a:xfrm>
          <a:prstGeom prst="rect">
            <a:avLst/>
          </a:prstGeom>
        </p:spPr>
        <p:txBody>
          <a:bodyPr vert="horz" lIns="95715" tIns="47857" rIns="95715" bIns="47857" rtlCol="0" anchor="ctr"/>
          <a:lstStyle>
            <a:lvl1pPr algn="r">
              <a:defRPr sz="1100">
                <a:solidFill>
                  <a:schemeClr val="tx1">
                    <a:tint val="75000"/>
                  </a:schemeClr>
                </a:solidFill>
              </a:defRPr>
            </a:lvl1pPr>
          </a:lstStyle>
          <a:p>
            <a:endParaRPr lang="en-GB" dirty="0">
              <a:solidFill>
                <a:srgbClr val="002244">
                  <a:tint val="75000"/>
                </a:srgbClr>
              </a:solidFill>
            </a:endParaRPr>
          </a:p>
        </p:txBody>
      </p:sp>
    </p:spTree>
    <p:extLst>
      <p:ext uri="{BB962C8B-B14F-4D97-AF65-F5344CB8AC3E}">
        <p14:creationId xmlns:p14="http://schemas.microsoft.com/office/powerpoint/2010/main" val="290441190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510" y="764706"/>
            <a:ext cx="7475956" cy="713096"/>
          </a:xfrm>
        </p:spPr>
        <p:txBody>
          <a:bodyPr>
            <a:noAutofit/>
          </a:bodyPr>
          <a:lstStyle>
            <a:lvl1pPr>
              <a:lnSpc>
                <a:spcPct val="90000"/>
              </a:lnSpc>
              <a:defRPr sz="3000">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95302" y="1928809"/>
            <a:ext cx="7475956" cy="4197361"/>
          </a:xfrm>
        </p:spPr>
        <p:txBody>
          <a:bodyPr>
            <a:normAutofit/>
          </a:bodyPr>
          <a:lstStyle>
            <a:lvl1pPr>
              <a:spcBef>
                <a:spcPts val="0"/>
              </a:spcBef>
              <a:spcAft>
                <a:spcPts val="0"/>
              </a:spcAft>
              <a:defRPr sz="1800"/>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64667090"/>
      </p:ext>
    </p:extLst>
  </p:cSld>
  <p:clrMapOvr>
    <a:masterClrMapping/>
  </p:clrMapOvr>
  <p:transition spd="med">
    <p:wipe dir="r"/>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4607" y="1928809"/>
            <a:ext cx="4170494" cy="450859"/>
          </a:xfrm>
        </p:spPr>
        <p:txBody>
          <a:bodyPr lIns="0" rtlCol="0" anchor="t">
            <a:noAutofit/>
          </a:bodyPr>
          <a:lstStyle>
            <a:lvl1pPr algn="l" defTabSz="914169" rtl="0" eaLnBrk="1" latinLnBrk="0" hangingPunct="1">
              <a:spcBef>
                <a:spcPct val="0"/>
              </a:spcBef>
              <a:buNone/>
              <a:defRPr lang="en-GB" sz="2000" kern="1200" dirty="0" smtClean="0">
                <a:solidFill>
                  <a:srgbClr val="2F5626"/>
                </a:solidFill>
                <a:latin typeface="Arial" pitchFamily="34" charset="0"/>
                <a:ea typeface="+mj-ea"/>
                <a:cs typeface="Times New Roman" pitchFamily="18"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634607" y="5470546"/>
            <a:ext cx="4170494" cy="406396"/>
          </a:xfrm>
        </p:spPr>
        <p:txBody>
          <a:bodyPr lIns="0" rtlCol="0">
            <a:noAutofit/>
          </a:bodyPr>
          <a:lstStyle>
            <a:lvl1pPr marL="0" indent="0" algn="l" defTabSz="914169" rtl="0" eaLnBrk="1" latinLnBrk="0" hangingPunct="1">
              <a:lnSpc>
                <a:spcPct val="85000"/>
              </a:lnSpc>
              <a:spcBef>
                <a:spcPts val="0"/>
              </a:spcBef>
              <a:buFont typeface="Arial" pitchFamily="34" charset="0"/>
              <a:buNone/>
              <a:defRPr lang="en-US" sz="1600" b="1" kern="1200" baseline="0" smtClean="0">
                <a:solidFill>
                  <a:srgbClr val="003300"/>
                </a:solidFill>
                <a:latin typeface="Arial" pitchFamily="34" charset="0"/>
                <a:ea typeface="+mn-ea"/>
                <a:cs typeface="Arial" pitchFamily="34" charset="0"/>
              </a:defRPr>
            </a:lvl1pPr>
            <a:lvl2pPr marL="457085" indent="0">
              <a:buNone/>
              <a:defRPr sz="1800">
                <a:solidFill>
                  <a:schemeClr val="tx1">
                    <a:tint val="75000"/>
                  </a:schemeClr>
                </a:solidFill>
              </a:defRPr>
            </a:lvl2pPr>
            <a:lvl3pPr marL="914169" indent="0">
              <a:buNone/>
              <a:defRPr sz="1600">
                <a:solidFill>
                  <a:schemeClr val="tx1">
                    <a:tint val="75000"/>
                  </a:schemeClr>
                </a:solidFill>
              </a:defRPr>
            </a:lvl3pPr>
            <a:lvl4pPr marL="1371254" indent="0">
              <a:buNone/>
              <a:defRPr sz="1400">
                <a:solidFill>
                  <a:schemeClr val="tx1">
                    <a:tint val="75000"/>
                  </a:schemeClr>
                </a:solidFill>
              </a:defRPr>
            </a:lvl4pPr>
            <a:lvl5pPr marL="1828339" indent="0">
              <a:buNone/>
              <a:defRPr sz="1400">
                <a:solidFill>
                  <a:schemeClr val="tx1">
                    <a:tint val="75000"/>
                  </a:schemeClr>
                </a:solidFill>
              </a:defRPr>
            </a:lvl5pPr>
            <a:lvl6pPr marL="2285423" indent="0">
              <a:buNone/>
              <a:defRPr sz="1400">
                <a:solidFill>
                  <a:schemeClr val="tx1">
                    <a:tint val="75000"/>
                  </a:schemeClr>
                </a:solidFill>
              </a:defRPr>
            </a:lvl6pPr>
            <a:lvl7pPr marL="2742507" indent="0">
              <a:buNone/>
              <a:defRPr sz="1400">
                <a:solidFill>
                  <a:schemeClr val="tx1">
                    <a:tint val="75000"/>
                  </a:schemeClr>
                </a:solidFill>
              </a:defRPr>
            </a:lvl7pPr>
            <a:lvl8pPr marL="3199592" indent="0">
              <a:buNone/>
              <a:defRPr sz="1400">
                <a:solidFill>
                  <a:schemeClr val="tx1">
                    <a:tint val="75000"/>
                  </a:schemeClr>
                </a:solidFill>
              </a:defRPr>
            </a:lvl8pPr>
            <a:lvl9pPr marL="3656677"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17740341"/>
      </p:ext>
    </p:extLst>
  </p:cSld>
  <p:clrMapOvr>
    <a:masterClrMapping/>
  </p:clrMapOvr>
  <p:transition spd="med">
    <p:wipe dir="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95300" y="2114544"/>
            <a:ext cx="4375150" cy="4054485"/>
          </a:xfrm>
        </p:spPr>
        <p:txBody>
          <a:bodyPr>
            <a:norm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2114544"/>
            <a:ext cx="4375150" cy="4054485"/>
          </a:xfrm>
        </p:spPr>
        <p:txBody>
          <a:bodyPr>
            <a:norm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96515425"/>
      </p:ext>
    </p:extLst>
  </p:cSld>
  <p:clrMapOvr>
    <a:masterClrMapping/>
  </p:clrMapOvr>
  <p:transition spd="med">
    <p:wipe dir="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6510" y="334800"/>
            <a:ext cx="7500012" cy="11430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883680749"/>
      </p:ext>
    </p:extLst>
  </p:cSld>
  <p:clrMapOvr>
    <a:masterClrMapping/>
  </p:clrMapOvr>
  <p:transition spd="med">
    <p:wipe dir="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03684" y="766752"/>
            <a:ext cx="7391630" cy="590546"/>
          </a:xfrm>
        </p:spPr>
        <p:txBody>
          <a:bodyPr lIns="0" rtlCol="0" anchor="t">
            <a:noAutofit/>
          </a:bodyPr>
          <a:lstStyle>
            <a:lvl1pPr algn="l" defTabSz="914169" rtl="0" eaLnBrk="1" latinLnBrk="0" hangingPunct="1">
              <a:spcBef>
                <a:spcPct val="0"/>
              </a:spcBef>
              <a:buNone/>
              <a:defRPr lang="en-GB" sz="5400" kern="1200" dirty="0" smtClean="0">
                <a:solidFill>
                  <a:srgbClr val="969118"/>
                </a:solidFill>
                <a:latin typeface="Arial" pitchFamily="34" charset="0"/>
                <a:ea typeface="+mj-ea"/>
                <a:cs typeface="Times New Roman" pitchFamily="18" charset="0"/>
              </a:defRPr>
            </a:lvl1pPr>
          </a:lstStyle>
          <a:p>
            <a:r>
              <a:rPr lang="en-US" smtClean="0"/>
              <a:t>Click to edit Master title style</a:t>
            </a:r>
            <a:endParaRPr lang="en-GB" dirty="0"/>
          </a:p>
        </p:txBody>
      </p:sp>
      <p:sp>
        <p:nvSpPr>
          <p:cNvPr id="7" name="Content Placeholder 6"/>
          <p:cNvSpPr>
            <a:spLocks noGrp="1"/>
          </p:cNvSpPr>
          <p:nvPr>
            <p:ph sz="quarter" idx="13"/>
          </p:nvPr>
        </p:nvSpPr>
        <p:spPr>
          <a:xfrm>
            <a:off x="536581" y="1819271"/>
            <a:ext cx="4256485" cy="333377"/>
          </a:xfrm>
        </p:spPr>
        <p:txBody>
          <a:bodyPr/>
          <a:lstStyle>
            <a:lvl1pPr>
              <a:defRPr sz="1800" b="0"/>
            </a:lvl1pPr>
          </a:lstStyle>
          <a:p>
            <a:pPr lvl="0"/>
            <a:r>
              <a:rPr lang="en-US" smtClean="0"/>
              <a:t>Click to edit Master text styles</a:t>
            </a:r>
          </a:p>
        </p:txBody>
      </p:sp>
    </p:spTree>
    <p:extLst>
      <p:ext uri="{BB962C8B-B14F-4D97-AF65-F5344CB8AC3E}">
        <p14:creationId xmlns:p14="http://schemas.microsoft.com/office/powerpoint/2010/main" val="1643237655"/>
      </p:ext>
    </p:extLst>
  </p:cSld>
  <p:clrMapOvr>
    <a:masterClrMapping/>
  </p:clrMapOvr>
  <p:transition spd="med">
    <p:wipe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38434214"/>
      </p:ext>
    </p:extLst>
  </p:cSld>
  <p:clrMapOvr>
    <a:masterClrMapping/>
  </p:clrMapOvr>
  <p:transition spd="med">
    <p:wipe dir="r"/>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527" y="2130426"/>
            <a:ext cx="8689515" cy="1470025"/>
          </a:xfrm>
        </p:spPr>
        <p:txBody>
          <a:bodyPr/>
          <a:lstStyle>
            <a:lvl1pPr algn="l">
              <a:defRPr sz="3300"/>
            </a:lvl1pPr>
          </a:lstStyle>
          <a:p>
            <a:r>
              <a:rPr lang="en-US" smtClean="0"/>
              <a:t>Click to edit Master title style</a:t>
            </a:r>
            <a:endParaRPr lang="en-GB"/>
          </a:p>
        </p:txBody>
      </p:sp>
      <p:sp>
        <p:nvSpPr>
          <p:cNvPr id="3" name="Subtitle 2"/>
          <p:cNvSpPr>
            <a:spLocks noGrp="1"/>
          </p:cNvSpPr>
          <p:nvPr>
            <p:ph type="subTitle" idx="1"/>
          </p:nvPr>
        </p:nvSpPr>
        <p:spPr>
          <a:xfrm>
            <a:off x="484527" y="3633183"/>
            <a:ext cx="8689515" cy="1752600"/>
          </a:xfrm>
        </p:spPr>
        <p:txBody>
          <a:bodyPr/>
          <a:lstStyle>
            <a:lvl1pPr marL="0" indent="0" algn="l">
              <a:buNone/>
              <a:defRPr sz="2200">
                <a:solidFill>
                  <a:srgbClr val="606B8D"/>
                </a:solidFill>
              </a:defRPr>
            </a:lvl1pPr>
            <a:lvl2pPr marL="478919" indent="0" algn="ctr">
              <a:buNone/>
              <a:defRPr>
                <a:solidFill>
                  <a:schemeClr val="tx1">
                    <a:tint val="75000"/>
                  </a:schemeClr>
                </a:solidFill>
              </a:defRPr>
            </a:lvl2pPr>
            <a:lvl3pPr marL="957838" indent="0" algn="ctr">
              <a:buNone/>
              <a:defRPr>
                <a:solidFill>
                  <a:schemeClr val="tx1">
                    <a:tint val="75000"/>
                  </a:schemeClr>
                </a:solidFill>
              </a:defRPr>
            </a:lvl3pPr>
            <a:lvl4pPr marL="1436757" indent="0" algn="ctr">
              <a:buNone/>
              <a:defRPr>
                <a:solidFill>
                  <a:schemeClr val="tx1">
                    <a:tint val="75000"/>
                  </a:schemeClr>
                </a:solidFill>
              </a:defRPr>
            </a:lvl4pPr>
            <a:lvl5pPr marL="1915677" indent="0" algn="ctr">
              <a:buNone/>
              <a:defRPr>
                <a:solidFill>
                  <a:schemeClr val="tx1">
                    <a:tint val="75000"/>
                  </a:schemeClr>
                </a:solidFill>
              </a:defRPr>
            </a:lvl5pPr>
            <a:lvl6pPr marL="2394596" indent="0" algn="ctr">
              <a:buNone/>
              <a:defRPr>
                <a:solidFill>
                  <a:schemeClr val="tx1">
                    <a:tint val="75000"/>
                  </a:schemeClr>
                </a:solidFill>
              </a:defRPr>
            </a:lvl6pPr>
            <a:lvl7pPr marL="2873515" indent="0" algn="ctr">
              <a:buNone/>
              <a:defRPr>
                <a:solidFill>
                  <a:schemeClr val="tx1">
                    <a:tint val="75000"/>
                  </a:schemeClr>
                </a:solidFill>
              </a:defRPr>
            </a:lvl7pPr>
            <a:lvl8pPr marL="3352434" indent="0" algn="ctr">
              <a:buNone/>
              <a:defRPr>
                <a:solidFill>
                  <a:schemeClr val="tx1">
                    <a:tint val="75000"/>
                  </a:schemeClr>
                </a:solidFill>
              </a:defRPr>
            </a:lvl8pPr>
            <a:lvl9pPr marL="3831353"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cxnSp>
        <p:nvCxnSpPr>
          <p:cNvPr id="7" name="Straight Connector 6"/>
          <p:cNvCxnSpPr/>
          <p:nvPr userDrawn="1"/>
        </p:nvCxnSpPr>
        <p:spPr>
          <a:xfrm>
            <a:off x="617655" y="3612605"/>
            <a:ext cx="8484746"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19126" y="6309594"/>
            <a:ext cx="2555913" cy="153888"/>
          </a:xfrm>
          <a:prstGeom prst="rect">
            <a:avLst/>
          </a:prstGeom>
          <a:noFill/>
        </p:spPr>
        <p:txBody>
          <a:bodyPr lIns="0" tIns="0" rIns="0" bIns="0" anchor="b">
            <a:spAutoFit/>
          </a:bodyPr>
          <a:lstStyle/>
          <a:p>
            <a:pPr defTabSz="91434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9" name="Text Placeholder 10"/>
          <p:cNvSpPr>
            <a:spLocks noGrp="1"/>
          </p:cNvSpPr>
          <p:nvPr>
            <p:ph type="body" sz="quarter" idx="13" hasCustomPrompt="1"/>
          </p:nvPr>
        </p:nvSpPr>
        <p:spPr>
          <a:xfrm>
            <a:off x="619859" y="6120802"/>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0"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54772157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SLIDE 002 ONE PICTURE">
    <p:spTree>
      <p:nvGrpSpPr>
        <p:cNvPr id="1" name=""/>
        <p:cNvGrpSpPr/>
        <p:nvPr/>
      </p:nvGrpSpPr>
      <p:grpSpPr>
        <a:xfrm>
          <a:off x="0" y="0"/>
          <a:ext cx="0" cy="0"/>
          <a:chOff x="0" y="0"/>
          <a:chExt cx="0" cy="0"/>
        </a:xfrm>
      </p:grpSpPr>
      <p:sp>
        <p:nvSpPr>
          <p:cNvPr id="6" name="TextBox 5"/>
          <p:cNvSpPr txBox="1"/>
          <p:nvPr userDrawn="1"/>
        </p:nvSpPr>
        <p:spPr>
          <a:xfrm>
            <a:off x="619126" y="6309594"/>
            <a:ext cx="2555913" cy="153888"/>
          </a:xfrm>
          <a:prstGeom prst="rect">
            <a:avLst/>
          </a:prstGeom>
          <a:noFill/>
        </p:spPr>
        <p:txBody>
          <a:bodyPr lIns="0" tIns="0" rIns="0" bIns="0" anchor="b">
            <a:spAutoFit/>
          </a:bodyPr>
          <a:lstStyle/>
          <a:p>
            <a:pPr defTabSz="91434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4" y="457674"/>
            <a:ext cx="8117396" cy="1153661"/>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17"/>
            <a:ext cx="8985656" cy="499129"/>
          </a:xfrm>
        </p:spPr>
        <p:txBody>
          <a:bodyPr>
            <a:noAutofit/>
          </a:bodyPr>
          <a:lstStyle>
            <a:lvl1pPr marL="0" indent="0" algn="l">
              <a:lnSpc>
                <a:spcPct val="80000"/>
              </a:lnSpc>
              <a:buNone/>
              <a:defRPr sz="2200" b="0">
                <a:solidFill>
                  <a:srgbClr val="606B8D"/>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22061" y="2183930"/>
            <a:ext cx="9661879" cy="340950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1" hasCustomPrompt="1"/>
          </p:nvPr>
        </p:nvSpPr>
        <p:spPr>
          <a:xfrm>
            <a:off x="619859" y="6120802"/>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2"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1549533670"/>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SLIDE 003 THREE PICTURES">
    <p:spTree>
      <p:nvGrpSpPr>
        <p:cNvPr id="1" name=""/>
        <p:cNvGrpSpPr/>
        <p:nvPr/>
      </p:nvGrpSpPr>
      <p:grpSpPr>
        <a:xfrm>
          <a:off x="0" y="0"/>
          <a:ext cx="0" cy="0"/>
          <a:chOff x="0" y="0"/>
          <a:chExt cx="0" cy="0"/>
        </a:xfrm>
      </p:grpSpPr>
      <p:sp>
        <p:nvSpPr>
          <p:cNvPr id="6" name="TextBox 5"/>
          <p:cNvSpPr txBox="1"/>
          <p:nvPr userDrawn="1"/>
        </p:nvSpPr>
        <p:spPr>
          <a:xfrm>
            <a:off x="619126" y="6309594"/>
            <a:ext cx="2555913" cy="153888"/>
          </a:xfrm>
          <a:prstGeom prst="rect">
            <a:avLst/>
          </a:prstGeom>
          <a:noFill/>
        </p:spPr>
        <p:txBody>
          <a:bodyPr lIns="0" tIns="0" rIns="0" bIns="0" anchor="b">
            <a:spAutoFit/>
          </a:bodyPr>
          <a:lstStyle/>
          <a:p>
            <a:pPr defTabSz="91434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4" y="396452"/>
            <a:ext cx="8117396" cy="1210813"/>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17"/>
            <a:ext cx="8985656" cy="499129"/>
          </a:xfrm>
        </p:spPr>
        <p:txBody>
          <a:bodyPr>
            <a:noAutofit/>
          </a:bodyPr>
          <a:lstStyle>
            <a:lvl1pPr marL="0" indent="0" algn="l">
              <a:lnSpc>
                <a:spcPct val="80000"/>
              </a:lnSpc>
              <a:buNone/>
              <a:defRPr sz="2200" b="0">
                <a:solidFill>
                  <a:srgbClr val="606B8D"/>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36418" y="2211576"/>
            <a:ext cx="3201520" cy="3214063"/>
          </a:xfrm>
        </p:spPr>
        <p:txBody>
          <a:bodyPr/>
          <a:lstStyle>
            <a:lvl1pPr>
              <a:defRPr>
                <a:solidFill>
                  <a:schemeClr val="tx1"/>
                </a:solidFill>
              </a:defRPr>
            </a:lvl1pPr>
          </a:lstStyle>
          <a:p>
            <a:r>
              <a:rPr lang="en-US" smtClean="0"/>
              <a:t>Click icon to add picture</a:t>
            </a:r>
            <a:endParaRPr lang="en-GB"/>
          </a:p>
        </p:txBody>
      </p:sp>
      <p:sp>
        <p:nvSpPr>
          <p:cNvPr id="14" name="Picture Placeholder 9"/>
          <p:cNvSpPr>
            <a:spLocks noGrp="1"/>
          </p:cNvSpPr>
          <p:nvPr>
            <p:ph type="pic" sz="quarter" idx="11"/>
          </p:nvPr>
        </p:nvSpPr>
        <p:spPr>
          <a:xfrm>
            <a:off x="3359419" y="2183931"/>
            <a:ext cx="3201520" cy="3214063"/>
          </a:xfrm>
        </p:spPr>
        <p:txBody>
          <a:bodyPr/>
          <a:lstStyle>
            <a:lvl1pPr>
              <a:defRPr>
                <a:solidFill>
                  <a:schemeClr val="tx1"/>
                </a:solidFill>
              </a:defRPr>
            </a:lvl1pPr>
          </a:lstStyle>
          <a:p>
            <a:r>
              <a:rPr lang="en-US" smtClean="0"/>
              <a:t>Click icon to add picture</a:t>
            </a:r>
            <a:endParaRPr lang="en-GB"/>
          </a:p>
        </p:txBody>
      </p:sp>
      <p:sp>
        <p:nvSpPr>
          <p:cNvPr id="15" name="Picture Placeholder 9"/>
          <p:cNvSpPr>
            <a:spLocks noGrp="1"/>
          </p:cNvSpPr>
          <p:nvPr>
            <p:ph type="pic" sz="quarter" idx="12"/>
          </p:nvPr>
        </p:nvSpPr>
        <p:spPr>
          <a:xfrm>
            <a:off x="6582420" y="2183931"/>
            <a:ext cx="3201520" cy="321406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3" hasCustomPrompt="1"/>
          </p:nvPr>
        </p:nvSpPr>
        <p:spPr>
          <a:xfrm>
            <a:off x="619859" y="6120802"/>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594583679"/>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dirty="0">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43"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67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19873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16" y="1716318"/>
            <a:ext cx="5038295" cy="3824239"/>
          </a:xfrm>
          <a:solidFill>
            <a:srgbClr val="A1A7C0"/>
          </a:solidFill>
        </p:spPr>
        <p:txBody>
          <a:bodyPr tIns="99106"/>
          <a:lstStyle>
            <a:lvl1pPr>
              <a:buClr>
                <a:schemeClr val="tx1"/>
              </a:buClr>
              <a:defRPr>
                <a:solidFill>
                  <a:schemeClr val="tx1"/>
                </a:solidFill>
              </a:defRPr>
            </a:lvl1pPr>
            <a:lvl2pPr>
              <a:buClr>
                <a:srgbClr val="606B8D"/>
              </a:buClr>
              <a:defRPr>
                <a:solidFill>
                  <a:schemeClr val="tx1"/>
                </a:solidFill>
              </a:defRPr>
            </a:lvl2pPr>
            <a:lvl3pPr>
              <a:defRPr>
                <a:solidFill>
                  <a:schemeClr val="tx1"/>
                </a:solidFill>
              </a:defRPr>
            </a:lvl3pPr>
            <a:lvl4pPr>
              <a:buClr>
                <a:srgbClr val="606B8D"/>
              </a:buClr>
              <a:defRPr>
                <a:solidFill>
                  <a:schemeClr val="tx1"/>
                </a:solidFill>
              </a:defRPr>
            </a:lvl4pPr>
            <a:lvl5pPr>
              <a:buClr>
                <a:srgbClr val="606B8D"/>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9" y="6254723"/>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9" name="Picture Placeholder 8"/>
          <p:cNvSpPr>
            <a:spLocks noGrp="1"/>
          </p:cNvSpPr>
          <p:nvPr>
            <p:ph type="pic" sz="quarter" idx="24"/>
          </p:nvPr>
        </p:nvSpPr>
        <p:spPr>
          <a:xfrm>
            <a:off x="5671056" y="1716312"/>
            <a:ext cx="3806998" cy="3823513"/>
          </a:xfrm>
        </p:spPr>
        <p:txBody>
          <a:bodyPr/>
          <a:lstStyle/>
          <a:p>
            <a:r>
              <a:rPr lang="en-US" smtClean="0"/>
              <a:t>Click icon to add picture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63960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64" y="1673785"/>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6" y="1659467"/>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37" y="625470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68"/>
            <a:ext cx="1173632" cy="372924"/>
          </a:xfrm>
          <a:prstGeom prst="rect">
            <a:avLst/>
          </a:prstGeom>
        </p:spPr>
        <p:txBody>
          <a:bodyPr vert="horz" lIns="95784" tIns="47892" rIns="95784" bIns="47892"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2" y="6342294"/>
            <a:ext cx="3737103" cy="365125"/>
          </a:xfrm>
          <a:prstGeom prst="rect">
            <a:avLst/>
          </a:prstGeom>
        </p:spPr>
        <p:txBody>
          <a:bodyPr vert="horz" lIns="95784" tIns="47892" rIns="95784" bIns="47892"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64" y="2445696"/>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6" y="2431378"/>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64" y="3217607"/>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6" y="3203289"/>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64" y="3989519"/>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6" y="3975200"/>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64" y="4761430"/>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6" y="4747112"/>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64" y="5533339"/>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6" y="5519021"/>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Tree>
    <p:extLst>
      <p:ext uri="{BB962C8B-B14F-4D97-AF65-F5344CB8AC3E}">
        <p14:creationId xmlns:p14="http://schemas.microsoft.com/office/powerpoint/2010/main" val="126449692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ARROWS SUBTLE">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64" y="1673785"/>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6" y="1659467"/>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37" y="625470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68"/>
            <a:ext cx="1173632" cy="372924"/>
          </a:xfrm>
          <a:prstGeom prst="rect">
            <a:avLst/>
          </a:prstGeom>
        </p:spPr>
        <p:txBody>
          <a:bodyPr vert="horz" lIns="95784" tIns="47892" rIns="95784" bIns="47892"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2" y="6342294"/>
            <a:ext cx="3737103" cy="365125"/>
          </a:xfrm>
          <a:prstGeom prst="rect">
            <a:avLst/>
          </a:prstGeom>
        </p:spPr>
        <p:txBody>
          <a:bodyPr vert="horz" lIns="95784" tIns="47892" rIns="95784" bIns="47892"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64" y="2445696"/>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6" y="2431378"/>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64" y="3217607"/>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6" y="3203289"/>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64" y="3989519"/>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6" y="3975200"/>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64" y="4761430"/>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6" y="4747112"/>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64" y="5533339"/>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6" y="5519021"/>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Tree>
    <p:extLst>
      <p:ext uri="{BB962C8B-B14F-4D97-AF65-F5344CB8AC3E}">
        <p14:creationId xmlns:p14="http://schemas.microsoft.com/office/powerpoint/2010/main" val="93127077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5. AGENDA SLIDE">
    <p:spTree>
      <p:nvGrpSpPr>
        <p:cNvPr id="1" name=""/>
        <p:cNvGrpSpPr/>
        <p:nvPr/>
      </p:nvGrpSpPr>
      <p:grpSpPr>
        <a:xfrm>
          <a:off x="0" y="0"/>
          <a:ext cx="0" cy="0"/>
          <a:chOff x="0" y="0"/>
          <a:chExt cx="0" cy="0"/>
        </a:xfrm>
      </p:grpSpPr>
      <p:sp>
        <p:nvSpPr>
          <p:cNvPr id="15" name="Text Placeholder 14"/>
          <p:cNvSpPr>
            <a:spLocks noGrp="1"/>
          </p:cNvSpPr>
          <p:nvPr>
            <p:ph type="body" sz="quarter" idx="11" hasCustomPrompt="1"/>
          </p:nvPr>
        </p:nvSpPr>
        <p:spPr>
          <a:xfrm>
            <a:off x="601866" y="1659467"/>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17" name="Text Placeholder 16"/>
          <p:cNvSpPr>
            <a:spLocks noGrp="1"/>
          </p:cNvSpPr>
          <p:nvPr>
            <p:ph type="body" sz="quarter" idx="12" hasCustomPrompt="1"/>
          </p:nvPr>
        </p:nvSpPr>
        <p:spPr>
          <a:xfrm>
            <a:off x="1384228" y="1659467"/>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18" name="Text Placeholder 14"/>
          <p:cNvSpPr>
            <a:spLocks noGrp="1"/>
          </p:cNvSpPr>
          <p:nvPr>
            <p:ph type="body" sz="quarter" idx="13" hasCustomPrompt="1"/>
          </p:nvPr>
        </p:nvSpPr>
        <p:spPr>
          <a:xfrm>
            <a:off x="601866" y="2431340"/>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19" name="Text Placeholder 16"/>
          <p:cNvSpPr>
            <a:spLocks noGrp="1"/>
          </p:cNvSpPr>
          <p:nvPr>
            <p:ph type="body" sz="quarter" idx="14" hasCustomPrompt="1"/>
          </p:nvPr>
        </p:nvSpPr>
        <p:spPr>
          <a:xfrm>
            <a:off x="1384228" y="2431340"/>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0" name="Text Placeholder 14"/>
          <p:cNvSpPr>
            <a:spLocks noGrp="1"/>
          </p:cNvSpPr>
          <p:nvPr>
            <p:ph type="body" sz="quarter" idx="15" hasCustomPrompt="1"/>
          </p:nvPr>
        </p:nvSpPr>
        <p:spPr>
          <a:xfrm>
            <a:off x="601866" y="3203213"/>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1" name="Text Placeholder 16"/>
          <p:cNvSpPr>
            <a:spLocks noGrp="1"/>
          </p:cNvSpPr>
          <p:nvPr>
            <p:ph type="body" sz="quarter" idx="16" hasCustomPrompt="1"/>
          </p:nvPr>
        </p:nvSpPr>
        <p:spPr>
          <a:xfrm>
            <a:off x="1384228" y="3203213"/>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2" name="Text Placeholder 14"/>
          <p:cNvSpPr>
            <a:spLocks noGrp="1"/>
          </p:cNvSpPr>
          <p:nvPr>
            <p:ph type="body" sz="quarter" idx="17" hasCustomPrompt="1"/>
          </p:nvPr>
        </p:nvSpPr>
        <p:spPr>
          <a:xfrm>
            <a:off x="601866" y="3975086"/>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3" name="Text Placeholder 16"/>
          <p:cNvSpPr>
            <a:spLocks noGrp="1"/>
          </p:cNvSpPr>
          <p:nvPr>
            <p:ph type="body" sz="quarter" idx="18" hasCustomPrompt="1"/>
          </p:nvPr>
        </p:nvSpPr>
        <p:spPr>
          <a:xfrm>
            <a:off x="1384228" y="3975086"/>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4" name="Text Placeholder 14"/>
          <p:cNvSpPr>
            <a:spLocks noGrp="1"/>
          </p:cNvSpPr>
          <p:nvPr>
            <p:ph type="body" sz="quarter" idx="19" hasCustomPrompt="1"/>
          </p:nvPr>
        </p:nvSpPr>
        <p:spPr>
          <a:xfrm>
            <a:off x="601866" y="4746959"/>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5" name="Text Placeholder 16"/>
          <p:cNvSpPr>
            <a:spLocks noGrp="1"/>
          </p:cNvSpPr>
          <p:nvPr>
            <p:ph type="body" sz="quarter" idx="20" hasCustomPrompt="1"/>
          </p:nvPr>
        </p:nvSpPr>
        <p:spPr>
          <a:xfrm>
            <a:off x="1384228" y="4746959"/>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6" name="Text Placeholder 14"/>
          <p:cNvSpPr>
            <a:spLocks noGrp="1"/>
          </p:cNvSpPr>
          <p:nvPr>
            <p:ph type="body" sz="quarter" idx="21" hasCustomPrompt="1"/>
          </p:nvPr>
        </p:nvSpPr>
        <p:spPr>
          <a:xfrm>
            <a:off x="601866" y="5518832"/>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7" name="Text Placeholder 16"/>
          <p:cNvSpPr>
            <a:spLocks noGrp="1"/>
          </p:cNvSpPr>
          <p:nvPr>
            <p:ph type="body" sz="quarter" idx="22" hasCustomPrompt="1"/>
          </p:nvPr>
        </p:nvSpPr>
        <p:spPr>
          <a:xfrm>
            <a:off x="1384228" y="5518832"/>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cxnSp>
        <p:nvCxnSpPr>
          <p:cNvPr id="28" name="Straight Connector 2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37" y="625470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1" name="Footer Placeholder 4"/>
          <p:cNvSpPr>
            <a:spLocks noGrp="1"/>
          </p:cNvSpPr>
          <p:nvPr>
            <p:ph type="ftr" sz="quarter" idx="3"/>
          </p:nvPr>
        </p:nvSpPr>
        <p:spPr>
          <a:xfrm>
            <a:off x="5831522" y="6342294"/>
            <a:ext cx="3737103" cy="365125"/>
          </a:xfrm>
          <a:prstGeom prst="rect">
            <a:avLst/>
          </a:prstGeom>
        </p:spPr>
        <p:txBody>
          <a:bodyPr vert="horz" lIns="95784" tIns="47892" rIns="95784" bIns="47892" rtlCol="0" anchor="ctr"/>
          <a:lstStyle>
            <a:lvl1pPr algn="r">
              <a:defRPr sz="1100">
                <a:solidFill>
                  <a:schemeClr val="tx1">
                    <a:tint val="75000"/>
                  </a:schemeClr>
                </a:solidFill>
              </a:defRPr>
            </a:lvl1pPr>
          </a:lstStyle>
          <a:p>
            <a:endParaRPr lang="en-GB" dirty="0">
              <a:solidFill>
                <a:srgbClr val="002244">
                  <a:tint val="75000"/>
                </a:srgbClr>
              </a:solidFill>
            </a:endParaRPr>
          </a:p>
        </p:txBody>
      </p:sp>
    </p:spTree>
    <p:extLst>
      <p:ext uri="{BB962C8B-B14F-4D97-AF65-F5344CB8AC3E}">
        <p14:creationId xmlns:p14="http://schemas.microsoft.com/office/powerpoint/2010/main" val="409409077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6.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2" y="1716299"/>
            <a:ext cx="5038295" cy="3824239"/>
          </a:xfrm>
          <a:solidFill>
            <a:srgbClr val="A1A7C0"/>
          </a:solidFill>
        </p:spPr>
        <p:txBody>
          <a:bodyPr tIns="99176"/>
          <a:lstStyle>
            <a:lvl1pPr>
              <a:buClr>
                <a:schemeClr val="tx1"/>
              </a:buClr>
              <a:defRPr>
                <a:solidFill>
                  <a:schemeClr val="tx1"/>
                </a:solidFill>
              </a:defRPr>
            </a:lvl1pPr>
            <a:lvl2pPr>
              <a:buClr>
                <a:srgbClr val="606B8D"/>
              </a:buClr>
              <a:defRPr>
                <a:solidFill>
                  <a:schemeClr val="tx1"/>
                </a:solidFill>
              </a:defRPr>
            </a:lvl2pPr>
            <a:lvl3pPr>
              <a:defRPr>
                <a:solidFill>
                  <a:schemeClr val="tx1"/>
                </a:solidFill>
              </a:defRPr>
            </a:lvl3pPr>
            <a:lvl4pPr>
              <a:buClr>
                <a:srgbClr val="606B8D"/>
              </a:buClr>
              <a:defRPr>
                <a:solidFill>
                  <a:schemeClr val="tx1"/>
                </a:solidFill>
              </a:defRPr>
            </a:lvl4pPr>
            <a:lvl5pPr>
              <a:buClr>
                <a:srgbClr val="606B8D"/>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36" y="6254703"/>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9" name="Picture Placeholder 8"/>
          <p:cNvSpPr>
            <a:spLocks noGrp="1"/>
          </p:cNvSpPr>
          <p:nvPr>
            <p:ph type="pic" sz="quarter" idx="24"/>
          </p:nvPr>
        </p:nvSpPr>
        <p:spPr>
          <a:xfrm>
            <a:off x="5671056" y="1716299"/>
            <a:ext cx="3806998" cy="3823513"/>
          </a:xfrm>
        </p:spPr>
        <p:txBody>
          <a:bodyPr/>
          <a:lstStyle/>
          <a:p>
            <a:r>
              <a:rPr lang="en-US" smtClean="0"/>
              <a:t>Click icon to add picture</a:t>
            </a:r>
            <a:endParaRPr lang="en-GB"/>
          </a:p>
        </p:txBody>
      </p:sp>
      <p:cxnSp>
        <p:nvCxnSpPr>
          <p:cNvPr id="10" name="Straight Connector 9"/>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15168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25" name="Rectangle 24"/>
          <p:cNvSpPr/>
          <p:nvPr userDrawn="1"/>
        </p:nvSpPr>
        <p:spPr>
          <a:xfrm>
            <a:off x="122061" y="1"/>
            <a:ext cx="3078128" cy="67428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823" tIns="495882"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4"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4" y="26103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4"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4"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4" y="54674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17"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7"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7"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7"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7"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78"/>
            <a:ext cx="874296" cy="853109"/>
          </a:xfrm>
          <a:prstGeom prst="rect">
            <a:avLst/>
          </a:prstGeom>
        </p:spPr>
      </p:pic>
      <p:cxnSp>
        <p:nvCxnSpPr>
          <p:cNvPr id="21" name="Straight Connector 20"/>
          <p:cNvCxnSpPr/>
          <p:nvPr userDrawn="1"/>
        </p:nvCxnSpPr>
        <p:spPr>
          <a:xfrm flipV="1">
            <a:off x="630891"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1"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1"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1"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64637906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_7. PRESENTATION OBJECTIVES">
    <p:spTree>
      <p:nvGrpSpPr>
        <p:cNvPr id="1" name=""/>
        <p:cNvGrpSpPr/>
        <p:nvPr/>
      </p:nvGrpSpPr>
      <p:grpSpPr>
        <a:xfrm>
          <a:off x="0" y="0"/>
          <a:ext cx="0" cy="0"/>
          <a:chOff x="0" y="0"/>
          <a:chExt cx="0" cy="0"/>
        </a:xfrm>
      </p:grpSpPr>
      <p:sp>
        <p:nvSpPr>
          <p:cNvPr id="25" name="Rectangle 24"/>
          <p:cNvSpPr/>
          <p:nvPr userDrawn="1"/>
        </p:nvSpPr>
        <p:spPr>
          <a:xfrm>
            <a:off x="122061" y="1"/>
            <a:ext cx="3078128" cy="67428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823" tIns="495882" anchor="t"/>
          <a:lstStyle>
            <a:lvl1pPr>
              <a:defRPr>
                <a:solidFill>
                  <a:schemeClr val="tx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4" y="16580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4" y="26103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4" y="35627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4" y="45150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4" y="54674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4" name="Text Placeholder 13"/>
          <p:cNvSpPr>
            <a:spLocks noGrp="1"/>
          </p:cNvSpPr>
          <p:nvPr>
            <p:ph type="body" sz="quarter" idx="30"/>
          </p:nvPr>
        </p:nvSpPr>
        <p:spPr>
          <a:xfrm>
            <a:off x="1033717" y="16580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7" y="26103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7" y="35627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7" y="45150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7" y="54674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78"/>
            <a:ext cx="874296" cy="853109"/>
          </a:xfrm>
          <a:prstGeom prst="rect">
            <a:avLst/>
          </a:prstGeom>
        </p:spPr>
      </p:pic>
      <p:cxnSp>
        <p:nvCxnSpPr>
          <p:cNvPr id="21" name="Straight Connector 20"/>
          <p:cNvCxnSpPr/>
          <p:nvPr userDrawn="1"/>
        </p:nvCxnSpPr>
        <p:spPr>
          <a:xfrm flipV="1">
            <a:off x="630891"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1"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1"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1"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235255512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_7. PRESENTATION OBJECTIVES">
    <p:spTree>
      <p:nvGrpSpPr>
        <p:cNvPr id="1" name=""/>
        <p:cNvGrpSpPr/>
        <p:nvPr/>
      </p:nvGrpSpPr>
      <p:grpSpPr>
        <a:xfrm>
          <a:off x="0" y="0"/>
          <a:ext cx="0" cy="0"/>
          <a:chOff x="0" y="0"/>
          <a:chExt cx="0" cy="0"/>
        </a:xfrm>
      </p:grpSpPr>
      <p:sp>
        <p:nvSpPr>
          <p:cNvPr id="25" name="Rectangle 24"/>
          <p:cNvSpPr/>
          <p:nvPr userDrawn="1"/>
        </p:nvSpPr>
        <p:spPr>
          <a:xfrm>
            <a:off x="122061" y="1"/>
            <a:ext cx="3078128" cy="6742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823" tIns="495882"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4"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4" y="26103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4"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4"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4" y="54674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17"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7"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7"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7"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7"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78"/>
            <a:ext cx="874296" cy="853109"/>
          </a:xfrm>
          <a:prstGeom prst="rect">
            <a:avLst/>
          </a:prstGeom>
        </p:spPr>
      </p:pic>
      <p:cxnSp>
        <p:nvCxnSpPr>
          <p:cNvPr id="21" name="Straight Connector 20"/>
          <p:cNvCxnSpPr/>
          <p:nvPr userDrawn="1"/>
        </p:nvCxnSpPr>
        <p:spPr>
          <a:xfrm flipV="1">
            <a:off x="630891"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1"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1"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1"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110787623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600200"/>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6" name="Footer Placeholder 5"/>
          <p:cNvSpPr>
            <a:spLocks noGrp="1"/>
          </p:cNvSpPr>
          <p:nvPr>
            <p:ph type="ftr" sz="quarter" idx="11"/>
          </p:nvPr>
        </p:nvSpPr>
        <p:spPr/>
        <p:txBody>
          <a:bodyPr/>
          <a:lstStyle/>
          <a:p>
            <a:endParaRPr lang="en-GB">
              <a:solidFill>
                <a:srgbClr val="002244"/>
              </a:solidFill>
            </a:endParaRPr>
          </a:p>
        </p:txBody>
      </p:sp>
      <p:sp>
        <p:nvSpPr>
          <p:cNvPr id="7" name="Slide Number Placeholder 6"/>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43"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43661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9726" y="2389647"/>
            <a:ext cx="8420100" cy="1785071"/>
          </a:xfrm>
        </p:spPr>
        <p:txBody>
          <a:bodyPr anchor="b">
            <a:normAutofit/>
          </a:bodyPr>
          <a:lstStyle>
            <a:lvl1pPr algn="l">
              <a:defRPr sz="29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509726" y="4199916"/>
            <a:ext cx="8420100" cy="1500187"/>
          </a:xfrm>
        </p:spPr>
        <p:txBody>
          <a:bodyPr anchor="t"/>
          <a:lstStyle>
            <a:lvl1pPr marL="0" indent="0">
              <a:buNone/>
              <a:defRPr sz="2100">
                <a:solidFill>
                  <a:schemeClr val="tx1">
                    <a:tint val="75000"/>
                  </a:schemeClr>
                </a:solidFill>
              </a:defRPr>
            </a:lvl1pPr>
            <a:lvl2pPr marL="478919" indent="0">
              <a:buNone/>
              <a:defRPr sz="1900">
                <a:solidFill>
                  <a:schemeClr val="tx1">
                    <a:tint val="75000"/>
                  </a:schemeClr>
                </a:solidFill>
              </a:defRPr>
            </a:lvl2pPr>
            <a:lvl3pPr marL="957838" indent="0">
              <a:buNone/>
              <a:defRPr sz="1700">
                <a:solidFill>
                  <a:schemeClr val="tx1">
                    <a:tint val="75000"/>
                  </a:schemeClr>
                </a:solidFill>
              </a:defRPr>
            </a:lvl3pPr>
            <a:lvl4pPr marL="1436757" indent="0">
              <a:buNone/>
              <a:defRPr sz="1500">
                <a:solidFill>
                  <a:schemeClr val="tx1">
                    <a:tint val="75000"/>
                  </a:schemeClr>
                </a:solidFill>
              </a:defRPr>
            </a:lvl4pPr>
            <a:lvl5pPr marL="1915677" indent="0">
              <a:buNone/>
              <a:defRPr sz="1500">
                <a:solidFill>
                  <a:schemeClr val="tx1">
                    <a:tint val="75000"/>
                  </a:schemeClr>
                </a:solidFill>
              </a:defRPr>
            </a:lvl5pPr>
            <a:lvl6pPr marL="2394596" indent="0">
              <a:buNone/>
              <a:defRPr sz="1500">
                <a:solidFill>
                  <a:schemeClr val="tx1">
                    <a:tint val="75000"/>
                  </a:schemeClr>
                </a:solidFill>
              </a:defRPr>
            </a:lvl6pPr>
            <a:lvl7pPr marL="2873515" indent="0">
              <a:buNone/>
              <a:defRPr sz="1500">
                <a:solidFill>
                  <a:schemeClr val="tx1">
                    <a:tint val="75000"/>
                  </a:schemeClr>
                </a:solidFill>
              </a:defRPr>
            </a:lvl7pPr>
            <a:lvl8pPr marL="3352434" indent="0">
              <a:buNone/>
              <a:defRPr sz="1500">
                <a:solidFill>
                  <a:schemeClr val="tx1">
                    <a:tint val="75000"/>
                  </a:schemeClr>
                </a:solidFill>
              </a:defRPr>
            </a:lvl8pPr>
            <a:lvl9pPr marL="383135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Tree>
    <p:extLst>
      <p:ext uri="{BB962C8B-B14F-4D97-AF65-F5344CB8AC3E}">
        <p14:creationId xmlns:p14="http://schemas.microsoft.com/office/powerpoint/2010/main" val="27073173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sp>
        <p:nvSpPr>
          <p:cNvPr id="38" name="Text Placeholder 21"/>
          <p:cNvSpPr>
            <a:spLocks noGrp="1"/>
          </p:cNvSpPr>
          <p:nvPr>
            <p:ph type="body" sz="quarter" idx="31" hasCustomPrompt="1"/>
          </p:nvPr>
        </p:nvSpPr>
        <p:spPr>
          <a:xfrm>
            <a:off x="3592690" y="3193504"/>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1" name="Text Placeholder 21"/>
          <p:cNvSpPr>
            <a:spLocks noGrp="1"/>
          </p:cNvSpPr>
          <p:nvPr>
            <p:ph type="body" sz="quarter" idx="32" hasCustomPrompt="1"/>
          </p:nvPr>
        </p:nvSpPr>
        <p:spPr>
          <a:xfrm>
            <a:off x="3592690" y="4765290"/>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4" name="Text Placeholder 21"/>
          <p:cNvSpPr>
            <a:spLocks noGrp="1"/>
          </p:cNvSpPr>
          <p:nvPr>
            <p:ph type="body" sz="quarter" idx="33" hasCustomPrompt="1"/>
          </p:nvPr>
        </p:nvSpPr>
        <p:spPr>
          <a:xfrm>
            <a:off x="3592690" y="1614071"/>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7" name="Text Placeholder 21"/>
          <p:cNvSpPr>
            <a:spLocks noGrp="1"/>
          </p:cNvSpPr>
          <p:nvPr>
            <p:ph type="body" sz="quarter" idx="34" hasCustomPrompt="1"/>
          </p:nvPr>
        </p:nvSpPr>
        <p:spPr>
          <a:xfrm>
            <a:off x="6595667" y="3193504"/>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8" name="Text Placeholder 21"/>
          <p:cNvSpPr>
            <a:spLocks noGrp="1"/>
          </p:cNvSpPr>
          <p:nvPr>
            <p:ph type="body" sz="quarter" idx="35" hasCustomPrompt="1"/>
          </p:nvPr>
        </p:nvSpPr>
        <p:spPr>
          <a:xfrm>
            <a:off x="6595667" y="4765290"/>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9" name="Text Placeholder 21"/>
          <p:cNvSpPr>
            <a:spLocks noGrp="1"/>
          </p:cNvSpPr>
          <p:nvPr>
            <p:ph type="body" sz="quarter" idx="36" hasCustomPrompt="1"/>
          </p:nvPr>
        </p:nvSpPr>
        <p:spPr>
          <a:xfrm>
            <a:off x="6595667" y="1614071"/>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2" name="Text Placeholder 21"/>
          <p:cNvSpPr>
            <a:spLocks noGrp="1"/>
          </p:cNvSpPr>
          <p:nvPr>
            <p:ph type="body" sz="quarter" idx="29" hasCustomPrompt="1"/>
          </p:nvPr>
        </p:nvSpPr>
        <p:spPr>
          <a:xfrm>
            <a:off x="600008" y="3193504"/>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5" name="Text Placeholder 21"/>
          <p:cNvSpPr>
            <a:spLocks noGrp="1"/>
          </p:cNvSpPr>
          <p:nvPr>
            <p:ph type="body" sz="quarter" idx="30" hasCustomPrompt="1"/>
          </p:nvPr>
        </p:nvSpPr>
        <p:spPr>
          <a:xfrm>
            <a:off x="600008" y="4765290"/>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2" name="Text Placeholder 21"/>
          <p:cNvSpPr>
            <a:spLocks noGrp="1"/>
          </p:cNvSpPr>
          <p:nvPr>
            <p:ph type="body" sz="quarter" idx="12" hasCustomPrompt="1"/>
          </p:nvPr>
        </p:nvSpPr>
        <p:spPr>
          <a:xfrm>
            <a:off x="600008" y="1614071"/>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20" name="Picture Placeholder 19"/>
          <p:cNvSpPr>
            <a:spLocks noGrp="1"/>
          </p:cNvSpPr>
          <p:nvPr>
            <p:ph type="pic" sz="quarter" idx="11"/>
          </p:nvPr>
        </p:nvSpPr>
        <p:spPr>
          <a:xfrm>
            <a:off x="665900" y="1681914"/>
            <a:ext cx="1367316" cy="1338719"/>
          </a:xfrm>
        </p:spPr>
        <p:txBody>
          <a:bodyPr/>
          <a:lstStyle>
            <a:lvl1pPr>
              <a:defRPr>
                <a:solidFill>
                  <a:schemeClr val="tx1"/>
                </a:solidFill>
              </a:defRPr>
            </a:lvl1pPr>
          </a:lstStyle>
          <a:p>
            <a:r>
              <a:rPr lang="en-US" smtClean="0"/>
              <a:t>Click icon to add picture</a:t>
            </a:r>
            <a:endParaRPr lang="en-GB"/>
          </a:p>
        </p:txBody>
      </p:sp>
      <p:sp>
        <p:nvSpPr>
          <p:cNvPr id="24" name="Picture Placeholder 19"/>
          <p:cNvSpPr>
            <a:spLocks noGrp="1"/>
          </p:cNvSpPr>
          <p:nvPr>
            <p:ph type="pic" sz="quarter" idx="13"/>
          </p:nvPr>
        </p:nvSpPr>
        <p:spPr>
          <a:xfrm>
            <a:off x="3663044" y="1681914"/>
            <a:ext cx="1367316" cy="1338719"/>
          </a:xfrm>
        </p:spPr>
        <p:txBody>
          <a:bodyPr/>
          <a:lstStyle>
            <a:lvl1pPr>
              <a:defRPr>
                <a:solidFill>
                  <a:schemeClr val="tx1"/>
                </a:solidFill>
              </a:defRPr>
            </a:lvl1pPr>
          </a:lstStyle>
          <a:p>
            <a:r>
              <a:rPr lang="en-US" smtClean="0"/>
              <a:t>Click icon to add picture</a:t>
            </a:r>
            <a:endParaRPr lang="en-GB" dirty="0"/>
          </a:p>
        </p:txBody>
      </p:sp>
      <p:sp>
        <p:nvSpPr>
          <p:cNvPr id="27" name="Picture Placeholder 19"/>
          <p:cNvSpPr>
            <a:spLocks noGrp="1"/>
          </p:cNvSpPr>
          <p:nvPr>
            <p:ph type="pic" sz="quarter" idx="15"/>
          </p:nvPr>
        </p:nvSpPr>
        <p:spPr>
          <a:xfrm>
            <a:off x="6675962" y="1681914"/>
            <a:ext cx="1367316" cy="1338719"/>
          </a:xfrm>
        </p:spPr>
        <p:txBody>
          <a:bodyPr/>
          <a:lstStyle>
            <a:lvl1pPr>
              <a:defRPr>
                <a:solidFill>
                  <a:schemeClr val="tx1"/>
                </a:solidFill>
              </a:defRPr>
            </a:lvl1pPr>
          </a:lstStyle>
          <a:p>
            <a:r>
              <a:rPr lang="en-US" smtClean="0"/>
              <a:t>Click icon to add picture</a:t>
            </a:r>
            <a:endParaRPr lang="en-GB"/>
          </a:p>
        </p:txBody>
      </p:sp>
      <p:sp>
        <p:nvSpPr>
          <p:cNvPr id="30" name="Picture Placeholder 19"/>
          <p:cNvSpPr>
            <a:spLocks noGrp="1"/>
          </p:cNvSpPr>
          <p:nvPr>
            <p:ph type="pic" sz="quarter" idx="17"/>
          </p:nvPr>
        </p:nvSpPr>
        <p:spPr>
          <a:xfrm>
            <a:off x="665900" y="3261347"/>
            <a:ext cx="1367316" cy="1338719"/>
          </a:xfrm>
        </p:spPr>
        <p:txBody>
          <a:bodyPr/>
          <a:lstStyle>
            <a:lvl1pPr>
              <a:defRPr>
                <a:solidFill>
                  <a:schemeClr val="tx1"/>
                </a:solidFill>
              </a:defRPr>
            </a:lvl1pPr>
          </a:lstStyle>
          <a:p>
            <a:r>
              <a:rPr lang="en-US" smtClean="0"/>
              <a:t>Click icon to add picture</a:t>
            </a:r>
            <a:endParaRPr lang="en-GB"/>
          </a:p>
        </p:txBody>
      </p:sp>
      <p:sp>
        <p:nvSpPr>
          <p:cNvPr id="33" name="Picture Placeholder 19"/>
          <p:cNvSpPr>
            <a:spLocks noGrp="1"/>
          </p:cNvSpPr>
          <p:nvPr>
            <p:ph type="pic" sz="quarter" idx="19"/>
          </p:nvPr>
        </p:nvSpPr>
        <p:spPr>
          <a:xfrm>
            <a:off x="3663044" y="3261347"/>
            <a:ext cx="1367316" cy="1338719"/>
          </a:xfrm>
        </p:spPr>
        <p:txBody>
          <a:bodyPr/>
          <a:lstStyle>
            <a:lvl1pPr>
              <a:defRPr>
                <a:solidFill>
                  <a:schemeClr val="tx1"/>
                </a:solidFill>
              </a:defRPr>
            </a:lvl1pPr>
          </a:lstStyle>
          <a:p>
            <a:r>
              <a:rPr lang="en-US" smtClean="0"/>
              <a:t>Click icon to add picture</a:t>
            </a:r>
            <a:endParaRPr lang="en-GB"/>
          </a:p>
        </p:txBody>
      </p:sp>
      <p:sp>
        <p:nvSpPr>
          <p:cNvPr id="36" name="Picture Placeholder 19"/>
          <p:cNvSpPr>
            <a:spLocks noGrp="1"/>
          </p:cNvSpPr>
          <p:nvPr>
            <p:ph type="pic" sz="quarter" idx="21"/>
          </p:nvPr>
        </p:nvSpPr>
        <p:spPr>
          <a:xfrm>
            <a:off x="6675962" y="3261347"/>
            <a:ext cx="1367316" cy="1338719"/>
          </a:xfrm>
        </p:spPr>
        <p:txBody>
          <a:bodyPr/>
          <a:lstStyle>
            <a:lvl1pPr>
              <a:defRPr>
                <a:solidFill>
                  <a:schemeClr val="tx1"/>
                </a:solidFill>
              </a:defRPr>
            </a:lvl1pPr>
          </a:lstStyle>
          <a:p>
            <a:r>
              <a:rPr lang="en-US" smtClean="0"/>
              <a:t>Click icon to add picture</a:t>
            </a:r>
            <a:endParaRPr lang="en-GB"/>
          </a:p>
        </p:txBody>
      </p:sp>
      <p:sp>
        <p:nvSpPr>
          <p:cNvPr id="39" name="Picture Placeholder 19"/>
          <p:cNvSpPr>
            <a:spLocks noGrp="1"/>
          </p:cNvSpPr>
          <p:nvPr>
            <p:ph type="pic" sz="quarter" idx="23"/>
          </p:nvPr>
        </p:nvSpPr>
        <p:spPr>
          <a:xfrm>
            <a:off x="665900" y="4833133"/>
            <a:ext cx="1367316" cy="1338719"/>
          </a:xfrm>
        </p:spPr>
        <p:txBody>
          <a:bodyPr/>
          <a:lstStyle>
            <a:lvl1pPr>
              <a:defRPr>
                <a:solidFill>
                  <a:schemeClr val="tx1"/>
                </a:solidFill>
              </a:defRPr>
            </a:lvl1pPr>
          </a:lstStyle>
          <a:p>
            <a:r>
              <a:rPr lang="en-US" smtClean="0"/>
              <a:t>Click icon to add picture</a:t>
            </a:r>
            <a:endParaRPr lang="en-GB"/>
          </a:p>
        </p:txBody>
      </p:sp>
      <p:sp>
        <p:nvSpPr>
          <p:cNvPr id="42" name="Picture Placeholder 19"/>
          <p:cNvSpPr>
            <a:spLocks noGrp="1"/>
          </p:cNvSpPr>
          <p:nvPr>
            <p:ph type="pic" sz="quarter" idx="25"/>
          </p:nvPr>
        </p:nvSpPr>
        <p:spPr>
          <a:xfrm>
            <a:off x="3663044" y="4833133"/>
            <a:ext cx="1367316" cy="1338719"/>
          </a:xfrm>
        </p:spPr>
        <p:txBody>
          <a:bodyPr/>
          <a:lstStyle>
            <a:lvl1pPr>
              <a:defRPr>
                <a:solidFill>
                  <a:schemeClr val="tx1"/>
                </a:solidFill>
              </a:defRPr>
            </a:lvl1pPr>
          </a:lstStyle>
          <a:p>
            <a:r>
              <a:rPr lang="en-US" smtClean="0"/>
              <a:t>Click icon to add picture</a:t>
            </a:r>
            <a:endParaRPr lang="en-GB"/>
          </a:p>
        </p:txBody>
      </p:sp>
      <p:sp>
        <p:nvSpPr>
          <p:cNvPr id="45" name="Picture Placeholder 19"/>
          <p:cNvSpPr>
            <a:spLocks noGrp="1"/>
          </p:cNvSpPr>
          <p:nvPr>
            <p:ph type="pic" sz="quarter" idx="27"/>
          </p:nvPr>
        </p:nvSpPr>
        <p:spPr>
          <a:xfrm>
            <a:off x="6675962" y="4833133"/>
            <a:ext cx="1367316" cy="1338719"/>
          </a:xfrm>
        </p:spPr>
        <p:txBody>
          <a:bodyPr/>
          <a:lstStyle>
            <a:lvl1pPr>
              <a:defRPr>
                <a:solidFill>
                  <a:schemeClr val="tx1"/>
                </a:solidFill>
              </a:defRPr>
            </a:lvl1pPr>
          </a:lstStyle>
          <a:p>
            <a:r>
              <a:rPr lang="en-US" smtClean="0"/>
              <a:t>Click icon to add picture</a:t>
            </a:r>
            <a:endParaRPr lang="en-GB"/>
          </a:p>
        </p:txBody>
      </p:sp>
      <p:cxnSp>
        <p:nvCxnSpPr>
          <p:cNvPr id="23" name="Straight Connector 22"/>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37" hasCustomPrompt="1"/>
          </p:nvPr>
        </p:nvSpPr>
        <p:spPr>
          <a:xfrm>
            <a:off x="498536" y="625470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1619703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25" name="Rectangle 24"/>
          <p:cNvSpPr/>
          <p:nvPr userDrawn="1"/>
        </p:nvSpPr>
        <p:spPr>
          <a:xfrm>
            <a:off x="122064" y="17"/>
            <a:ext cx="3078128" cy="67428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487" tIns="495523"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6"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6"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6"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6"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00941744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21" name="Rectangle 20"/>
          <p:cNvSpPr/>
          <p:nvPr userDrawn="1"/>
        </p:nvSpPr>
        <p:spPr>
          <a:xfrm>
            <a:off x="585494" y="1614071"/>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
        <p:nvSpPr>
          <p:cNvPr id="22" name="Rectangle 21"/>
          <p:cNvSpPr/>
          <p:nvPr userDrawn="1"/>
        </p:nvSpPr>
        <p:spPr>
          <a:xfrm>
            <a:off x="3582638" y="1614071"/>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
        <p:nvSpPr>
          <p:cNvPr id="23" name="Rectangle 22"/>
          <p:cNvSpPr/>
          <p:nvPr userDrawn="1"/>
        </p:nvSpPr>
        <p:spPr>
          <a:xfrm>
            <a:off x="6595556" y="1614071"/>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cxnSp>
        <p:nvCxnSpPr>
          <p:cNvPr id="24" name="Straight Connector 23"/>
          <p:cNvCxnSpPr/>
          <p:nvPr userDrawn="1"/>
        </p:nvCxnSpPr>
        <p:spPr>
          <a:xfrm>
            <a:off x="652185"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643397"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665492"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7" name="Picture Placeholder 19"/>
          <p:cNvSpPr>
            <a:spLocks noGrp="1"/>
          </p:cNvSpPr>
          <p:nvPr>
            <p:ph type="pic" sz="quarter" idx="11"/>
          </p:nvPr>
        </p:nvSpPr>
        <p:spPr>
          <a:xfrm>
            <a:off x="665900" y="1687143"/>
            <a:ext cx="1367316" cy="1338719"/>
          </a:xfrm>
        </p:spPr>
        <p:txBody>
          <a:bodyPr/>
          <a:lstStyle>
            <a:lvl1pPr>
              <a:defRPr>
                <a:solidFill>
                  <a:schemeClr val="tx1"/>
                </a:solidFill>
              </a:defRPr>
            </a:lvl1pPr>
          </a:lstStyle>
          <a:p>
            <a:r>
              <a:rPr lang="en-US" smtClean="0"/>
              <a:t>Click icon to add picture</a:t>
            </a:r>
            <a:endParaRPr lang="en-GB"/>
          </a:p>
        </p:txBody>
      </p:sp>
      <p:sp>
        <p:nvSpPr>
          <p:cNvPr id="8" name="Text Placeholder 21"/>
          <p:cNvSpPr>
            <a:spLocks noGrp="1"/>
          </p:cNvSpPr>
          <p:nvPr>
            <p:ph type="body" sz="quarter" idx="12" hasCustomPrompt="1"/>
          </p:nvPr>
        </p:nvSpPr>
        <p:spPr>
          <a:xfrm>
            <a:off x="2086208" y="168894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9" name="Picture Placeholder 19"/>
          <p:cNvSpPr>
            <a:spLocks noGrp="1"/>
          </p:cNvSpPr>
          <p:nvPr>
            <p:ph type="pic" sz="quarter" idx="13"/>
          </p:nvPr>
        </p:nvSpPr>
        <p:spPr>
          <a:xfrm>
            <a:off x="3663044" y="1687143"/>
            <a:ext cx="1367316" cy="1338719"/>
          </a:xfrm>
        </p:spPr>
        <p:txBody>
          <a:bodyPr/>
          <a:lstStyle>
            <a:lvl1pPr>
              <a:defRPr>
                <a:solidFill>
                  <a:schemeClr val="tx1"/>
                </a:solidFill>
              </a:defRPr>
            </a:lvl1pPr>
          </a:lstStyle>
          <a:p>
            <a:r>
              <a:rPr lang="en-US" smtClean="0"/>
              <a:t>Click icon to add picture</a:t>
            </a:r>
            <a:endParaRPr lang="en-GB"/>
          </a:p>
        </p:txBody>
      </p:sp>
      <p:sp>
        <p:nvSpPr>
          <p:cNvPr id="10" name="Text Placeholder 21"/>
          <p:cNvSpPr>
            <a:spLocks noGrp="1"/>
          </p:cNvSpPr>
          <p:nvPr>
            <p:ph type="body" sz="quarter" idx="14" hasCustomPrompt="1"/>
          </p:nvPr>
        </p:nvSpPr>
        <p:spPr>
          <a:xfrm>
            <a:off x="5083351" y="168894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1" name="Picture Placeholder 19"/>
          <p:cNvSpPr>
            <a:spLocks noGrp="1"/>
          </p:cNvSpPr>
          <p:nvPr>
            <p:ph type="pic" sz="quarter" idx="15"/>
          </p:nvPr>
        </p:nvSpPr>
        <p:spPr>
          <a:xfrm>
            <a:off x="6675962" y="1687143"/>
            <a:ext cx="1367316" cy="1338719"/>
          </a:xfrm>
        </p:spPr>
        <p:txBody>
          <a:bodyPr/>
          <a:lstStyle>
            <a:lvl1pPr>
              <a:defRPr>
                <a:solidFill>
                  <a:schemeClr val="tx1"/>
                </a:solidFill>
              </a:defRPr>
            </a:lvl1pPr>
          </a:lstStyle>
          <a:p>
            <a:r>
              <a:rPr lang="en-US" smtClean="0"/>
              <a:t>Click icon to add picture</a:t>
            </a:r>
            <a:endParaRPr lang="en-GB"/>
          </a:p>
        </p:txBody>
      </p:sp>
      <p:sp>
        <p:nvSpPr>
          <p:cNvPr id="12" name="Text Placeholder 21"/>
          <p:cNvSpPr>
            <a:spLocks noGrp="1"/>
          </p:cNvSpPr>
          <p:nvPr>
            <p:ph type="body" sz="quarter" idx="16" hasCustomPrompt="1"/>
          </p:nvPr>
        </p:nvSpPr>
        <p:spPr>
          <a:xfrm>
            <a:off x="8096269" y="168894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4" name="Text Placeholder 13"/>
          <p:cNvSpPr>
            <a:spLocks noGrp="1"/>
          </p:cNvSpPr>
          <p:nvPr>
            <p:ph type="body" sz="quarter" idx="17" hasCustomPrompt="1"/>
          </p:nvPr>
        </p:nvSpPr>
        <p:spPr>
          <a:xfrm>
            <a:off x="568340" y="3171686"/>
            <a:ext cx="2851233" cy="3087581"/>
          </a:xfrm>
        </p:spPr>
        <p:txBody>
          <a:bodyPr/>
          <a:lstStyle>
            <a:lvl1pPr marL="0" indent="0">
              <a:buFontTx/>
              <a:buNone/>
              <a:defRPr sz="1700">
                <a:solidFill>
                  <a:schemeClr val="tx1"/>
                </a:solidFill>
              </a:defRPr>
            </a:lvl1pPr>
            <a:lvl2pPr marL="386788" indent="-198353">
              <a:buClr>
                <a:schemeClr val="tx1"/>
              </a:buClr>
              <a:buFont typeface="Wingdings" pitchFamily="2" charset="2"/>
              <a:buChar char="§"/>
              <a:defRPr sz="1700">
                <a:solidFill>
                  <a:schemeClr val="tx1"/>
                </a:solidFill>
              </a:defRPr>
            </a:lvl2pPr>
            <a:lvl3pPr marL="618108" indent="-221586">
              <a:buClr>
                <a:srgbClr val="606B8D"/>
              </a:buClr>
              <a:buFont typeface="Wingdings" pitchFamily="2" charset="2"/>
              <a:buChar char="§"/>
              <a:defRPr sz="1700">
                <a:solidFill>
                  <a:schemeClr val="tx1"/>
                </a:solidFill>
              </a:defRPr>
            </a:lvl3pPr>
            <a:lvl4pPr marL="889282" indent="-224800">
              <a:buClr>
                <a:srgbClr val="606B8D"/>
              </a:buClr>
              <a:buFont typeface="Wingdings" pitchFamily="2" charset="2"/>
              <a:buChar char="§"/>
              <a:defRPr sz="1700">
                <a:solidFill>
                  <a:schemeClr val="tx1"/>
                </a:solidFill>
              </a:defRPr>
            </a:lvl4pPr>
            <a:lvl5pPr marL="1123999" indent="-2248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13"/>
          <p:cNvSpPr>
            <a:spLocks noGrp="1"/>
          </p:cNvSpPr>
          <p:nvPr>
            <p:ph type="body" sz="quarter" idx="18" hasCustomPrompt="1"/>
          </p:nvPr>
        </p:nvSpPr>
        <p:spPr>
          <a:xfrm>
            <a:off x="3549501" y="3171686"/>
            <a:ext cx="2851233" cy="3087581"/>
          </a:xfrm>
        </p:spPr>
        <p:txBody>
          <a:bodyPr/>
          <a:lstStyle>
            <a:lvl1pPr marL="0" indent="0">
              <a:buFontTx/>
              <a:buNone/>
              <a:defRPr sz="1700">
                <a:solidFill>
                  <a:schemeClr val="tx1"/>
                </a:solidFill>
              </a:defRPr>
            </a:lvl1pPr>
            <a:lvl2pPr marL="386788" indent="-198353">
              <a:buClr>
                <a:schemeClr val="tx1"/>
              </a:buClr>
              <a:buFont typeface="Wingdings" pitchFamily="2" charset="2"/>
              <a:buChar char="§"/>
              <a:defRPr sz="1700">
                <a:solidFill>
                  <a:schemeClr val="tx1"/>
                </a:solidFill>
              </a:defRPr>
            </a:lvl2pPr>
            <a:lvl3pPr marL="618108" indent="-221586">
              <a:buClr>
                <a:srgbClr val="606B8D"/>
              </a:buClr>
              <a:buFont typeface="Wingdings" pitchFamily="2" charset="2"/>
              <a:buChar char="§"/>
              <a:defRPr sz="1700">
                <a:solidFill>
                  <a:schemeClr val="tx1"/>
                </a:solidFill>
              </a:defRPr>
            </a:lvl3pPr>
            <a:lvl4pPr marL="889282" indent="-224800">
              <a:buClr>
                <a:srgbClr val="606B8D"/>
              </a:buClr>
              <a:buFont typeface="Wingdings" pitchFamily="2" charset="2"/>
              <a:buChar char="§"/>
              <a:defRPr sz="1700">
                <a:solidFill>
                  <a:schemeClr val="tx1"/>
                </a:solidFill>
              </a:defRPr>
            </a:lvl4pPr>
            <a:lvl5pPr marL="1123999" indent="-2248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3"/>
          <p:cNvSpPr>
            <a:spLocks noGrp="1"/>
          </p:cNvSpPr>
          <p:nvPr>
            <p:ph type="body" sz="quarter" idx="19" hasCustomPrompt="1"/>
          </p:nvPr>
        </p:nvSpPr>
        <p:spPr>
          <a:xfrm>
            <a:off x="6578402" y="3171686"/>
            <a:ext cx="2851233" cy="3087581"/>
          </a:xfrm>
        </p:spPr>
        <p:txBody>
          <a:bodyPr/>
          <a:lstStyle>
            <a:lvl1pPr marL="0" indent="0">
              <a:buFontTx/>
              <a:buNone/>
              <a:defRPr sz="1700">
                <a:solidFill>
                  <a:schemeClr val="tx1"/>
                </a:solidFill>
              </a:defRPr>
            </a:lvl1pPr>
            <a:lvl2pPr marL="386788" indent="-198353">
              <a:buClr>
                <a:schemeClr val="tx1"/>
              </a:buClr>
              <a:buFont typeface="Wingdings" pitchFamily="2" charset="2"/>
              <a:buChar char="§"/>
              <a:defRPr sz="1700">
                <a:solidFill>
                  <a:schemeClr val="tx1"/>
                </a:solidFill>
              </a:defRPr>
            </a:lvl2pPr>
            <a:lvl3pPr marL="618108" indent="-221586">
              <a:buClr>
                <a:srgbClr val="606B8D"/>
              </a:buClr>
              <a:buFont typeface="Wingdings" pitchFamily="2" charset="2"/>
              <a:buChar char="§"/>
              <a:defRPr sz="1700">
                <a:solidFill>
                  <a:schemeClr val="tx1"/>
                </a:solidFill>
              </a:defRPr>
            </a:lvl3pPr>
            <a:lvl4pPr marL="889282" indent="-224800">
              <a:buClr>
                <a:srgbClr val="606B8D"/>
              </a:buClr>
              <a:buFont typeface="Wingdings" pitchFamily="2" charset="2"/>
              <a:buChar char="§"/>
              <a:defRPr sz="1700">
                <a:solidFill>
                  <a:schemeClr val="tx1"/>
                </a:solidFill>
              </a:defRPr>
            </a:lvl4pPr>
            <a:lvl5pPr marL="1123999" indent="-2248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0" hasCustomPrompt="1"/>
          </p:nvPr>
        </p:nvSpPr>
        <p:spPr>
          <a:xfrm>
            <a:off x="498536" y="6254703"/>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8" name="Straight Connector 2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48196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9" name="Rectangle 18"/>
          <p:cNvSpPr/>
          <p:nvPr userDrawn="1"/>
        </p:nvSpPr>
        <p:spPr>
          <a:xfrm>
            <a:off x="585494" y="670221"/>
            <a:ext cx="1500713"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
        <p:nvSpPr>
          <p:cNvPr id="20" name="Rectangle 19"/>
          <p:cNvSpPr/>
          <p:nvPr userDrawn="1"/>
        </p:nvSpPr>
        <p:spPr>
          <a:xfrm>
            <a:off x="5065413" y="670221"/>
            <a:ext cx="1500713"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1"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666316"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26"/>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2" y="719816"/>
            <a:ext cx="1993224" cy="1360887"/>
          </a:xfrm>
        </p:spPr>
        <p:txBody>
          <a:bodyPr lIns="0" tIns="0" rIns="0" bIns="0" anchor="b"/>
          <a:lstStyle>
            <a:lvl1pPr marL="0" indent="0">
              <a:spcBef>
                <a:spcPts val="0"/>
              </a:spcBef>
              <a:buFontTx/>
              <a:buNone/>
              <a:defRPr sz="1300" b="1">
                <a:solidFill>
                  <a:schemeClr val="tx1"/>
                </a:solidFill>
              </a:defRPr>
            </a:lvl1pPr>
            <a:lvl2pPr marL="0" indent="0">
              <a:spcBef>
                <a:spcPts val="0"/>
              </a:spcBef>
              <a:buFontTx/>
              <a:buNone/>
              <a:defRPr sz="1300">
                <a:solidFill>
                  <a:schemeClr val="tx1"/>
                </a:solidFill>
              </a:defRPr>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78" y="2268983"/>
            <a:ext cx="2755915" cy="3990284"/>
          </a:xfrm>
        </p:spPr>
        <p:txBody>
          <a:bodyPr lIns="0" tIns="0" rIns="0" bIns="0"/>
          <a:lstStyle>
            <a:lvl1pPr marL="0" indent="0">
              <a:buFontTx/>
              <a:buNone/>
              <a:defRPr sz="1700">
                <a:solidFill>
                  <a:schemeClr val="tx1"/>
                </a:solidFill>
              </a:defRPr>
            </a:lvl1pPr>
            <a:lvl2pPr marL="386788" indent="-198353">
              <a:buClr>
                <a:schemeClr val="tx1"/>
              </a:buClr>
              <a:buFont typeface="Wingdings" pitchFamily="2" charset="2"/>
              <a:buChar char="§"/>
              <a:defRPr sz="1700">
                <a:solidFill>
                  <a:schemeClr val="tx1"/>
                </a:solidFill>
              </a:defRPr>
            </a:lvl2pPr>
            <a:lvl3pPr marL="618108" indent="-221586">
              <a:buClr>
                <a:srgbClr val="606B8D"/>
              </a:buClr>
              <a:buFont typeface="Wingdings" pitchFamily="2" charset="2"/>
              <a:buChar char="§"/>
              <a:defRPr sz="1700">
                <a:solidFill>
                  <a:schemeClr val="tx1"/>
                </a:solidFill>
              </a:defRPr>
            </a:lvl3pPr>
            <a:lvl4pPr marL="889282" indent="-224800">
              <a:buClr>
                <a:srgbClr val="606B8D"/>
              </a:buClr>
              <a:buFont typeface="Wingdings" pitchFamily="2" charset="2"/>
              <a:buChar char="§"/>
              <a:defRPr sz="1700">
                <a:solidFill>
                  <a:schemeClr val="tx1"/>
                </a:solidFill>
              </a:defRPr>
            </a:lvl4pPr>
            <a:lvl5pPr marL="1123999" indent="-224800">
              <a:buClr>
                <a:srgbClr val="A1A7C0"/>
              </a:buCl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597"/>
            <a:ext cx="1342662" cy="2785373"/>
          </a:xfrm>
        </p:spPr>
        <p:txBody>
          <a:bodyPr lIns="0" tIns="0" rIns="0" bIns="0" anchor="t"/>
          <a:lstStyle>
            <a:lvl1pPr marL="174936" indent="-174936">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2" name="Picture Placeholder 19"/>
          <p:cNvSpPr>
            <a:spLocks noGrp="1"/>
          </p:cNvSpPr>
          <p:nvPr>
            <p:ph type="pic" sz="quarter" idx="16"/>
          </p:nvPr>
        </p:nvSpPr>
        <p:spPr>
          <a:xfrm>
            <a:off x="5133885" y="722326"/>
            <a:ext cx="1367316" cy="1338719"/>
          </a:xfrm>
        </p:spPr>
        <p:txBody>
          <a:bodyPr/>
          <a:lstStyle>
            <a:lvl1pPr>
              <a:defRPr>
                <a:solidFill>
                  <a:schemeClr val="tx1"/>
                </a:solidFill>
              </a:defRPr>
            </a:lvl1pPr>
          </a:lstStyle>
          <a:p>
            <a:r>
              <a:rPr lang="en-US" smtClean="0"/>
              <a:t>Click icon to add picture</a:t>
            </a:r>
            <a:endParaRPr lang="en-GB"/>
          </a:p>
        </p:txBody>
      </p:sp>
      <p:sp>
        <p:nvSpPr>
          <p:cNvPr id="13" name="Text Placeholder 21"/>
          <p:cNvSpPr>
            <a:spLocks noGrp="1"/>
          </p:cNvSpPr>
          <p:nvPr>
            <p:ph type="body" sz="quarter" idx="17" hasCustomPrompt="1"/>
          </p:nvPr>
        </p:nvSpPr>
        <p:spPr>
          <a:xfrm>
            <a:off x="6621306" y="719816"/>
            <a:ext cx="1993224"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14" name="Text Placeholder 6"/>
          <p:cNvSpPr>
            <a:spLocks noGrp="1"/>
          </p:cNvSpPr>
          <p:nvPr>
            <p:ph type="body" sz="quarter" idx="18"/>
          </p:nvPr>
        </p:nvSpPr>
        <p:spPr>
          <a:xfrm>
            <a:off x="6650363" y="2268983"/>
            <a:ext cx="2755915" cy="3990284"/>
          </a:xfrm>
        </p:spPr>
        <p:txBody>
          <a:bodyPr lIns="0" tIns="0" rIns="0" bIns="0"/>
          <a:lstStyle>
            <a:lvl1pPr marL="0" indent="0">
              <a:buFontTx/>
              <a:buNone/>
              <a:defRPr sz="1700"/>
            </a:lvl1pPr>
            <a:lvl2pPr marL="386788" indent="-198353">
              <a:buClr>
                <a:schemeClr val="tx1"/>
              </a:buClr>
              <a:buFont typeface="Wingdings" pitchFamily="2" charset="2"/>
              <a:buChar char="§"/>
              <a:defRPr sz="1700"/>
            </a:lvl2pPr>
            <a:lvl3pPr marL="618108" indent="-221586">
              <a:buClr>
                <a:srgbClr val="606B8D"/>
              </a:buClr>
              <a:buFont typeface="Wingdings" pitchFamily="2" charset="2"/>
              <a:buChar char="§"/>
              <a:defRPr sz="1700"/>
            </a:lvl3pPr>
            <a:lvl4pPr marL="889282" indent="-224800">
              <a:buClr>
                <a:srgbClr val="606B8D"/>
              </a:buClr>
              <a:buFont typeface="Wingdings" pitchFamily="2" charset="2"/>
              <a:buChar char="§"/>
              <a:defRPr sz="1700"/>
            </a:lvl4pPr>
            <a:lvl5pPr marL="1123999" indent="-224800">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1"/>
          <p:cNvSpPr>
            <a:spLocks noGrp="1"/>
          </p:cNvSpPr>
          <p:nvPr>
            <p:ph type="body" sz="quarter" idx="19" hasCustomPrompt="1"/>
          </p:nvPr>
        </p:nvSpPr>
        <p:spPr>
          <a:xfrm>
            <a:off x="5137111"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16" name="Text Placeholder 21"/>
          <p:cNvSpPr>
            <a:spLocks noGrp="1"/>
          </p:cNvSpPr>
          <p:nvPr>
            <p:ph type="body" sz="quarter" idx="20" hasCustomPrompt="1"/>
          </p:nvPr>
        </p:nvSpPr>
        <p:spPr>
          <a:xfrm>
            <a:off x="5137111" y="3442597"/>
            <a:ext cx="1342662" cy="2785373"/>
          </a:xfrm>
        </p:spPr>
        <p:txBody>
          <a:bodyPr lIns="0" tIns="0" rIns="0" bIns="0" anchor="t"/>
          <a:lstStyle>
            <a:lvl1pPr marL="174936" indent="-174936">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27"/>
            <a:ext cx="1434014" cy="254067"/>
          </a:xfrm>
          <a:prstGeom prst="rect">
            <a:avLst/>
          </a:prstGeom>
          <a:noFill/>
        </p:spPr>
        <p:txBody>
          <a:bodyPr wrap="square" lIns="83969" tIns="41985" rIns="83969" bIns="41985" rtlCol="0">
            <a:spAutoFit/>
          </a:bodyPr>
          <a:lstStyle/>
          <a:p>
            <a:pPr defTabSz="957838"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8" name="TextBox 17"/>
          <p:cNvSpPr txBox="1"/>
          <p:nvPr userDrawn="1"/>
        </p:nvSpPr>
        <p:spPr>
          <a:xfrm>
            <a:off x="5052307" y="3160927"/>
            <a:ext cx="1434014" cy="254067"/>
          </a:xfrm>
          <a:prstGeom prst="rect">
            <a:avLst/>
          </a:prstGeom>
          <a:noFill/>
        </p:spPr>
        <p:txBody>
          <a:bodyPr wrap="square" lIns="83969" tIns="41985" rIns="83969" bIns="41985" rtlCol="0">
            <a:spAutoFit/>
          </a:bodyPr>
          <a:lstStyle/>
          <a:p>
            <a:pPr defTabSz="957838"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23" name="Text Placeholder 8"/>
          <p:cNvSpPr>
            <a:spLocks noGrp="1"/>
          </p:cNvSpPr>
          <p:nvPr>
            <p:ph type="body" sz="quarter" idx="23" hasCustomPrompt="1"/>
          </p:nvPr>
        </p:nvSpPr>
        <p:spPr>
          <a:xfrm>
            <a:off x="498536" y="625470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22230563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9" name="Rectangle 18"/>
          <p:cNvSpPr/>
          <p:nvPr userDrawn="1"/>
        </p:nvSpPr>
        <p:spPr>
          <a:xfrm>
            <a:off x="585494" y="670221"/>
            <a:ext cx="1500713"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1" y="2180622"/>
            <a:ext cx="7236770"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26"/>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1" y="719816"/>
            <a:ext cx="6381297"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78" y="2268983"/>
            <a:ext cx="7233911" cy="3990284"/>
          </a:xfrm>
        </p:spPr>
        <p:txBody>
          <a:bodyPr lIns="0" tIns="0" rIns="0" bIns="0"/>
          <a:lstStyle>
            <a:lvl1pPr marL="0" indent="0">
              <a:buFontTx/>
              <a:buNone/>
              <a:defRPr sz="1700"/>
            </a:lvl1pPr>
            <a:lvl2pPr marL="386788" indent="-198353">
              <a:buClr>
                <a:schemeClr val="tx1"/>
              </a:buClr>
              <a:buFont typeface="Wingdings" pitchFamily="2" charset="2"/>
              <a:buChar char="§"/>
              <a:defRPr sz="1700"/>
            </a:lvl2pPr>
            <a:lvl3pPr marL="618108" indent="-221586">
              <a:buClr>
                <a:srgbClr val="606B8D"/>
              </a:buClr>
              <a:buFont typeface="Wingdings" pitchFamily="2" charset="2"/>
              <a:buChar char="§"/>
              <a:defRPr sz="1700"/>
            </a:lvl3pPr>
            <a:lvl4pPr marL="889282" indent="-224800">
              <a:buClr>
                <a:srgbClr val="606B8D"/>
              </a:buClr>
              <a:buFont typeface="Wingdings" pitchFamily="2" charset="2"/>
              <a:buChar char="§"/>
              <a:defRPr sz="1700"/>
            </a:lvl4pPr>
            <a:lvl5pPr marL="1123999" indent="-224800">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597"/>
            <a:ext cx="1342662" cy="2785373"/>
          </a:xfrm>
        </p:spPr>
        <p:txBody>
          <a:bodyPr lIns="0" tIns="0" rIns="0" bIns="0" anchor="t"/>
          <a:lstStyle>
            <a:lvl1pPr marL="174936" indent="-174936">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27"/>
            <a:ext cx="1434014" cy="254067"/>
          </a:xfrm>
          <a:prstGeom prst="rect">
            <a:avLst/>
          </a:prstGeom>
          <a:noFill/>
        </p:spPr>
        <p:txBody>
          <a:bodyPr wrap="square" lIns="83969" tIns="41985" rIns="83969" bIns="41985" rtlCol="0">
            <a:spAutoFit/>
          </a:bodyPr>
          <a:lstStyle/>
          <a:p>
            <a:pPr defTabSz="957838"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1" name="Text Placeholder 8"/>
          <p:cNvSpPr>
            <a:spLocks noGrp="1"/>
          </p:cNvSpPr>
          <p:nvPr>
            <p:ph type="body" sz="quarter" idx="23" hasCustomPrompt="1"/>
          </p:nvPr>
        </p:nvSpPr>
        <p:spPr>
          <a:xfrm>
            <a:off x="498536" y="625470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215252618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1" y="1716299"/>
            <a:ext cx="8842753" cy="3824239"/>
          </a:xfrm>
          <a:solidFill>
            <a:srgbClr val="A1A7C0"/>
          </a:solidFill>
        </p:spPr>
        <p:txBody>
          <a:bodyPr tIns="99176"/>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36" y="6254703"/>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10" name="Picture Placeholder 18"/>
          <p:cNvSpPr>
            <a:spLocks noGrp="1" noChangeAspect="1"/>
          </p:cNvSpPr>
          <p:nvPr>
            <p:ph type="pic" sz="quarter" idx="24"/>
          </p:nvPr>
        </p:nvSpPr>
        <p:spPr>
          <a:xfrm>
            <a:off x="5736666"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1" name="Picture Placeholder 18"/>
          <p:cNvSpPr>
            <a:spLocks noGrp="1" noChangeAspect="1"/>
          </p:cNvSpPr>
          <p:nvPr>
            <p:ph type="pic" sz="quarter" idx="25"/>
          </p:nvPr>
        </p:nvSpPr>
        <p:spPr>
          <a:xfrm>
            <a:off x="7630888"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2" name="Picture Placeholder 18"/>
          <p:cNvSpPr>
            <a:spLocks noGrp="1" noChangeAspect="1"/>
          </p:cNvSpPr>
          <p:nvPr>
            <p:ph type="pic" sz="quarter" idx="13"/>
          </p:nvPr>
        </p:nvSpPr>
        <p:spPr>
          <a:xfrm>
            <a:off x="5736666" y="3652254"/>
            <a:ext cx="1767506" cy="1771004"/>
          </a:xfrm>
          <a:noFill/>
        </p:spPr>
        <p:txBody>
          <a:bodyPr/>
          <a:lstStyle>
            <a:lvl1pPr>
              <a:defRPr>
                <a:solidFill>
                  <a:schemeClr val="tx1"/>
                </a:solidFill>
              </a:defRPr>
            </a:lvl1pPr>
          </a:lstStyle>
          <a:p>
            <a:r>
              <a:rPr lang="en-US" smtClean="0"/>
              <a:t>Click icon to add picture</a:t>
            </a:r>
            <a:endParaRPr lang="en-GB"/>
          </a:p>
        </p:txBody>
      </p:sp>
      <p:sp>
        <p:nvSpPr>
          <p:cNvPr id="13" name="Picture Placeholder 18"/>
          <p:cNvSpPr>
            <a:spLocks noGrp="1" noChangeAspect="1"/>
          </p:cNvSpPr>
          <p:nvPr>
            <p:ph type="pic" sz="quarter" idx="14"/>
          </p:nvPr>
        </p:nvSpPr>
        <p:spPr>
          <a:xfrm>
            <a:off x="7630888" y="3652254"/>
            <a:ext cx="1767506" cy="1771004"/>
          </a:xfrm>
          <a:noFill/>
        </p:spPr>
        <p:txBody>
          <a:bodyPr/>
          <a:lstStyle>
            <a:lvl1pPr>
              <a:defRPr>
                <a:solidFill>
                  <a:schemeClr val="tx1"/>
                </a:solidFill>
              </a:defRPr>
            </a:lvl1pPr>
          </a:lstStyle>
          <a:p>
            <a:r>
              <a:rPr lang="en-US" smtClean="0"/>
              <a:t>Click icon to add picture</a:t>
            </a:r>
            <a:endParaRPr lang="en-GB"/>
          </a:p>
        </p:txBody>
      </p:sp>
      <p:cxnSp>
        <p:nvCxnSpPr>
          <p:cNvPr id="14" name="Straight Connector 13"/>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2964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596" y="1631349"/>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7" name="Rectangle 6"/>
          <p:cNvSpPr/>
          <p:nvPr userDrawn="1"/>
        </p:nvSpPr>
        <p:spPr>
          <a:xfrm>
            <a:off x="5114767" y="1631349"/>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8" name="Picture Placeholder 9"/>
          <p:cNvSpPr>
            <a:spLocks noGrp="1" noChangeAspect="1"/>
          </p:cNvSpPr>
          <p:nvPr>
            <p:ph type="pic" sz="quarter" idx="13"/>
          </p:nvPr>
        </p:nvSpPr>
        <p:spPr>
          <a:xfrm>
            <a:off x="688430" y="1696140"/>
            <a:ext cx="1934252" cy="1960262"/>
          </a:xfrm>
        </p:spPr>
        <p:txBody>
          <a:bodyPr/>
          <a:lstStyle>
            <a:lvl1pPr>
              <a:defRPr>
                <a:solidFill>
                  <a:schemeClr val="tx1"/>
                </a:solidFill>
              </a:defRPr>
            </a:lvl1pPr>
          </a:lstStyle>
          <a:p>
            <a:r>
              <a:rPr lang="en-US" smtClean="0"/>
              <a:t>Click icon to add picture</a:t>
            </a:r>
            <a:endParaRPr lang="en-GB" dirty="0"/>
          </a:p>
        </p:txBody>
      </p:sp>
      <p:sp>
        <p:nvSpPr>
          <p:cNvPr id="9" name="Picture Placeholder 9"/>
          <p:cNvSpPr>
            <a:spLocks noGrp="1" noChangeAspect="1"/>
          </p:cNvSpPr>
          <p:nvPr>
            <p:ph type="pic" sz="quarter" idx="14"/>
          </p:nvPr>
        </p:nvSpPr>
        <p:spPr>
          <a:xfrm>
            <a:off x="5197017" y="1696140"/>
            <a:ext cx="1934252" cy="1960262"/>
          </a:xfrm>
        </p:spPr>
        <p:txBody>
          <a:bodyPr/>
          <a:lstStyle>
            <a:lvl1pPr>
              <a:defRPr>
                <a:solidFill>
                  <a:schemeClr val="tx1"/>
                </a:solidFill>
              </a:defRPr>
            </a:lvl1pPr>
          </a:lstStyle>
          <a:p>
            <a:r>
              <a:rPr lang="en-US" smtClean="0"/>
              <a:t>Click icon to add picture</a:t>
            </a:r>
            <a:endParaRPr lang="en-GB"/>
          </a:p>
        </p:txBody>
      </p:sp>
      <p:sp>
        <p:nvSpPr>
          <p:cNvPr id="10" name="Text Placeholder 8"/>
          <p:cNvSpPr>
            <a:spLocks noGrp="1"/>
          </p:cNvSpPr>
          <p:nvPr>
            <p:ph type="body" sz="quarter" idx="15" hasCustomPrompt="1"/>
          </p:nvPr>
        </p:nvSpPr>
        <p:spPr>
          <a:xfrm>
            <a:off x="498537" y="6254703"/>
            <a:ext cx="3980879" cy="388759"/>
          </a:xfrm>
        </p:spPr>
        <p:txBody>
          <a:bodyPr anchor="b"/>
          <a:lstStyle>
            <a:lvl1pPr marL="0" indent="0">
              <a:buFontTx/>
              <a:buNone/>
              <a:defRPr sz="900"/>
            </a:lvl1pPr>
          </a:lstStyle>
          <a:p>
            <a:pPr lvl="0"/>
            <a:r>
              <a:rPr lang="en-US" dirty="0" smtClean="0"/>
              <a:t>Source: Enter source here</a:t>
            </a:r>
            <a:endParaRPr lang="en-GB" dirty="0"/>
          </a:p>
        </p:txBody>
      </p:sp>
      <p:sp>
        <p:nvSpPr>
          <p:cNvPr id="12" name="Text Placeholder 11"/>
          <p:cNvSpPr>
            <a:spLocks noGrp="1"/>
          </p:cNvSpPr>
          <p:nvPr>
            <p:ph type="body" sz="quarter" idx="16"/>
          </p:nvPr>
        </p:nvSpPr>
        <p:spPr>
          <a:xfrm>
            <a:off x="688430" y="3824093"/>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3" name="Straight Connector 12"/>
          <p:cNvCxnSpPr/>
          <p:nvPr userDrawn="1"/>
        </p:nvCxnSpPr>
        <p:spPr>
          <a:xfrm>
            <a:off x="688430"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197017"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7"/>
          </p:nvPr>
        </p:nvSpPr>
        <p:spPr>
          <a:xfrm>
            <a:off x="5197017" y="3824093"/>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6" name="Straight Connector 15"/>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53895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596" y="1631349"/>
            <a:ext cx="8857459"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7" name="Text Placeholder 8"/>
          <p:cNvSpPr>
            <a:spLocks noGrp="1"/>
          </p:cNvSpPr>
          <p:nvPr>
            <p:ph type="body" sz="quarter" idx="17" hasCustomPrompt="1"/>
          </p:nvPr>
        </p:nvSpPr>
        <p:spPr>
          <a:xfrm>
            <a:off x="498537" y="6254703"/>
            <a:ext cx="3980879" cy="388759"/>
          </a:xfrm>
        </p:spPr>
        <p:txBody>
          <a:bodyPr anchor="b"/>
          <a:lstStyle>
            <a:lvl1pPr marL="0" indent="0">
              <a:buFontTx/>
              <a:buNone/>
              <a:defRPr sz="900"/>
            </a:lvl1pPr>
          </a:lstStyle>
          <a:p>
            <a:pPr lvl="0"/>
            <a:r>
              <a:rPr lang="en-US" dirty="0" smtClean="0"/>
              <a:t>Source: Enter source here</a:t>
            </a:r>
            <a:endParaRPr lang="en-GB" dirty="0"/>
          </a:p>
        </p:txBody>
      </p:sp>
      <p:sp>
        <p:nvSpPr>
          <p:cNvPr id="8" name="Picture Placeholder 9"/>
          <p:cNvSpPr>
            <a:spLocks noGrp="1" noChangeAspect="1"/>
          </p:cNvSpPr>
          <p:nvPr>
            <p:ph type="pic" sz="quarter" idx="18"/>
          </p:nvPr>
        </p:nvSpPr>
        <p:spPr>
          <a:xfrm>
            <a:off x="701480" y="1696142"/>
            <a:ext cx="2807386" cy="2845141"/>
          </a:xfrm>
        </p:spPr>
        <p:txBody>
          <a:bodyPr/>
          <a:lstStyle/>
          <a:p>
            <a:r>
              <a:rPr lang="en-US" smtClean="0"/>
              <a:t>Click icon to add picture</a:t>
            </a:r>
            <a:endParaRPr lang="en-GB"/>
          </a:p>
        </p:txBody>
      </p:sp>
      <p:sp>
        <p:nvSpPr>
          <p:cNvPr id="9" name="Picture Placeholder 9"/>
          <p:cNvSpPr>
            <a:spLocks noGrp="1" noChangeAspect="1"/>
          </p:cNvSpPr>
          <p:nvPr>
            <p:ph type="pic" sz="quarter" idx="19"/>
          </p:nvPr>
        </p:nvSpPr>
        <p:spPr>
          <a:xfrm>
            <a:off x="3619161" y="1696142"/>
            <a:ext cx="2807386" cy="2845141"/>
          </a:xfrm>
        </p:spPr>
        <p:txBody>
          <a:bodyPr/>
          <a:lstStyle/>
          <a:p>
            <a:r>
              <a:rPr lang="en-US" smtClean="0"/>
              <a:t>Click icon to add picture</a:t>
            </a:r>
            <a:endParaRPr lang="en-GB"/>
          </a:p>
        </p:txBody>
      </p:sp>
      <p:sp>
        <p:nvSpPr>
          <p:cNvPr id="10" name="Picture Placeholder 9"/>
          <p:cNvSpPr>
            <a:spLocks noGrp="1" noChangeAspect="1"/>
          </p:cNvSpPr>
          <p:nvPr>
            <p:ph type="pic" sz="quarter" idx="13"/>
          </p:nvPr>
        </p:nvSpPr>
        <p:spPr>
          <a:xfrm>
            <a:off x="6528020" y="1696142"/>
            <a:ext cx="2807386" cy="2845141"/>
          </a:xfrm>
        </p:spPr>
        <p:txBody>
          <a:bodyPr/>
          <a:lstStyle/>
          <a:p>
            <a:r>
              <a:rPr lang="en-US" smtClean="0"/>
              <a:t>Click icon to add picture</a:t>
            </a:r>
            <a:endParaRPr lang="en-GB"/>
          </a:p>
        </p:txBody>
      </p:sp>
      <p:cxnSp>
        <p:nvCxnSpPr>
          <p:cNvPr id="11" name="Straight Connector 10"/>
          <p:cNvCxnSpPr/>
          <p:nvPr userDrawn="1"/>
        </p:nvCxnSpPr>
        <p:spPr>
          <a:xfrm>
            <a:off x="70147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19161"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52801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6"/>
          </p:nvPr>
        </p:nvSpPr>
        <p:spPr>
          <a:xfrm>
            <a:off x="688430"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1"/>
          <p:cNvSpPr>
            <a:spLocks noGrp="1"/>
          </p:cNvSpPr>
          <p:nvPr>
            <p:ph type="body" sz="quarter" idx="20"/>
          </p:nvPr>
        </p:nvSpPr>
        <p:spPr>
          <a:xfrm>
            <a:off x="3619161"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1"/>
          <p:cNvSpPr>
            <a:spLocks noGrp="1"/>
          </p:cNvSpPr>
          <p:nvPr>
            <p:ph type="body" sz="quarter" idx="21"/>
          </p:nvPr>
        </p:nvSpPr>
        <p:spPr>
          <a:xfrm>
            <a:off x="6528019"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8" name="Straight Connector 1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705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5" y="1617140"/>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7" name="Rectangle 6"/>
          <p:cNvSpPr/>
          <p:nvPr userDrawn="1"/>
        </p:nvSpPr>
        <p:spPr>
          <a:xfrm>
            <a:off x="2854161" y="1617140"/>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8" name="Rectangle 7"/>
          <p:cNvSpPr/>
          <p:nvPr userDrawn="1"/>
        </p:nvSpPr>
        <p:spPr>
          <a:xfrm>
            <a:off x="5103127" y="1617140"/>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9" name="Rectangle 8"/>
          <p:cNvSpPr/>
          <p:nvPr userDrawn="1"/>
        </p:nvSpPr>
        <p:spPr>
          <a:xfrm>
            <a:off x="7352093" y="1617140"/>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0" name="Picture Placeholder 9"/>
          <p:cNvSpPr>
            <a:spLocks noGrp="1" noChangeAspect="1"/>
          </p:cNvSpPr>
          <p:nvPr>
            <p:ph type="pic" sz="quarter" idx="13"/>
          </p:nvPr>
        </p:nvSpPr>
        <p:spPr>
          <a:xfrm>
            <a:off x="688430" y="1696140"/>
            <a:ext cx="1934252" cy="1960262"/>
          </a:xfrm>
        </p:spPr>
        <p:txBody>
          <a:bodyPr/>
          <a:lstStyle/>
          <a:p>
            <a:r>
              <a:rPr lang="en-US" smtClean="0"/>
              <a:t>Click icon to add picture</a:t>
            </a:r>
            <a:endParaRPr lang="en-GB"/>
          </a:p>
        </p:txBody>
      </p:sp>
      <p:sp>
        <p:nvSpPr>
          <p:cNvPr id="11" name="Picture Placeholder 9"/>
          <p:cNvSpPr>
            <a:spLocks noGrp="1" noChangeAspect="1"/>
          </p:cNvSpPr>
          <p:nvPr>
            <p:ph type="pic" sz="quarter" idx="14"/>
          </p:nvPr>
        </p:nvSpPr>
        <p:spPr>
          <a:xfrm>
            <a:off x="2942723" y="1696140"/>
            <a:ext cx="1934252" cy="1960262"/>
          </a:xfrm>
        </p:spPr>
        <p:txBody>
          <a:bodyPr/>
          <a:lstStyle/>
          <a:p>
            <a:r>
              <a:rPr lang="en-US" smtClean="0"/>
              <a:t>Click icon to add picture</a:t>
            </a:r>
            <a:endParaRPr lang="en-GB"/>
          </a:p>
        </p:txBody>
      </p:sp>
      <p:sp>
        <p:nvSpPr>
          <p:cNvPr id="12" name="Picture Placeholder 9"/>
          <p:cNvSpPr>
            <a:spLocks noGrp="1" noChangeAspect="1"/>
          </p:cNvSpPr>
          <p:nvPr>
            <p:ph type="pic" sz="quarter" idx="15"/>
          </p:nvPr>
        </p:nvSpPr>
        <p:spPr>
          <a:xfrm>
            <a:off x="5197017" y="1696140"/>
            <a:ext cx="1934252" cy="1960262"/>
          </a:xfrm>
        </p:spPr>
        <p:txBody>
          <a:bodyPr/>
          <a:lstStyle/>
          <a:p>
            <a:r>
              <a:rPr lang="en-US" smtClean="0"/>
              <a:t>Click icon to add picture</a:t>
            </a:r>
            <a:endParaRPr lang="en-GB"/>
          </a:p>
        </p:txBody>
      </p:sp>
      <p:sp>
        <p:nvSpPr>
          <p:cNvPr id="13" name="Picture Placeholder 9"/>
          <p:cNvSpPr>
            <a:spLocks noGrp="1" noChangeAspect="1"/>
          </p:cNvSpPr>
          <p:nvPr>
            <p:ph type="pic" sz="quarter" idx="16"/>
          </p:nvPr>
        </p:nvSpPr>
        <p:spPr>
          <a:xfrm>
            <a:off x="7451310" y="1696140"/>
            <a:ext cx="1934252" cy="1960262"/>
          </a:xfrm>
        </p:spPr>
        <p:txBody>
          <a:bodyPr/>
          <a:lstStyle/>
          <a:p>
            <a:r>
              <a:rPr lang="en-US" smtClean="0"/>
              <a:t>Click icon to add picture</a:t>
            </a:r>
            <a:endParaRPr lang="en-GB"/>
          </a:p>
        </p:txBody>
      </p:sp>
      <p:cxnSp>
        <p:nvCxnSpPr>
          <p:cNvPr id="14" name="Straight Connector 13"/>
          <p:cNvCxnSpPr/>
          <p:nvPr userDrawn="1"/>
        </p:nvCxnSpPr>
        <p:spPr>
          <a:xfrm>
            <a:off x="688430"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942723"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97017"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451310"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1"/>
          <p:cNvSpPr>
            <a:spLocks noGrp="1"/>
          </p:cNvSpPr>
          <p:nvPr>
            <p:ph type="body" sz="quarter" idx="17"/>
          </p:nvPr>
        </p:nvSpPr>
        <p:spPr>
          <a:xfrm>
            <a:off x="688430"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1"/>
          <p:cNvSpPr>
            <a:spLocks noGrp="1"/>
          </p:cNvSpPr>
          <p:nvPr>
            <p:ph type="body" sz="quarter" idx="18"/>
          </p:nvPr>
        </p:nvSpPr>
        <p:spPr>
          <a:xfrm>
            <a:off x="2942723"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1"/>
          <p:cNvSpPr>
            <a:spLocks noGrp="1"/>
          </p:cNvSpPr>
          <p:nvPr>
            <p:ph type="body" sz="quarter" idx="19"/>
          </p:nvPr>
        </p:nvSpPr>
        <p:spPr>
          <a:xfrm>
            <a:off x="5197017"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20"/>
          </p:nvPr>
        </p:nvSpPr>
        <p:spPr>
          <a:xfrm>
            <a:off x="7451310"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8"/>
          <p:cNvSpPr>
            <a:spLocks noGrp="1"/>
          </p:cNvSpPr>
          <p:nvPr>
            <p:ph type="body" sz="quarter" idx="21" hasCustomPrompt="1"/>
          </p:nvPr>
        </p:nvSpPr>
        <p:spPr>
          <a:xfrm>
            <a:off x="498537" y="6254703"/>
            <a:ext cx="3980879"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4" name="Straight Connector 23"/>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35119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5"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7" name="Picture Placeholder 9"/>
          <p:cNvSpPr>
            <a:spLocks noGrp="1" noChangeAspect="1"/>
          </p:cNvSpPr>
          <p:nvPr>
            <p:ph type="pic" sz="quarter" idx="13"/>
          </p:nvPr>
        </p:nvSpPr>
        <p:spPr>
          <a:xfrm>
            <a:off x="688430" y="1696140"/>
            <a:ext cx="1260068" cy="1277012"/>
          </a:xfrm>
        </p:spPr>
        <p:txBody>
          <a:bodyPr/>
          <a:lstStyle/>
          <a:p>
            <a:r>
              <a:rPr lang="en-US" smtClean="0"/>
              <a:t>Click icon to add picture</a:t>
            </a:r>
            <a:endParaRPr lang="en-GB"/>
          </a:p>
        </p:txBody>
      </p:sp>
      <p:cxnSp>
        <p:nvCxnSpPr>
          <p:cNvPr id="8" name="Straight Connector 7"/>
          <p:cNvCxnSpPr/>
          <p:nvPr userDrawn="1"/>
        </p:nvCxnSpPr>
        <p:spPr>
          <a:xfrm>
            <a:off x="688429"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095224"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1" name="Rectangle 10"/>
          <p:cNvSpPr/>
          <p:nvPr userDrawn="1"/>
        </p:nvSpPr>
        <p:spPr>
          <a:xfrm>
            <a:off x="3585253"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2" name="Rectangle 11"/>
          <p:cNvSpPr/>
          <p:nvPr userDrawn="1"/>
        </p:nvSpPr>
        <p:spPr>
          <a:xfrm>
            <a:off x="5075281"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3" name="Rectangle 12"/>
          <p:cNvSpPr/>
          <p:nvPr userDrawn="1"/>
        </p:nvSpPr>
        <p:spPr>
          <a:xfrm>
            <a:off x="6565310"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4" name="Rectangle 13"/>
          <p:cNvSpPr/>
          <p:nvPr userDrawn="1"/>
        </p:nvSpPr>
        <p:spPr>
          <a:xfrm>
            <a:off x="8055340"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5" name="Picture Placeholder 9"/>
          <p:cNvSpPr>
            <a:spLocks noGrp="1" noChangeAspect="1"/>
          </p:cNvSpPr>
          <p:nvPr>
            <p:ph type="pic" sz="quarter" idx="16"/>
          </p:nvPr>
        </p:nvSpPr>
        <p:spPr>
          <a:xfrm>
            <a:off x="2168354" y="1696140"/>
            <a:ext cx="1260068" cy="1277012"/>
          </a:xfrm>
        </p:spPr>
        <p:txBody>
          <a:bodyPr/>
          <a:lstStyle/>
          <a:p>
            <a:r>
              <a:rPr lang="en-US" smtClean="0"/>
              <a:t>Click icon to add picture</a:t>
            </a:r>
            <a:endParaRPr lang="en-GB"/>
          </a:p>
        </p:txBody>
      </p:sp>
      <p:cxnSp>
        <p:nvCxnSpPr>
          <p:cNvPr id="16" name="Straight Connector 15"/>
          <p:cNvCxnSpPr/>
          <p:nvPr userDrawn="1"/>
        </p:nvCxnSpPr>
        <p:spPr>
          <a:xfrm>
            <a:off x="2168353"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p:cNvSpPr>
            <a:spLocks noGrp="1" noChangeAspect="1"/>
          </p:cNvSpPr>
          <p:nvPr>
            <p:ph type="pic" sz="quarter" idx="18"/>
          </p:nvPr>
        </p:nvSpPr>
        <p:spPr>
          <a:xfrm>
            <a:off x="3668691" y="1696140"/>
            <a:ext cx="1260068" cy="1277012"/>
          </a:xfrm>
        </p:spPr>
        <p:txBody>
          <a:bodyPr/>
          <a:lstStyle/>
          <a:p>
            <a:r>
              <a:rPr lang="en-US" smtClean="0"/>
              <a:t>Click icon to add picture</a:t>
            </a:r>
            <a:endParaRPr lang="en-GB"/>
          </a:p>
        </p:txBody>
      </p:sp>
      <p:cxnSp>
        <p:nvCxnSpPr>
          <p:cNvPr id="18" name="Straight Connector 17"/>
          <p:cNvCxnSpPr/>
          <p:nvPr userDrawn="1"/>
        </p:nvCxnSpPr>
        <p:spPr>
          <a:xfrm>
            <a:off x="3668691"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noChangeAspect="1"/>
          </p:cNvSpPr>
          <p:nvPr>
            <p:ph type="pic" sz="quarter" idx="20"/>
          </p:nvPr>
        </p:nvSpPr>
        <p:spPr>
          <a:xfrm>
            <a:off x="5155207" y="1696140"/>
            <a:ext cx="1260068" cy="1277012"/>
          </a:xfrm>
        </p:spPr>
        <p:txBody>
          <a:bodyPr/>
          <a:lstStyle/>
          <a:p>
            <a:r>
              <a:rPr lang="en-US" smtClean="0"/>
              <a:t>Click icon to add picture</a:t>
            </a:r>
            <a:endParaRPr lang="en-GB"/>
          </a:p>
        </p:txBody>
      </p:sp>
      <p:cxnSp>
        <p:nvCxnSpPr>
          <p:cNvPr id="20" name="Straight Connector 19"/>
          <p:cNvCxnSpPr/>
          <p:nvPr userDrawn="1"/>
        </p:nvCxnSpPr>
        <p:spPr>
          <a:xfrm>
            <a:off x="5155206"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9"/>
          <p:cNvSpPr>
            <a:spLocks noGrp="1" noChangeAspect="1"/>
          </p:cNvSpPr>
          <p:nvPr>
            <p:ph type="pic" sz="quarter" idx="22"/>
          </p:nvPr>
        </p:nvSpPr>
        <p:spPr>
          <a:xfrm>
            <a:off x="6652680" y="1696140"/>
            <a:ext cx="1260068" cy="1277012"/>
          </a:xfrm>
        </p:spPr>
        <p:txBody>
          <a:bodyPr/>
          <a:lstStyle/>
          <a:p>
            <a:r>
              <a:rPr lang="en-US" smtClean="0"/>
              <a:t>Click icon to add picture</a:t>
            </a:r>
            <a:endParaRPr lang="en-GB"/>
          </a:p>
        </p:txBody>
      </p:sp>
      <p:cxnSp>
        <p:nvCxnSpPr>
          <p:cNvPr id="22" name="Straight Connector 21"/>
          <p:cNvCxnSpPr/>
          <p:nvPr userDrawn="1"/>
        </p:nvCxnSpPr>
        <p:spPr>
          <a:xfrm>
            <a:off x="6652679"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p:cNvSpPr>
            <a:spLocks noGrp="1" noChangeAspect="1"/>
          </p:cNvSpPr>
          <p:nvPr>
            <p:ph type="pic" sz="quarter" idx="24"/>
          </p:nvPr>
        </p:nvSpPr>
        <p:spPr>
          <a:xfrm>
            <a:off x="8138737" y="1696140"/>
            <a:ext cx="1260068" cy="1277012"/>
          </a:xfrm>
        </p:spPr>
        <p:txBody>
          <a:bodyPr/>
          <a:lstStyle/>
          <a:p>
            <a:r>
              <a:rPr lang="en-US" smtClean="0"/>
              <a:t>Click icon to add picture</a:t>
            </a:r>
            <a:endParaRPr lang="en-GB"/>
          </a:p>
        </p:txBody>
      </p:sp>
      <p:cxnSp>
        <p:nvCxnSpPr>
          <p:cNvPr id="24" name="Straight Connector 23"/>
          <p:cNvCxnSpPr/>
          <p:nvPr userDrawn="1"/>
        </p:nvCxnSpPr>
        <p:spPr>
          <a:xfrm>
            <a:off x="8138737"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1"/>
          <p:cNvSpPr>
            <a:spLocks noGrp="1"/>
          </p:cNvSpPr>
          <p:nvPr>
            <p:ph type="body" sz="quarter" idx="17"/>
          </p:nvPr>
        </p:nvSpPr>
        <p:spPr>
          <a:xfrm>
            <a:off x="688429"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11"/>
          <p:cNvSpPr>
            <a:spLocks noGrp="1"/>
          </p:cNvSpPr>
          <p:nvPr>
            <p:ph type="body" sz="quarter" idx="25"/>
          </p:nvPr>
        </p:nvSpPr>
        <p:spPr>
          <a:xfrm>
            <a:off x="2168353"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Text Placeholder 11"/>
          <p:cNvSpPr>
            <a:spLocks noGrp="1"/>
          </p:cNvSpPr>
          <p:nvPr>
            <p:ph type="body" sz="quarter" idx="26"/>
          </p:nvPr>
        </p:nvSpPr>
        <p:spPr>
          <a:xfrm>
            <a:off x="3668691"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 name="Text Placeholder 11"/>
          <p:cNvSpPr>
            <a:spLocks noGrp="1"/>
          </p:cNvSpPr>
          <p:nvPr>
            <p:ph type="body" sz="quarter" idx="27"/>
          </p:nvPr>
        </p:nvSpPr>
        <p:spPr>
          <a:xfrm>
            <a:off x="5155206"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11"/>
          <p:cNvSpPr>
            <a:spLocks noGrp="1"/>
          </p:cNvSpPr>
          <p:nvPr>
            <p:ph type="body" sz="quarter" idx="28"/>
          </p:nvPr>
        </p:nvSpPr>
        <p:spPr>
          <a:xfrm>
            <a:off x="6652679"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9"/>
          </p:nvPr>
        </p:nvSpPr>
        <p:spPr>
          <a:xfrm>
            <a:off x="8138737"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Text Placeholder 8"/>
          <p:cNvSpPr>
            <a:spLocks noGrp="1"/>
          </p:cNvSpPr>
          <p:nvPr>
            <p:ph type="body" sz="quarter" idx="21" hasCustomPrompt="1"/>
          </p:nvPr>
        </p:nvSpPr>
        <p:spPr>
          <a:xfrm>
            <a:off x="498537" y="6254703"/>
            <a:ext cx="3980879" cy="388759"/>
          </a:xfrm>
        </p:spPr>
        <p:txBody>
          <a:bodyPr anchor="b"/>
          <a:lstStyle>
            <a:lvl1pPr marL="0" indent="0">
              <a:buFontTx/>
              <a:buNone/>
              <a:defRPr sz="900"/>
            </a:lvl1pPr>
          </a:lstStyle>
          <a:p>
            <a:pPr lvl="0"/>
            <a:r>
              <a:rPr lang="en-US" dirty="0" smtClean="0"/>
              <a:t>Source: Enter source here</a:t>
            </a:r>
            <a:endParaRPr lang="en-GB" dirty="0"/>
          </a:p>
        </p:txBody>
      </p:sp>
      <p:cxnSp>
        <p:nvCxnSpPr>
          <p:cNvPr id="33" name="Straight Connector 32"/>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46608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2735048"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Picture Placeholder 4"/>
          <p:cNvSpPr>
            <a:spLocks noGrp="1"/>
          </p:cNvSpPr>
          <p:nvPr>
            <p:ph type="pic" sz="quarter" idx="13"/>
          </p:nvPr>
        </p:nvSpPr>
        <p:spPr>
          <a:xfrm>
            <a:off x="3220626" y="120947"/>
            <a:ext cx="6564784" cy="6620425"/>
          </a:xfrm>
        </p:spPr>
        <p:txBody>
          <a:bodyPr/>
          <a:lstStyle/>
          <a:p>
            <a:r>
              <a:rPr lang="en-US" smtClean="0"/>
              <a:t>Click icon to add picture</a:t>
            </a:r>
            <a:endParaRPr lang="en-GB"/>
          </a:p>
        </p:txBody>
      </p:sp>
      <p:cxnSp>
        <p:nvCxnSpPr>
          <p:cNvPr id="7" name="Straight Connector 6"/>
          <p:cNvCxnSpPr/>
          <p:nvPr userDrawn="1"/>
        </p:nvCxnSpPr>
        <p:spPr>
          <a:xfrm flipV="1">
            <a:off x="579807" y="1491683"/>
            <a:ext cx="2534537"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477028" y="1603236"/>
            <a:ext cx="2710249" cy="47378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8"/>
          <p:cNvSpPr>
            <a:spLocks noGrp="1"/>
          </p:cNvSpPr>
          <p:nvPr>
            <p:ph type="body" sz="quarter" idx="21" hasCustomPrompt="1"/>
          </p:nvPr>
        </p:nvSpPr>
        <p:spPr>
          <a:xfrm>
            <a:off x="498537" y="6254703"/>
            <a:ext cx="2674382"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301262261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0. FULL SCREEN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114855" y="1616951"/>
            <a:ext cx="4926529" cy="3516111"/>
          </a:xfrm>
          <a:solidFill>
            <a:schemeClr val="tx1"/>
          </a:solidFill>
        </p:spPr>
        <p:txBody>
          <a:bodyPr lIns="462823" tIns="99176"/>
          <a:lstStyle>
            <a:lvl1pPr>
              <a:buClr>
                <a:schemeClr val="bg1"/>
              </a:buClr>
              <a:defRPr>
                <a:solidFill>
                  <a:schemeClr val="bg1"/>
                </a:solidFill>
              </a:defRPr>
            </a:lvl1pPr>
            <a:lvl2pPr>
              <a:buClr>
                <a:srgbClr val="A1A7C0"/>
              </a:buClr>
              <a:defRPr>
                <a:solidFill>
                  <a:schemeClr val="bg1"/>
                </a:solidFill>
              </a:defRPr>
            </a:lvl2pPr>
            <a:lvl3pPr>
              <a:defRPr>
                <a:solidFill>
                  <a:schemeClr val="bg1"/>
                </a:solidFill>
              </a:defRPr>
            </a:lvl3pPr>
            <a:lvl4pPr>
              <a:buClr>
                <a:srgbClr val="606B8D"/>
              </a:buClr>
              <a:defRPr>
                <a:solidFill>
                  <a:schemeClr val="bg1"/>
                </a:solidFill>
              </a:defRPr>
            </a:lvl4pPr>
            <a:lvl5pPr>
              <a:buClr>
                <a:srgbClr val="606B8D"/>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1" hasCustomPrompt="1"/>
          </p:nvPr>
        </p:nvSpPr>
        <p:spPr>
          <a:xfrm>
            <a:off x="498537" y="6254703"/>
            <a:ext cx="3980879" cy="388759"/>
          </a:xfrm>
        </p:spPr>
        <p:txBody>
          <a:bodyPr anchor="b"/>
          <a:lstStyle>
            <a:lvl1pPr marL="0" indent="0">
              <a:buFontTx/>
              <a:buNone/>
              <a:defRPr sz="900"/>
            </a:lvl1pPr>
          </a:lstStyle>
          <a:p>
            <a:pPr lvl="0"/>
            <a:r>
              <a:rPr lang="en-US" dirty="0" smtClean="0"/>
              <a:t>Source: Enter source here</a:t>
            </a:r>
            <a:endParaRPr lang="en-GB" dirty="0"/>
          </a:p>
        </p:txBody>
      </p:sp>
      <p:sp>
        <p:nvSpPr>
          <p:cNvPr id="11" name="Frame 10"/>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pic>
        <p:nvPicPr>
          <p:cNvPr id="12" name="Picture 11" descr="logo.emf"/>
          <p:cNvPicPr>
            <a:picLocks noChangeAspect="1"/>
          </p:cNvPicPr>
          <p:nvPr userDrawn="1"/>
        </p:nvPicPr>
        <p:blipFill>
          <a:blip r:embed="rId2" cstate="print"/>
          <a:stretch>
            <a:fillRect/>
          </a:stretch>
        </p:blipFill>
        <p:spPr>
          <a:xfrm>
            <a:off x="8583170" y="414678"/>
            <a:ext cx="874296" cy="853109"/>
          </a:xfrm>
          <a:prstGeom prst="rect">
            <a:avLst/>
          </a:prstGeom>
        </p:spPr>
      </p:pic>
    </p:spTree>
    <p:extLst>
      <p:ext uri="{BB962C8B-B14F-4D97-AF65-F5344CB8AC3E}">
        <p14:creationId xmlns:p14="http://schemas.microsoft.com/office/powerpoint/2010/main" val="2574374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7. PRESENTATION OBJECTIVES">
    <p:spTree>
      <p:nvGrpSpPr>
        <p:cNvPr id="1" name=""/>
        <p:cNvGrpSpPr/>
        <p:nvPr/>
      </p:nvGrpSpPr>
      <p:grpSpPr>
        <a:xfrm>
          <a:off x="0" y="0"/>
          <a:ext cx="0" cy="0"/>
          <a:chOff x="0" y="0"/>
          <a:chExt cx="0" cy="0"/>
        </a:xfrm>
      </p:grpSpPr>
      <p:sp>
        <p:nvSpPr>
          <p:cNvPr id="25" name="Rectangle 24"/>
          <p:cNvSpPr/>
          <p:nvPr userDrawn="1"/>
        </p:nvSpPr>
        <p:spPr>
          <a:xfrm>
            <a:off x="122064" y="17"/>
            <a:ext cx="3078128" cy="67428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487" tIns="495523" anchor="t"/>
          <a:lstStyle>
            <a:lvl1pPr>
              <a:defRPr>
                <a:solidFill>
                  <a:schemeClr val="tx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6"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6"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6"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6"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9469785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0.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491183" y="1616951"/>
            <a:ext cx="8988067" cy="4610396"/>
          </a:xfrm>
        </p:spPr>
        <p:txBody>
          <a:bodyPr/>
          <a:lstStyle/>
          <a:p>
            <a:r>
              <a:rPr lang="en-US" smtClean="0"/>
              <a:t>Click icon to add chart</a:t>
            </a:r>
            <a:endParaRPr lang="en-GB" dirty="0"/>
          </a:p>
        </p:txBody>
      </p:sp>
      <p:sp>
        <p:nvSpPr>
          <p:cNvPr id="7" name="Text Placeholder 8"/>
          <p:cNvSpPr>
            <a:spLocks noGrp="1"/>
          </p:cNvSpPr>
          <p:nvPr>
            <p:ph type="body" sz="quarter" idx="14" hasCustomPrompt="1"/>
          </p:nvPr>
        </p:nvSpPr>
        <p:spPr>
          <a:xfrm>
            <a:off x="498536" y="6254703"/>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8" name="Straight Connector 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68722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620596" y="1616951"/>
            <a:ext cx="2639738" cy="4640632"/>
          </a:xfrm>
          <a:solidFill>
            <a:srgbClr val="A1A7C0"/>
          </a:solidFill>
        </p:spPr>
        <p:txBody>
          <a:bodyPr tIns="99176"/>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hasCustomPrompt="1"/>
          </p:nvPr>
        </p:nvSpPr>
        <p:spPr>
          <a:xfrm>
            <a:off x="498537" y="6254703"/>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0" name="Straight Connector 9"/>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6"/>
          </p:nvPr>
        </p:nvSpPr>
        <p:spPr>
          <a:xfrm>
            <a:off x="3244937" y="1616951"/>
            <a:ext cx="6172931" cy="4610418"/>
          </a:xfrm>
        </p:spPr>
        <p:txBody>
          <a:bodyPr tIns="9917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922705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2. TWO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64"/>
            <a:ext cx="4361816" cy="4541283"/>
          </a:xfrm>
        </p:spPr>
        <p:txBody>
          <a:bodyPr/>
          <a:lstStyle/>
          <a:p>
            <a:r>
              <a:rPr lang="en-US" smtClean="0"/>
              <a:t>Click icon to add chart</a:t>
            </a:r>
            <a:endParaRPr lang="en-GB"/>
          </a:p>
        </p:txBody>
      </p:sp>
      <p:sp>
        <p:nvSpPr>
          <p:cNvPr id="7" name="Chart Placeholder 18"/>
          <p:cNvSpPr>
            <a:spLocks noGrp="1"/>
          </p:cNvSpPr>
          <p:nvPr>
            <p:ph type="chart" sz="quarter" idx="14"/>
          </p:nvPr>
        </p:nvSpPr>
        <p:spPr>
          <a:xfrm>
            <a:off x="5042707" y="1686064"/>
            <a:ext cx="4319168" cy="4541283"/>
          </a:xfrm>
        </p:spPr>
        <p:txBody>
          <a:bodyPr/>
          <a:lstStyle/>
          <a:p>
            <a:r>
              <a:rPr lang="en-US" smtClean="0"/>
              <a:t>Click icon to add chart</a:t>
            </a:r>
            <a:endParaRPr lang="en-GB"/>
          </a:p>
        </p:txBody>
      </p:sp>
      <p:sp>
        <p:nvSpPr>
          <p:cNvPr id="8" name="Text Placeholder 8"/>
          <p:cNvSpPr>
            <a:spLocks noGrp="1"/>
          </p:cNvSpPr>
          <p:nvPr>
            <p:ph type="body" sz="quarter" idx="15" hasCustomPrompt="1"/>
          </p:nvPr>
        </p:nvSpPr>
        <p:spPr>
          <a:xfrm>
            <a:off x="498537" y="6254703"/>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9" name="Straight Connector 8"/>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46353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3. CHAR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66"/>
            <a:ext cx="4361816" cy="4541281"/>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6254703"/>
            <a:ext cx="3923451" cy="388759"/>
          </a:xfrm>
        </p:spPr>
        <p:txBody>
          <a:bodyPr anchor="b"/>
          <a:lstStyle>
            <a:lvl1pPr marL="0" indent="0">
              <a:buFontTx/>
              <a:buNone/>
              <a:defRPr sz="900"/>
            </a:lvl1pPr>
          </a:lstStyle>
          <a:p>
            <a:pPr lvl="0"/>
            <a:r>
              <a:rPr lang="en-US" dirty="0" smtClean="0"/>
              <a:t>Source: Enter source here</a:t>
            </a:r>
            <a:endParaRPr lang="en-GB" dirty="0"/>
          </a:p>
        </p:txBody>
      </p:sp>
      <p:sp>
        <p:nvSpPr>
          <p:cNvPr id="8" name="Table Placeholder 10"/>
          <p:cNvSpPr>
            <a:spLocks noGrp="1"/>
          </p:cNvSpPr>
          <p:nvPr>
            <p:ph type="tbl" sz="quarter" idx="15"/>
          </p:nvPr>
        </p:nvSpPr>
        <p:spPr>
          <a:xfrm>
            <a:off x="5042707" y="1686064"/>
            <a:ext cx="4461818" cy="4541646"/>
          </a:xfrm>
        </p:spPr>
        <p:txBody>
          <a:bodyPr/>
          <a:lstStyle/>
          <a:p>
            <a:r>
              <a:rPr lang="en-US" smtClean="0"/>
              <a:t>Click icon to add table</a:t>
            </a:r>
            <a:endParaRPr lang="en-GB"/>
          </a:p>
        </p:txBody>
      </p:sp>
      <p:cxnSp>
        <p:nvCxnSpPr>
          <p:cNvPr id="10" name="Straight Connector 9"/>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36901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1" y="1686064"/>
            <a:ext cx="2834679" cy="4541283"/>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6254703"/>
            <a:ext cx="3952165" cy="388759"/>
          </a:xfrm>
        </p:spPr>
        <p:txBody>
          <a:bodyPr anchor="b"/>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3560337" y="1686064"/>
            <a:ext cx="2834679" cy="4541283"/>
          </a:xfrm>
        </p:spPr>
        <p:txBody>
          <a:bodyPr/>
          <a:lstStyle/>
          <a:p>
            <a:r>
              <a:rPr lang="en-US" smtClean="0"/>
              <a:t>Click icon to add chart</a:t>
            </a:r>
            <a:endParaRPr lang="en-GB"/>
          </a:p>
        </p:txBody>
      </p:sp>
      <p:sp>
        <p:nvSpPr>
          <p:cNvPr id="9" name="Chart Placeholder 18"/>
          <p:cNvSpPr>
            <a:spLocks noGrp="1"/>
          </p:cNvSpPr>
          <p:nvPr>
            <p:ph type="chart" sz="quarter" idx="16"/>
          </p:nvPr>
        </p:nvSpPr>
        <p:spPr>
          <a:xfrm>
            <a:off x="6516254" y="1686064"/>
            <a:ext cx="2834679" cy="4541283"/>
          </a:xfrm>
        </p:spPr>
        <p:txBody>
          <a:bodyPr/>
          <a:lstStyle/>
          <a:p>
            <a:r>
              <a:rPr lang="en-US" smtClean="0"/>
              <a:t>Click icon to add chart</a:t>
            </a:r>
            <a:endParaRPr lang="en-GB"/>
          </a:p>
        </p:txBody>
      </p:sp>
      <p:cxnSp>
        <p:nvCxnSpPr>
          <p:cNvPr id="10" name="Straight Connector 9"/>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46444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69811"/>
            <a:ext cx="4268694" cy="2184250"/>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3828144"/>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5088296" y="1669811"/>
            <a:ext cx="4268694" cy="2184250"/>
          </a:xfrm>
        </p:spPr>
        <p:txBody>
          <a:bodyPr/>
          <a:lstStyle/>
          <a:p>
            <a:r>
              <a:rPr lang="en-US" smtClean="0"/>
              <a:t>Click icon to add chart</a:t>
            </a:r>
            <a:endParaRPr lang="en-GB"/>
          </a:p>
        </p:txBody>
      </p:sp>
      <p:sp>
        <p:nvSpPr>
          <p:cNvPr id="9" name="Text Placeholder 8"/>
          <p:cNvSpPr>
            <a:spLocks noGrp="1"/>
          </p:cNvSpPr>
          <p:nvPr>
            <p:ph type="body" sz="quarter" idx="16" hasCustomPrompt="1"/>
          </p:nvPr>
        </p:nvSpPr>
        <p:spPr>
          <a:xfrm>
            <a:off x="5007414" y="3828144"/>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10" name="Chart Placeholder 18"/>
          <p:cNvSpPr>
            <a:spLocks noGrp="1"/>
          </p:cNvSpPr>
          <p:nvPr>
            <p:ph type="chart" sz="quarter" idx="17"/>
          </p:nvPr>
        </p:nvSpPr>
        <p:spPr>
          <a:xfrm>
            <a:off x="604420" y="4225957"/>
            <a:ext cx="4268694" cy="2184250"/>
          </a:xfrm>
        </p:spPr>
        <p:txBody>
          <a:bodyPr/>
          <a:lstStyle/>
          <a:p>
            <a:r>
              <a:rPr lang="en-US" smtClean="0"/>
              <a:t>Click icon to add chart</a:t>
            </a:r>
            <a:endParaRPr lang="en-GB"/>
          </a:p>
        </p:txBody>
      </p:sp>
      <p:sp>
        <p:nvSpPr>
          <p:cNvPr id="12" name="Chart Placeholder 18"/>
          <p:cNvSpPr>
            <a:spLocks noGrp="1"/>
          </p:cNvSpPr>
          <p:nvPr>
            <p:ph type="chart" sz="quarter" idx="19"/>
          </p:nvPr>
        </p:nvSpPr>
        <p:spPr>
          <a:xfrm>
            <a:off x="5088296" y="4225957"/>
            <a:ext cx="4268694" cy="2184250"/>
          </a:xfrm>
        </p:spPr>
        <p:txBody>
          <a:bodyPr/>
          <a:lstStyle/>
          <a:p>
            <a:r>
              <a:rPr lang="en-US" smtClean="0"/>
              <a:t>Click icon to add chart</a:t>
            </a:r>
            <a:endParaRPr lang="en-GB"/>
          </a:p>
        </p:txBody>
      </p:sp>
      <p:sp>
        <p:nvSpPr>
          <p:cNvPr id="13" name="Text Placeholder 8"/>
          <p:cNvSpPr>
            <a:spLocks noGrp="1"/>
          </p:cNvSpPr>
          <p:nvPr>
            <p:ph type="body" sz="quarter" idx="20" hasCustomPrompt="1"/>
          </p:nvPr>
        </p:nvSpPr>
        <p:spPr>
          <a:xfrm>
            <a:off x="498536" y="6254703"/>
            <a:ext cx="3952165"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4" name="Straight Connector 13"/>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86807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6" name="Text Placeholder 7"/>
          <p:cNvSpPr>
            <a:spLocks noGrp="1"/>
          </p:cNvSpPr>
          <p:nvPr>
            <p:ph type="body" sz="quarter" idx="13" hasCustomPrompt="1"/>
          </p:nvPr>
        </p:nvSpPr>
        <p:spPr>
          <a:xfrm>
            <a:off x="488443"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7" name="Straight Connector 6"/>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53470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43"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413795240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43"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70698148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3826496"/>
            <a:ext cx="9906000" cy="3031505"/>
          </a:xfrm>
          <a:prstGeom prst="rect">
            <a:avLst/>
          </a:prstGeom>
          <a:solidFill>
            <a:srgbClr val="008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GB" sz="1800" dirty="0">
              <a:solidFill>
                <a:prstClr val="white"/>
              </a:solidFill>
            </a:endParaRPr>
          </a:p>
        </p:txBody>
      </p:sp>
      <p:sp>
        <p:nvSpPr>
          <p:cNvPr id="31" name="Text Placeholder 30"/>
          <p:cNvSpPr>
            <a:spLocks noGrp="1"/>
          </p:cNvSpPr>
          <p:nvPr>
            <p:ph type="body" sz="quarter" idx="10" hasCustomPrompt="1"/>
          </p:nvPr>
        </p:nvSpPr>
        <p:spPr>
          <a:xfrm>
            <a:off x="1854101" y="2545669"/>
            <a:ext cx="6581643" cy="563277"/>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title line 1</a:t>
            </a:r>
          </a:p>
        </p:txBody>
      </p:sp>
      <p:sp>
        <p:nvSpPr>
          <p:cNvPr id="32" name="Text Placeholder 30"/>
          <p:cNvSpPr>
            <a:spLocks noGrp="1"/>
          </p:cNvSpPr>
          <p:nvPr>
            <p:ph type="body" sz="quarter" idx="11" hasCustomPrompt="1"/>
          </p:nvPr>
        </p:nvSpPr>
        <p:spPr>
          <a:xfrm>
            <a:off x="1862470" y="3108945"/>
            <a:ext cx="6581643" cy="584650"/>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a:t>
            </a:r>
            <a:r>
              <a:rPr lang="en-US" smtClean="0"/>
              <a:t>title line 2</a:t>
            </a:r>
            <a:endParaRPr lang="en-US" dirty="0" smtClean="0"/>
          </a:p>
        </p:txBody>
      </p:sp>
      <p:sp>
        <p:nvSpPr>
          <p:cNvPr id="34" name="Text Placeholder 33"/>
          <p:cNvSpPr>
            <a:spLocks noGrp="1"/>
          </p:cNvSpPr>
          <p:nvPr>
            <p:ph type="body" sz="quarter" idx="12" hasCustomPrompt="1"/>
          </p:nvPr>
        </p:nvSpPr>
        <p:spPr>
          <a:xfrm>
            <a:off x="1499658" y="4302744"/>
            <a:ext cx="7016750" cy="1838932"/>
          </a:xfrm>
          <a:prstGeom prst="rect">
            <a:avLst/>
          </a:prstGeom>
        </p:spPr>
        <p:txBody>
          <a:bodyPr/>
          <a:lstStyle>
            <a:lvl1pPr marL="0" indent="0">
              <a:buFont typeface="Arial" panose="020B0604020202020204" pitchFamily="34" charset="0"/>
              <a:buNone/>
              <a:defRPr sz="1800" baseline="0">
                <a:solidFill>
                  <a:schemeClr val="bg1"/>
                </a:solidFill>
                <a:latin typeface="+mn-lt"/>
              </a:defRPr>
            </a:lvl1pPr>
          </a:lstStyle>
          <a:p>
            <a:pPr marL="0" indent="0">
              <a:buFont typeface="Arial" panose="020B0604020202020204" pitchFamily="34" charset="0"/>
              <a:buNone/>
            </a:pPr>
            <a:r>
              <a:rPr lang="en-US" sz="1800" dirty="0" smtClean="0">
                <a:solidFill>
                  <a:schemeClr val="bg1"/>
                </a:solidFill>
                <a:latin typeface="+mn-lt"/>
                <a:cs typeface="Calibri"/>
              </a:rPr>
              <a:t>Click to edit subtitle</a:t>
            </a:r>
            <a:endParaRPr lang="en-US" sz="1800" dirty="0">
              <a:solidFill>
                <a:schemeClr val="bg1"/>
              </a:solidFill>
              <a:latin typeface="+mn-lt"/>
              <a:cs typeface="Calibri"/>
            </a:endParaRPr>
          </a:p>
        </p:txBody>
      </p:sp>
    </p:spTree>
    <p:extLst>
      <p:ext uri="{BB962C8B-B14F-4D97-AF65-F5344CB8AC3E}">
        <p14:creationId xmlns:p14="http://schemas.microsoft.com/office/powerpoint/2010/main" val="323578227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7. PRESENTATION OBJECTIVES">
    <p:spTree>
      <p:nvGrpSpPr>
        <p:cNvPr id="1" name=""/>
        <p:cNvGrpSpPr/>
        <p:nvPr/>
      </p:nvGrpSpPr>
      <p:grpSpPr>
        <a:xfrm>
          <a:off x="0" y="0"/>
          <a:ext cx="0" cy="0"/>
          <a:chOff x="0" y="0"/>
          <a:chExt cx="0" cy="0"/>
        </a:xfrm>
      </p:grpSpPr>
      <p:sp>
        <p:nvSpPr>
          <p:cNvPr id="25" name="Rectangle 24"/>
          <p:cNvSpPr/>
          <p:nvPr userDrawn="1"/>
        </p:nvSpPr>
        <p:spPr>
          <a:xfrm>
            <a:off x="122064" y="17"/>
            <a:ext cx="3078128" cy="6742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487" tIns="495523"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6"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6"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6"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6"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6128214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74639"/>
            <a:ext cx="8915400" cy="686061"/>
          </a:xfrm>
          <a:prstGeom prst="rect">
            <a:avLst/>
          </a:prstGeom>
        </p:spPr>
        <p:txBody>
          <a:bodyPr/>
          <a:lstStyle>
            <a:lvl1pPr algn="l">
              <a:defRPr sz="3000" baseline="0">
                <a:solidFill>
                  <a:srgbClr val="00816C"/>
                </a:solidFill>
                <a:latin typeface="Calibri" panose="020F0502020204030204" pitchFamily="34" charset="0"/>
              </a:defRPr>
            </a:lvl1pPr>
          </a:lstStyle>
          <a:p>
            <a:r>
              <a:rPr lang="en-US" dirty="0" smtClean="0"/>
              <a:t>Click to edit page title</a:t>
            </a:r>
            <a:endParaRPr lang="en-GB" dirty="0"/>
          </a:p>
        </p:txBody>
      </p:sp>
      <p:sp>
        <p:nvSpPr>
          <p:cNvPr id="3" name="Content Placeholder 2"/>
          <p:cNvSpPr>
            <a:spLocks noGrp="1"/>
          </p:cNvSpPr>
          <p:nvPr>
            <p:ph idx="1" hasCustomPrompt="1"/>
          </p:nvPr>
        </p:nvSpPr>
        <p:spPr>
          <a:xfrm>
            <a:off x="495300" y="1157469"/>
            <a:ext cx="8915400" cy="4382925"/>
          </a:xfrm>
          <a:prstGeom prst="rect">
            <a:avLst/>
          </a:prstGeom>
        </p:spPr>
        <p:txBody>
          <a:bodyPr/>
          <a:lstStyle>
            <a:lvl1pPr marL="0" indent="0">
              <a:buNone/>
              <a:defRPr sz="1800">
                <a:solidFill>
                  <a:schemeClr val="tx1">
                    <a:lumMod val="75000"/>
                    <a:lumOff val="25000"/>
                  </a:schemeClr>
                </a:solidFill>
              </a:defRPr>
            </a:lvl1pPr>
          </a:lstStyle>
          <a:p>
            <a:pPr lvl="0"/>
            <a:r>
              <a:rPr lang="en-US" dirty="0" smtClean="0"/>
              <a:t>Click to edit page content</a:t>
            </a:r>
          </a:p>
        </p:txBody>
      </p:sp>
    </p:spTree>
    <p:extLst>
      <p:ext uri="{BB962C8B-B14F-4D97-AF65-F5344CB8AC3E}">
        <p14:creationId xmlns:p14="http://schemas.microsoft.com/office/powerpoint/2010/main" val="4578206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1"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6" name="Footer Placeholder 5"/>
          <p:cNvSpPr>
            <a:spLocks noGrp="1"/>
          </p:cNvSpPr>
          <p:nvPr>
            <p:ph type="ftr" sz="quarter" idx="11"/>
          </p:nvPr>
        </p:nvSpPr>
        <p:spPr/>
        <p:txBody>
          <a:bodyPr/>
          <a:lstStyle/>
          <a:p>
            <a:endParaRPr lang="en-GB">
              <a:solidFill>
                <a:srgbClr val="002244"/>
              </a:solidFill>
            </a:endParaRPr>
          </a:p>
        </p:txBody>
      </p:sp>
      <p:sp>
        <p:nvSpPr>
          <p:cNvPr id="7" name="Slide Number Placeholder 6"/>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651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9726" y="2389660"/>
            <a:ext cx="8420100" cy="1785071"/>
          </a:xfrm>
        </p:spPr>
        <p:txBody>
          <a:bodyPr anchor="b">
            <a:normAutofit/>
          </a:bodyPr>
          <a:lstStyle>
            <a:lvl1pPr algn="l">
              <a:defRPr sz="29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509726" y="4199932"/>
            <a:ext cx="8420100" cy="1500187"/>
          </a:xfrm>
        </p:spPr>
        <p:txBody>
          <a:bodyPr anchor="t"/>
          <a:lstStyle>
            <a:lvl1pPr marL="0" indent="0">
              <a:buNone/>
              <a:defRPr sz="2100">
                <a:solidFill>
                  <a:schemeClr val="tx1">
                    <a:tint val="75000"/>
                  </a:schemeClr>
                </a:solidFill>
              </a:defRPr>
            </a:lvl1pPr>
            <a:lvl2pPr marL="478574" indent="0">
              <a:buNone/>
              <a:defRPr sz="1900">
                <a:solidFill>
                  <a:schemeClr val="tx1">
                    <a:tint val="75000"/>
                  </a:schemeClr>
                </a:solidFill>
              </a:defRPr>
            </a:lvl2pPr>
            <a:lvl3pPr marL="957146" indent="0">
              <a:buNone/>
              <a:defRPr sz="1700">
                <a:solidFill>
                  <a:schemeClr val="tx1">
                    <a:tint val="75000"/>
                  </a:schemeClr>
                </a:solidFill>
              </a:defRPr>
            </a:lvl3pPr>
            <a:lvl4pPr marL="1435723" indent="0">
              <a:buNone/>
              <a:defRPr sz="1500">
                <a:solidFill>
                  <a:schemeClr val="tx1">
                    <a:tint val="75000"/>
                  </a:schemeClr>
                </a:solidFill>
              </a:defRPr>
            </a:lvl4pPr>
            <a:lvl5pPr marL="1914290" indent="0">
              <a:buNone/>
              <a:defRPr sz="1500">
                <a:solidFill>
                  <a:schemeClr val="tx1">
                    <a:tint val="75000"/>
                  </a:schemeClr>
                </a:solidFill>
              </a:defRPr>
            </a:lvl5pPr>
            <a:lvl6pPr marL="2392865" indent="0">
              <a:buNone/>
              <a:defRPr sz="1500">
                <a:solidFill>
                  <a:schemeClr val="tx1">
                    <a:tint val="75000"/>
                  </a:schemeClr>
                </a:solidFill>
              </a:defRPr>
            </a:lvl6pPr>
            <a:lvl7pPr marL="2871436" indent="0">
              <a:buNone/>
              <a:defRPr sz="1500">
                <a:solidFill>
                  <a:schemeClr val="tx1">
                    <a:tint val="75000"/>
                  </a:schemeClr>
                </a:solidFill>
              </a:defRPr>
            </a:lvl7pPr>
            <a:lvl8pPr marL="3350007" indent="0">
              <a:buNone/>
              <a:defRPr sz="1500">
                <a:solidFill>
                  <a:schemeClr val="tx1">
                    <a:tint val="75000"/>
                  </a:schemeClr>
                </a:solidFill>
              </a:defRPr>
            </a:lvl8pPr>
            <a:lvl9pPr marL="382858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Tree>
    <p:extLst>
      <p:ext uri="{BB962C8B-B14F-4D97-AF65-F5344CB8AC3E}">
        <p14:creationId xmlns:p14="http://schemas.microsoft.com/office/powerpoint/2010/main" val="131576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sp>
        <p:nvSpPr>
          <p:cNvPr id="38" name="Text Placeholder 21"/>
          <p:cNvSpPr>
            <a:spLocks noGrp="1"/>
          </p:cNvSpPr>
          <p:nvPr>
            <p:ph type="body" sz="quarter" idx="31" hasCustomPrompt="1"/>
          </p:nvPr>
        </p:nvSpPr>
        <p:spPr>
          <a:xfrm>
            <a:off x="3592691" y="3193518"/>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1" name="Text Placeholder 21"/>
          <p:cNvSpPr>
            <a:spLocks noGrp="1"/>
          </p:cNvSpPr>
          <p:nvPr>
            <p:ph type="body" sz="quarter" idx="32" hasCustomPrompt="1"/>
          </p:nvPr>
        </p:nvSpPr>
        <p:spPr>
          <a:xfrm>
            <a:off x="3592691" y="4765305"/>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4" name="Text Placeholder 21"/>
          <p:cNvSpPr>
            <a:spLocks noGrp="1"/>
          </p:cNvSpPr>
          <p:nvPr>
            <p:ph type="body" sz="quarter" idx="33" hasCustomPrompt="1"/>
          </p:nvPr>
        </p:nvSpPr>
        <p:spPr>
          <a:xfrm>
            <a:off x="3592691" y="1614086"/>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7" name="Text Placeholder 21"/>
          <p:cNvSpPr>
            <a:spLocks noGrp="1"/>
          </p:cNvSpPr>
          <p:nvPr>
            <p:ph type="body" sz="quarter" idx="34" hasCustomPrompt="1"/>
          </p:nvPr>
        </p:nvSpPr>
        <p:spPr>
          <a:xfrm>
            <a:off x="6595667" y="3193518"/>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8" name="Text Placeholder 21"/>
          <p:cNvSpPr>
            <a:spLocks noGrp="1"/>
          </p:cNvSpPr>
          <p:nvPr>
            <p:ph type="body" sz="quarter" idx="35" hasCustomPrompt="1"/>
          </p:nvPr>
        </p:nvSpPr>
        <p:spPr>
          <a:xfrm>
            <a:off x="6595667" y="4765305"/>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9" name="Text Placeholder 21"/>
          <p:cNvSpPr>
            <a:spLocks noGrp="1"/>
          </p:cNvSpPr>
          <p:nvPr>
            <p:ph type="body" sz="quarter" idx="36" hasCustomPrompt="1"/>
          </p:nvPr>
        </p:nvSpPr>
        <p:spPr>
          <a:xfrm>
            <a:off x="6595667" y="1614086"/>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2" name="Text Placeholder 21"/>
          <p:cNvSpPr>
            <a:spLocks noGrp="1"/>
          </p:cNvSpPr>
          <p:nvPr>
            <p:ph type="body" sz="quarter" idx="29" hasCustomPrompt="1"/>
          </p:nvPr>
        </p:nvSpPr>
        <p:spPr>
          <a:xfrm>
            <a:off x="600009" y="3193518"/>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5" name="Text Placeholder 21"/>
          <p:cNvSpPr>
            <a:spLocks noGrp="1"/>
          </p:cNvSpPr>
          <p:nvPr>
            <p:ph type="body" sz="quarter" idx="30" hasCustomPrompt="1"/>
          </p:nvPr>
        </p:nvSpPr>
        <p:spPr>
          <a:xfrm>
            <a:off x="600009" y="4765305"/>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2" name="Text Placeholder 21"/>
          <p:cNvSpPr>
            <a:spLocks noGrp="1"/>
          </p:cNvSpPr>
          <p:nvPr>
            <p:ph type="body" sz="quarter" idx="12" hasCustomPrompt="1"/>
          </p:nvPr>
        </p:nvSpPr>
        <p:spPr>
          <a:xfrm>
            <a:off x="600009" y="1614086"/>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20" name="Picture Placeholder 19"/>
          <p:cNvSpPr>
            <a:spLocks noGrp="1"/>
          </p:cNvSpPr>
          <p:nvPr>
            <p:ph type="pic" sz="quarter" idx="11"/>
          </p:nvPr>
        </p:nvSpPr>
        <p:spPr>
          <a:xfrm>
            <a:off x="665900" y="1681929"/>
            <a:ext cx="1367316" cy="1338719"/>
          </a:xfrm>
        </p:spPr>
        <p:txBody>
          <a:bodyPr/>
          <a:lstStyle>
            <a:lvl1pPr>
              <a:defRPr>
                <a:solidFill>
                  <a:schemeClr val="tx1"/>
                </a:solidFill>
              </a:defRPr>
            </a:lvl1pPr>
          </a:lstStyle>
          <a:p>
            <a:r>
              <a:rPr lang="en-US" smtClean="0"/>
              <a:t>Click icon to add picture</a:t>
            </a:r>
            <a:endParaRPr lang="en-GB"/>
          </a:p>
        </p:txBody>
      </p:sp>
      <p:sp>
        <p:nvSpPr>
          <p:cNvPr id="24" name="Picture Placeholder 19"/>
          <p:cNvSpPr>
            <a:spLocks noGrp="1"/>
          </p:cNvSpPr>
          <p:nvPr>
            <p:ph type="pic" sz="quarter" idx="13"/>
          </p:nvPr>
        </p:nvSpPr>
        <p:spPr>
          <a:xfrm>
            <a:off x="3663044" y="1681929"/>
            <a:ext cx="1367316" cy="1338719"/>
          </a:xfrm>
        </p:spPr>
        <p:txBody>
          <a:bodyPr/>
          <a:lstStyle>
            <a:lvl1pPr>
              <a:defRPr>
                <a:solidFill>
                  <a:schemeClr val="tx1"/>
                </a:solidFill>
              </a:defRPr>
            </a:lvl1pPr>
          </a:lstStyle>
          <a:p>
            <a:r>
              <a:rPr lang="en-US" smtClean="0"/>
              <a:t>Click icon to add picture</a:t>
            </a:r>
            <a:endParaRPr lang="en-GB" dirty="0"/>
          </a:p>
        </p:txBody>
      </p:sp>
      <p:sp>
        <p:nvSpPr>
          <p:cNvPr id="27" name="Picture Placeholder 19"/>
          <p:cNvSpPr>
            <a:spLocks noGrp="1"/>
          </p:cNvSpPr>
          <p:nvPr>
            <p:ph type="pic" sz="quarter" idx="15"/>
          </p:nvPr>
        </p:nvSpPr>
        <p:spPr>
          <a:xfrm>
            <a:off x="6675962" y="1681929"/>
            <a:ext cx="1367316" cy="1338719"/>
          </a:xfrm>
        </p:spPr>
        <p:txBody>
          <a:bodyPr/>
          <a:lstStyle>
            <a:lvl1pPr>
              <a:defRPr>
                <a:solidFill>
                  <a:schemeClr val="tx1"/>
                </a:solidFill>
              </a:defRPr>
            </a:lvl1pPr>
          </a:lstStyle>
          <a:p>
            <a:r>
              <a:rPr lang="en-US" smtClean="0"/>
              <a:t>Click icon to add picture</a:t>
            </a:r>
            <a:endParaRPr lang="en-GB"/>
          </a:p>
        </p:txBody>
      </p:sp>
      <p:sp>
        <p:nvSpPr>
          <p:cNvPr id="30" name="Picture Placeholder 19"/>
          <p:cNvSpPr>
            <a:spLocks noGrp="1"/>
          </p:cNvSpPr>
          <p:nvPr>
            <p:ph type="pic" sz="quarter" idx="17"/>
          </p:nvPr>
        </p:nvSpPr>
        <p:spPr>
          <a:xfrm>
            <a:off x="665900" y="3261361"/>
            <a:ext cx="1367316" cy="1338719"/>
          </a:xfrm>
        </p:spPr>
        <p:txBody>
          <a:bodyPr/>
          <a:lstStyle>
            <a:lvl1pPr>
              <a:defRPr>
                <a:solidFill>
                  <a:schemeClr val="tx1"/>
                </a:solidFill>
              </a:defRPr>
            </a:lvl1pPr>
          </a:lstStyle>
          <a:p>
            <a:r>
              <a:rPr lang="en-US" smtClean="0"/>
              <a:t>Click icon to add picture</a:t>
            </a:r>
            <a:endParaRPr lang="en-GB"/>
          </a:p>
        </p:txBody>
      </p:sp>
      <p:sp>
        <p:nvSpPr>
          <p:cNvPr id="33" name="Picture Placeholder 19"/>
          <p:cNvSpPr>
            <a:spLocks noGrp="1"/>
          </p:cNvSpPr>
          <p:nvPr>
            <p:ph type="pic" sz="quarter" idx="19"/>
          </p:nvPr>
        </p:nvSpPr>
        <p:spPr>
          <a:xfrm>
            <a:off x="3663044" y="3261361"/>
            <a:ext cx="1367316" cy="1338719"/>
          </a:xfrm>
        </p:spPr>
        <p:txBody>
          <a:bodyPr/>
          <a:lstStyle>
            <a:lvl1pPr>
              <a:defRPr>
                <a:solidFill>
                  <a:schemeClr val="tx1"/>
                </a:solidFill>
              </a:defRPr>
            </a:lvl1pPr>
          </a:lstStyle>
          <a:p>
            <a:r>
              <a:rPr lang="en-US" smtClean="0"/>
              <a:t>Click icon to add picture</a:t>
            </a:r>
            <a:endParaRPr lang="en-GB"/>
          </a:p>
        </p:txBody>
      </p:sp>
      <p:sp>
        <p:nvSpPr>
          <p:cNvPr id="36" name="Picture Placeholder 19"/>
          <p:cNvSpPr>
            <a:spLocks noGrp="1"/>
          </p:cNvSpPr>
          <p:nvPr>
            <p:ph type="pic" sz="quarter" idx="21"/>
          </p:nvPr>
        </p:nvSpPr>
        <p:spPr>
          <a:xfrm>
            <a:off x="6675962" y="3261361"/>
            <a:ext cx="1367316" cy="1338719"/>
          </a:xfrm>
        </p:spPr>
        <p:txBody>
          <a:bodyPr/>
          <a:lstStyle>
            <a:lvl1pPr>
              <a:defRPr>
                <a:solidFill>
                  <a:schemeClr val="tx1"/>
                </a:solidFill>
              </a:defRPr>
            </a:lvl1pPr>
          </a:lstStyle>
          <a:p>
            <a:r>
              <a:rPr lang="en-US" smtClean="0"/>
              <a:t>Click icon to add picture</a:t>
            </a:r>
            <a:endParaRPr lang="en-GB"/>
          </a:p>
        </p:txBody>
      </p:sp>
      <p:sp>
        <p:nvSpPr>
          <p:cNvPr id="39" name="Picture Placeholder 19"/>
          <p:cNvSpPr>
            <a:spLocks noGrp="1"/>
          </p:cNvSpPr>
          <p:nvPr>
            <p:ph type="pic" sz="quarter" idx="23"/>
          </p:nvPr>
        </p:nvSpPr>
        <p:spPr>
          <a:xfrm>
            <a:off x="665900" y="4833148"/>
            <a:ext cx="1367316" cy="1338719"/>
          </a:xfrm>
        </p:spPr>
        <p:txBody>
          <a:bodyPr/>
          <a:lstStyle>
            <a:lvl1pPr>
              <a:defRPr>
                <a:solidFill>
                  <a:schemeClr val="tx1"/>
                </a:solidFill>
              </a:defRPr>
            </a:lvl1pPr>
          </a:lstStyle>
          <a:p>
            <a:r>
              <a:rPr lang="en-US" smtClean="0"/>
              <a:t>Click icon to add picture</a:t>
            </a:r>
            <a:endParaRPr lang="en-GB"/>
          </a:p>
        </p:txBody>
      </p:sp>
      <p:sp>
        <p:nvSpPr>
          <p:cNvPr id="42" name="Picture Placeholder 19"/>
          <p:cNvSpPr>
            <a:spLocks noGrp="1"/>
          </p:cNvSpPr>
          <p:nvPr>
            <p:ph type="pic" sz="quarter" idx="25"/>
          </p:nvPr>
        </p:nvSpPr>
        <p:spPr>
          <a:xfrm>
            <a:off x="3663044" y="4833148"/>
            <a:ext cx="1367316" cy="1338719"/>
          </a:xfrm>
        </p:spPr>
        <p:txBody>
          <a:bodyPr/>
          <a:lstStyle>
            <a:lvl1pPr>
              <a:defRPr>
                <a:solidFill>
                  <a:schemeClr val="tx1"/>
                </a:solidFill>
              </a:defRPr>
            </a:lvl1pPr>
          </a:lstStyle>
          <a:p>
            <a:r>
              <a:rPr lang="en-US" smtClean="0"/>
              <a:t>Click icon to add picture</a:t>
            </a:r>
            <a:endParaRPr lang="en-GB"/>
          </a:p>
        </p:txBody>
      </p:sp>
      <p:sp>
        <p:nvSpPr>
          <p:cNvPr id="45" name="Picture Placeholder 19"/>
          <p:cNvSpPr>
            <a:spLocks noGrp="1"/>
          </p:cNvSpPr>
          <p:nvPr>
            <p:ph type="pic" sz="quarter" idx="27"/>
          </p:nvPr>
        </p:nvSpPr>
        <p:spPr>
          <a:xfrm>
            <a:off x="6675962" y="4833148"/>
            <a:ext cx="1367316" cy="1338719"/>
          </a:xfrm>
        </p:spPr>
        <p:txBody>
          <a:bodyPr/>
          <a:lstStyle>
            <a:lvl1pPr>
              <a:defRPr>
                <a:solidFill>
                  <a:schemeClr val="tx1"/>
                </a:solidFill>
              </a:defRPr>
            </a:lvl1pPr>
          </a:lstStyle>
          <a:p>
            <a:r>
              <a:rPr lang="en-US" smtClean="0"/>
              <a:t>Click icon to add picture</a:t>
            </a:r>
            <a:endParaRPr lang="en-GB"/>
          </a:p>
        </p:txBody>
      </p:sp>
      <p:cxnSp>
        <p:nvCxnSpPr>
          <p:cNvPr id="23" name="Straight Connector 2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37" hasCustomPrompt="1"/>
          </p:nvPr>
        </p:nvSpPr>
        <p:spPr>
          <a:xfrm>
            <a:off x="498549" y="625472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4003975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21" name="Rectangle 20"/>
          <p:cNvSpPr/>
          <p:nvPr userDrawn="1"/>
        </p:nvSpPr>
        <p:spPr>
          <a:xfrm>
            <a:off x="585495"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
        <p:nvSpPr>
          <p:cNvPr id="22" name="Rectangle 21"/>
          <p:cNvSpPr/>
          <p:nvPr userDrawn="1"/>
        </p:nvSpPr>
        <p:spPr>
          <a:xfrm>
            <a:off x="3582643"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
        <p:nvSpPr>
          <p:cNvPr id="23" name="Rectangle 22"/>
          <p:cNvSpPr/>
          <p:nvPr userDrawn="1"/>
        </p:nvSpPr>
        <p:spPr>
          <a:xfrm>
            <a:off x="6595556"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cxnSp>
        <p:nvCxnSpPr>
          <p:cNvPr id="24" name="Straight Connector 23"/>
          <p:cNvCxnSpPr/>
          <p:nvPr userDrawn="1"/>
        </p:nvCxnSpPr>
        <p:spPr>
          <a:xfrm>
            <a:off x="652186"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643406"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665498"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7" name="Picture Placeholder 19"/>
          <p:cNvSpPr>
            <a:spLocks noGrp="1"/>
          </p:cNvSpPr>
          <p:nvPr>
            <p:ph type="pic" sz="quarter" idx="11"/>
          </p:nvPr>
        </p:nvSpPr>
        <p:spPr>
          <a:xfrm>
            <a:off x="665900" y="1687156"/>
            <a:ext cx="1367316" cy="1338719"/>
          </a:xfrm>
        </p:spPr>
        <p:txBody>
          <a:bodyPr/>
          <a:lstStyle>
            <a:lvl1pPr>
              <a:defRPr>
                <a:solidFill>
                  <a:schemeClr val="tx1"/>
                </a:solidFill>
              </a:defRPr>
            </a:lvl1pPr>
          </a:lstStyle>
          <a:p>
            <a:r>
              <a:rPr lang="en-US" smtClean="0"/>
              <a:t>Click icon to add picture</a:t>
            </a:r>
            <a:endParaRPr lang="en-GB"/>
          </a:p>
        </p:txBody>
      </p:sp>
      <p:sp>
        <p:nvSpPr>
          <p:cNvPr id="8" name="Text Placeholder 21"/>
          <p:cNvSpPr>
            <a:spLocks noGrp="1"/>
          </p:cNvSpPr>
          <p:nvPr>
            <p:ph type="body" sz="quarter" idx="12" hasCustomPrompt="1"/>
          </p:nvPr>
        </p:nvSpPr>
        <p:spPr>
          <a:xfrm>
            <a:off x="2086210" y="168896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9" name="Picture Placeholder 19"/>
          <p:cNvSpPr>
            <a:spLocks noGrp="1"/>
          </p:cNvSpPr>
          <p:nvPr>
            <p:ph type="pic" sz="quarter" idx="13"/>
          </p:nvPr>
        </p:nvSpPr>
        <p:spPr>
          <a:xfrm>
            <a:off x="3663044" y="1687156"/>
            <a:ext cx="1367316" cy="1338719"/>
          </a:xfrm>
        </p:spPr>
        <p:txBody>
          <a:bodyPr/>
          <a:lstStyle>
            <a:lvl1pPr>
              <a:defRPr>
                <a:solidFill>
                  <a:schemeClr val="tx1"/>
                </a:solidFill>
              </a:defRPr>
            </a:lvl1pPr>
          </a:lstStyle>
          <a:p>
            <a:r>
              <a:rPr lang="en-US" smtClean="0"/>
              <a:t>Click icon to add picture</a:t>
            </a:r>
            <a:endParaRPr lang="en-GB"/>
          </a:p>
        </p:txBody>
      </p:sp>
      <p:sp>
        <p:nvSpPr>
          <p:cNvPr id="10" name="Text Placeholder 21"/>
          <p:cNvSpPr>
            <a:spLocks noGrp="1"/>
          </p:cNvSpPr>
          <p:nvPr>
            <p:ph type="body" sz="quarter" idx="14" hasCustomPrompt="1"/>
          </p:nvPr>
        </p:nvSpPr>
        <p:spPr>
          <a:xfrm>
            <a:off x="5083352" y="168896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1" name="Picture Placeholder 19"/>
          <p:cNvSpPr>
            <a:spLocks noGrp="1"/>
          </p:cNvSpPr>
          <p:nvPr>
            <p:ph type="pic" sz="quarter" idx="15"/>
          </p:nvPr>
        </p:nvSpPr>
        <p:spPr>
          <a:xfrm>
            <a:off x="6675962" y="1687156"/>
            <a:ext cx="1367316" cy="1338719"/>
          </a:xfrm>
        </p:spPr>
        <p:txBody>
          <a:bodyPr/>
          <a:lstStyle>
            <a:lvl1pPr>
              <a:defRPr>
                <a:solidFill>
                  <a:schemeClr val="tx1"/>
                </a:solidFill>
              </a:defRPr>
            </a:lvl1pPr>
          </a:lstStyle>
          <a:p>
            <a:r>
              <a:rPr lang="en-US" smtClean="0"/>
              <a:t>Click icon to add picture</a:t>
            </a:r>
            <a:endParaRPr lang="en-GB"/>
          </a:p>
        </p:txBody>
      </p:sp>
      <p:sp>
        <p:nvSpPr>
          <p:cNvPr id="12" name="Text Placeholder 21"/>
          <p:cNvSpPr>
            <a:spLocks noGrp="1"/>
          </p:cNvSpPr>
          <p:nvPr>
            <p:ph type="body" sz="quarter" idx="16" hasCustomPrompt="1"/>
          </p:nvPr>
        </p:nvSpPr>
        <p:spPr>
          <a:xfrm>
            <a:off x="8096274" y="168896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4" name="Text Placeholder 13"/>
          <p:cNvSpPr>
            <a:spLocks noGrp="1"/>
          </p:cNvSpPr>
          <p:nvPr>
            <p:ph type="body" sz="quarter" idx="17" hasCustomPrompt="1"/>
          </p:nvPr>
        </p:nvSpPr>
        <p:spPr>
          <a:xfrm>
            <a:off x="568356" y="3171705"/>
            <a:ext cx="2851233" cy="3087581"/>
          </a:xfrm>
        </p:spPr>
        <p:txBody>
          <a:bodyPr/>
          <a:lstStyle>
            <a:lvl1pPr marL="0" indent="0">
              <a:buFontTx/>
              <a:buNone/>
              <a:defRPr sz="1700">
                <a:solidFill>
                  <a:schemeClr val="tx1"/>
                </a:solidFill>
              </a:defRPr>
            </a:lvl1pPr>
            <a:lvl2pPr marL="386509" indent="-198213">
              <a:buClr>
                <a:schemeClr val="tx1"/>
              </a:buClr>
              <a:buFont typeface="Wingdings" pitchFamily="2" charset="2"/>
              <a:buChar char="§"/>
              <a:defRPr sz="1700">
                <a:solidFill>
                  <a:schemeClr val="tx1"/>
                </a:solidFill>
              </a:defRPr>
            </a:lvl2pPr>
            <a:lvl3pPr marL="617661" indent="-221425">
              <a:buClr>
                <a:srgbClr val="606B8D"/>
              </a:buClr>
              <a:buFont typeface="Wingdings" pitchFamily="2" charset="2"/>
              <a:buChar char="§"/>
              <a:defRPr sz="1700">
                <a:solidFill>
                  <a:schemeClr val="tx1"/>
                </a:solidFill>
              </a:defRPr>
            </a:lvl3pPr>
            <a:lvl4pPr marL="888640" indent="-224638">
              <a:buClr>
                <a:srgbClr val="606B8D"/>
              </a:buClr>
              <a:buFont typeface="Wingdings" pitchFamily="2" charset="2"/>
              <a:buChar char="§"/>
              <a:defRPr sz="1700">
                <a:solidFill>
                  <a:schemeClr val="tx1"/>
                </a:solidFill>
              </a:defRPr>
            </a:lvl4pPr>
            <a:lvl5pPr marL="1123185" indent="-224638">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13"/>
          <p:cNvSpPr>
            <a:spLocks noGrp="1"/>
          </p:cNvSpPr>
          <p:nvPr>
            <p:ph type="body" sz="quarter" idx="18" hasCustomPrompt="1"/>
          </p:nvPr>
        </p:nvSpPr>
        <p:spPr>
          <a:xfrm>
            <a:off x="3549518" y="3171705"/>
            <a:ext cx="2851233" cy="3087581"/>
          </a:xfrm>
        </p:spPr>
        <p:txBody>
          <a:bodyPr/>
          <a:lstStyle>
            <a:lvl1pPr marL="0" indent="0">
              <a:buFontTx/>
              <a:buNone/>
              <a:defRPr sz="1700">
                <a:solidFill>
                  <a:schemeClr val="tx1"/>
                </a:solidFill>
              </a:defRPr>
            </a:lvl1pPr>
            <a:lvl2pPr marL="386509" indent="-198213">
              <a:buClr>
                <a:schemeClr val="tx1"/>
              </a:buClr>
              <a:buFont typeface="Wingdings" pitchFamily="2" charset="2"/>
              <a:buChar char="§"/>
              <a:defRPr sz="1700">
                <a:solidFill>
                  <a:schemeClr val="tx1"/>
                </a:solidFill>
              </a:defRPr>
            </a:lvl2pPr>
            <a:lvl3pPr marL="617661" indent="-221425">
              <a:buClr>
                <a:srgbClr val="606B8D"/>
              </a:buClr>
              <a:buFont typeface="Wingdings" pitchFamily="2" charset="2"/>
              <a:buChar char="§"/>
              <a:defRPr sz="1700">
                <a:solidFill>
                  <a:schemeClr val="tx1"/>
                </a:solidFill>
              </a:defRPr>
            </a:lvl3pPr>
            <a:lvl4pPr marL="888640" indent="-224638">
              <a:buClr>
                <a:srgbClr val="606B8D"/>
              </a:buClr>
              <a:buFont typeface="Wingdings" pitchFamily="2" charset="2"/>
              <a:buChar char="§"/>
              <a:defRPr sz="1700">
                <a:solidFill>
                  <a:schemeClr val="tx1"/>
                </a:solidFill>
              </a:defRPr>
            </a:lvl4pPr>
            <a:lvl5pPr marL="1123185" indent="-224638">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3"/>
          <p:cNvSpPr>
            <a:spLocks noGrp="1"/>
          </p:cNvSpPr>
          <p:nvPr>
            <p:ph type="body" sz="quarter" idx="19" hasCustomPrompt="1"/>
          </p:nvPr>
        </p:nvSpPr>
        <p:spPr>
          <a:xfrm>
            <a:off x="6578418" y="3171705"/>
            <a:ext cx="2851233" cy="3087581"/>
          </a:xfrm>
        </p:spPr>
        <p:txBody>
          <a:bodyPr/>
          <a:lstStyle>
            <a:lvl1pPr marL="0" indent="0">
              <a:buFontTx/>
              <a:buNone/>
              <a:defRPr sz="1700">
                <a:solidFill>
                  <a:schemeClr val="tx1"/>
                </a:solidFill>
              </a:defRPr>
            </a:lvl1pPr>
            <a:lvl2pPr marL="386509" indent="-198213">
              <a:buClr>
                <a:schemeClr val="tx1"/>
              </a:buClr>
              <a:buFont typeface="Wingdings" pitchFamily="2" charset="2"/>
              <a:buChar char="§"/>
              <a:defRPr sz="1700">
                <a:solidFill>
                  <a:schemeClr val="tx1"/>
                </a:solidFill>
              </a:defRPr>
            </a:lvl2pPr>
            <a:lvl3pPr marL="617661" indent="-221425">
              <a:buClr>
                <a:srgbClr val="606B8D"/>
              </a:buClr>
              <a:buFont typeface="Wingdings" pitchFamily="2" charset="2"/>
              <a:buChar char="§"/>
              <a:defRPr sz="1700">
                <a:solidFill>
                  <a:schemeClr val="tx1"/>
                </a:solidFill>
              </a:defRPr>
            </a:lvl3pPr>
            <a:lvl4pPr marL="888640" indent="-224638">
              <a:buClr>
                <a:srgbClr val="606B8D"/>
              </a:buClr>
              <a:buFont typeface="Wingdings" pitchFamily="2" charset="2"/>
              <a:buChar char="§"/>
              <a:defRPr sz="1700">
                <a:solidFill>
                  <a:schemeClr val="tx1"/>
                </a:solidFill>
              </a:defRPr>
            </a:lvl4pPr>
            <a:lvl5pPr marL="1123185" indent="-224638">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0" hasCustomPrompt="1"/>
          </p:nvPr>
        </p:nvSpPr>
        <p:spPr>
          <a:xfrm>
            <a:off x="498536" y="6254723"/>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450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9" name="Rectangle 18"/>
          <p:cNvSpPr/>
          <p:nvPr userDrawn="1"/>
        </p:nvSpPr>
        <p:spPr>
          <a:xfrm>
            <a:off x="585495"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
        <p:nvSpPr>
          <p:cNvPr id="20" name="Rectangle 19"/>
          <p:cNvSpPr/>
          <p:nvPr userDrawn="1"/>
        </p:nvSpPr>
        <p:spPr>
          <a:xfrm>
            <a:off x="5065414"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1"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666316"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6" y="719836"/>
            <a:ext cx="1993224" cy="1360887"/>
          </a:xfrm>
        </p:spPr>
        <p:txBody>
          <a:bodyPr lIns="0" tIns="0" rIns="0" bIns="0" anchor="b"/>
          <a:lstStyle>
            <a:lvl1pPr marL="0" indent="0">
              <a:spcBef>
                <a:spcPts val="0"/>
              </a:spcBef>
              <a:buFontTx/>
              <a:buNone/>
              <a:defRPr sz="1300" b="1">
                <a:solidFill>
                  <a:schemeClr val="tx1"/>
                </a:solidFill>
              </a:defRPr>
            </a:lvl1pPr>
            <a:lvl2pPr marL="0" indent="0">
              <a:spcBef>
                <a:spcPts val="0"/>
              </a:spcBef>
              <a:buFontTx/>
              <a:buNone/>
              <a:defRPr sz="1300">
                <a:solidFill>
                  <a:schemeClr val="tx1"/>
                </a:solidFill>
              </a:defRPr>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83" y="2268984"/>
            <a:ext cx="2755916" cy="3990284"/>
          </a:xfrm>
        </p:spPr>
        <p:txBody>
          <a:bodyPr lIns="0" tIns="0" rIns="0" bIns="0"/>
          <a:lstStyle>
            <a:lvl1pPr marL="0" indent="0">
              <a:buFontTx/>
              <a:buNone/>
              <a:defRPr sz="1700">
                <a:solidFill>
                  <a:schemeClr val="tx1"/>
                </a:solidFill>
              </a:defRPr>
            </a:lvl1pPr>
            <a:lvl2pPr marL="386509" indent="-198213">
              <a:buClr>
                <a:schemeClr val="tx1"/>
              </a:buClr>
              <a:buFont typeface="Wingdings" pitchFamily="2" charset="2"/>
              <a:buChar char="§"/>
              <a:defRPr sz="1700">
                <a:solidFill>
                  <a:schemeClr val="tx1"/>
                </a:solidFill>
              </a:defRPr>
            </a:lvl2pPr>
            <a:lvl3pPr marL="617661" indent="-221425">
              <a:buClr>
                <a:srgbClr val="606B8D"/>
              </a:buClr>
              <a:buFont typeface="Wingdings" pitchFamily="2" charset="2"/>
              <a:buChar char="§"/>
              <a:defRPr sz="1700">
                <a:solidFill>
                  <a:schemeClr val="tx1"/>
                </a:solidFill>
              </a:defRPr>
            </a:lvl3pPr>
            <a:lvl4pPr marL="888640" indent="-224638">
              <a:buClr>
                <a:srgbClr val="606B8D"/>
              </a:buClr>
              <a:buFont typeface="Wingdings" pitchFamily="2" charset="2"/>
              <a:buChar char="§"/>
              <a:defRPr sz="1700">
                <a:solidFill>
                  <a:schemeClr val="tx1"/>
                </a:solidFill>
              </a:defRPr>
            </a:lvl4pPr>
            <a:lvl5pPr marL="1123185" indent="-224638">
              <a:buClr>
                <a:srgbClr val="A1A7C0"/>
              </a:buCl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7"/>
            <a:ext cx="1342662" cy="2785373"/>
          </a:xfrm>
        </p:spPr>
        <p:txBody>
          <a:bodyPr lIns="0" tIns="0" rIns="0" bIns="0" anchor="t"/>
          <a:lstStyle>
            <a:lvl1pPr marL="174810" indent="-174810">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2" name="Picture Placeholder 19"/>
          <p:cNvSpPr>
            <a:spLocks noGrp="1"/>
          </p:cNvSpPr>
          <p:nvPr>
            <p:ph type="pic" sz="quarter" idx="16"/>
          </p:nvPr>
        </p:nvSpPr>
        <p:spPr>
          <a:xfrm>
            <a:off x="5133885" y="722335"/>
            <a:ext cx="1367316" cy="1338719"/>
          </a:xfrm>
        </p:spPr>
        <p:txBody>
          <a:bodyPr/>
          <a:lstStyle>
            <a:lvl1pPr>
              <a:defRPr>
                <a:solidFill>
                  <a:schemeClr val="tx1"/>
                </a:solidFill>
              </a:defRPr>
            </a:lvl1pPr>
          </a:lstStyle>
          <a:p>
            <a:r>
              <a:rPr lang="en-US" smtClean="0"/>
              <a:t>Click icon to add picture</a:t>
            </a:r>
            <a:endParaRPr lang="en-GB"/>
          </a:p>
        </p:txBody>
      </p:sp>
      <p:sp>
        <p:nvSpPr>
          <p:cNvPr id="13" name="Text Placeholder 21"/>
          <p:cNvSpPr>
            <a:spLocks noGrp="1"/>
          </p:cNvSpPr>
          <p:nvPr>
            <p:ph type="body" sz="quarter" idx="17" hasCustomPrompt="1"/>
          </p:nvPr>
        </p:nvSpPr>
        <p:spPr>
          <a:xfrm>
            <a:off x="6621310" y="719836"/>
            <a:ext cx="1993224"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14" name="Text Placeholder 6"/>
          <p:cNvSpPr>
            <a:spLocks noGrp="1"/>
          </p:cNvSpPr>
          <p:nvPr>
            <p:ph type="body" sz="quarter" idx="18"/>
          </p:nvPr>
        </p:nvSpPr>
        <p:spPr>
          <a:xfrm>
            <a:off x="6650368" y="2268984"/>
            <a:ext cx="2755916" cy="3990284"/>
          </a:xfrm>
        </p:spPr>
        <p:txBody>
          <a:bodyPr lIns="0" tIns="0" rIns="0" bIns="0"/>
          <a:lstStyle>
            <a:lvl1pPr marL="0" indent="0">
              <a:buFontTx/>
              <a:buNone/>
              <a:defRPr sz="1700"/>
            </a:lvl1pPr>
            <a:lvl2pPr marL="386509" indent="-198213">
              <a:buClr>
                <a:schemeClr val="tx1"/>
              </a:buClr>
              <a:buFont typeface="Wingdings" pitchFamily="2" charset="2"/>
              <a:buChar char="§"/>
              <a:defRPr sz="1700"/>
            </a:lvl2pPr>
            <a:lvl3pPr marL="617661" indent="-221425">
              <a:buClr>
                <a:srgbClr val="606B8D"/>
              </a:buClr>
              <a:buFont typeface="Wingdings" pitchFamily="2" charset="2"/>
              <a:buChar char="§"/>
              <a:defRPr sz="1700"/>
            </a:lvl3pPr>
            <a:lvl4pPr marL="888640" indent="-224638">
              <a:buClr>
                <a:srgbClr val="606B8D"/>
              </a:buClr>
              <a:buFont typeface="Wingdings" pitchFamily="2" charset="2"/>
              <a:buChar char="§"/>
              <a:defRPr sz="1700"/>
            </a:lvl4pPr>
            <a:lvl5pPr marL="1123185" indent="-224638">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1"/>
          <p:cNvSpPr>
            <a:spLocks noGrp="1"/>
          </p:cNvSpPr>
          <p:nvPr>
            <p:ph type="body" sz="quarter" idx="19" hasCustomPrompt="1"/>
          </p:nvPr>
        </p:nvSpPr>
        <p:spPr>
          <a:xfrm>
            <a:off x="5137112"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16" name="Text Placeholder 21"/>
          <p:cNvSpPr>
            <a:spLocks noGrp="1"/>
          </p:cNvSpPr>
          <p:nvPr>
            <p:ph type="body" sz="quarter" idx="20" hasCustomPrompt="1"/>
          </p:nvPr>
        </p:nvSpPr>
        <p:spPr>
          <a:xfrm>
            <a:off x="5137112" y="3442617"/>
            <a:ext cx="1342662" cy="2785373"/>
          </a:xfrm>
        </p:spPr>
        <p:txBody>
          <a:bodyPr lIns="0" tIns="0" rIns="0" bIns="0" anchor="t"/>
          <a:lstStyle>
            <a:lvl1pPr marL="174810" indent="-174810">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7"/>
            <a:ext cx="1434014" cy="254067"/>
          </a:xfrm>
          <a:prstGeom prst="rect">
            <a:avLst/>
          </a:prstGeom>
          <a:noFill/>
        </p:spPr>
        <p:txBody>
          <a:bodyPr wrap="square" lIns="83907" tIns="41953" rIns="83907" bIns="41953" rtlCol="0">
            <a:spAutoFit/>
          </a:bodyPr>
          <a:lstStyle/>
          <a:p>
            <a:pPr defTabSz="95714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8" name="TextBox 17"/>
          <p:cNvSpPr txBox="1"/>
          <p:nvPr userDrawn="1"/>
        </p:nvSpPr>
        <p:spPr>
          <a:xfrm>
            <a:off x="5052307" y="3160947"/>
            <a:ext cx="1434014" cy="254067"/>
          </a:xfrm>
          <a:prstGeom prst="rect">
            <a:avLst/>
          </a:prstGeom>
          <a:noFill/>
        </p:spPr>
        <p:txBody>
          <a:bodyPr wrap="square" lIns="83907" tIns="41953" rIns="83907" bIns="41953" rtlCol="0">
            <a:spAutoFit/>
          </a:bodyPr>
          <a:lstStyle/>
          <a:p>
            <a:pPr defTabSz="95714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23" name="Text Placeholder 8"/>
          <p:cNvSpPr>
            <a:spLocks noGrp="1"/>
          </p:cNvSpPr>
          <p:nvPr>
            <p:ph type="body" sz="quarter" idx="23" hasCustomPrompt="1"/>
          </p:nvPr>
        </p:nvSpPr>
        <p:spPr>
          <a:xfrm>
            <a:off x="498549" y="625472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2943678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9" name="Rectangle 18"/>
          <p:cNvSpPr/>
          <p:nvPr userDrawn="1"/>
        </p:nvSpPr>
        <p:spPr>
          <a:xfrm>
            <a:off x="585495"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2" y="2180622"/>
            <a:ext cx="7236770"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2" y="719836"/>
            <a:ext cx="6381297"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82" y="2268984"/>
            <a:ext cx="7233911" cy="3990284"/>
          </a:xfrm>
        </p:spPr>
        <p:txBody>
          <a:bodyPr lIns="0" tIns="0" rIns="0" bIns="0"/>
          <a:lstStyle>
            <a:lvl1pPr marL="0" indent="0">
              <a:buFontTx/>
              <a:buNone/>
              <a:defRPr sz="1700"/>
            </a:lvl1pPr>
            <a:lvl2pPr marL="386509" indent="-198213">
              <a:buClr>
                <a:schemeClr val="tx1"/>
              </a:buClr>
              <a:buFont typeface="Wingdings" pitchFamily="2" charset="2"/>
              <a:buChar char="§"/>
              <a:defRPr sz="1700"/>
            </a:lvl2pPr>
            <a:lvl3pPr marL="617661" indent="-221425">
              <a:buClr>
                <a:srgbClr val="606B8D"/>
              </a:buClr>
              <a:buFont typeface="Wingdings" pitchFamily="2" charset="2"/>
              <a:buChar char="§"/>
              <a:defRPr sz="1700"/>
            </a:lvl3pPr>
            <a:lvl4pPr marL="888640" indent="-224638">
              <a:buClr>
                <a:srgbClr val="606B8D"/>
              </a:buClr>
              <a:buFont typeface="Wingdings" pitchFamily="2" charset="2"/>
              <a:buChar char="§"/>
              <a:defRPr sz="1700"/>
            </a:lvl4pPr>
            <a:lvl5pPr marL="1123185" indent="-224638">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7"/>
            <a:ext cx="1342662" cy="2785373"/>
          </a:xfrm>
        </p:spPr>
        <p:txBody>
          <a:bodyPr lIns="0" tIns="0" rIns="0" bIns="0" anchor="t"/>
          <a:lstStyle>
            <a:lvl1pPr marL="174810" indent="-174810">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7"/>
            <a:ext cx="1434014" cy="254067"/>
          </a:xfrm>
          <a:prstGeom prst="rect">
            <a:avLst/>
          </a:prstGeom>
          <a:noFill/>
        </p:spPr>
        <p:txBody>
          <a:bodyPr wrap="square" lIns="83907" tIns="41953" rIns="83907" bIns="41953" rtlCol="0">
            <a:spAutoFit/>
          </a:bodyPr>
          <a:lstStyle/>
          <a:p>
            <a:pPr defTabSz="95714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1" name="Text Placeholder 8"/>
          <p:cNvSpPr>
            <a:spLocks noGrp="1"/>
          </p:cNvSpPr>
          <p:nvPr>
            <p:ph type="body" sz="quarter" idx="23" hasCustomPrompt="1"/>
          </p:nvPr>
        </p:nvSpPr>
        <p:spPr>
          <a:xfrm>
            <a:off x="498549" y="625472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8156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5"/>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22"/>
            <a:ext cx="8420100" cy="1500187"/>
          </a:xfrm>
        </p:spPr>
        <p:txBody>
          <a:bodyPr anchor="b"/>
          <a:lstStyle>
            <a:lvl1pPr marL="0" indent="0">
              <a:buNone/>
              <a:defRPr sz="2000"/>
            </a:lvl1pPr>
            <a:lvl2pPr marL="456899" indent="0">
              <a:buNone/>
              <a:defRPr sz="1800"/>
            </a:lvl2pPr>
            <a:lvl3pPr marL="913797" indent="0">
              <a:buNone/>
              <a:defRPr sz="1600"/>
            </a:lvl3pPr>
            <a:lvl4pPr marL="1370692" indent="0">
              <a:buNone/>
              <a:defRPr sz="1400"/>
            </a:lvl4pPr>
            <a:lvl5pPr marL="1827593" indent="0">
              <a:buNone/>
              <a:defRPr sz="1400"/>
            </a:lvl5pPr>
            <a:lvl6pPr marL="2284490" indent="0">
              <a:buNone/>
              <a:defRPr sz="1400"/>
            </a:lvl6pPr>
            <a:lvl7pPr marL="2741389" indent="0">
              <a:buNone/>
              <a:defRPr sz="1400"/>
            </a:lvl7pPr>
            <a:lvl8pPr marL="3198287" indent="0">
              <a:buNone/>
              <a:defRPr sz="1400"/>
            </a:lvl8pPr>
            <a:lvl9pPr marL="3655188" indent="0">
              <a:buNone/>
              <a:defRPr sz="1400"/>
            </a:lvl9pPr>
          </a:lstStyle>
          <a:p>
            <a:pPr lvl="0"/>
            <a:r>
              <a:rPr lang="en-US" smtClean="0"/>
              <a:t>Click to edit Master text styles</a:t>
            </a:r>
          </a:p>
        </p:txBody>
      </p:sp>
    </p:spTree>
    <p:extLst>
      <p:ext uri="{BB962C8B-B14F-4D97-AF65-F5344CB8AC3E}">
        <p14:creationId xmlns:p14="http://schemas.microsoft.com/office/powerpoint/2010/main" val="4251265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5" y="1716318"/>
            <a:ext cx="8842753" cy="3824239"/>
          </a:xfrm>
          <a:solidFill>
            <a:srgbClr val="A1A7C0"/>
          </a:solidFill>
        </p:spPr>
        <p:txBody>
          <a:bodyPr tIns="99106"/>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9" y="6254723"/>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10" name="Picture Placeholder 18"/>
          <p:cNvSpPr>
            <a:spLocks noGrp="1" noChangeAspect="1"/>
          </p:cNvSpPr>
          <p:nvPr>
            <p:ph type="pic" sz="quarter" idx="24"/>
          </p:nvPr>
        </p:nvSpPr>
        <p:spPr>
          <a:xfrm>
            <a:off x="5736666"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1" name="Picture Placeholder 18"/>
          <p:cNvSpPr>
            <a:spLocks noGrp="1" noChangeAspect="1"/>
          </p:cNvSpPr>
          <p:nvPr>
            <p:ph type="pic" sz="quarter" idx="25"/>
          </p:nvPr>
        </p:nvSpPr>
        <p:spPr>
          <a:xfrm>
            <a:off x="7630888"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2" name="Picture Placeholder 18"/>
          <p:cNvSpPr>
            <a:spLocks noGrp="1" noChangeAspect="1"/>
          </p:cNvSpPr>
          <p:nvPr>
            <p:ph type="pic" sz="quarter" idx="13"/>
          </p:nvPr>
        </p:nvSpPr>
        <p:spPr>
          <a:xfrm>
            <a:off x="5736666" y="3652254"/>
            <a:ext cx="1767506" cy="1771004"/>
          </a:xfrm>
          <a:noFill/>
        </p:spPr>
        <p:txBody>
          <a:bodyPr/>
          <a:lstStyle>
            <a:lvl1pPr>
              <a:defRPr>
                <a:solidFill>
                  <a:schemeClr val="tx1"/>
                </a:solidFill>
              </a:defRPr>
            </a:lvl1pPr>
          </a:lstStyle>
          <a:p>
            <a:r>
              <a:rPr lang="en-US" smtClean="0"/>
              <a:t>Click icon to add picture</a:t>
            </a:r>
            <a:endParaRPr lang="en-GB"/>
          </a:p>
        </p:txBody>
      </p:sp>
      <p:sp>
        <p:nvSpPr>
          <p:cNvPr id="13" name="Picture Placeholder 18"/>
          <p:cNvSpPr>
            <a:spLocks noGrp="1" noChangeAspect="1"/>
          </p:cNvSpPr>
          <p:nvPr>
            <p:ph type="pic" sz="quarter" idx="14"/>
          </p:nvPr>
        </p:nvSpPr>
        <p:spPr>
          <a:xfrm>
            <a:off x="7630888" y="3652254"/>
            <a:ext cx="1767506" cy="1771004"/>
          </a:xfrm>
          <a:noFill/>
        </p:spPr>
        <p:txBody>
          <a:bodyPr/>
          <a:lstStyle>
            <a:lvl1pPr>
              <a:defRPr>
                <a:solidFill>
                  <a:schemeClr val="tx1"/>
                </a:solidFill>
              </a:defRPr>
            </a:lvl1pPr>
          </a:lstStyle>
          <a:p>
            <a:r>
              <a:rPr lang="en-US" smtClean="0"/>
              <a:t>Click icon to add picture</a:t>
            </a:r>
            <a:endParaRPr lang="en-GB"/>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93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00"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7" name="Rectangle 6"/>
          <p:cNvSpPr/>
          <p:nvPr userDrawn="1"/>
        </p:nvSpPr>
        <p:spPr>
          <a:xfrm>
            <a:off x="5114772"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8" name="Picture Placeholder 9"/>
          <p:cNvSpPr>
            <a:spLocks noGrp="1" noChangeAspect="1"/>
          </p:cNvSpPr>
          <p:nvPr>
            <p:ph type="pic" sz="quarter" idx="13"/>
          </p:nvPr>
        </p:nvSpPr>
        <p:spPr>
          <a:xfrm>
            <a:off x="688434" y="1696141"/>
            <a:ext cx="1934252" cy="1960262"/>
          </a:xfrm>
        </p:spPr>
        <p:txBody>
          <a:bodyPr/>
          <a:lstStyle>
            <a:lvl1pPr>
              <a:defRPr>
                <a:solidFill>
                  <a:schemeClr val="tx1"/>
                </a:solidFill>
              </a:defRPr>
            </a:lvl1pPr>
          </a:lstStyle>
          <a:p>
            <a:r>
              <a:rPr lang="en-US" smtClean="0"/>
              <a:t>Click icon to add picture</a:t>
            </a:r>
            <a:endParaRPr lang="en-GB" dirty="0"/>
          </a:p>
        </p:txBody>
      </p:sp>
      <p:sp>
        <p:nvSpPr>
          <p:cNvPr id="9" name="Picture Placeholder 9"/>
          <p:cNvSpPr>
            <a:spLocks noGrp="1" noChangeAspect="1"/>
          </p:cNvSpPr>
          <p:nvPr>
            <p:ph type="pic" sz="quarter" idx="14"/>
          </p:nvPr>
        </p:nvSpPr>
        <p:spPr>
          <a:xfrm>
            <a:off x="5197020" y="1696141"/>
            <a:ext cx="1934252" cy="1960262"/>
          </a:xfrm>
        </p:spPr>
        <p:txBody>
          <a:bodyPr/>
          <a:lstStyle>
            <a:lvl1pPr>
              <a:defRPr>
                <a:solidFill>
                  <a:schemeClr val="tx1"/>
                </a:solidFill>
              </a:defRPr>
            </a:lvl1pPr>
          </a:lstStyle>
          <a:p>
            <a:r>
              <a:rPr lang="en-US" smtClean="0"/>
              <a:t>Click icon to add picture</a:t>
            </a:r>
            <a:endParaRPr lang="en-GB"/>
          </a:p>
        </p:txBody>
      </p:sp>
      <p:sp>
        <p:nvSpPr>
          <p:cNvPr id="10" name="Text Placeholder 8"/>
          <p:cNvSpPr>
            <a:spLocks noGrp="1"/>
          </p:cNvSpPr>
          <p:nvPr>
            <p:ph type="body" sz="quarter" idx="15" hasCustomPrompt="1"/>
          </p:nvPr>
        </p:nvSpPr>
        <p:spPr>
          <a:xfrm>
            <a:off x="498540" y="6254723"/>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2" name="Text Placeholder 11"/>
          <p:cNvSpPr>
            <a:spLocks noGrp="1"/>
          </p:cNvSpPr>
          <p:nvPr>
            <p:ph type="body" sz="quarter" idx="16"/>
          </p:nvPr>
        </p:nvSpPr>
        <p:spPr>
          <a:xfrm>
            <a:off x="688437" y="3824108"/>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3" name="Straight Connector 12"/>
          <p:cNvCxnSpPr/>
          <p:nvPr userDrawn="1"/>
        </p:nvCxnSpPr>
        <p:spPr>
          <a:xfrm>
            <a:off x="688437"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197025"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7"/>
          </p:nvPr>
        </p:nvSpPr>
        <p:spPr>
          <a:xfrm>
            <a:off x="5197025" y="3824108"/>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6" name="Straight Connector 15"/>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572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11" y="1631357"/>
            <a:ext cx="8857459"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7" name="Text Placeholder 8"/>
          <p:cNvSpPr>
            <a:spLocks noGrp="1"/>
          </p:cNvSpPr>
          <p:nvPr>
            <p:ph type="body" sz="quarter" idx="17" hasCustomPrompt="1"/>
          </p:nvPr>
        </p:nvSpPr>
        <p:spPr>
          <a:xfrm>
            <a:off x="498540" y="6254723"/>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8" name="Picture Placeholder 9"/>
          <p:cNvSpPr>
            <a:spLocks noGrp="1" noChangeAspect="1"/>
          </p:cNvSpPr>
          <p:nvPr>
            <p:ph type="pic" sz="quarter" idx="18"/>
          </p:nvPr>
        </p:nvSpPr>
        <p:spPr>
          <a:xfrm>
            <a:off x="701487" y="1696156"/>
            <a:ext cx="2807386" cy="2845141"/>
          </a:xfrm>
        </p:spPr>
        <p:txBody>
          <a:bodyPr/>
          <a:lstStyle/>
          <a:p>
            <a:r>
              <a:rPr lang="en-US" smtClean="0"/>
              <a:t>Click icon to add picture</a:t>
            </a:r>
            <a:endParaRPr lang="en-GB"/>
          </a:p>
        </p:txBody>
      </p:sp>
      <p:sp>
        <p:nvSpPr>
          <p:cNvPr id="9" name="Picture Placeholder 9"/>
          <p:cNvSpPr>
            <a:spLocks noGrp="1" noChangeAspect="1"/>
          </p:cNvSpPr>
          <p:nvPr>
            <p:ph type="pic" sz="quarter" idx="19"/>
          </p:nvPr>
        </p:nvSpPr>
        <p:spPr>
          <a:xfrm>
            <a:off x="3619161" y="1696156"/>
            <a:ext cx="2807386" cy="2845141"/>
          </a:xfrm>
        </p:spPr>
        <p:txBody>
          <a:bodyPr/>
          <a:lstStyle/>
          <a:p>
            <a:r>
              <a:rPr lang="en-US" smtClean="0"/>
              <a:t>Click icon to add picture</a:t>
            </a:r>
            <a:endParaRPr lang="en-GB"/>
          </a:p>
        </p:txBody>
      </p:sp>
      <p:sp>
        <p:nvSpPr>
          <p:cNvPr id="10" name="Picture Placeholder 9"/>
          <p:cNvSpPr>
            <a:spLocks noGrp="1" noChangeAspect="1"/>
          </p:cNvSpPr>
          <p:nvPr>
            <p:ph type="pic" sz="quarter" idx="13"/>
          </p:nvPr>
        </p:nvSpPr>
        <p:spPr>
          <a:xfrm>
            <a:off x="6528024" y="1696156"/>
            <a:ext cx="2807386" cy="2845141"/>
          </a:xfrm>
        </p:spPr>
        <p:txBody>
          <a:bodyPr/>
          <a:lstStyle/>
          <a:p>
            <a:r>
              <a:rPr lang="en-US" smtClean="0"/>
              <a:t>Click icon to add picture</a:t>
            </a:r>
            <a:endParaRPr lang="en-GB"/>
          </a:p>
        </p:txBody>
      </p:sp>
      <p:cxnSp>
        <p:nvCxnSpPr>
          <p:cNvPr id="11" name="Straight Connector 10"/>
          <p:cNvCxnSpPr/>
          <p:nvPr userDrawn="1"/>
        </p:nvCxnSpPr>
        <p:spPr>
          <a:xfrm>
            <a:off x="70147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19161"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52801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6"/>
          </p:nvPr>
        </p:nvSpPr>
        <p:spPr>
          <a:xfrm>
            <a:off x="688430"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1"/>
          <p:cNvSpPr>
            <a:spLocks noGrp="1"/>
          </p:cNvSpPr>
          <p:nvPr>
            <p:ph type="body" sz="quarter" idx="20"/>
          </p:nvPr>
        </p:nvSpPr>
        <p:spPr>
          <a:xfrm>
            <a:off x="3619161"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1"/>
          <p:cNvSpPr>
            <a:spLocks noGrp="1"/>
          </p:cNvSpPr>
          <p:nvPr>
            <p:ph type="body" sz="quarter" idx="21"/>
          </p:nvPr>
        </p:nvSpPr>
        <p:spPr>
          <a:xfrm>
            <a:off x="6528019"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8" name="Straight Connector 1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776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7" y="1617158"/>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7" name="Rectangle 6"/>
          <p:cNvSpPr/>
          <p:nvPr userDrawn="1"/>
        </p:nvSpPr>
        <p:spPr>
          <a:xfrm>
            <a:off x="2854166" y="1617158"/>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8" name="Rectangle 7"/>
          <p:cNvSpPr/>
          <p:nvPr userDrawn="1"/>
        </p:nvSpPr>
        <p:spPr>
          <a:xfrm>
            <a:off x="5103130" y="1617158"/>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9" name="Rectangle 8"/>
          <p:cNvSpPr/>
          <p:nvPr userDrawn="1"/>
        </p:nvSpPr>
        <p:spPr>
          <a:xfrm>
            <a:off x="7352100" y="1617158"/>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0" name="Picture Placeholder 9"/>
          <p:cNvSpPr>
            <a:spLocks noGrp="1" noChangeAspect="1"/>
          </p:cNvSpPr>
          <p:nvPr>
            <p:ph type="pic" sz="quarter" idx="13"/>
          </p:nvPr>
        </p:nvSpPr>
        <p:spPr>
          <a:xfrm>
            <a:off x="688434" y="1696141"/>
            <a:ext cx="1934252" cy="1960262"/>
          </a:xfrm>
        </p:spPr>
        <p:txBody>
          <a:bodyPr/>
          <a:lstStyle/>
          <a:p>
            <a:r>
              <a:rPr lang="en-US" smtClean="0"/>
              <a:t>Click icon to add picture</a:t>
            </a:r>
            <a:endParaRPr lang="en-GB"/>
          </a:p>
        </p:txBody>
      </p:sp>
      <p:sp>
        <p:nvSpPr>
          <p:cNvPr id="11" name="Picture Placeholder 9"/>
          <p:cNvSpPr>
            <a:spLocks noGrp="1" noChangeAspect="1"/>
          </p:cNvSpPr>
          <p:nvPr>
            <p:ph type="pic" sz="quarter" idx="14"/>
          </p:nvPr>
        </p:nvSpPr>
        <p:spPr>
          <a:xfrm>
            <a:off x="2942727" y="1696141"/>
            <a:ext cx="1934252" cy="1960262"/>
          </a:xfrm>
        </p:spPr>
        <p:txBody>
          <a:bodyPr/>
          <a:lstStyle/>
          <a:p>
            <a:r>
              <a:rPr lang="en-US" smtClean="0"/>
              <a:t>Click icon to add picture</a:t>
            </a:r>
            <a:endParaRPr lang="en-GB"/>
          </a:p>
        </p:txBody>
      </p:sp>
      <p:sp>
        <p:nvSpPr>
          <p:cNvPr id="12" name="Picture Placeholder 9"/>
          <p:cNvSpPr>
            <a:spLocks noGrp="1" noChangeAspect="1"/>
          </p:cNvSpPr>
          <p:nvPr>
            <p:ph type="pic" sz="quarter" idx="15"/>
          </p:nvPr>
        </p:nvSpPr>
        <p:spPr>
          <a:xfrm>
            <a:off x="5197020" y="1696141"/>
            <a:ext cx="1934252" cy="1960262"/>
          </a:xfrm>
        </p:spPr>
        <p:txBody>
          <a:bodyPr/>
          <a:lstStyle/>
          <a:p>
            <a:r>
              <a:rPr lang="en-US" smtClean="0"/>
              <a:t>Click icon to add picture</a:t>
            </a:r>
            <a:endParaRPr lang="en-GB"/>
          </a:p>
        </p:txBody>
      </p:sp>
      <p:sp>
        <p:nvSpPr>
          <p:cNvPr id="13" name="Picture Placeholder 9"/>
          <p:cNvSpPr>
            <a:spLocks noGrp="1" noChangeAspect="1"/>
          </p:cNvSpPr>
          <p:nvPr>
            <p:ph type="pic" sz="quarter" idx="16"/>
          </p:nvPr>
        </p:nvSpPr>
        <p:spPr>
          <a:xfrm>
            <a:off x="7451311" y="1696141"/>
            <a:ext cx="1934252" cy="1960262"/>
          </a:xfrm>
        </p:spPr>
        <p:txBody>
          <a:bodyPr/>
          <a:lstStyle/>
          <a:p>
            <a:r>
              <a:rPr lang="en-US" smtClean="0"/>
              <a:t>Click icon to add picture</a:t>
            </a:r>
            <a:endParaRPr lang="en-GB"/>
          </a:p>
        </p:txBody>
      </p:sp>
      <p:cxnSp>
        <p:nvCxnSpPr>
          <p:cNvPr id="14" name="Straight Connector 13"/>
          <p:cNvCxnSpPr/>
          <p:nvPr userDrawn="1"/>
        </p:nvCxnSpPr>
        <p:spPr>
          <a:xfrm>
            <a:off x="688434"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942727"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97020"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451311"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1"/>
          <p:cNvSpPr>
            <a:spLocks noGrp="1"/>
          </p:cNvSpPr>
          <p:nvPr>
            <p:ph type="body" sz="quarter" idx="17"/>
          </p:nvPr>
        </p:nvSpPr>
        <p:spPr>
          <a:xfrm>
            <a:off x="688434"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1"/>
          <p:cNvSpPr>
            <a:spLocks noGrp="1"/>
          </p:cNvSpPr>
          <p:nvPr>
            <p:ph type="body" sz="quarter" idx="18"/>
          </p:nvPr>
        </p:nvSpPr>
        <p:spPr>
          <a:xfrm>
            <a:off x="2942727"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1"/>
          <p:cNvSpPr>
            <a:spLocks noGrp="1"/>
          </p:cNvSpPr>
          <p:nvPr>
            <p:ph type="body" sz="quarter" idx="19"/>
          </p:nvPr>
        </p:nvSpPr>
        <p:spPr>
          <a:xfrm>
            <a:off x="5197020"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20"/>
          </p:nvPr>
        </p:nvSpPr>
        <p:spPr>
          <a:xfrm>
            <a:off x="7451311"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8"/>
          <p:cNvSpPr>
            <a:spLocks noGrp="1"/>
          </p:cNvSpPr>
          <p:nvPr>
            <p:ph type="body" sz="quarter" idx="21" hasCustomPrompt="1"/>
          </p:nvPr>
        </p:nvSpPr>
        <p:spPr>
          <a:xfrm>
            <a:off x="498540" y="6254723"/>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4" name="Straight Connector 2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065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8"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7" name="Picture Placeholder 9"/>
          <p:cNvSpPr>
            <a:spLocks noGrp="1" noChangeAspect="1"/>
          </p:cNvSpPr>
          <p:nvPr>
            <p:ph type="pic" sz="quarter" idx="13"/>
          </p:nvPr>
        </p:nvSpPr>
        <p:spPr>
          <a:xfrm>
            <a:off x="688430" y="1696140"/>
            <a:ext cx="1260068" cy="1277012"/>
          </a:xfrm>
        </p:spPr>
        <p:txBody>
          <a:bodyPr/>
          <a:lstStyle/>
          <a:p>
            <a:r>
              <a:rPr lang="en-US" smtClean="0"/>
              <a:t>Click icon to add picture</a:t>
            </a:r>
            <a:endParaRPr lang="en-GB"/>
          </a:p>
        </p:txBody>
      </p:sp>
      <p:cxnSp>
        <p:nvCxnSpPr>
          <p:cNvPr id="8" name="Straight Connector 7"/>
          <p:cNvCxnSpPr/>
          <p:nvPr userDrawn="1"/>
        </p:nvCxnSpPr>
        <p:spPr>
          <a:xfrm>
            <a:off x="688429"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095228"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1" name="Rectangle 10"/>
          <p:cNvSpPr/>
          <p:nvPr userDrawn="1"/>
        </p:nvSpPr>
        <p:spPr>
          <a:xfrm>
            <a:off x="3585253"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2" name="Rectangle 11"/>
          <p:cNvSpPr/>
          <p:nvPr userDrawn="1"/>
        </p:nvSpPr>
        <p:spPr>
          <a:xfrm>
            <a:off x="5075285"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3" name="Rectangle 12"/>
          <p:cNvSpPr/>
          <p:nvPr userDrawn="1"/>
        </p:nvSpPr>
        <p:spPr>
          <a:xfrm>
            <a:off x="6565310"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4" name="Rectangle 13"/>
          <p:cNvSpPr/>
          <p:nvPr userDrawn="1"/>
        </p:nvSpPr>
        <p:spPr>
          <a:xfrm>
            <a:off x="8055342"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5" name="Picture Placeholder 9"/>
          <p:cNvSpPr>
            <a:spLocks noGrp="1" noChangeAspect="1"/>
          </p:cNvSpPr>
          <p:nvPr>
            <p:ph type="pic" sz="quarter" idx="16"/>
          </p:nvPr>
        </p:nvSpPr>
        <p:spPr>
          <a:xfrm>
            <a:off x="2168354" y="1696140"/>
            <a:ext cx="1260068" cy="1277012"/>
          </a:xfrm>
        </p:spPr>
        <p:txBody>
          <a:bodyPr/>
          <a:lstStyle/>
          <a:p>
            <a:r>
              <a:rPr lang="en-US" smtClean="0"/>
              <a:t>Click icon to add picture</a:t>
            </a:r>
            <a:endParaRPr lang="en-GB"/>
          </a:p>
        </p:txBody>
      </p:sp>
      <p:cxnSp>
        <p:nvCxnSpPr>
          <p:cNvPr id="16" name="Straight Connector 15"/>
          <p:cNvCxnSpPr/>
          <p:nvPr userDrawn="1"/>
        </p:nvCxnSpPr>
        <p:spPr>
          <a:xfrm>
            <a:off x="2168358"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p:cNvSpPr>
            <a:spLocks noGrp="1" noChangeAspect="1"/>
          </p:cNvSpPr>
          <p:nvPr>
            <p:ph type="pic" sz="quarter" idx="18"/>
          </p:nvPr>
        </p:nvSpPr>
        <p:spPr>
          <a:xfrm>
            <a:off x="3668691" y="1696140"/>
            <a:ext cx="1260068" cy="1277012"/>
          </a:xfrm>
        </p:spPr>
        <p:txBody>
          <a:bodyPr/>
          <a:lstStyle/>
          <a:p>
            <a:r>
              <a:rPr lang="en-US" smtClean="0"/>
              <a:t>Click icon to add picture</a:t>
            </a:r>
            <a:endParaRPr lang="en-GB"/>
          </a:p>
        </p:txBody>
      </p:sp>
      <p:cxnSp>
        <p:nvCxnSpPr>
          <p:cNvPr id="18" name="Straight Connector 17"/>
          <p:cNvCxnSpPr/>
          <p:nvPr userDrawn="1"/>
        </p:nvCxnSpPr>
        <p:spPr>
          <a:xfrm>
            <a:off x="3668697"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noChangeAspect="1"/>
          </p:cNvSpPr>
          <p:nvPr>
            <p:ph type="pic" sz="quarter" idx="20"/>
          </p:nvPr>
        </p:nvSpPr>
        <p:spPr>
          <a:xfrm>
            <a:off x="5155207" y="1696140"/>
            <a:ext cx="1260068" cy="1277012"/>
          </a:xfrm>
        </p:spPr>
        <p:txBody>
          <a:bodyPr/>
          <a:lstStyle/>
          <a:p>
            <a:r>
              <a:rPr lang="en-US" smtClean="0"/>
              <a:t>Click icon to add picture</a:t>
            </a:r>
            <a:endParaRPr lang="en-GB"/>
          </a:p>
        </p:txBody>
      </p:sp>
      <p:cxnSp>
        <p:nvCxnSpPr>
          <p:cNvPr id="20" name="Straight Connector 19"/>
          <p:cNvCxnSpPr/>
          <p:nvPr userDrawn="1"/>
        </p:nvCxnSpPr>
        <p:spPr>
          <a:xfrm>
            <a:off x="5155214"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9"/>
          <p:cNvSpPr>
            <a:spLocks noGrp="1" noChangeAspect="1"/>
          </p:cNvSpPr>
          <p:nvPr>
            <p:ph type="pic" sz="quarter" idx="22"/>
          </p:nvPr>
        </p:nvSpPr>
        <p:spPr>
          <a:xfrm>
            <a:off x="6652681" y="1696140"/>
            <a:ext cx="1260068" cy="1277012"/>
          </a:xfrm>
        </p:spPr>
        <p:txBody>
          <a:bodyPr/>
          <a:lstStyle/>
          <a:p>
            <a:r>
              <a:rPr lang="en-US" smtClean="0"/>
              <a:t>Click icon to add picture</a:t>
            </a:r>
            <a:endParaRPr lang="en-GB"/>
          </a:p>
        </p:txBody>
      </p:sp>
      <p:cxnSp>
        <p:nvCxnSpPr>
          <p:cNvPr id="22" name="Straight Connector 21"/>
          <p:cNvCxnSpPr/>
          <p:nvPr userDrawn="1"/>
        </p:nvCxnSpPr>
        <p:spPr>
          <a:xfrm>
            <a:off x="6652686"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p:cNvSpPr>
            <a:spLocks noGrp="1" noChangeAspect="1"/>
          </p:cNvSpPr>
          <p:nvPr>
            <p:ph type="pic" sz="quarter" idx="24"/>
          </p:nvPr>
        </p:nvSpPr>
        <p:spPr>
          <a:xfrm>
            <a:off x="8138737" y="1696140"/>
            <a:ext cx="1260068" cy="1277012"/>
          </a:xfrm>
        </p:spPr>
        <p:txBody>
          <a:bodyPr/>
          <a:lstStyle/>
          <a:p>
            <a:r>
              <a:rPr lang="en-US" smtClean="0"/>
              <a:t>Click icon to add picture</a:t>
            </a:r>
            <a:endParaRPr lang="en-GB"/>
          </a:p>
        </p:txBody>
      </p:sp>
      <p:cxnSp>
        <p:nvCxnSpPr>
          <p:cNvPr id="24" name="Straight Connector 23"/>
          <p:cNvCxnSpPr/>
          <p:nvPr userDrawn="1"/>
        </p:nvCxnSpPr>
        <p:spPr>
          <a:xfrm>
            <a:off x="8138740"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1"/>
          <p:cNvSpPr>
            <a:spLocks noGrp="1"/>
          </p:cNvSpPr>
          <p:nvPr>
            <p:ph type="body" sz="quarter" idx="17"/>
          </p:nvPr>
        </p:nvSpPr>
        <p:spPr>
          <a:xfrm>
            <a:off x="688429"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11"/>
          <p:cNvSpPr>
            <a:spLocks noGrp="1"/>
          </p:cNvSpPr>
          <p:nvPr>
            <p:ph type="body" sz="quarter" idx="25"/>
          </p:nvPr>
        </p:nvSpPr>
        <p:spPr>
          <a:xfrm>
            <a:off x="2168358"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Text Placeholder 11"/>
          <p:cNvSpPr>
            <a:spLocks noGrp="1"/>
          </p:cNvSpPr>
          <p:nvPr>
            <p:ph type="body" sz="quarter" idx="26"/>
          </p:nvPr>
        </p:nvSpPr>
        <p:spPr>
          <a:xfrm>
            <a:off x="3668697"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 name="Text Placeholder 11"/>
          <p:cNvSpPr>
            <a:spLocks noGrp="1"/>
          </p:cNvSpPr>
          <p:nvPr>
            <p:ph type="body" sz="quarter" idx="27"/>
          </p:nvPr>
        </p:nvSpPr>
        <p:spPr>
          <a:xfrm>
            <a:off x="5155214"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11"/>
          <p:cNvSpPr>
            <a:spLocks noGrp="1"/>
          </p:cNvSpPr>
          <p:nvPr>
            <p:ph type="body" sz="quarter" idx="28"/>
          </p:nvPr>
        </p:nvSpPr>
        <p:spPr>
          <a:xfrm>
            <a:off x="6652686"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9"/>
          </p:nvPr>
        </p:nvSpPr>
        <p:spPr>
          <a:xfrm>
            <a:off x="8138740"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Text Placeholder 8"/>
          <p:cNvSpPr>
            <a:spLocks noGrp="1"/>
          </p:cNvSpPr>
          <p:nvPr>
            <p:ph type="body" sz="quarter" idx="21" hasCustomPrompt="1"/>
          </p:nvPr>
        </p:nvSpPr>
        <p:spPr>
          <a:xfrm>
            <a:off x="498540" y="6254723"/>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33" name="Straight Connector 3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986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2735048"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Picture Placeholder 4"/>
          <p:cNvSpPr>
            <a:spLocks noGrp="1"/>
          </p:cNvSpPr>
          <p:nvPr>
            <p:ph type="pic" sz="quarter" idx="13"/>
          </p:nvPr>
        </p:nvSpPr>
        <p:spPr>
          <a:xfrm>
            <a:off x="3220626" y="120959"/>
            <a:ext cx="6564784" cy="6620425"/>
          </a:xfrm>
        </p:spPr>
        <p:txBody>
          <a:bodyPr/>
          <a:lstStyle/>
          <a:p>
            <a:r>
              <a:rPr lang="en-US" smtClean="0"/>
              <a:t>Click icon to add picture</a:t>
            </a:r>
            <a:endParaRPr lang="en-GB"/>
          </a:p>
        </p:txBody>
      </p:sp>
      <p:cxnSp>
        <p:nvCxnSpPr>
          <p:cNvPr id="7" name="Straight Connector 6"/>
          <p:cNvCxnSpPr/>
          <p:nvPr userDrawn="1"/>
        </p:nvCxnSpPr>
        <p:spPr>
          <a:xfrm flipV="1">
            <a:off x="579814" y="1491683"/>
            <a:ext cx="2534537"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477042" y="1603237"/>
            <a:ext cx="2710249" cy="47378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8"/>
          <p:cNvSpPr>
            <a:spLocks noGrp="1"/>
          </p:cNvSpPr>
          <p:nvPr>
            <p:ph type="body" sz="quarter" idx="21" hasCustomPrompt="1"/>
          </p:nvPr>
        </p:nvSpPr>
        <p:spPr>
          <a:xfrm>
            <a:off x="498538" y="6254723"/>
            <a:ext cx="2674382"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1026113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 FULL SCREEN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114871" y="1616971"/>
            <a:ext cx="4926529" cy="3516111"/>
          </a:xfrm>
          <a:solidFill>
            <a:schemeClr val="tx1"/>
          </a:solidFill>
        </p:spPr>
        <p:txBody>
          <a:bodyPr lIns="462487" tIns="99106"/>
          <a:lstStyle>
            <a:lvl1pPr>
              <a:buClr>
                <a:schemeClr val="bg1"/>
              </a:buClr>
              <a:defRPr>
                <a:solidFill>
                  <a:schemeClr val="bg1"/>
                </a:solidFill>
              </a:defRPr>
            </a:lvl1pPr>
            <a:lvl2pPr>
              <a:buClr>
                <a:srgbClr val="A1A7C0"/>
              </a:buClr>
              <a:defRPr>
                <a:solidFill>
                  <a:schemeClr val="bg1"/>
                </a:solidFill>
              </a:defRPr>
            </a:lvl2pPr>
            <a:lvl3pPr>
              <a:defRPr>
                <a:solidFill>
                  <a:schemeClr val="bg1"/>
                </a:solidFill>
              </a:defRPr>
            </a:lvl3pPr>
            <a:lvl4pPr>
              <a:buClr>
                <a:srgbClr val="606B8D"/>
              </a:buClr>
              <a:defRPr>
                <a:solidFill>
                  <a:schemeClr val="bg1"/>
                </a:solidFill>
              </a:defRPr>
            </a:lvl4pPr>
            <a:lvl5pPr>
              <a:buClr>
                <a:srgbClr val="606B8D"/>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1" hasCustomPrompt="1"/>
          </p:nvPr>
        </p:nvSpPr>
        <p:spPr>
          <a:xfrm>
            <a:off x="498540" y="6254723"/>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1" name="Frame 10"/>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pic>
        <p:nvPicPr>
          <p:cNvPr id="12" name="Picture 11"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spTree>
    <p:extLst>
      <p:ext uri="{BB962C8B-B14F-4D97-AF65-F5344CB8AC3E}">
        <p14:creationId xmlns:p14="http://schemas.microsoft.com/office/powerpoint/2010/main" val="438352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491199" y="1616955"/>
            <a:ext cx="8988067" cy="4610396"/>
          </a:xfrm>
        </p:spPr>
        <p:txBody>
          <a:bodyPr/>
          <a:lstStyle/>
          <a:p>
            <a:r>
              <a:rPr lang="en-US" smtClean="0"/>
              <a:t>Click icon to add chart</a:t>
            </a:r>
            <a:endParaRPr lang="en-GB" dirty="0"/>
          </a:p>
        </p:txBody>
      </p:sp>
      <p:sp>
        <p:nvSpPr>
          <p:cNvPr id="7" name="Text Placeholder 8"/>
          <p:cNvSpPr>
            <a:spLocks noGrp="1"/>
          </p:cNvSpPr>
          <p:nvPr>
            <p:ph type="body" sz="quarter" idx="14" hasCustomPrompt="1"/>
          </p:nvPr>
        </p:nvSpPr>
        <p:spPr>
          <a:xfrm>
            <a:off x="498536" y="6254723"/>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8" name="Straight Connector 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586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620603" y="1616951"/>
            <a:ext cx="2639738" cy="4640632"/>
          </a:xfrm>
          <a:solidFill>
            <a:srgbClr val="A1A7C0"/>
          </a:solidFill>
        </p:spPr>
        <p:txBody>
          <a:bodyPr tIns="99106"/>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hasCustomPrompt="1"/>
          </p:nvPr>
        </p:nvSpPr>
        <p:spPr>
          <a:xfrm>
            <a:off x="498538" y="6254723"/>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6"/>
          </p:nvPr>
        </p:nvSpPr>
        <p:spPr>
          <a:xfrm>
            <a:off x="3244945" y="1616951"/>
            <a:ext cx="6172931" cy="4610418"/>
          </a:xfrm>
        </p:spPr>
        <p:txBody>
          <a:bodyPr tIns="9910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66234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2. TWO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79"/>
            <a:ext cx="4361816" cy="4541283"/>
          </a:xfrm>
        </p:spPr>
        <p:txBody>
          <a:bodyPr/>
          <a:lstStyle/>
          <a:p>
            <a:r>
              <a:rPr lang="en-US" smtClean="0"/>
              <a:t>Click icon to add chart</a:t>
            </a:r>
            <a:endParaRPr lang="en-GB"/>
          </a:p>
        </p:txBody>
      </p:sp>
      <p:sp>
        <p:nvSpPr>
          <p:cNvPr id="7" name="Chart Placeholder 18"/>
          <p:cNvSpPr>
            <a:spLocks noGrp="1"/>
          </p:cNvSpPr>
          <p:nvPr>
            <p:ph type="chart" sz="quarter" idx="14"/>
          </p:nvPr>
        </p:nvSpPr>
        <p:spPr>
          <a:xfrm>
            <a:off x="5042707" y="1686079"/>
            <a:ext cx="4319168" cy="4541283"/>
          </a:xfrm>
        </p:spPr>
        <p:txBody>
          <a:bodyPr/>
          <a:lstStyle/>
          <a:p>
            <a:r>
              <a:rPr lang="en-US" smtClean="0"/>
              <a:t>Click icon to add chart</a:t>
            </a:r>
            <a:endParaRPr lang="en-GB"/>
          </a:p>
        </p:txBody>
      </p:sp>
      <p:sp>
        <p:nvSpPr>
          <p:cNvPr id="8" name="Text Placeholder 8"/>
          <p:cNvSpPr>
            <a:spLocks noGrp="1"/>
          </p:cNvSpPr>
          <p:nvPr>
            <p:ph type="body" sz="quarter" idx="15" hasCustomPrompt="1"/>
          </p:nvPr>
        </p:nvSpPr>
        <p:spPr>
          <a:xfrm>
            <a:off x="498538" y="6254723"/>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1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17"/>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3" y="1600217"/>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85784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3. CHAR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80"/>
            <a:ext cx="4361816" cy="4541281"/>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52" y="6254723"/>
            <a:ext cx="3923451" cy="388759"/>
          </a:xfrm>
        </p:spPr>
        <p:txBody>
          <a:bodyPr anchor="b"/>
          <a:lstStyle>
            <a:lvl1pPr marL="0" indent="0">
              <a:buFontTx/>
              <a:buNone/>
              <a:defRPr sz="900"/>
            </a:lvl1pPr>
          </a:lstStyle>
          <a:p>
            <a:pPr lvl="0"/>
            <a:r>
              <a:rPr lang="en-US" dirty="0" smtClean="0"/>
              <a:t>Source: Enter source here</a:t>
            </a:r>
            <a:endParaRPr lang="en-GB" dirty="0"/>
          </a:p>
        </p:txBody>
      </p:sp>
      <p:sp>
        <p:nvSpPr>
          <p:cNvPr id="8" name="Table Placeholder 10"/>
          <p:cNvSpPr>
            <a:spLocks noGrp="1"/>
          </p:cNvSpPr>
          <p:nvPr>
            <p:ph type="tbl" sz="quarter" idx="15"/>
          </p:nvPr>
        </p:nvSpPr>
        <p:spPr>
          <a:xfrm>
            <a:off x="5042711" y="1686065"/>
            <a:ext cx="4461818" cy="4541646"/>
          </a:xfrm>
        </p:spPr>
        <p:txBody>
          <a:bodyPr/>
          <a:lstStyle/>
          <a:p>
            <a:r>
              <a:rPr lang="en-US" smtClean="0"/>
              <a:t>Click icon to add table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118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6" y="1686079"/>
            <a:ext cx="2834679" cy="4541283"/>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47" y="6254723"/>
            <a:ext cx="3952165" cy="388759"/>
          </a:xfrm>
        </p:spPr>
        <p:txBody>
          <a:bodyPr anchor="b"/>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3560346" y="1686079"/>
            <a:ext cx="2834679" cy="4541283"/>
          </a:xfrm>
        </p:spPr>
        <p:txBody>
          <a:bodyPr/>
          <a:lstStyle/>
          <a:p>
            <a:r>
              <a:rPr lang="en-US" smtClean="0"/>
              <a:t>Click icon to add chart</a:t>
            </a:r>
            <a:endParaRPr lang="en-GB"/>
          </a:p>
        </p:txBody>
      </p:sp>
      <p:sp>
        <p:nvSpPr>
          <p:cNvPr id="9" name="Chart Placeholder 18"/>
          <p:cNvSpPr>
            <a:spLocks noGrp="1"/>
          </p:cNvSpPr>
          <p:nvPr>
            <p:ph type="chart" sz="quarter" idx="16"/>
          </p:nvPr>
        </p:nvSpPr>
        <p:spPr>
          <a:xfrm>
            <a:off x="6516259" y="1686079"/>
            <a:ext cx="2834679" cy="4541283"/>
          </a:xfrm>
        </p:spPr>
        <p:txBody>
          <a:bodyPr/>
          <a:lstStyle/>
          <a:p>
            <a:r>
              <a:rPr lang="en-US" smtClean="0"/>
              <a:t>Click icon to add chart</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68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69811"/>
            <a:ext cx="4268694" cy="2184250"/>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3828162"/>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5088297" y="1669811"/>
            <a:ext cx="4268694" cy="2184250"/>
          </a:xfrm>
        </p:spPr>
        <p:txBody>
          <a:bodyPr/>
          <a:lstStyle/>
          <a:p>
            <a:r>
              <a:rPr lang="en-US" smtClean="0"/>
              <a:t>Click icon to add chart</a:t>
            </a:r>
            <a:endParaRPr lang="en-GB"/>
          </a:p>
        </p:txBody>
      </p:sp>
      <p:sp>
        <p:nvSpPr>
          <p:cNvPr id="9" name="Text Placeholder 8"/>
          <p:cNvSpPr>
            <a:spLocks noGrp="1"/>
          </p:cNvSpPr>
          <p:nvPr>
            <p:ph type="body" sz="quarter" idx="16" hasCustomPrompt="1"/>
          </p:nvPr>
        </p:nvSpPr>
        <p:spPr>
          <a:xfrm>
            <a:off x="5007414" y="3828162"/>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10" name="Chart Placeholder 18"/>
          <p:cNvSpPr>
            <a:spLocks noGrp="1"/>
          </p:cNvSpPr>
          <p:nvPr>
            <p:ph type="chart" sz="quarter" idx="17"/>
          </p:nvPr>
        </p:nvSpPr>
        <p:spPr>
          <a:xfrm>
            <a:off x="604420" y="4225962"/>
            <a:ext cx="4268694" cy="2184250"/>
          </a:xfrm>
        </p:spPr>
        <p:txBody>
          <a:bodyPr/>
          <a:lstStyle/>
          <a:p>
            <a:r>
              <a:rPr lang="en-US" smtClean="0"/>
              <a:t>Click icon to add chart</a:t>
            </a:r>
            <a:endParaRPr lang="en-GB"/>
          </a:p>
        </p:txBody>
      </p:sp>
      <p:sp>
        <p:nvSpPr>
          <p:cNvPr id="12" name="Chart Placeholder 18"/>
          <p:cNvSpPr>
            <a:spLocks noGrp="1"/>
          </p:cNvSpPr>
          <p:nvPr>
            <p:ph type="chart" sz="quarter" idx="19"/>
          </p:nvPr>
        </p:nvSpPr>
        <p:spPr>
          <a:xfrm>
            <a:off x="5088297" y="4225962"/>
            <a:ext cx="4268694" cy="2184250"/>
          </a:xfrm>
        </p:spPr>
        <p:txBody>
          <a:bodyPr/>
          <a:lstStyle/>
          <a:p>
            <a:r>
              <a:rPr lang="en-US" smtClean="0"/>
              <a:t>Click icon to add chart</a:t>
            </a:r>
            <a:endParaRPr lang="en-GB"/>
          </a:p>
        </p:txBody>
      </p:sp>
      <p:sp>
        <p:nvSpPr>
          <p:cNvPr id="13" name="Text Placeholder 8"/>
          <p:cNvSpPr>
            <a:spLocks noGrp="1"/>
          </p:cNvSpPr>
          <p:nvPr>
            <p:ph type="body" sz="quarter" idx="20" hasCustomPrompt="1"/>
          </p:nvPr>
        </p:nvSpPr>
        <p:spPr>
          <a:xfrm>
            <a:off x="498547" y="6254723"/>
            <a:ext cx="3952165"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477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6"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7" name="Straight Connector 6"/>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019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2370426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2596743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5543" name="Picture 4" descr="Template landscape shadow_5_Page_4.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7954" y="-17264"/>
            <a:ext cx="9961908" cy="689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ctrTitle"/>
          </p:nvPr>
        </p:nvSpPr>
        <p:spPr>
          <a:xfrm>
            <a:off x="737102" y="2057112"/>
            <a:ext cx="8420026" cy="914112"/>
          </a:xfrm>
        </p:spPr>
        <p:txBody>
          <a:bodyPr anchor="t"/>
          <a:lstStyle>
            <a:lvl1pPr>
              <a:defRPr sz="4600">
                <a:solidFill>
                  <a:srgbClr val="701471"/>
                </a:solidFill>
              </a:defRPr>
            </a:lvl1pPr>
          </a:lstStyle>
          <a:p>
            <a:pPr lvl="0"/>
            <a:r>
              <a:rPr lang="en-US" noProof="0" smtClean="0"/>
              <a:t>Click to edit Master title style</a:t>
            </a:r>
            <a:endParaRPr lang="en-GB" noProof="0" smtClean="0"/>
          </a:p>
        </p:txBody>
      </p:sp>
      <p:sp>
        <p:nvSpPr>
          <p:cNvPr id="65540" name="Rectangle 4"/>
          <p:cNvSpPr>
            <a:spLocks noGrp="1" noChangeArrowheads="1"/>
          </p:cNvSpPr>
          <p:nvPr>
            <p:ph type="subTitle" idx="1"/>
          </p:nvPr>
        </p:nvSpPr>
        <p:spPr>
          <a:xfrm>
            <a:off x="742998" y="2971243"/>
            <a:ext cx="8408255" cy="1751929"/>
          </a:xfrm>
        </p:spPr>
        <p:txBody>
          <a:bodyPr/>
          <a:lstStyle>
            <a:lvl1pPr marL="0" indent="0" eaLnBrk="0" hangingPunct="0">
              <a:buFontTx/>
              <a:buNone/>
              <a:defRPr sz="2300" b="1" i="1">
                <a:solidFill>
                  <a:srgbClr val="701471"/>
                </a:solidFill>
                <a:ea typeface="ＭＳ Ｐゴシック" pitchFamily="-84" charset="-128"/>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1797740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52179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726" y="4406463"/>
            <a:ext cx="8420027" cy="1361811"/>
          </a:xfrm>
        </p:spPr>
        <p:txBody>
          <a:bodyPr anchor="t"/>
          <a:lstStyle>
            <a:lvl1pPr algn="l">
              <a:defRPr sz="3700" b="1" cap="all"/>
            </a:lvl1pPr>
          </a:lstStyle>
          <a:p>
            <a:r>
              <a:rPr lang="en-US" smtClean="0"/>
              <a:t>Click to edit Master title style</a:t>
            </a:r>
            <a:endParaRPr lang="en-GB"/>
          </a:p>
        </p:txBody>
      </p:sp>
      <p:sp>
        <p:nvSpPr>
          <p:cNvPr id="3" name="Text Placeholder 2"/>
          <p:cNvSpPr>
            <a:spLocks noGrp="1"/>
          </p:cNvSpPr>
          <p:nvPr>
            <p:ph type="body" idx="1"/>
          </p:nvPr>
        </p:nvSpPr>
        <p:spPr>
          <a:xfrm>
            <a:off x="782726" y="2906445"/>
            <a:ext cx="8420027" cy="1500008"/>
          </a:xfrm>
        </p:spPr>
        <p:txBody>
          <a:bodyPr anchor="b"/>
          <a:lstStyle>
            <a:lvl1pPr marL="0" indent="0">
              <a:buNone/>
              <a:defRPr sz="1800"/>
            </a:lvl1pPr>
            <a:lvl2pPr marL="419661" indent="0">
              <a:buNone/>
              <a:defRPr sz="1700"/>
            </a:lvl2pPr>
            <a:lvl3pPr marL="839321" indent="0">
              <a:buNone/>
              <a:defRPr sz="1500"/>
            </a:lvl3pPr>
            <a:lvl4pPr marL="1258985" indent="0">
              <a:buNone/>
              <a:defRPr sz="1300"/>
            </a:lvl4pPr>
            <a:lvl5pPr marL="1678644" indent="0">
              <a:buNone/>
              <a:defRPr sz="1300"/>
            </a:lvl5pPr>
            <a:lvl6pPr marL="2098305" indent="0">
              <a:buNone/>
              <a:defRPr sz="1300"/>
            </a:lvl6pPr>
            <a:lvl7pPr marL="2517966" indent="0">
              <a:buNone/>
              <a:defRPr sz="1300"/>
            </a:lvl7pPr>
            <a:lvl8pPr marL="2937626" indent="0">
              <a:buNone/>
              <a:defRPr sz="1300"/>
            </a:lvl8pPr>
            <a:lvl9pPr marL="3357288" indent="0">
              <a:buNone/>
              <a:defRPr sz="1300"/>
            </a:lvl9pPr>
          </a:lstStyle>
          <a:p>
            <a:pPr lvl="0"/>
            <a:r>
              <a:rPr lang="en-US" smtClean="0"/>
              <a:t>Click to edit Master text styles</a:t>
            </a:r>
          </a:p>
        </p:txBody>
      </p:sp>
    </p:spTree>
    <p:extLst>
      <p:ext uri="{BB962C8B-B14F-4D97-AF65-F5344CB8AC3E}">
        <p14:creationId xmlns:p14="http://schemas.microsoft.com/office/powerpoint/2010/main" val="3089987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817" y="1600794"/>
            <a:ext cx="4385828" cy="404800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2885" y="1600794"/>
            <a:ext cx="4387300" cy="404800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6731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3" y="1535119"/>
            <a:ext cx="4376738" cy="639762"/>
          </a:xfrm>
        </p:spPr>
        <p:txBody>
          <a:bodyPr anchor="b"/>
          <a:lstStyle>
            <a:lvl1pPr marL="0" indent="0">
              <a:buNone/>
              <a:defRPr sz="2400" b="1"/>
            </a:lvl1pPr>
            <a:lvl2pPr marL="456899" indent="0">
              <a:buNone/>
              <a:defRPr sz="2000" b="1"/>
            </a:lvl2pPr>
            <a:lvl3pPr marL="913797" indent="0">
              <a:buNone/>
              <a:defRPr sz="1800" b="1"/>
            </a:lvl3pPr>
            <a:lvl4pPr marL="1370692" indent="0">
              <a:buNone/>
              <a:defRPr sz="1600" b="1"/>
            </a:lvl4pPr>
            <a:lvl5pPr marL="1827593" indent="0">
              <a:buNone/>
              <a:defRPr sz="1600" b="1"/>
            </a:lvl5pPr>
            <a:lvl6pPr marL="2284490" indent="0">
              <a:buNone/>
              <a:defRPr sz="1600" b="1"/>
            </a:lvl6pPr>
            <a:lvl7pPr marL="2741389" indent="0">
              <a:buNone/>
              <a:defRPr sz="1600" b="1"/>
            </a:lvl7pPr>
            <a:lvl8pPr marL="3198287" indent="0">
              <a:buNone/>
              <a:defRPr sz="1600" b="1"/>
            </a:lvl8pPr>
            <a:lvl9pPr marL="36551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3"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4" y="1535119"/>
            <a:ext cx="4378325" cy="639762"/>
          </a:xfrm>
        </p:spPr>
        <p:txBody>
          <a:bodyPr anchor="b"/>
          <a:lstStyle>
            <a:lvl1pPr marL="0" indent="0">
              <a:buNone/>
              <a:defRPr sz="2400" b="1"/>
            </a:lvl1pPr>
            <a:lvl2pPr marL="456899" indent="0">
              <a:buNone/>
              <a:defRPr sz="2000" b="1"/>
            </a:lvl2pPr>
            <a:lvl3pPr marL="913797" indent="0">
              <a:buNone/>
              <a:defRPr sz="1800" b="1"/>
            </a:lvl3pPr>
            <a:lvl4pPr marL="1370692" indent="0">
              <a:buNone/>
              <a:defRPr sz="1600" b="1"/>
            </a:lvl4pPr>
            <a:lvl5pPr marL="1827593" indent="0">
              <a:buNone/>
              <a:defRPr sz="1600" b="1"/>
            </a:lvl5pPr>
            <a:lvl6pPr marL="2284490" indent="0">
              <a:buNone/>
              <a:defRPr sz="1600" b="1"/>
            </a:lvl6pPr>
            <a:lvl7pPr marL="2741389" indent="0">
              <a:buNone/>
              <a:defRPr sz="1600" b="1"/>
            </a:lvl7pPr>
            <a:lvl8pPr marL="3198287" indent="0">
              <a:buNone/>
              <a:defRPr sz="1600" b="1"/>
            </a:lvl8pPr>
            <a:lvl9pPr marL="36551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4"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95453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822" y="1534561"/>
            <a:ext cx="4377001" cy="640599"/>
          </a:xfrm>
        </p:spPr>
        <p:txBody>
          <a:bodyPr anchor="b"/>
          <a:lstStyle>
            <a:lvl1pPr marL="0" indent="0">
              <a:buNone/>
              <a:defRPr sz="2200" b="1"/>
            </a:lvl1pPr>
            <a:lvl2pPr marL="419661" indent="0">
              <a:buNone/>
              <a:defRPr sz="1800" b="1"/>
            </a:lvl2pPr>
            <a:lvl3pPr marL="839321" indent="0">
              <a:buNone/>
              <a:defRPr sz="1700" b="1"/>
            </a:lvl3pPr>
            <a:lvl4pPr marL="1258985" indent="0">
              <a:buNone/>
              <a:defRPr sz="1500" b="1"/>
            </a:lvl4pPr>
            <a:lvl5pPr marL="1678644" indent="0">
              <a:buNone/>
              <a:defRPr sz="1500" b="1"/>
            </a:lvl5pPr>
            <a:lvl6pPr marL="2098305" indent="0">
              <a:buNone/>
              <a:defRPr sz="1500" b="1"/>
            </a:lvl6pPr>
            <a:lvl7pPr marL="2517966" indent="0">
              <a:buNone/>
              <a:defRPr sz="1500" b="1"/>
            </a:lvl7pPr>
            <a:lvl8pPr marL="2937626" indent="0">
              <a:buNone/>
              <a:defRPr sz="1500" b="1"/>
            </a:lvl8pPr>
            <a:lvl9pPr marL="335728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95822" y="2175173"/>
            <a:ext cx="4377001" cy="3951555"/>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1712" y="1534561"/>
            <a:ext cx="4378472" cy="640599"/>
          </a:xfrm>
        </p:spPr>
        <p:txBody>
          <a:bodyPr anchor="b"/>
          <a:lstStyle>
            <a:lvl1pPr marL="0" indent="0">
              <a:buNone/>
              <a:defRPr sz="2200" b="1"/>
            </a:lvl1pPr>
            <a:lvl2pPr marL="419661" indent="0">
              <a:buNone/>
              <a:defRPr sz="1800" b="1"/>
            </a:lvl2pPr>
            <a:lvl3pPr marL="839321" indent="0">
              <a:buNone/>
              <a:defRPr sz="1700" b="1"/>
            </a:lvl3pPr>
            <a:lvl4pPr marL="1258985" indent="0">
              <a:buNone/>
              <a:defRPr sz="1500" b="1"/>
            </a:lvl4pPr>
            <a:lvl5pPr marL="1678644" indent="0">
              <a:buNone/>
              <a:defRPr sz="1500" b="1"/>
            </a:lvl5pPr>
            <a:lvl6pPr marL="2098305" indent="0">
              <a:buNone/>
              <a:defRPr sz="1500" b="1"/>
            </a:lvl6pPr>
            <a:lvl7pPr marL="2517966" indent="0">
              <a:buNone/>
              <a:defRPr sz="1500" b="1"/>
            </a:lvl7pPr>
            <a:lvl8pPr marL="2937626" indent="0">
              <a:buNone/>
              <a:defRPr sz="1500" b="1"/>
            </a:lvl8pPr>
            <a:lvl9pPr marL="335728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031712" y="2175173"/>
            <a:ext cx="4378472" cy="3951555"/>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3528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276449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9394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816" y="273533"/>
            <a:ext cx="3258842" cy="1161715"/>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872359" y="273515"/>
            <a:ext cx="5537826" cy="5853196"/>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816" y="1435228"/>
            <a:ext cx="3258842" cy="4691482"/>
          </a:xfrm>
        </p:spPr>
        <p:txBody>
          <a:bodyPr/>
          <a:lstStyle>
            <a:lvl1pPr marL="0" indent="0">
              <a:buNone/>
              <a:defRPr sz="1300"/>
            </a:lvl1pPr>
            <a:lvl2pPr marL="419661" indent="0">
              <a:buNone/>
              <a:defRPr sz="1100"/>
            </a:lvl2pPr>
            <a:lvl3pPr marL="839321" indent="0">
              <a:buNone/>
              <a:defRPr sz="900"/>
            </a:lvl3pPr>
            <a:lvl4pPr marL="1258985" indent="0">
              <a:buNone/>
              <a:defRPr sz="800"/>
            </a:lvl4pPr>
            <a:lvl5pPr marL="1678644" indent="0">
              <a:buNone/>
              <a:defRPr sz="800"/>
            </a:lvl5pPr>
            <a:lvl6pPr marL="2098305" indent="0">
              <a:buNone/>
              <a:defRPr sz="800"/>
            </a:lvl6pPr>
            <a:lvl7pPr marL="2517966" indent="0">
              <a:buNone/>
              <a:defRPr sz="800"/>
            </a:lvl7pPr>
            <a:lvl8pPr marL="2937626" indent="0">
              <a:buNone/>
              <a:defRPr sz="800"/>
            </a:lvl8pPr>
            <a:lvl9pPr marL="3357288" indent="0">
              <a:buNone/>
              <a:defRPr sz="800"/>
            </a:lvl9pPr>
          </a:lstStyle>
          <a:p>
            <a:pPr lvl="0"/>
            <a:r>
              <a:rPr lang="en-US" smtClean="0"/>
              <a:t>Click to edit Master text styles</a:t>
            </a:r>
          </a:p>
        </p:txBody>
      </p:sp>
    </p:spTree>
    <p:extLst>
      <p:ext uri="{BB962C8B-B14F-4D97-AF65-F5344CB8AC3E}">
        <p14:creationId xmlns:p14="http://schemas.microsoft.com/office/powerpoint/2010/main" val="3726905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072" y="4800900"/>
            <a:ext cx="5943894" cy="565741"/>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942072" y="613247"/>
            <a:ext cx="5943894" cy="4114224"/>
          </a:xfrm>
        </p:spPr>
        <p:txBody>
          <a:bodyPr/>
          <a:lstStyle>
            <a:lvl1pPr marL="0" indent="0">
              <a:buNone/>
              <a:defRPr sz="2900"/>
            </a:lvl1pPr>
            <a:lvl2pPr marL="419661" indent="0">
              <a:buNone/>
              <a:defRPr sz="2600"/>
            </a:lvl2pPr>
            <a:lvl3pPr marL="839321" indent="0">
              <a:buNone/>
              <a:defRPr sz="2200"/>
            </a:lvl3pPr>
            <a:lvl4pPr marL="1258985" indent="0">
              <a:buNone/>
              <a:defRPr sz="1800"/>
            </a:lvl4pPr>
            <a:lvl5pPr marL="1678644" indent="0">
              <a:buNone/>
              <a:defRPr sz="1800"/>
            </a:lvl5pPr>
            <a:lvl6pPr marL="2098305" indent="0">
              <a:buNone/>
              <a:defRPr sz="1800"/>
            </a:lvl6pPr>
            <a:lvl7pPr marL="2517966" indent="0">
              <a:buNone/>
              <a:defRPr sz="1800"/>
            </a:lvl7pPr>
            <a:lvl8pPr marL="2937626" indent="0">
              <a:buNone/>
              <a:defRPr sz="1800"/>
            </a:lvl8pPr>
            <a:lvl9pPr marL="3357288" indent="0">
              <a:buNone/>
              <a:defRPr sz="1800"/>
            </a:lvl9pPr>
          </a:lstStyle>
          <a:p>
            <a:r>
              <a:rPr lang="en-US" smtClean="0"/>
              <a:t>Click icon to add picture</a:t>
            </a:r>
            <a:endParaRPr lang="en-GB"/>
          </a:p>
        </p:txBody>
      </p:sp>
      <p:sp>
        <p:nvSpPr>
          <p:cNvPr id="4" name="Text Placeholder 3"/>
          <p:cNvSpPr>
            <a:spLocks noGrp="1"/>
          </p:cNvSpPr>
          <p:nvPr>
            <p:ph type="body" sz="half" idx="2"/>
          </p:nvPr>
        </p:nvSpPr>
        <p:spPr>
          <a:xfrm>
            <a:off x="1942072" y="5366634"/>
            <a:ext cx="5943894" cy="806146"/>
          </a:xfrm>
        </p:spPr>
        <p:txBody>
          <a:bodyPr/>
          <a:lstStyle>
            <a:lvl1pPr marL="0" indent="0">
              <a:buNone/>
              <a:defRPr sz="1300"/>
            </a:lvl1pPr>
            <a:lvl2pPr marL="419661" indent="0">
              <a:buNone/>
              <a:defRPr sz="1100"/>
            </a:lvl2pPr>
            <a:lvl3pPr marL="839321" indent="0">
              <a:buNone/>
              <a:defRPr sz="900"/>
            </a:lvl3pPr>
            <a:lvl4pPr marL="1258985" indent="0">
              <a:buNone/>
              <a:defRPr sz="800"/>
            </a:lvl4pPr>
            <a:lvl5pPr marL="1678644" indent="0">
              <a:buNone/>
              <a:defRPr sz="800"/>
            </a:lvl5pPr>
            <a:lvl6pPr marL="2098305" indent="0">
              <a:buNone/>
              <a:defRPr sz="800"/>
            </a:lvl6pPr>
            <a:lvl7pPr marL="2517966" indent="0">
              <a:buNone/>
              <a:defRPr sz="800"/>
            </a:lvl7pPr>
            <a:lvl8pPr marL="2937626" indent="0">
              <a:buNone/>
              <a:defRPr sz="800"/>
            </a:lvl8pPr>
            <a:lvl9pPr marL="3357288" indent="0">
              <a:buNone/>
              <a:defRPr sz="800"/>
            </a:lvl9pPr>
          </a:lstStyle>
          <a:p>
            <a:pPr lvl="0"/>
            <a:r>
              <a:rPr lang="en-US" smtClean="0"/>
              <a:t>Click to edit Master text styles</a:t>
            </a:r>
          </a:p>
        </p:txBody>
      </p:sp>
    </p:spTree>
    <p:extLst>
      <p:ext uri="{BB962C8B-B14F-4D97-AF65-F5344CB8AC3E}">
        <p14:creationId xmlns:p14="http://schemas.microsoft.com/office/powerpoint/2010/main" val="35333038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16258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2704" y="274973"/>
            <a:ext cx="2227489" cy="537382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829" y="274973"/>
            <a:ext cx="6545639" cy="53738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2474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537" y="2130444"/>
            <a:ext cx="8689515" cy="1470025"/>
          </a:xfrm>
        </p:spPr>
        <p:txBody>
          <a:bodyPr/>
          <a:lstStyle>
            <a:lvl1pPr algn="l">
              <a:defRPr sz="3300"/>
            </a:lvl1pPr>
          </a:lstStyle>
          <a:p>
            <a:r>
              <a:rPr lang="en-US" smtClean="0"/>
              <a:t>Click to edit Master title style</a:t>
            </a:r>
            <a:endParaRPr lang="en-GB"/>
          </a:p>
        </p:txBody>
      </p:sp>
      <p:sp>
        <p:nvSpPr>
          <p:cNvPr id="3" name="Subtitle 2"/>
          <p:cNvSpPr>
            <a:spLocks noGrp="1"/>
          </p:cNvSpPr>
          <p:nvPr>
            <p:ph type="subTitle" idx="1"/>
          </p:nvPr>
        </p:nvSpPr>
        <p:spPr>
          <a:xfrm>
            <a:off x="484537" y="3633187"/>
            <a:ext cx="8689515" cy="1752600"/>
          </a:xfrm>
        </p:spPr>
        <p:txBody>
          <a:bodyPr/>
          <a:lstStyle>
            <a:lvl1pPr marL="0" indent="0" algn="l">
              <a:buNone/>
              <a:defRPr sz="2200">
                <a:solidFill>
                  <a:srgbClr val="606B8D"/>
                </a:solidFill>
              </a:defRPr>
            </a:lvl1pPr>
            <a:lvl2pPr marL="478634" indent="0" algn="ctr">
              <a:buNone/>
              <a:defRPr>
                <a:solidFill>
                  <a:schemeClr val="tx1">
                    <a:tint val="75000"/>
                  </a:schemeClr>
                </a:solidFill>
              </a:defRPr>
            </a:lvl2pPr>
            <a:lvl3pPr marL="957266" indent="0" algn="ctr">
              <a:buNone/>
              <a:defRPr>
                <a:solidFill>
                  <a:schemeClr val="tx1">
                    <a:tint val="75000"/>
                  </a:schemeClr>
                </a:solidFill>
              </a:defRPr>
            </a:lvl3pPr>
            <a:lvl4pPr marL="1435903" indent="0" algn="ctr">
              <a:buNone/>
              <a:defRPr>
                <a:solidFill>
                  <a:schemeClr val="tx1">
                    <a:tint val="75000"/>
                  </a:schemeClr>
                </a:solidFill>
              </a:defRPr>
            </a:lvl4pPr>
            <a:lvl5pPr marL="1914535" indent="0" algn="ctr">
              <a:buNone/>
              <a:defRPr>
                <a:solidFill>
                  <a:schemeClr val="tx1">
                    <a:tint val="75000"/>
                  </a:schemeClr>
                </a:solidFill>
              </a:defRPr>
            </a:lvl5pPr>
            <a:lvl6pPr marL="2393167" indent="0" algn="ctr">
              <a:buNone/>
              <a:defRPr>
                <a:solidFill>
                  <a:schemeClr val="tx1">
                    <a:tint val="75000"/>
                  </a:schemeClr>
                </a:solidFill>
              </a:defRPr>
            </a:lvl6pPr>
            <a:lvl7pPr marL="2871801" indent="0" algn="ctr">
              <a:buNone/>
              <a:defRPr>
                <a:solidFill>
                  <a:schemeClr val="tx1">
                    <a:tint val="75000"/>
                  </a:schemeClr>
                </a:solidFill>
              </a:defRPr>
            </a:lvl7pPr>
            <a:lvl8pPr marL="3350432" indent="0" algn="ctr">
              <a:buNone/>
              <a:defRPr>
                <a:solidFill>
                  <a:schemeClr val="tx1">
                    <a:tint val="75000"/>
                  </a:schemeClr>
                </a:solidFill>
              </a:defRPr>
            </a:lvl8pPr>
            <a:lvl9pPr marL="3829064"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cxnSp>
        <p:nvCxnSpPr>
          <p:cNvPr id="7" name="Straight Connector 6"/>
          <p:cNvCxnSpPr/>
          <p:nvPr userDrawn="1"/>
        </p:nvCxnSpPr>
        <p:spPr>
          <a:xfrm>
            <a:off x="617655" y="3612605"/>
            <a:ext cx="8484746"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19136" y="6309596"/>
            <a:ext cx="2555913" cy="153888"/>
          </a:xfrm>
          <a:prstGeom prst="rect">
            <a:avLst/>
          </a:prstGeom>
          <a:noFill/>
        </p:spPr>
        <p:txBody>
          <a:bodyPr lIns="0" tIns="0" rIns="0" bIns="0" anchor="b">
            <a:spAutoFit/>
          </a:bodyPr>
          <a:lstStyle/>
          <a:p>
            <a:pPr defTabSz="913797"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9" name="Text Placeholder 10"/>
          <p:cNvSpPr>
            <a:spLocks noGrp="1"/>
          </p:cNvSpPr>
          <p:nvPr>
            <p:ph type="body" sz="quarter" idx="13" hasCustomPrompt="1"/>
          </p:nvPr>
        </p:nvSpPr>
        <p:spPr>
          <a:xfrm>
            <a:off x="619859" y="6120815"/>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0"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32773146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002 ONE PICTURE">
    <p:spTree>
      <p:nvGrpSpPr>
        <p:cNvPr id="1" name=""/>
        <p:cNvGrpSpPr/>
        <p:nvPr/>
      </p:nvGrpSpPr>
      <p:grpSpPr>
        <a:xfrm>
          <a:off x="0" y="0"/>
          <a:ext cx="0" cy="0"/>
          <a:chOff x="0" y="0"/>
          <a:chExt cx="0" cy="0"/>
        </a:xfrm>
      </p:grpSpPr>
      <p:sp>
        <p:nvSpPr>
          <p:cNvPr id="6" name="TextBox 5"/>
          <p:cNvSpPr txBox="1"/>
          <p:nvPr userDrawn="1"/>
        </p:nvSpPr>
        <p:spPr>
          <a:xfrm>
            <a:off x="619136" y="6309596"/>
            <a:ext cx="2555913" cy="153888"/>
          </a:xfrm>
          <a:prstGeom prst="rect">
            <a:avLst/>
          </a:prstGeom>
          <a:noFill/>
        </p:spPr>
        <p:txBody>
          <a:bodyPr lIns="0" tIns="0" rIns="0" bIns="0" anchor="b">
            <a:spAutoFit/>
          </a:bodyPr>
          <a:lstStyle/>
          <a:p>
            <a:pPr defTabSz="913797"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457686"/>
            <a:ext cx="8117396" cy="1153661"/>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4" y="1629028"/>
            <a:ext cx="8985656" cy="499129"/>
          </a:xfrm>
        </p:spPr>
        <p:txBody>
          <a:bodyPr>
            <a:noAutofit/>
          </a:bodyPr>
          <a:lstStyle>
            <a:lvl1pPr marL="0" indent="0" algn="l">
              <a:lnSpc>
                <a:spcPct val="80000"/>
              </a:lnSpc>
              <a:buNone/>
              <a:defRPr sz="2200" b="0">
                <a:solidFill>
                  <a:srgbClr val="606B8D"/>
                </a:solidFill>
              </a:defRPr>
            </a:lvl1pPr>
            <a:lvl2pPr marL="456899" indent="0" algn="ctr">
              <a:buNone/>
              <a:defRPr>
                <a:solidFill>
                  <a:schemeClr val="tx1">
                    <a:tint val="75000"/>
                  </a:schemeClr>
                </a:solidFill>
              </a:defRPr>
            </a:lvl2pPr>
            <a:lvl3pPr marL="913797" indent="0" algn="ctr">
              <a:buNone/>
              <a:defRPr>
                <a:solidFill>
                  <a:schemeClr val="tx1">
                    <a:tint val="75000"/>
                  </a:schemeClr>
                </a:solidFill>
              </a:defRPr>
            </a:lvl3pPr>
            <a:lvl4pPr marL="1370692" indent="0" algn="ctr">
              <a:buNone/>
              <a:defRPr>
                <a:solidFill>
                  <a:schemeClr val="tx1">
                    <a:tint val="75000"/>
                  </a:schemeClr>
                </a:solidFill>
              </a:defRPr>
            </a:lvl4pPr>
            <a:lvl5pPr marL="1827593" indent="0" algn="ctr">
              <a:buNone/>
              <a:defRPr>
                <a:solidFill>
                  <a:schemeClr val="tx1">
                    <a:tint val="75000"/>
                  </a:schemeClr>
                </a:solidFill>
              </a:defRPr>
            </a:lvl5pPr>
            <a:lvl6pPr marL="2284490" indent="0" algn="ctr">
              <a:buNone/>
              <a:defRPr>
                <a:solidFill>
                  <a:schemeClr val="tx1">
                    <a:tint val="75000"/>
                  </a:schemeClr>
                </a:solidFill>
              </a:defRPr>
            </a:lvl6pPr>
            <a:lvl7pPr marL="2741389" indent="0" algn="ctr">
              <a:buNone/>
              <a:defRPr>
                <a:solidFill>
                  <a:schemeClr val="tx1">
                    <a:tint val="75000"/>
                  </a:schemeClr>
                </a:solidFill>
              </a:defRPr>
            </a:lvl7pPr>
            <a:lvl8pPr marL="3198287" indent="0" algn="ctr">
              <a:buNone/>
              <a:defRPr>
                <a:solidFill>
                  <a:schemeClr val="tx1">
                    <a:tint val="75000"/>
                  </a:schemeClr>
                </a:solidFill>
              </a:defRPr>
            </a:lvl8pPr>
            <a:lvl9pPr marL="3655188"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22063" y="2183947"/>
            <a:ext cx="9661880" cy="340950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1" hasCustomPrompt="1"/>
          </p:nvPr>
        </p:nvSpPr>
        <p:spPr>
          <a:xfrm>
            <a:off x="619859" y="6120815"/>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2"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148723585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003 THREE PICTURES">
    <p:spTree>
      <p:nvGrpSpPr>
        <p:cNvPr id="1" name=""/>
        <p:cNvGrpSpPr/>
        <p:nvPr/>
      </p:nvGrpSpPr>
      <p:grpSpPr>
        <a:xfrm>
          <a:off x="0" y="0"/>
          <a:ext cx="0" cy="0"/>
          <a:chOff x="0" y="0"/>
          <a:chExt cx="0" cy="0"/>
        </a:xfrm>
      </p:grpSpPr>
      <p:sp>
        <p:nvSpPr>
          <p:cNvPr id="6" name="TextBox 5"/>
          <p:cNvSpPr txBox="1"/>
          <p:nvPr userDrawn="1"/>
        </p:nvSpPr>
        <p:spPr>
          <a:xfrm>
            <a:off x="619136" y="6309596"/>
            <a:ext cx="2555913" cy="153888"/>
          </a:xfrm>
          <a:prstGeom prst="rect">
            <a:avLst/>
          </a:prstGeom>
          <a:noFill/>
        </p:spPr>
        <p:txBody>
          <a:bodyPr lIns="0" tIns="0" rIns="0" bIns="0" anchor="b">
            <a:spAutoFit/>
          </a:bodyPr>
          <a:lstStyle/>
          <a:p>
            <a:pPr defTabSz="913797"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396468"/>
            <a:ext cx="8117396" cy="1210813"/>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4" y="1629028"/>
            <a:ext cx="8985656" cy="499129"/>
          </a:xfrm>
        </p:spPr>
        <p:txBody>
          <a:bodyPr>
            <a:noAutofit/>
          </a:bodyPr>
          <a:lstStyle>
            <a:lvl1pPr marL="0" indent="0" algn="l">
              <a:lnSpc>
                <a:spcPct val="80000"/>
              </a:lnSpc>
              <a:buNone/>
              <a:defRPr sz="2200" b="0">
                <a:solidFill>
                  <a:srgbClr val="606B8D"/>
                </a:solidFill>
              </a:defRPr>
            </a:lvl1pPr>
            <a:lvl2pPr marL="456899" indent="0" algn="ctr">
              <a:buNone/>
              <a:defRPr>
                <a:solidFill>
                  <a:schemeClr val="tx1">
                    <a:tint val="75000"/>
                  </a:schemeClr>
                </a:solidFill>
              </a:defRPr>
            </a:lvl2pPr>
            <a:lvl3pPr marL="913797" indent="0" algn="ctr">
              <a:buNone/>
              <a:defRPr>
                <a:solidFill>
                  <a:schemeClr val="tx1">
                    <a:tint val="75000"/>
                  </a:schemeClr>
                </a:solidFill>
              </a:defRPr>
            </a:lvl3pPr>
            <a:lvl4pPr marL="1370692" indent="0" algn="ctr">
              <a:buNone/>
              <a:defRPr>
                <a:solidFill>
                  <a:schemeClr val="tx1">
                    <a:tint val="75000"/>
                  </a:schemeClr>
                </a:solidFill>
              </a:defRPr>
            </a:lvl4pPr>
            <a:lvl5pPr marL="1827593" indent="0" algn="ctr">
              <a:buNone/>
              <a:defRPr>
                <a:solidFill>
                  <a:schemeClr val="tx1">
                    <a:tint val="75000"/>
                  </a:schemeClr>
                </a:solidFill>
              </a:defRPr>
            </a:lvl5pPr>
            <a:lvl6pPr marL="2284490" indent="0" algn="ctr">
              <a:buNone/>
              <a:defRPr>
                <a:solidFill>
                  <a:schemeClr val="tx1">
                    <a:tint val="75000"/>
                  </a:schemeClr>
                </a:solidFill>
              </a:defRPr>
            </a:lvl6pPr>
            <a:lvl7pPr marL="2741389" indent="0" algn="ctr">
              <a:buNone/>
              <a:defRPr>
                <a:solidFill>
                  <a:schemeClr val="tx1">
                    <a:tint val="75000"/>
                  </a:schemeClr>
                </a:solidFill>
              </a:defRPr>
            </a:lvl7pPr>
            <a:lvl8pPr marL="3198287" indent="0" algn="ctr">
              <a:buNone/>
              <a:defRPr>
                <a:solidFill>
                  <a:schemeClr val="tx1">
                    <a:tint val="75000"/>
                  </a:schemeClr>
                </a:solidFill>
              </a:defRPr>
            </a:lvl8pPr>
            <a:lvl9pPr marL="3655188"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36419" y="2211592"/>
            <a:ext cx="3201520" cy="3214063"/>
          </a:xfrm>
        </p:spPr>
        <p:txBody>
          <a:bodyPr/>
          <a:lstStyle>
            <a:lvl1pPr>
              <a:defRPr>
                <a:solidFill>
                  <a:schemeClr val="tx1"/>
                </a:solidFill>
              </a:defRPr>
            </a:lvl1pPr>
          </a:lstStyle>
          <a:p>
            <a:r>
              <a:rPr lang="en-US" smtClean="0"/>
              <a:t>Click icon to add picture</a:t>
            </a:r>
            <a:endParaRPr lang="en-GB"/>
          </a:p>
        </p:txBody>
      </p:sp>
      <p:sp>
        <p:nvSpPr>
          <p:cNvPr id="14" name="Picture Placeholder 9"/>
          <p:cNvSpPr>
            <a:spLocks noGrp="1"/>
          </p:cNvSpPr>
          <p:nvPr>
            <p:ph type="pic" sz="quarter" idx="11"/>
          </p:nvPr>
        </p:nvSpPr>
        <p:spPr>
          <a:xfrm>
            <a:off x="3359420" y="2183943"/>
            <a:ext cx="3201520" cy="3214063"/>
          </a:xfrm>
        </p:spPr>
        <p:txBody>
          <a:bodyPr/>
          <a:lstStyle>
            <a:lvl1pPr>
              <a:defRPr>
                <a:solidFill>
                  <a:schemeClr val="tx1"/>
                </a:solidFill>
              </a:defRPr>
            </a:lvl1pPr>
          </a:lstStyle>
          <a:p>
            <a:r>
              <a:rPr lang="en-US" smtClean="0"/>
              <a:t>Click icon to add picture</a:t>
            </a:r>
            <a:endParaRPr lang="en-GB"/>
          </a:p>
        </p:txBody>
      </p:sp>
      <p:sp>
        <p:nvSpPr>
          <p:cNvPr id="15" name="Picture Placeholder 9"/>
          <p:cNvSpPr>
            <a:spLocks noGrp="1"/>
          </p:cNvSpPr>
          <p:nvPr>
            <p:ph type="pic" sz="quarter" idx="12"/>
          </p:nvPr>
        </p:nvSpPr>
        <p:spPr>
          <a:xfrm>
            <a:off x="6582421" y="2183943"/>
            <a:ext cx="3201520" cy="321406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3" hasCustomPrompt="1"/>
          </p:nvPr>
        </p:nvSpPr>
        <p:spPr>
          <a:xfrm>
            <a:off x="619859" y="6120815"/>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17395495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22945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dirty="0">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4500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78" y="1673785"/>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7" y="1659467"/>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1"/>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77"/>
            <a:ext cx="1173632" cy="372925"/>
          </a:xfrm>
          <a:prstGeom prst="rect">
            <a:avLst/>
          </a:prstGeom>
        </p:spPr>
        <p:txBody>
          <a:bodyPr vert="horz" lIns="95727" tIns="47864" rIns="95727" bIns="47864"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5" y="6342311"/>
            <a:ext cx="3737104" cy="365125"/>
          </a:xfrm>
          <a:prstGeom prst="rect">
            <a:avLst/>
          </a:prstGeom>
        </p:spPr>
        <p:txBody>
          <a:bodyPr vert="horz" lIns="95727" tIns="47864" rIns="95727" bIns="47864"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78" y="2445696"/>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7" y="2431378"/>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78" y="3217608"/>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7" y="3203289"/>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78" y="3989519"/>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7" y="3975200"/>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78" y="4761430"/>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7" y="4747112"/>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78" y="5533339"/>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7" y="5519021"/>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Tree>
    <p:extLst>
      <p:ext uri="{BB962C8B-B14F-4D97-AF65-F5344CB8AC3E}">
        <p14:creationId xmlns:p14="http://schemas.microsoft.com/office/powerpoint/2010/main" val="4522769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ARROWS SUBTLE">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78" y="1673785"/>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7" y="1659467"/>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1"/>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77"/>
            <a:ext cx="1173632" cy="372925"/>
          </a:xfrm>
          <a:prstGeom prst="rect">
            <a:avLst/>
          </a:prstGeom>
        </p:spPr>
        <p:txBody>
          <a:bodyPr vert="horz" lIns="95727" tIns="47864" rIns="95727" bIns="47864"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5" y="6342311"/>
            <a:ext cx="3737104" cy="365125"/>
          </a:xfrm>
          <a:prstGeom prst="rect">
            <a:avLst/>
          </a:prstGeom>
        </p:spPr>
        <p:txBody>
          <a:bodyPr vert="horz" lIns="95727" tIns="47864" rIns="95727" bIns="47864"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78" y="2445696"/>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7" y="2431378"/>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78" y="3217608"/>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7" y="3203289"/>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78" y="3989519"/>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7" y="3975200"/>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78" y="4761430"/>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7" y="4747112"/>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78" y="5533339"/>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7" y="5519021"/>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Tree>
    <p:extLst>
      <p:ext uri="{BB962C8B-B14F-4D97-AF65-F5344CB8AC3E}">
        <p14:creationId xmlns:p14="http://schemas.microsoft.com/office/powerpoint/2010/main" val="3356113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AGENDA SLIDE">
    <p:spTree>
      <p:nvGrpSpPr>
        <p:cNvPr id="1" name=""/>
        <p:cNvGrpSpPr/>
        <p:nvPr/>
      </p:nvGrpSpPr>
      <p:grpSpPr>
        <a:xfrm>
          <a:off x="0" y="0"/>
          <a:ext cx="0" cy="0"/>
          <a:chOff x="0" y="0"/>
          <a:chExt cx="0" cy="0"/>
        </a:xfrm>
      </p:grpSpPr>
      <p:sp>
        <p:nvSpPr>
          <p:cNvPr id="15" name="Text Placeholder 14"/>
          <p:cNvSpPr>
            <a:spLocks noGrp="1"/>
          </p:cNvSpPr>
          <p:nvPr>
            <p:ph type="body" sz="quarter" idx="11" hasCustomPrompt="1"/>
          </p:nvPr>
        </p:nvSpPr>
        <p:spPr>
          <a:xfrm>
            <a:off x="601867" y="1659467"/>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17" name="Text Placeholder 16"/>
          <p:cNvSpPr>
            <a:spLocks noGrp="1"/>
          </p:cNvSpPr>
          <p:nvPr>
            <p:ph type="body" sz="quarter" idx="12" hasCustomPrompt="1"/>
          </p:nvPr>
        </p:nvSpPr>
        <p:spPr>
          <a:xfrm>
            <a:off x="1384232" y="1659467"/>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18" name="Text Placeholder 14"/>
          <p:cNvSpPr>
            <a:spLocks noGrp="1"/>
          </p:cNvSpPr>
          <p:nvPr>
            <p:ph type="body" sz="quarter" idx="13" hasCustomPrompt="1"/>
          </p:nvPr>
        </p:nvSpPr>
        <p:spPr>
          <a:xfrm>
            <a:off x="601867" y="2431340"/>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19" name="Text Placeholder 16"/>
          <p:cNvSpPr>
            <a:spLocks noGrp="1"/>
          </p:cNvSpPr>
          <p:nvPr>
            <p:ph type="body" sz="quarter" idx="14" hasCustomPrompt="1"/>
          </p:nvPr>
        </p:nvSpPr>
        <p:spPr>
          <a:xfrm>
            <a:off x="1384232" y="2431340"/>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0" name="Text Placeholder 14"/>
          <p:cNvSpPr>
            <a:spLocks noGrp="1"/>
          </p:cNvSpPr>
          <p:nvPr>
            <p:ph type="body" sz="quarter" idx="15" hasCustomPrompt="1"/>
          </p:nvPr>
        </p:nvSpPr>
        <p:spPr>
          <a:xfrm>
            <a:off x="601867" y="3203213"/>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1" name="Text Placeholder 16"/>
          <p:cNvSpPr>
            <a:spLocks noGrp="1"/>
          </p:cNvSpPr>
          <p:nvPr>
            <p:ph type="body" sz="quarter" idx="16" hasCustomPrompt="1"/>
          </p:nvPr>
        </p:nvSpPr>
        <p:spPr>
          <a:xfrm>
            <a:off x="1384232" y="3203213"/>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2" name="Text Placeholder 14"/>
          <p:cNvSpPr>
            <a:spLocks noGrp="1"/>
          </p:cNvSpPr>
          <p:nvPr>
            <p:ph type="body" sz="quarter" idx="17" hasCustomPrompt="1"/>
          </p:nvPr>
        </p:nvSpPr>
        <p:spPr>
          <a:xfrm>
            <a:off x="601867" y="3975086"/>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3" name="Text Placeholder 16"/>
          <p:cNvSpPr>
            <a:spLocks noGrp="1"/>
          </p:cNvSpPr>
          <p:nvPr>
            <p:ph type="body" sz="quarter" idx="18" hasCustomPrompt="1"/>
          </p:nvPr>
        </p:nvSpPr>
        <p:spPr>
          <a:xfrm>
            <a:off x="1384232" y="3975086"/>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4" name="Text Placeholder 14"/>
          <p:cNvSpPr>
            <a:spLocks noGrp="1"/>
          </p:cNvSpPr>
          <p:nvPr>
            <p:ph type="body" sz="quarter" idx="19" hasCustomPrompt="1"/>
          </p:nvPr>
        </p:nvSpPr>
        <p:spPr>
          <a:xfrm>
            <a:off x="601867" y="4746959"/>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5" name="Text Placeholder 16"/>
          <p:cNvSpPr>
            <a:spLocks noGrp="1"/>
          </p:cNvSpPr>
          <p:nvPr>
            <p:ph type="body" sz="quarter" idx="20" hasCustomPrompt="1"/>
          </p:nvPr>
        </p:nvSpPr>
        <p:spPr>
          <a:xfrm>
            <a:off x="1384232" y="4746959"/>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6" name="Text Placeholder 14"/>
          <p:cNvSpPr>
            <a:spLocks noGrp="1"/>
          </p:cNvSpPr>
          <p:nvPr>
            <p:ph type="body" sz="quarter" idx="21" hasCustomPrompt="1"/>
          </p:nvPr>
        </p:nvSpPr>
        <p:spPr>
          <a:xfrm>
            <a:off x="601867" y="5518832"/>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7" name="Text Placeholder 16"/>
          <p:cNvSpPr>
            <a:spLocks noGrp="1"/>
          </p:cNvSpPr>
          <p:nvPr>
            <p:ph type="body" sz="quarter" idx="22" hasCustomPrompt="1"/>
          </p:nvPr>
        </p:nvSpPr>
        <p:spPr>
          <a:xfrm>
            <a:off x="1384232" y="5518832"/>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1"/>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1" name="Footer Placeholder 4"/>
          <p:cNvSpPr>
            <a:spLocks noGrp="1"/>
          </p:cNvSpPr>
          <p:nvPr>
            <p:ph type="ftr" sz="quarter" idx="3"/>
          </p:nvPr>
        </p:nvSpPr>
        <p:spPr>
          <a:xfrm>
            <a:off x="5831525" y="6342311"/>
            <a:ext cx="3737104" cy="365125"/>
          </a:xfrm>
          <a:prstGeom prst="rect">
            <a:avLst/>
          </a:prstGeom>
        </p:spPr>
        <p:txBody>
          <a:bodyPr vert="horz" lIns="95727" tIns="47864" rIns="95727" bIns="47864" rtlCol="0" anchor="ctr"/>
          <a:lstStyle>
            <a:lvl1pPr algn="r">
              <a:defRPr sz="1100">
                <a:solidFill>
                  <a:schemeClr val="tx1">
                    <a:tint val="75000"/>
                  </a:schemeClr>
                </a:solidFill>
              </a:defRPr>
            </a:lvl1pPr>
          </a:lstStyle>
          <a:p>
            <a:endParaRPr lang="en-GB" dirty="0">
              <a:solidFill>
                <a:srgbClr val="002244">
                  <a:tint val="75000"/>
                </a:srgbClr>
              </a:solidFill>
            </a:endParaRPr>
          </a:p>
        </p:txBody>
      </p:sp>
    </p:spTree>
    <p:extLst>
      <p:ext uri="{BB962C8B-B14F-4D97-AF65-F5344CB8AC3E}">
        <p14:creationId xmlns:p14="http://schemas.microsoft.com/office/powerpoint/2010/main" val="1974082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15" y="1716317"/>
            <a:ext cx="5038295" cy="3824239"/>
          </a:xfrm>
          <a:solidFill>
            <a:srgbClr val="A1A7C0"/>
          </a:solidFill>
        </p:spPr>
        <p:txBody>
          <a:bodyPr tIns="99117"/>
          <a:lstStyle>
            <a:lvl1pPr>
              <a:buClr>
                <a:schemeClr val="tx1"/>
              </a:buClr>
              <a:defRPr>
                <a:solidFill>
                  <a:schemeClr val="tx1"/>
                </a:solidFill>
              </a:defRPr>
            </a:lvl1pPr>
            <a:lvl2pPr>
              <a:buClr>
                <a:srgbClr val="606B8D"/>
              </a:buClr>
              <a:defRPr>
                <a:solidFill>
                  <a:schemeClr val="tx1"/>
                </a:solidFill>
              </a:defRPr>
            </a:lvl2pPr>
            <a:lvl3pPr>
              <a:defRPr>
                <a:solidFill>
                  <a:schemeClr val="tx1"/>
                </a:solidFill>
              </a:defRPr>
            </a:lvl3pPr>
            <a:lvl4pPr>
              <a:buClr>
                <a:srgbClr val="606B8D"/>
              </a:buClr>
              <a:defRPr>
                <a:solidFill>
                  <a:schemeClr val="tx1"/>
                </a:solidFill>
              </a:defRPr>
            </a:lvl4pPr>
            <a:lvl5pPr>
              <a:buClr>
                <a:srgbClr val="606B8D"/>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6" y="6254721"/>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9" name="Picture Placeholder 8"/>
          <p:cNvSpPr>
            <a:spLocks noGrp="1"/>
          </p:cNvSpPr>
          <p:nvPr>
            <p:ph type="pic" sz="quarter" idx="24"/>
          </p:nvPr>
        </p:nvSpPr>
        <p:spPr>
          <a:xfrm>
            <a:off x="5671056" y="1716310"/>
            <a:ext cx="3806998" cy="3823513"/>
          </a:xfrm>
        </p:spPr>
        <p:txBody>
          <a:bodyPr/>
          <a:lstStyle/>
          <a:p>
            <a:r>
              <a:rPr lang="en-US" smtClean="0"/>
              <a:t>Click icon to add picture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8487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25" name="Rectangle 24"/>
          <p:cNvSpPr/>
          <p:nvPr userDrawn="1"/>
        </p:nvSpPr>
        <p:spPr>
          <a:xfrm>
            <a:off x="122064" y="16"/>
            <a:ext cx="3078128" cy="67428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547" tIns="495586"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2"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2"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2"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2"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746382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7. PRESENTATION OBJECTIVES">
    <p:spTree>
      <p:nvGrpSpPr>
        <p:cNvPr id="1" name=""/>
        <p:cNvGrpSpPr/>
        <p:nvPr/>
      </p:nvGrpSpPr>
      <p:grpSpPr>
        <a:xfrm>
          <a:off x="0" y="0"/>
          <a:ext cx="0" cy="0"/>
          <a:chOff x="0" y="0"/>
          <a:chExt cx="0" cy="0"/>
        </a:xfrm>
      </p:grpSpPr>
      <p:sp>
        <p:nvSpPr>
          <p:cNvPr id="25" name="Rectangle 24"/>
          <p:cNvSpPr/>
          <p:nvPr userDrawn="1"/>
        </p:nvSpPr>
        <p:spPr>
          <a:xfrm>
            <a:off x="122064" y="16"/>
            <a:ext cx="3078128" cy="67428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547" tIns="495586" anchor="t"/>
          <a:lstStyle>
            <a:lvl1pPr>
              <a:defRPr>
                <a:solidFill>
                  <a:schemeClr val="tx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2"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2"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2"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2"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568166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7. PRESENTATION OBJECTIVES">
    <p:spTree>
      <p:nvGrpSpPr>
        <p:cNvPr id="1" name=""/>
        <p:cNvGrpSpPr/>
        <p:nvPr/>
      </p:nvGrpSpPr>
      <p:grpSpPr>
        <a:xfrm>
          <a:off x="0" y="0"/>
          <a:ext cx="0" cy="0"/>
          <a:chOff x="0" y="0"/>
          <a:chExt cx="0" cy="0"/>
        </a:xfrm>
      </p:grpSpPr>
      <p:sp>
        <p:nvSpPr>
          <p:cNvPr id="25" name="Rectangle 24"/>
          <p:cNvSpPr/>
          <p:nvPr userDrawn="1"/>
        </p:nvSpPr>
        <p:spPr>
          <a:xfrm>
            <a:off x="122064" y="16"/>
            <a:ext cx="3078128" cy="6742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547" tIns="495586"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2"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2"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2"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2"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9418679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1"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6" name="Footer Placeholder 5"/>
          <p:cNvSpPr>
            <a:spLocks noGrp="1"/>
          </p:cNvSpPr>
          <p:nvPr>
            <p:ph type="ftr" sz="quarter" idx="11"/>
          </p:nvPr>
        </p:nvSpPr>
        <p:spPr/>
        <p:txBody>
          <a:bodyPr/>
          <a:lstStyle/>
          <a:p>
            <a:endParaRPr lang="en-GB">
              <a:solidFill>
                <a:srgbClr val="002244"/>
              </a:solidFill>
            </a:endParaRPr>
          </a:p>
        </p:txBody>
      </p:sp>
      <p:sp>
        <p:nvSpPr>
          <p:cNvPr id="7" name="Slide Number Placeholder 6"/>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5260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9726" y="2389659"/>
            <a:ext cx="8420100" cy="1785071"/>
          </a:xfrm>
        </p:spPr>
        <p:txBody>
          <a:bodyPr anchor="b">
            <a:normAutofit/>
          </a:bodyPr>
          <a:lstStyle>
            <a:lvl1pPr algn="l">
              <a:defRPr sz="29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509726" y="4199931"/>
            <a:ext cx="8420100" cy="1500187"/>
          </a:xfrm>
        </p:spPr>
        <p:txBody>
          <a:bodyPr anchor="t"/>
          <a:lstStyle>
            <a:lvl1pPr marL="0" indent="0">
              <a:buNone/>
              <a:defRPr sz="2100">
                <a:solidFill>
                  <a:schemeClr val="tx1">
                    <a:tint val="75000"/>
                  </a:schemeClr>
                </a:solidFill>
              </a:defRPr>
            </a:lvl1pPr>
            <a:lvl2pPr marL="478634" indent="0">
              <a:buNone/>
              <a:defRPr sz="1900">
                <a:solidFill>
                  <a:schemeClr val="tx1">
                    <a:tint val="75000"/>
                  </a:schemeClr>
                </a:solidFill>
              </a:defRPr>
            </a:lvl2pPr>
            <a:lvl3pPr marL="957266" indent="0">
              <a:buNone/>
              <a:defRPr sz="1700">
                <a:solidFill>
                  <a:schemeClr val="tx1">
                    <a:tint val="75000"/>
                  </a:schemeClr>
                </a:solidFill>
              </a:defRPr>
            </a:lvl3pPr>
            <a:lvl4pPr marL="1435903" indent="0">
              <a:buNone/>
              <a:defRPr sz="1500">
                <a:solidFill>
                  <a:schemeClr val="tx1">
                    <a:tint val="75000"/>
                  </a:schemeClr>
                </a:solidFill>
              </a:defRPr>
            </a:lvl4pPr>
            <a:lvl5pPr marL="1914535" indent="0">
              <a:buNone/>
              <a:defRPr sz="1500">
                <a:solidFill>
                  <a:schemeClr val="tx1">
                    <a:tint val="75000"/>
                  </a:schemeClr>
                </a:solidFill>
              </a:defRPr>
            </a:lvl5pPr>
            <a:lvl6pPr marL="2393167" indent="0">
              <a:buNone/>
              <a:defRPr sz="1500">
                <a:solidFill>
                  <a:schemeClr val="tx1">
                    <a:tint val="75000"/>
                  </a:schemeClr>
                </a:solidFill>
              </a:defRPr>
            </a:lvl6pPr>
            <a:lvl7pPr marL="2871801" indent="0">
              <a:buNone/>
              <a:defRPr sz="1500">
                <a:solidFill>
                  <a:schemeClr val="tx1">
                    <a:tint val="75000"/>
                  </a:schemeClr>
                </a:solidFill>
              </a:defRPr>
            </a:lvl7pPr>
            <a:lvl8pPr marL="3350432" indent="0">
              <a:buNone/>
              <a:defRPr sz="1500">
                <a:solidFill>
                  <a:schemeClr val="tx1">
                    <a:tint val="75000"/>
                  </a:schemeClr>
                </a:solidFill>
              </a:defRPr>
            </a:lvl8pPr>
            <a:lvl9pPr marL="3829064"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Tree>
    <p:extLst>
      <p:ext uri="{BB962C8B-B14F-4D97-AF65-F5344CB8AC3E}">
        <p14:creationId xmlns:p14="http://schemas.microsoft.com/office/powerpoint/2010/main" val="94178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5444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sp>
        <p:nvSpPr>
          <p:cNvPr id="38" name="Text Placeholder 21"/>
          <p:cNvSpPr>
            <a:spLocks noGrp="1"/>
          </p:cNvSpPr>
          <p:nvPr>
            <p:ph type="body" sz="quarter" idx="31" hasCustomPrompt="1"/>
          </p:nvPr>
        </p:nvSpPr>
        <p:spPr>
          <a:xfrm>
            <a:off x="3592691" y="3193518"/>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1" name="Text Placeholder 21"/>
          <p:cNvSpPr>
            <a:spLocks noGrp="1"/>
          </p:cNvSpPr>
          <p:nvPr>
            <p:ph type="body" sz="quarter" idx="32" hasCustomPrompt="1"/>
          </p:nvPr>
        </p:nvSpPr>
        <p:spPr>
          <a:xfrm>
            <a:off x="3592691" y="4765304"/>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4" name="Text Placeholder 21"/>
          <p:cNvSpPr>
            <a:spLocks noGrp="1"/>
          </p:cNvSpPr>
          <p:nvPr>
            <p:ph type="body" sz="quarter" idx="33" hasCustomPrompt="1"/>
          </p:nvPr>
        </p:nvSpPr>
        <p:spPr>
          <a:xfrm>
            <a:off x="3592691" y="1614085"/>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7" name="Text Placeholder 21"/>
          <p:cNvSpPr>
            <a:spLocks noGrp="1"/>
          </p:cNvSpPr>
          <p:nvPr>
            <p:ph type="body" sz="quarter" idx="34" hasCustomPrompt="1"/>
          </p:nvPr>
        </p:nvSpPr>
        <p:spPr>
          <a:xfrm>
            <a:off x="6595667" y="3193518"/>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8" name="Text Placeholder 21"/>
          <p:cNvSpPr>
            <a:spLocks noGrp="1"/>
          </p:cNvSpPr>
          <p:nvPr>
            <p:ph type="body" sz="quarter" idx="35" hasCustomPrompt="1"/>
          </p:nvPr>
        </p:nvSpPr>
        <p:spPr>
          <a:xfrm>
            <a:off x="6595667" y="4765304"/>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9" name="Text Placeholder 21"/>
          <p:cNvSpPr>
            <a:spLocks noGrp="1"/>
          </p:cNvSpPr>
          <p:nvPr>
            <p:ph type="body" sz="quarter" idx="36" hasCustomPrompt="1"/>
          </p:nvPr>
        </p:nvSpPr>
        <p:spPr>
          <a:xfrm>
            <a:off x="6595667" y="1614085"/>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2" name="Text Placeholder 21"/>
          <p:cNvSpPr>
            <a:spLocks noGrp="1"/>
          </p:cNvSpPr>
          <p:nvPr>
            <p:ph type="body" sz="quarter" idx="29" hasCustomPrompt="1"/>
          </p:nvPr>
        </p:nvSpPr>
        <p:spPr>
          <a:xfrm>
            <a:off x="600009" y="3193518"/>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5" name="Text Placeholder 21"/>
          <p:cNvSpPr>
            <a:spLocks noGrp="1"/>
          </p:cNvSpPr>
          <p:nvPr>
            <p:ph type="body" sz="quarter" idx="30" hasCustomPrompt="1"/>
          </p:nvPr>
        </p:nvSpPr>
        <p:spPr>
          <a:xfrm>
            <a:off x="600009" y="4765304"/>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2" name="Text Placeholder 21"/>
          <p:cNvSpPr>
            <a:spLocks noGrp="1"/>
          </p:cNvSpPr>
          <p:nvPr>
            <p:ph type="body" sz="quarter" idx="12" hasCustomPrompt="1"/>
          </p:nvPr>
        </p:nvSpPr>
        <p:spPr>
          <a:xfrm>
            <a:off x="600009" y="1614085"/>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20" name="Picture Placeholder 19"/>
          <p:cNvSpPr>
            <a:spLocks noGrp="1"/>
          </p:cNvSpPr>
          <p:nvPr>
            <p:ph type="pic" sz="quarter" idx="11"/>
          </p:nvPr>
        </p:nvSpPr>
        <p:spPr>
          <a:xfrm>
            <a:off x="665900" y="1681928"/>
            <a:ext cx="1367316" cy="1338719"/>
          </a:xfrm>
        </p:spPr>
        <p:txBody>
          <a:bodyPr/>
          <a:lstStyle>
            <a:lvl1pPr>
              <a:defRPr>
                <a:solidFill>
                  <a:schemeClr val="tx1"/>
                </a:solidFill>
              </a:defRPr>
            </a:lvl1pPr>
          </a:lstStyle>
          <a:p>
            <a:r>
              <a:rPr lang="en-US" smtClean="0"/>
              <a:t>Click icon to add picture</a:t>
            </a:r>
            <a:endParaRPr lang="en-GB"/>
          </a:p>
        </p:txBody>
      </p:sp>
      <p:sp>
        <p:nvSpPr>
          <p:cNvPr id="24" name="Picture Placeholder 19"/>
          <p:cNvSpPr>
            <a:spLocks noGrp="1"/>
          </p:cNvSpPr>
          <p:nvPr>
            <p:ph type="pic" sz="quarter" idx="13"/>
          </p:nvPr>
        </p:nvSpPr>
        <p:spPr>
          <a:xfrm>
            <a:off x="3663044" y="1681928"/>
            <a:ext cx="1367316" cy="1338719"/>
          </a:xfrm>
        </p:spPr>
        <p:txBody>
          <a:bodyPr/>
          <a:lstStyle>
            <a:lvl1pPr>
              <a:defRPr>
                <a:solidFill>
                  <a:schemeClr val="tx1"/>
                </a:solidFill>
              </a:defRPr>
            </a:lvl1pPr>
          </a:lstStyle>
          <a:p>
            <a:r>
              <a:rPr lang="en-US" smtClean="0"/>
              <a:t>Click icon to add picture</a:t>
            </a:r>
            <a:endParaRPr lang="en-GB" dirty="0"/>
          </a:p>
        </p:txBody>
      </p:sp>
      <p:sp>
        <p:nvSpPr>
          <p:cNvPr id="27" name="Picture Placeholder 19"/>
          <p:cNvSpPr>
            <a:spLocks noGrp="1"/>
          </p:cNvSpPr>
          <p:nvPr>
            <p:ph type="pic" sz="quarter" idx="15"/>
          </p:nvPr>
        </p:nvSpPr>
        <p:spPr>
          <a:xfrm>
            <a:off x="6675962" y="1681928"/>
            <a:ext cx="1367316" cy="1338719"/>
          </a:xfrm>
        </p:spPr>
        <p:txBody>
          <a:bodyPr/>
          <a:lstStyle>
            <a:lvl1pPr>
              <a:defRPr>
                <a:solidFill>
                  <a:schemeClr val="tx1"/>
                </a:solidFill>
              </a:defRPr>
            </a:lvl1pPr>
          </a:lstStyle>
          <a:p>
            <a:r>
              <a:rPr lang="en-US" smtClean="0"/>
              <a:t>Click icon to add picture</a:t>
            </a:r>
            <a:endParaRPr lang="en-GB"/>
          </a:p>
        </p:txBody>
      </p:sp>
      <p:sp>
        <p:nvSpPr>
          <p:cNvPr id="30" name="Picture Placeholder 19"/>
          <p:cNvSpPr>
            <a:spLocks noGrp="1"/>
          </p:cNvSpPr>
          <p:nvPr>
            <p:ph type="pic" sz="quarter" idx="17"/>
          </p:nvPr>
        </p:nvSpPr>
        <p:spPr>
          <a:xfrm>
            <a:off x="665900" y="3261360"/>
            <a:ext cx="1367316" cy="1338719"/>
          </a:xfrm>
        </p:spPr>
        <p:txBody>
          <a:bodyPr/>
          <a:lstStyle>
            <a:lvl1pPr>
              <a:defRPr>
                <a:solidFill>
                  <a:schemeClr val="tx1"/>
                </a:solidFill>
              </a:defRPr>
            </a:lvl1pPr>
          </a:lstStyle>
          <a:p>
            <a:r>
              <a:rPr lang="en-US" smtClean="0"/>
              <a:t>Click icon to add picture</a:t>
            </a:r>
            <a:endParaRPr lang="en-GB"/>
          </a:p>
        </p:txBody>
      </p:sp>
      <p:sp>
        <p:nvSpPr>
          <p:cNvPr id="33" name="Picture Placeholder 19"/>
          <p:cNvSpPr>
            <a:spLocks noGrp="1"/>
          </p:cNvSpPr>
          <p:nvPr>
            <p:ph type="pic" sz="quarter" idx="19"/>
          </p:nvPr>
        </p:nvSpPr>
        <p:spPr>
          <a:xfrm>
            <a:off x="3663044" y="3261360"/>
            <a:ext cx="1367316" cy="1338719"/>
          </a:xfrm>
        </p:spPr>
        <p:txBody>
          <a:bodyPr/>
          <a:lstStyle>
            <a:lvl1pPr>
              <a:defRPr>
                <a:solidFill>
                  <a:schemeClr val="tx1"/>
                </a:solidFill>
              </a:defRPr>
            </a:lvl1pPr>
          </a:lstStyle>
          <a:p>
            <a:r>
              <a:rPr lang="en-US" smtClean="0"/>
              <a:t>Click icon to add picture</a:t>
            </a:r>
            <a:endParaRPr lang="en-GB"/>
          </a:p>
        </p:txBody>
      </p:sp>
      <p:sp>
        <p:nvSpPr>
          <p:cNvPr id="36" name="Picture Placeholder 19"/>
          <p:cNvSpPr>
            <a:spLocks noGrp="1"/>
          </p:cNvSpPr>
          <p:nvPr>
            <p:ph type="pic" sz="quarter" idx="21"/>
          </p:nvPr>
        </p:nvSpPr>
        <p:spPr>
          <a:xfrm>
            <a:off x="6675962" y="3261360"/>
            <a:ext cx="1367316" cy="1338719"/>
          </a:xfrm>
        </p:spPr>
        <p:txBody>
          <a:bodyPr/>
          <a:lstStyle>
            <a:lvl1pPr>
              <a:defRPr>
                <a:solidFill>
                  <a:schemeClr val="tx1"/>
                </a:solidFill>
              </a:defRPr>
            </a:lvl1pPr>
          </a:lstStyle>
          <a:p>
            <a:r>
              <a:rPr lang="en-US" smtClean="0"/>
              <a:t>Click icon to add picture</a:t>
            </a:r>
            <a:endParaRPr lang="en-GB"/>
          </a:p>
        </p:txBody>
      </p:sp>
      <p:sp>
        <p:nvSpPr>
          <p:cNvPr id="39" name="Picture Placeholder 19"/>
          <p:cNvSpPr>
            <a:spLocks noGrp="1"/>
          </p:cNvSpPr>
          <p:nvPr>
            <p:ph type="pic" sz="quarter" idx="23"/>
          </p:nvPr>
        </p:nvSpPr>
        <p:spPr>
          <a:xfrm>
            <a:off x="665900" y="4833146"/>
            <a:ext cx="1367316" cy="1338719"/>
          </a:xfrm>
        </p:spPr>
        <p:txBody>
          <a:bodyPr/>
          <a:lstStyle>
            <a:lvl1pPr>
              <a:defRPr>
                <a:solidFill>
                  <a:schemeClr val="tx1"/>
                </a:solidFill>
              </a:defRPr>
            </a:lvl1pPr>
          </a:lstStyle>
          <a:p>
            <a:r>
              <a:rPr lang="en-US" smtClean="0"/>
              <a:t>Click icon to add picture</a:t>
            </a:r>
            <a:endParaRPr lang="en-GB"/>
          </a:p>
        </p:txBody>
      </p:sp>
      <p:sp>
        <p:nvSpPr>
          <p:cNvPr id="42" name="Picture Placeholder 19"/>
          <p:cNvSpPr>
            <a:spLocks noGrp="1"/>
          </p:cNvSpPr>
          <p:nvPr>
            <p:ph type="pic" sz="quarter" idx="25"/>
          </p:nvPr>
        </p:nvSpPr>
        <p:spPr>
          <a:xfrm>
            <a:off x="3663044" y="4833146"/>
            <a:ext cx="1367316" cy="1338719"/>
          </a:xfrm>
        </p:spPr>
        <p:txBody>
          <a:bodyPr/>
          <a:lstStyle>
            <a:lvl1pPr>
              <a:defRPr>
                <a:solidFill>
                  <a:schemeClr val="tx1"/>
                </a:solidFill>
              </a:defRPr>
            </a:lvl1pPr>
          </a:lstStyle>
          <a:p>
            <a:r>
              <a:rPr lang="en-US" smtClean="0"/>
              <a:t>Click icon to add picture</a:t>
            </a:r>
            <a:endParaRPr lang="en-GB"/>
          </a:p>
        </p:txBody>
      </p:sp>
      <p:sp>
        <p:nvSpPr>
          <p:cNvPr id="45" name="Picture Placeholder 19"/>
          <p:cNvSpPr>
            <a:spLocks noGrp="1"/>
          </p:cNvSpPr>
          <p:nvPr>
            <p:ph type="pic" sz="quarter" idx="27"/>
          </p:nvPr>
        </p:nvSpPr>
        <p:spPr>
          <a:xfrm>
            <a:off x="6675962" y="4833146"/>
            <a:ext cx="1367316" cy="1338719"/>
          </a:xfrm>
        </p:spPr>
        <p:txBody>
          <a:bodyPr/>
          <a:lstStyle>
            <a:lvl1pPr>
              <a:defRPr>
                <a:solidFill>
                  <a:schemeClr val="tx1"/>
                </a:solidFill>
              </a:defRPr>
            </a:lvl1pPr>
          </a:lstStyle>
          <a:p>
            <a:r>
              <a:rPr lang="en-US" smtClean="0"/>
              <a:t>Click icon to add picture</a:t>
            </a:r>
            <a:endParaRPr lang="en-GB"/>
          </a:p>
        </p:txBody>
      </p:sp>
      <p:cxnSp>
        <p:nvCxnSpPr>
          <p:cNvPr id="23" name="Straight Connector 2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37" hasCustomPrompt="1"/>
          </p:nvPr>
        </p:nvSpPr>
        <p:spPr>
          <a:xfrm>
            <a:off x="498546" y="6254721"/>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15008682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21" name="Rectangle 20"/>
          <p:cNvSpPr/>
          <p:nvPr userDrawn="1"/>
        </p:nvSpPr>
        <p:spPr>
          <a:xfrm>
            <a:off x="585495"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
        <p:nvSpPr>
          <p:cNvPr id="22" name="Rectangle 21"/>
          <p:cNvSpPr/>
          <p:nvPr userDrawn="1"/>
        </p:nvSpPr>
        <p:spPr>
          <a:xfrm>
            <a:off x="3582643"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
        <p:nvSpPr>
          <p:cNvPr id="23" name="Rectangle 22"/>
          <p:cNvSpPr/>
          <p:nvPr userDrawn="1"/>
        </p:nvSpPr>
        <p:spPr>
          <a:xfrm>
            <a:off x="6595556"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cxnSp>
        <p:nvCxnSpPr>
          <p:cNvPr id="24" name="Straight Connector 23"/>
          <p:cNvCxnSpPr/>
          <p:nvPr userDrawn="1"/>
        </p:nvCxnSpPr>
        <p:spPr>
          <a:xfrm>
            <a:off x="652186"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643406"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665493"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7" name="Picture Placeholder 19"/>
          <p:cNvSpPr>
            <a:spLocks noGrp="1"/>
          </p:cNvSpPr>
          <p:nvPr>
            <p:ph type="pic" sz="quarter" idx="11"/>
          </p:nvPr>
        </p:nvSpPr>
        <p:spPr>
          <a:xfrm>
            <a:off x="665900" y="1687156"/>
            <a:ext cx="1367316" cy="1338719"/>
          </a:xfrm>
        </p:spPr>
        <p:txBody>
          <a:bodyPr/>
          <a:lstStyle>
            <a:lvl1pPr>
              <a:defRPr>
                <a:solidFill>
                  <a:schemeClr val="tx1"/>
                </a:solidFill>
              </a:defRPr>
            </a:lvl1pPr>
          </a:lstStyle>
          <a:p>
            <a:r>
              <a:rPr lang="en-US" smtClean="0"/>
              <a:t>Click icon to add picture</a:t>
            </a:r>
            <a:endParaRPr lang="en-GB"/>
          </a:p>
        </p:txBody>
      </p:sp>
      <p:sp>
        <p:nvSpPr>
          <p:cNvPr id="8" name="Text Placeholder 21"/>
          <p:cNvSpPr>
            <a:spLocks noGrp="1"/>
          </p:cNvSpPr>
          <p:nvPr>
            <p:ph type="body" sz="quarter" idx="12" hasCustomPrompt="1"/>
          </p:nvPr>
        </p:nvSpPr>
        <p:spPr>
          <a:xfrm>
            <a:off x="2086210" y="1688961"/>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9" name="Picture Placeholder 19"/>
          <p:cNvSpPr>
            <a:spLocks noGrp="1"/>
          </p:cNvSpPr>
          <p:nvPr>
            <p:ph type="pic" sz="quarter" idx="13"/>
          </p:nvPr>
        </p:nvSpPr>
        <p:spPr>
          <a:xfrm>
            <a:off x="3663044" y="1687156"/>
            <a:ext cx="1367316" cy="1338719"/>
          </a:xfrm>
        </p:spPr>
        <p:txBody>
          <a:bodyPr/>
          <a:lstStyle>
            <a:lvl1pPr>
              <a:defRPr>
                <a:solidFill>
                  <a:schemeClr val="tx1"/>
                </a:solidFill>
              </a:defRPr>
            </a:lvl1pPr>
          </a:lstStyle>
          <a:p>
            <a:r>
              <a:rPr lang="en-US" smtClean="0"/>
              <a:t>Click icon to add picture</a:t>
            </a:r>
            <a:endParaRPr lang="en-GB"/>
          </a:p>
        </p:txBody>
      </p:sp>
      <p:sp>
        <p:nvSpPr>
          <p:cNvPr id="10" name="Text Placeholder 21"/>
          <p:cNvSpPr>
            <a:spLocks noGrp="1"/>
          </p:cNvSpPr>
          <p:nvPr>
            <p:ph type="body" sz="quarter" idx="14" hasCustomPrompt="1"/>
          </p:nvPr>
        </p:nvSpPr>
        <p:spPr>
          <a:xfrm>
            <a:off x="5083352" y="1688961"/>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1" name="Picture Placeholder 19"/>
          <p:cNvSpPr>
            <a:spLocks noGrp="1"/>
          </p:cNvSpPr>
          <p:nvPr>
            <p:ph type="pic" sz="quarter" idx="15"/>
          </p:nvPr>
        </p:nvSpPr>
        <p:spPr>
          <a:xfrm>
            <a:off x="6675962" y="1687156"/>
            <a:ext cx="1367316" cy="1338719"/>
          </a:xfrm>
        </p:spPr>
        <p:txBody>
          <a:bodyPr/>
          <a:lstStyle>
            <a:lvl1pPr>
              <a:defRPr>
                <a:solidFill>
                  <a:schemeClr val="tx1"/>
                </a:solidFill>
              </a:defRPr>
            </a:lvl1pPr>
          </a:lstStyle>
          <a:p>
            <a:r>
              <a:rPr lang="en-US" smtClean="0"/>
              <a:t>Click icon to add picture</a:t>
            </a:r>
            <a:endParaRPr lang="en-GB"/>
          </a:p>
        </p:txBody>
      </p:sp>
      <p:sp>
        <p:nvSpPr>
          <p:cNvPr id="12" name="Text Placeholder 21"/>
          <p:cNvSpPr>
            <a:spLocks noGrp="1"/>
          </p:cNvSpPr>
          <p:nvPr>
            <p:ph type="body" sz="quarter" idx="16" hasCustomPrompt="1"/>
          </p:nvPr>
        </p:nvSpPr>
        <p:spPr>
          <a:xfrm>
            <a:off x="8096274" y="1688961"/>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4" name="Text Placeholder 13"/>
          <p:cNvSpPr>
            <a:spLocks noGrp="1"/>
          </p:cNvSpPr>
          <p:nvPr>
            <p:ph type="body" sz="quarter" idx="17" hasCustomPrompt="1"/>
          </p:nvPr>
        </p:nvSpPr>
        <p:spPr>
          <a:xfrm>
            <a:off x="568353" y="3171703"/>
            <a:ext cx="2851233" cy="3087581"/>
          </a:xfrm>
        </p:spPr>
        <p:txBody>
          <a:bodyPr/>
          <a:lstStyle>
            <a:lvl1pPr marL="0" indent="0">
              <a:buFontTx/>
              <a:buNone/>
              <a:defRPr sz="1700">
                <a:solidFill>
                  <a:schemeClr val="tx1"/>
                </a:solidFill>
              </a:defRPr>
            </a:lvl1pPr>
            <a:lvl2pPr marL="386557" indent="-198236">
              <a:buClr>
                <a:schemeClr val="tx1"/>
              </a:buClr>
              <a:buFont typeface="Wingdings" pitchFamily="2" charset="2"/>
              <a:buChar char="§"/>
              <a:defRPr sz="1700">
                <a:solidFill>
                  <a:schemeClr val="tx1"/>
                </a:solidFill>
              </a:defRPr>
            </a:lvl2pPr>
            <a:lvl3pPr marL="617739" indent="-221454">
              <a:buClr>
                <a:srgbClr val="606B8D"/>
              </a:buClr>
              <a:buFont typeface="Wingdings" pitchFamily="2" charset="2"/>
              <a:buChar char="§"/>
              <a:defRPr sz="1700">
                <a:solidFill>
                  <a:schemeClr val="tx1"/>
                </a:solidFill>
              </a:defRPr>
            </a:lvl3pPr>
            <a:lvl4pPr marL="888752" indent="-224666">
              <a:buClr>
                <a:srgbClr val="606B8D"/>
              </a:buClr>
              <a:buFont typeface="Wingdings" pitchFamily="2" charset="2"/>
              <a:buChar char="§"/>
              <a:defRPr sz="1700">
                <a:solidFill>
                  <a:schemeClr val="tx1"/>
                </a:solidFill>
              </a:defRPr>
            </a:lvl4pPr>
            <a:lvl5pPr marL="1123328" indent="-224666">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13"/>
          <p:cNvSpPr>
            <a:spLocks noGrp="1"/>
          </p:cNvSpPr>
          <p:nvPr>
            <p:ph type="body" sz="quarter" idx="18" hasCustomPrompt="1"/>
          </p:nvPr>
        </p:nvSpPr>
        <p:spPr>
          <a:xfrm>
            <a:off x="3549515" y="3171703"/>
            <a:ext cx="2851233" cy="3087581"/>
          </a:xfrm>
        </p:spPr>
        <p:txBody>
          <a:bodyPr/>
          <a:lstStyle>
            <a:lvl1pPr marL="0" indent="0">
              <a:buFontTx/>
              <a:buNone/>
              <a:defRPr sz="1700">
                <a:solidFill>
                  <a:schemeClr val="tx1"/>
                </a:solidFill>
              </a:defRPr>
            </a:lvl1pPr>
            <a:lvl2pPr marL="386557" indent="-198236">
              <a:buClr>
                <a:schemeClr val="tx1"/>
              </a:buClr>
              <a:buFont typeface="Wingdings" pitchFamily="2" charset="2"/>
              <a:buChar char="§"/>
              <a:defRPr sz="1700">
                <a:solidFill>
                  <a:schemeClr val="tx1"/>
                </a:solidFill>
              </a:defRPr>
            </a:lvl2pPr>
            <a:lvl3pPr marL="617739" indent="-221454">
              <a:buClr>
                <a:srgbClr val="606B8D"/>
              </a:buClr>
              <a:buFont typeface="Wingdings" pitchFamily="2" charset="2"/>
              <a:buChar char="§"/>
              <a:defRPr sz="1700">
                <a:solidFill>
                  <a:schemeClr val="tx1"/>
                </a:solidFill>
              </a:defRPr>
            </a:lvl3pPr>
            <a:lvl4pPr marL="888752" indent="-224666">
              <a:buClr>
                <a:srgbClr val="606B8D"/>
              </a:buClr>
              <a:buFont typeface="Wingdings" pitchFamily="2" charset="2"/>
              <a:buChar char="§"/>
              <a:defRPr sz="1700">
                <a:solidFill>
                  <a:schemeClr val="tx1"/>
                </a:solidFill>
              </a:defRPr>
            </a:lvl4pPr>
            <a:lvl5pPr marL="1123328" indent="-224666">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3"/>
          <p:cNvSpPr>
            <a:spLocks noGrp="1"/>
          </p:cNvSpPr>
          <p:nvPr>
            <p:ph type="body" sz="quarter" idx="19" hasCustomPrompt="1"/>
          </p:nvPr>
        </p:nvSpPr>
        <p:spPr>
          <a:xfrm>
            <a:off x="6578417" y="3171703"/>
            <a:ext cx="2851233" cy="3087581"/>
          </a:xfrm>
        </p:spPr>
        <p:txBody>
          <a:bodyPr/>
          <a:lstStyle>
            <a:lvl1pPr marL="0" indent="0">
              <a:buFontTx/>
              <a:buNone/>
              <a:defRPr sz="1700">
                <a:solidFill>
                  <a:schemeClr val="tx1"/>
                </a:solidFill>
              </a:defRPr>
            </a:lvl1pPr>
            <a:lvl2pPr marL="386557" indent="-198236">
              <a:buClr>
                <a:schemeClr val="tx1"/>
              </a:buClr>
              <a:buFont typeface="Wingdings" pitchFamily="2" charset="2"/>
              <a:buChar char="§"/>
              <a:defRPr sz="1700">
                <a:solidFill>
                  <a:schemeClr val="tx1"/>
                </a:solidFill>
              </a:defRPr>
            </a:lvl2pPr>
            <a:lvl3pPr marL="617739" indent="-221454">
              <a:buClr>
                <a:srgbClr val="606B8D"/>
              </a:buClr>
              <a:buFont typeface="Wingdings" pitchFamily="2" charset="2"/>
              <a:buChar char="§"/>
              <a:defRPr sz="1700">
                <a:solidFill>
                  <a:schemeClr val="tx1"/>
                </a:solidFill>
              </a:defRPr>
            </a:lvl3pPr>
            <a:lvl4pPr marL="888752" indent="-224666">
              <a:buClr>
                <a:srgbClr val="606B8D"/>
              </a:buClr>
              <a:buFont typeface="Wingdings" pitchFamily="2" charset="2"/>
              <a:buChar char="§"/>
              <a:defRPr sz="1700">
                <a:solidFill>
                  <a:schemeClr val="tx1"/>
                </a:solidFill>
              </a:defRPr>
            </a:lvl4pPr>
            <a:lvl5pPr marL="1123328" indent="-224666">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0" hasCustomPrompt="1"/>
          </p:nvPr>
        </p:nvSpPr>
        <p:spPr>
          <a:xfrm>
            <a:off x="498536" y="6254721"/>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4449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9" name="Rectangle 18"/>
          <p:cNvSpPr/>
          <p:nvPr userDrawn="1"/>
        </p:nvSpPr>
        <p:spPr>
          <a:xfrm>
            <a:off x="585495"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
        <p:nvSpPr>
          <p:cNvPr id="20" name="Rectangle 19"/>
          <p:cNvSpPr/>
          <p:nvPr userDrawn="1"/>
        </p:nvSpPr>
        <p:spPr>
          <a:xfrm>
            <a:off x="5065414"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1"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666316"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6" y="719834"/>
            <a:ext cx="1993224" cy="1360887"/>
          </a:xfrm>
        </p:spPr>
        <p:txBody>
          <a:bodyPr lIns="0" tIns="0" rIns="0" bIns="0" anchor="b"/>
          <a:lstStyle>
            <a:lvl1pPr marL="0" indent="0">
              <a:spcBef>
                <a:spcPts val="0"/>
              </a:spcBef>
              <a:buFontTx/>
              <a:buNone/>
              <a:defRPr sz="1300" b="1">
                <a:solidFill>
                  <a:schemeClr val="tx1"/>
                </a:solidFill>
              </a:defRPr>
            </a:lvl1pPr>
            <a:lvl2pPr marL="0" indent="0">
              <a:spcBef>
                <a:spcPts val="0"/>
              </a:spcBef>
              <a:buFontTx/>
              <a:buNone/>
              <a:defRPr sz="1300">
                <a:solidFill>
                  <a:schemeClr val="tx1"/>
                </a:solidFill>
              </a:defRPr>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81" y="2268984"/>
            <a:ext cx="2755916" cy="3990284"/>
          </a:xfrm>
        </p:spPr>
        <p:txBody>
          <a:bodyPr lIns="0" tIns="0" rIns="0" bIns="0"/>
          <a:lstStyle>
            <a:lvl1pPr marL="0" indent="0">
              <a:buFontTx/>
              <a:buNone/>
              <a:defRPr sz="1700">
                <a:solidFill>
                  <a:schemeClr val="tx1"/>
                </a:solidFill>
              </a:defRPr>
            </a:lvl1pPr>
            <a:lvl2pPr marL="386557" indent="-198236">
              <a:buClr>
                <a:schemeClr val="tx1"/>
              </a:buClr>
              <a:buFont typeface="Wingdings" pitchFamily="2" charset="2"/>
              <a:buChar char="§"/>
              <a:defRPr sz="1700">
                <a:solidFill>
                  <a:schemeClr val="tx1"/>
                </a:solidFill>
              </a:defRPr>
            </a:lvl2pPr>
            <a:lvl3pPr marL="617739" indent="-221454">
              <a:buClr>
                <a:srgbClr val="606B8D"/>
              </a:buClr>
              <a:buFont typeface="Wingdings" pitchFamily="2" charset="2"/>
              <a:buChar char="§"/>
              <a:defRPr sz="1700">
                <a:solidFill>
                  <a:schemeClr val="tx1"/>
                </a:solidFill>
              </a:defRPr>
            </a:lvl3pPr>
            <a:lvl4pPr marL="888752" indent="-224666">
              <a:buClr>
                <a:srgbClr val="606B8D"/>
              </a:buClr>
              <a:buFont typeface="Wingdings" pitchFamily="2" charset="2"/>
              <a:buChar char="§"/>
              <a:defRPr sz="1700">
                <a:solidFill>
                  <a:schemeClr val="tx1"/>
                </a:solidFill>
              </a:defRPr>
            </a:lvl4pPr>
            <a:lvl5pPr marL="1123328" indent="-224666">
              <a:buClr>
                <a:srgbClr val="A1A7C0"/>
              </a:buCl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5"/>
            <a:ext cx="1342662" cy="2785373"/>
          </a:xfrm>
        </p:spPr>
        <p:txBody>
          <a:bodyPr lIns="0" tIns="0" rIns="0" bIns="0" anchor="t"/>
          <a:lstStyle>
            <a:lvl1pPr marL="174832" indent="-17483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2" name="Picture Placeholder 19"/>
          <p:cNvSpPr>
            <a:spLocks noGrp="1"/>
          </p:cNvSpPr>
          <p:nvPr>
            <p:ph type="pic" sz="quarter" idx="16"/>
          </p:nvPr>
        </p:nvSpPr>
        <p:spPr>
          <a:xfrm>
            <a:off x="5133885" y="722335"/>
            <a:ext cx="1367316" cy="1338719"/>
          </a:xfrm>
        </p:spPr>
        <p:txBody>
          <a:bodyPr/>
          <a:lstStyle>
            <a:lvl1pPr>
              <a:defRPr>
                <a:solidFill>
                  <a:schemeClr val="tx1"/>
                </a:solidFill>
              </a:defRPr>
            </a:lvl1pPr>
          </a:lstStyle>
          <a:p>
            <a:r>
              <a:rPr lang="en-US" smtClean="0"/>
              <a:t>Click icon to add picture</a:t>
            </a:r>
            <a:endParaRPr lang="en-GB"/>
          </a:p>
        </p:txBody>
      </p:sp>
      <p:sp>
        <p:nvSpPr>
          <p:cNvPr id="13" name="Text Placeholder 21"/>
          <p:cNvSpPr>
            <a:spLocks noGrp="1"/>
          </p:cNvSpPr>
          <p:nvPr>
            <p:ph type="body" sz="quarter" idx="17" hasCustomPrompt="1"/>
          </p:nvPr>
        </p:nvSpPr>
        <p:spPr>
          <a:xfrm>
            <a:off x="6621310" y="719834"/>
            <a:ext cx="1993224"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14" name="Text Placeholder 6"/>
          <p:cNvSpPr>
            <a:spLocks noGrp="1"/>
          </p:cNvSpPr>
          <p:nvPr>
            <p:ph type="body" sz="quarter" idx="18"/>
          </p:nvPr>
        </p:nvSpPr>
        <p:spPr>
          <a:xfrm>
            <a:off x="6650365" y="2268984"/>
            <a:ext cx="2755916" cy="3990284"/>
          </a:xfrm>
        </p:spPr>
        <p:txBody>
          <a:bodyPr lIns="0" tIns="0" rIns="0" bIns="0"/>
          <a:lstStyle>
            <a:lvl1pPr marL="0" indent="0">
              <a:buFontTx/>
              <a:buNone/>
              <a:defRPr sz="1700"/>
            </a:lvl1pPr>
            <a:lvl2pPr marL="386557" indent="-198236">
              <a:buClr>
                <a:schemeClr val="tx1"/>
              </a:buClr>
              <a:buFont typeface="Wingdings" pitchFamily="2" charset="2"/>
              <a:buChar char="§"/>
              <a:defRPr sz="1700"/>
            </a:lvl2pPr>
            <a:lvl3pPr marL="617739" indent="-221454">
              <a:buClr>
                <a:srgbClr val="606B8D"/>
              </a:buClr>
              <a:buFont typeface="Wingdings" pitchFamily="2" charset="2"/>
              <a:buChar char="§"/>
              <a:defRPr sz="1700"/>
            </a:lvl3pPr>
            <a:lvl4pPr marL="888752" indent="-224666">
              <a:buClr>
                <a:srgbClr val="606B8D"/>
              </a:buClr>
              <a:buFont typeface="Wingdings" pitchFamily="2" charset="2"/>
              <a:buChar char="§"/>
              <a:defRPr sz="1700"/>
            </a:lvl4pPr>
            <a:lvl5pPr marL="1123328" indent="-224666">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1"/>
          <p:cNvSpPr>
            <a:spLocks noGrp="1"/>
          </p:cNvSpPr>
          <p:nvPr>
            <p:ph type="body" sz="quarter" idx="19" hasCustomPrompt="1"/>
          </p:nvPr>
        </p:nvSpPr>
        <p:spPr>
          <a:xfrm>
            <a:off x="5137112"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16" name="Text Placeholder 21"/>
          <p:cNvSpPr>
            <a:spLocks noGrp="1"/>
          </p:cNvSpPr>
          <p:nvPr>
            <p:ph type="body" sz="quarter" idx="20" hasCustomPrompt="1"/>
          </p:nvPr>
        </p:nvSpPr>
        <p:spPr>
          <a:xfrm>
            <a:off x="5137112" y="3442615"/>
            <a:ext cx="1342662" cy="2785373"/>
          </a:xfrm>
        </p:spPr>
        <p:txBody>
          <a:bodyPr lIns="0" tIns="0" rIns="0" bIns="0" anchor="t"/>
          <a:lstStyle>
            <a:lvl1pPr marL="174832" indent="-17483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5"/>
            <a:ext cx="1434014" cy="254067"/>
          </a:xfrm>
          <a:prstGeom prst="rect">
            <a:avLst/>
          </a:prstGeom>
          <a:noFill/>
        </p:spPr>
        <p:txBody>
          <a:bodyPr wrap="square" lIns="83918" tIns="41959" rIns="83918" bIns="41959" rtlCol="0">
            <a:spAutoFit/>
          </a:bodyPr>
          <a:lstStyle/>
          <a:p>
            <a:pPr defTabSz="95726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8" name="TextBox 17"/>
          <p:cNvSpPr txBox="1"/>
          <p:nvPr userDrawn="1"/>
        </p:nvSpPr>
        <p:spPr>
          <a:xfrm>
            <a:off x="5052307" y="3160945"/>
            <a:ext cx="1434014" cy="254067"/>
          </a:xfrm>
          <a:prstGeom prst="rect">
            <a:avLst/>
          </a:prstGeom>
          <a:noFill/>
        </p:spPr>
        <p:txBody>
          <a:bodyPr wrap="square" lIns="83918" tIns="41959" rIns="83918" bIns="41959" rtlCol="0">
            <a:spAutoFit/>
          </a:bodyPr>
          <a:lstStyle/>
          <a:p>
            <a:pPr defTabSz="95726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23" name="Text Placeholder 8"/>
          <p:cNvSpPr>
            <a:spLocks noGrp="1"/>
          </p:cNvSpPr>
          <p:nvPr>
            <p:ph type="body" sz="quarter" idx="23" hasCustomPrompt="1"/>
          </p:nvPr>
        </p:nvSpPr>
        <p:spPr>
          <a:xfrm>
            <a:off x="498546" y="6254721"/>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32013724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9" name="Rectangle 18"/>
          <p:cNvSpPr/>
          <p:nvPr userDrawn="1"/>
        </p:nvSpPr>
        <p:spPr>
          <a:xfrm>
            <a:off x="585495"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2" y="2180622"/>
            <a:ext cx="7236770"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2" y="719834"/>
            <a:ext cx="6381297"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82" y="2268984"/>
            <a:ext cx="7233911" cy="3990284"/>
          </a:xfrm>
        </p:spPr>
        <p:txBody>
          <a:bodyPr lIns="0" tIns="0" rIns="0" bIns="0"/>
          <a:lstStyle>
            <a:lvl1pPr marL="0" indent="0">
              <a:buFontTx/>
              <a:buNone/>
              <a:defRPr sz="1700"/>
            </a:lvl1pPr>
            <a:lvl2pPr marL="386557" indent="-198236">
              <a:buClr>
                <a:schemeClr val="tx1"/>
              </a:buClr>
              <a:buFont typeface="Wingdings" pitchFamily="2" charset="2"/>
              <a:buChar char="§"/>
              <a:defRPr sz="1700"/>
            </a:lvl2pPr>
            <a:lvl3pPr marL="617739" indent="-221454">
              <a:buClr>
                <a:srgbClr val="606B8D"/>
              </a:buClr>
              <a:buFont typeface="Wingdings" pitchFamily="2" charset="2"/>
              <a:buChar char="§"/>
              <a:defRPr sz="1700"/>
            </a:lvl3pPr>
            <a:lvl4pPr marL="888752" indent="-224666">
              <a:buClr>
                <a:srgbClr val="606B8D"/>
              </a:buClr>
              <a:buFont typeface="Wingdings" pitchFamily="2" charset="2"/>
              <a:buChar char="§"/>
              <a:defRPr sz="1700"/>
            </a:lvl4pPr>
            <a:lvl5pPr marL="1123328" indent="-224666">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5"/>
            <a:ext cx="1342662" cy="2785373"/>
          </a:xfrm>
        </p:spPr>
        <p:txBody>
          <a:bodyPr lIns="0" tIns="0" rIns="0" bIns="0" anchor="t"/>
          <a:lstStyle>
            <a:lvl1pPr marL="174832" indent="-17483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5"/>
            <a:ext cx="1434014" cy="254067"/>
          </a:xfrm>
          <a:prstGeom prst="rect">
            <a:avLst/>
          </a:prstGeom>
          <a:noFill/>
        </p:spPr>
        <p:txBody>
          <a:bodyPr wrap="square" lIns="83918" tIns="41959" rIns="83918" bIns="41959" rtlCol="0">
            <a:spAutoFit/>
          </a:bodyPr>
          <a:lstStyle/>
          <a:p>
            <a:pPr defTabSz="95726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1" name="Text Placeholder 8"/>
          <p:cNvSpPr>
            <a:spLocks noGrp="1"/>
          </p:cNvSpPr>
          <p:nvPr>
            <p:ph type="body" sz="quarter" idx="23" hasCustomPrompt="1"/>
          </p:nvPr>
        </p:nvSpPr>
        <p:spPr>
          <a:xfrm>
            <a:off x="498546" y="6254721"/>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25726601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5" y="1716317"/>
            <a:ext cx="8842753" cy="3824239"/>
          </a:xfrm>
          <a:solidFill>
            <a:srgbClr val="A1A7C0"/>
          </a:solidFill>
        </p:spPr>
        <p:txBody>
          <a:bodyPr tIns="99117"/>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6" y="6254721"/>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10" name="Picture Placeholder 18"/>
          <p:cNvSpPr>
            <a:spLocks noGrp="1" noChangeAspect="1"/>
          </p:cNvSpPr>
          <p:nvPr>
            <p:ph type="pic" sz="quarter" idx="24"/>
          </p:nvPr>
        </p:nvSpPr>
        <p:spPr>
          <a:xfrm>
            <a:off x="5736666"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1" name="Picture Placeholder 18"/>
          <p:cNvSpPr>
            <a:spLocks noGrp="1" noChangeAspect="1"/>
          </p:cNvSpPr>
          <p:nvPr>
            <p:ph type="pic" sz="quarter" idx="25"/>
          </p:nvPr>
        </p:nvSpPr>
        <p:spPr>
          <a:xfrm>
            <a:off x="7630888"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2" name="Picture Placeholder 18"/>
          <p:cNvSpPr>
            <a:spLocks noGrp="1" noChangeAspect="1"/>
          </p:cNvSpPr>
          <p:nvPr>
            <p:ph type="pic" sz="quarter" idx="13"/>
          </p:nvPr>
        </p:nvSpPr>
        <p:spPr>
          <a:xfrm>
            <a:off x="5736666" y="3652254"/>
            <a:ext cx="1767506" cy="1771004"/>
          </a:xfrm>
          <a:noFill/>
        </p:spPr>
        <p:txBody>
          <a:bodyPr/>
          <a:lstStyle>
            <a:lvl1pPr>
              <a:defRPr>
                <a:solidFill>
                  <a:schemeClr val="tx1"/>
                </a:solidFill>
              </a:defRPr>
            </a:lvl1pPr>
          </a:lstStyle>
          <a:p>
            <a:r>
              <a:rPr lang="en-US" smtClean="0"/>
              <a:t>Click icon to add picture</a:t>
            </a:r>
            <a:endParaRPr lang="en-GB"/>
          </a:p>
        </p:txBody>
      </p:sp>
      <p:sp>
        <p:nvSpPr>
          <p:cNvPr id="13" name="Picture Placeholder 18"/>
          <p:cNvSpPr>
            <a:spLocks noGrp="1" noChangeAspect="1"/>
          </p:cNvSpPr>
          <p:nvPr>
            <p:ph type="pic" sz="quarter" idx="14"/>
          </p:nvPr>
        </p:nvSpPr>
        <p:spPr>
          <a:xfrm>
            <a:off x="7630888" y="3652254"/>
            <a:ext cx="1767506" cy="1771004"/>
          </a:xfrm>
          <a:noFill/>
        </p:spPr>
        <p:txBody>
          <a:bodyPr/>
          <a:lstStyle>
            <a:lvl1pPr>
              <a:defRPr>
                <a:solidFill>
                  <a:schemeClr val="tx1"/>
                </a:solidFill>
              </a:defRPr>
            </a:lvl1pPr>
          </a:lstStyle>
          <a:p>
            <a:r>
              <a:rPr lang="en-US" smtClean="0"/>
              <a:t>Click icon to add picture</a:t>
            </a:r>
            <a:endParaRPr lang="en-GB"/>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1362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00"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7" name="Rectangle 6"/>
          <p:cNvSpPr/>
          <p:nvPr userDrawn="1"/>
        </p:nvSpPr>
        <p:spPr>
          <a:xfrm>
            <a:off x="5114772"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8" name="Picture Placeholder 9"/>
          <p:cNvSpPr>
            <a:spLocks noGrp="1" noChangeAspect="1"/>
          </p:cNvSpPr>
          <p:nvPr>
            <p:ph type="pic" sz="quarter" idx="13"/>
          </p:nvPr>
        </p:nvSpPr>
        <p:spPr>
          <a:xfrm>
            <a:off x="688434" y="1696141"/>
            <a:ext cx="1934252" cy="1960262"/>
          </a:xfrm>
        </p:spPr>
        <p:txBody>
          <a:bodyPr/>
          <a:lstStyle>
            <a:lvl1pPr>
              <a:defRPr>
                <a:solidFill>
                  <a:schemeClr val="tx1"/>
                </a:solidFill>
              </a:defRPr>
            </a:lvl1pPr>
          </a:lstStyle>
          <a:p>
            <a:r>
              <a:rPr lang="en-US" smtClean="0"/>
              <a:t>Click icon to add picture</a:t>
            </a:r>
            <a:endParaRPr lang="en-GB" dirty="0"/>
          </a:p>
        </p:txBody>
      </p:sp>
      <p:sp>
        <p:nvSpPr>
          <p:cNvPr id="9" name="Picture Placeholder 9"/>
          <p:cNvSpPr>
            <a:spLocks noGrp="1" noChangeAspect="1"/>
          </p:cNvSpPr>
          <p:nvPr>
            <p:ph type="pic" sz="quarter" idx="14"/>
          </p:nvPr>
        </p:nvSpPr>
        <p:spPr>
          <a:xfrm>
            <a:off x="5197020" y="1696141"/>
            <a:ext cx="1934252" cy="1960262"/>
          </a:xfrm>
        </p:spPr>
        <p:txBody>
          <a:bodyPr/>
          <a:lstStyle>
            <a:lvl1pPr>
              <a:defRPr>
                <a:solidFill>
                  <a:schemeClr val="tx1"/>
                </a:solidFill>
              </a:defRPr>
            </a:lvl1pPr>
          </a:lstStyle>
          <a:p>
            <a:r>
              <a:rPr lang="en-US" smtClean="0"/>
              <a:t>Click icon to add picture</a:t>
            </a:r>
            <a:endParaRPr lang="en-GB"/>
          </a:p>
        </p:txBody>
      </p:sp>
      <p:sp>
        <p:nvSpPr>
          <p:cNvPr id="10" name="Text Placeholder 8"/>
          <p:cNvSpPr>
            <a:spLocks noGrp="1"/>
          </p:cNvSpPr>
          <p:nvPr>
            <p:ph type="body" sz="quarter" idx="15" hasCustomPrompt="1"/>
          </p:nvPr>
        </p:nvSpPr>
        <p:spPr>
          <a:xfrm>
            <a:off x="498539" y="6254721"/>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2" name="Text Placeholder 11"/>
          <p:cNvSpPr>
            <a:spLocks noGrp="1"/>
          </p:cNvSpPr>
          <p:nvPr>
            <p:ph type="body" sz="quarter" idx="16"/>
          </p:nvPr>
        </p:nvSpPr>
        <p:spPr>
          <a:xfrm>
            <a:off x="688437" y="3824107"/>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3" name="Straight Connector 12"/>
          <p:cNvCxnSpPr/>
          <p:nvPr userDrawn="1"/>
        </p:nvCxnSpPr>
        <p:spPr>
          <a:xfrm>
            <a:off x="688437"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197024"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7"/>
          </p:nvPr>
        </p:nvSpPr>
        <p:spPr>
          <a:xfrm>
            <a:off x="5197024" y="3824107"/>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6" name="Straight Connector 15"/>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7181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07" y="1631357"/>
            <a:ext cx="8857459"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7" name="Text Placeholder 8"/>
          <p:cNvSpPr>
            <a:spLocks noGrp="1"/>
          </p:cNvSpPr>
          <p:nvPr>
            <p:ph type="body" sz="quarter" idx="17" hasCustomPrompt="1"/>
          </p:nvPr>
        </p:nvSpPr>
        <p:spPr>
          <a:xfrm>
            <a:off x="498539" y="6254721"/>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8" name="Picture Placeholder 9"/>
          <p:cNvSpPr>
            <a:spLocks noGrp="1" noChangeAspect="1"/>
          </p:cNvSpPr>
          <p:nvPr>
            <p:ph type="pic" sz="quarter" idx="18"/>
          </p:nvPr>
        </p:nvSpPr>
        <p:spPr>
          <a:xfrm>
            <a:off x="701486" y="1696155"/>
            <a:ext cx="2807386" cy="2845141"/>
          </a:xfrm>
        </p:spPr>
        <p:txBody>
          <a:bodyPr/>
          <a:lstStyle/>
          <a:p>
            <a:r>
              <a:rPr lang="en-US" smtClean="0"/>
              <a:t>Click icon to add picture</a:t>
            </a:r>
            <a:endParaRPr lang="en-GB"/>
          </a:p>
        </p:txBody>
      </p:sp>
      <p:sp>
        <p:nvSpPr>
          <p:cNvPr id="9" name="Picture Placeholder 9"/>
          <p:cNvSpPr>
            <a:spLocks noGrp="1" noChangeAspect="1"/>
          </p:cNvSpPr>
          <p:nvPr>
            <p:ph type="pic" sz="quarter" idx="19"/>
          </p:nvPr>
        </p:nvSpPr>
        <p:spPr>
          <a:xfrm>
            <a:off x="3619161" y="1696155"/>
            <a:ext cx="2807386" cy="2845141"/>
          </a:xfrm>
        </p:spPr>
        <p:txBody>
          <a:bodyPr/>
          <a:lstStyle/>
          <a:p>
            <a:r>
              <a:rPr lang="en-US" smtClean="0"/>
              <a:t>Click icon to add picture</a:t>
            </a:r>
            <a:endParaRPr lang="en-GB"/>
          </a:p>
        </p:txBody>
      </p:sp>
      <p:sp>
        <p:nvSpPr>
          <p:cNvPr id="10" name="Picture Placeholder 9"/>
          <p:cNvSpPr>
            <a:spLocks noGrp="1" noChangeAspect="1"/>
          </p:cNvSpPr>
          <p:nvPr>
            <p:ph type="pic" sz="quarter" idx="13"/>
          </p:nvPr>
        </p:nvSpPr>
        <p:spPr>
          <a:xfrm>
            <a:off x="6528024" y="1696155"/>
            <a:ext cx="2807386" cy="2845141"/>
          </a:xfrm>
        </p:spPr>
        <p:txBody>
          <a:bodyPr/>
          <a:lstStyle/>
          <a:p>
            <a:r>
              <a:rPr lang="en-US" smtClean="0"/>
              <a:t>Click icon to add picture</a:t>
            </a:r>
            <a:endParaRPr lang="en-GB"/>
          </a:p>
        </p:txBody>
      </p:sp>
      <p:cxnSp>
        <p:nvCxnSpPr>
          <p:cNvPr id="11" name="Straight Connector 10"/>
          <p:cNvCxnSpPr/>
          <p:nvPr userDrawn="1"/>
        </p:nvCxnSpPr>
        <p:spPr>
          <a:xfrm>
            <a:off x="70147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19161"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52801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6"/>
          </p:nvPr>
        </p:nvSpPr>
        <p:spPr>
          <a:xfrm>
            <a:off x="688430"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1"/>
          <p:cNvSpPr>
            <a:spLocks noGrp="1"/>
          </p:cNvSpPr>
          <p:nvPr>
            <p:ph type="body" sz="quarter" idx="20"/>
          </p:nvPr>
        </p:nvSpPr>
        <p:spPr>
          <a:xfrm>
            <a:off x="3619161"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1"/>
          <p:cNvSpPr>
            <a:spLocks noGrp="1"/>
          </p:cNvSpPr>
          <p:nvPr>
            <p:ph type="body" sz="quarter" idx="21"/>
          </p:nvPr>
        </p:nvSpPr>
        <p:spPr>
          <a:xfrm>
            <a:off x="6528019"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8" name="Straight Connector 1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3527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7"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7" name="Rectangle 6"/>
          <p:cNvSpPr/>
          <p:nvPr userDrawn="1"/>
        </p:nvSpPr>
        <p:spPr>
          <a:xfrm>
            <a:off x="2854166"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8" name="Rectangle 7"/>
          <p:cNvSpPr/>
          <p:nvPr userDrawn="1"/>
        </p:nvSpPr>
        <p:spPr>
          <a:xfrm>
            <a:off x="5103130"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9" name="Rectangle 8"/>
          <p:cNvSpPr/>
          <p:nvPr userDrawn="1"/>
        </p:nvSpPr>
        <p:spPr>
          <a:xfrm>
            <a:off x="7352099"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0" name="Picture Placeholder 9"/>
          <p:cNvSpPr>
            <a:spLocks noGrp="1" noChangeAspect="1"/>
          </p:cNvSpPr>
          <p:nvPr>
            <p:ph type="pic" sz="quarter" idx="13"/>
          </p:nvPr>
        </p:nvSpPr>
        <p:spPr>
          <a:xfrm>
            <a:off x="688434" y="1696141"/>
            <a:ext cx="1934252" cy="1960262"/>
          </a:xfrm>
        </p:spPr>
        <p:txBody>
          <a:bodyPr/>
          <a:lstStyle/>
          <a:p>
            <a:r>
              <a:rPr lang="en-US" smtClean="0"/>
              <a:t>Click icon to add picture</a:t>
            </a:r>
            <a:endParaRPr lang="en-GB"/>
          </a:p>
        </p:txBody>
      </p:sp>
      <p:sp>
        <p:nvSpPr>
          <p:cNvPr id="11" name="Picture Placeholder 9"/>
          <p:cNvSpPr>
            <a:spLocks noGrp="1" noChangeAspect="1"/>
          </p:cNvSpPr>
          <p:nvPr>
            <p:ph type="pic" sz="quarter" idx="14"/>
          </p:nvPr>
        </p:nvSpPr>
        <p:spPr>
          <a:xfrm>
            <a:off x="2942727" y="1696141"/>
            <a:ext cx="1934252" cy="1960262"/>
          </a:xfrm>
        </p:spPr>
        <p:txBody>
          <a:bodyPr/>
          <a:lstStyle/>
          <a:p>
            <a:r>
              <a:rPr lang="en-US" smtClean="0"/>
              <a:t>Click icon to add picture</a:t>
            </a:r>
            <a:endParaRPr lang="en-GB"/>
          </a:p>
        </p:txBody>
      </p:sp>
      <p:sp>
        <p:nvSpPr>
          <p:cNvPr id="12" name="Picture Placeholder 9"/>
          <p:cNvSpPr>
            <a:spLocks noGrp="1" noChangeAspect="1"/>
          </p:cNvSpPr>
          <p:nvPr>
            <p:ph type="pic" sz="quarter" idx="15"/>
          </p:nvPr>
        </p:nvSpPr>
        <p:spPr>
          <a:xfrm>
            <a:off x="5197020" y="1696141"/>
            <a:ext cx="1934252" cy="1960262"/>
          </a:xfrm>
        </p:spPr>
        <p:txBody>
          <a:bodyPr/>
          <a:lstStyle/>
          <a:p>
            <a:r>
              <a:rPr lang="en-US" smtClean="0"/>
              <a:t>Click icon to add picture</a:t>
            </a:r>
            <a:endParaRPr lang="en-GB"/>
          </a:p>
        </p:txBody>
      </p:sp>
      <p:sp>
        <p:nvSpPr>
          <p:cNvPr id="13" name="Picture Placeholder 9"/>
          <p:cNvSpPr>
            <a:spLocks noGrp="1" noChangeAspect="1"/>
          </p:cNvSpPr>
          <p:nvPr>
            <p:ph type="pic" sz="quarter" idx="16"/>
          </p:nvPr>
        </p:nvSpPr>
        <p:spPr>
          <a:xfrm>
            <a:off x="7451311" y="1696141"/>
            <a:ext cx="1934252" cy="1960262"/>
          </a:xfrm>
        </p:spPr>
        <p:txBody>
          <a:bodyPr/>
          <a:lstStyle/>
          <a:p>
            <a:r>
              <a:rPr lang="en-US" smtClean="0"/>
              <a:t>Click icon to add picture</a:t>
            </a:r>
            <a:endParaRPr lang="en-GB"/>
          </a:p>
        </p:txBody>
      </p:sp>
      <p:cxnSp>
        <p:nvCxnSpPr>
          <p:cNvPr id="14" name="Straight Connector 13"/>
          <p:cNvCxnSpPr/>
          <p:nvPr userDrawn="1"/>
        </p:nvCxnSpPr>
        <p:spPr>
          <a:xfrm>
            <a:off x="688434"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942727"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97020"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451311"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1"/>
          <p:cNvSpPr>
            <a:spLocks noGrp="1"/>
          </p:cNvSpPr>
          <p:nvPr>
            <p:ph type="body" sz="quarter" idx="17"/>
          </p:nvPr>
        </p:nvSpPr>
        <p:spPr>
          <a:xfrm>
            <a:off x="688434"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1"/>
          <p:cNvSpPr>
            <a:spLocks noGrp="1"/>
          </p:cNvSpPr>
          <p:nvPr>
            <p:ph type="body" sz="quarter" idx="18"/>
          </p:nvPr>
        </p:nvSpPr>
        <p:spPr>
          <a:xfrm>
            <a:off x="2942727"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1"/>
          <p:cNvSpPr>
            <a:spLocks noGrp="1"/>
          </p:cNvSpPr>
          <p:nvPr>
            <p:ph type="body" sz="quarter" idx="19"/>
          </p:nvPr>
        </p:nvSpPr>
        <p:spPr>
          <a:xfrm>
            <a:off x="5197020"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20"/>
          </p:nvPr>
        </p:nvSpPr>
        <p:spPr>
          <a:xfrm>
            <a:off x="7451311"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8"/>
          <p:cNvSpPr>
            <a:spLocks noGrp="1"/>
          </p:cNvSpPr>
          <p:nvPr>
            <p:ph type="body" sz="quarter" idx="21" hasCustomPrompt="1"/>
          </p:nvPr>
        </p:nvSpPr>
        <p:spPr>
          <a:xfrm>
            <a:off x="498539" y="6254721"/>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4" name="Straight Connector 2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993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8"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7" name="Picture Placeholder 9"/>
          <p:cNvSpPr>
            <a:spLocks noGrp="1" noChangeAspect="1"/>
          </p:cNvSpPr>
          <p:nvPr>
            <p:ph type="pic" sz="quarter" idx="13"/>
          </p:nvPr>
        </p:nvSpPr>
        <p:spPr>
          <a:xfrm>
            <a:off x="688430" y="1696140"/>
            <a:ext cx="1260068" cy="1277012"/>
          </a:xfrm>
        </p:spPr>
        <p:txBody>
          <a:bodyPr/>
          <a:lstStyle/>
          <a:p>
            <a:r>
              <a:rPr lang="en-US" smtClean="0"/>
              <a:t>Click icon to add picture</a:t>
            </a:r>
            <a:endParaRPr lang="en-GB"/>
          </a:p>
        </p:txBody>
      </p:sp>
      <p:cxnSp>
        <p:nvCxnSpPr>
          <p:cNvPr id="8" name="Straight Connector 7"/>
          <p:cNvCxnSpPr/>
          <p:nvPr userDrawn="1"/>
        </p:nvCxnSpPr>
        <p:spPr>
          <a:xfrm>
            <a:off x="688429"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095228"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1" name="Rectangle 10"/>
          <p:cNvSpPr/>
          <p:nvPr userDrawn="1"/>
        </p:nvSpPr>
        <p:spPr>
          <a:xfrm>
            <a:off x="3585253"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2" name="Rectangle 11"/>
          <p:cNvSpPr/>
          <p:nvPr userDrawn="1"/>
        </p:nvSpPr>
        <p:spPr>
          <a:xfrm>
            <a:off x="5075285"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3" name="Rectangle 12"/>
          <p:cNvSpPr/>
          <p:nvPr userDrawn="1"/>
        </p:nvSpPr>
        <p:spPr>
          <a:xfrm>
            <a:off x="6565310"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4" name="Rectangle 13"/>
          <p:cNvSpPr/>
          <p:nvPr userDrawn="1"/>
        </p:nvSpPr>
        <p:spPr>
          <a:xfrm>
            <a:off x="8055342"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5" name="Picture Placeholder 9"/>
          <p:cNvSpPr>
            <a:spLocks noGrp="1" noChangeAspect="1"/>
          </p:cNvSpPr>
          <p:nvPr>
            <p:ph type="pic" sz="quarter" idx="16"/>
          </p:nvPr>
        </p:nvSpPr>
        <p:spPr>
          <a:xfrm>
            <a:off x="2168354" y="1696140"/>
            <a:ext cx="1260068" cy="1277012"/>
          </a:xfrm>
        </p:spPr>
        <p:txBody>
          <a:bodyPr/>
          <a:lstStyle/>
          <a:p>
            <a:r>
              <a:rPr lang="en-US" smtClean="0"/>
              <a:t>Click icon to add picture</a:t>
            </a:r>
            <a:endParaRPr lang="en-GB"/>
          </a:p>
        </p:txBody>
      </p:sp>
      <p:cxnSp>
        <p:nvCxnSpPr>
          <p:cNvPr id="16" name="Straight Connector 15"/>
          <p:cNvCxnSpPr/>
          <p:nvPr userDrawn="1"/>
        </p:nvCxnSpPr>
        <p:spPr>
          <a:xfrm>
            <a:off x="2168358"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p:cNvSpPr>
            <a:spLocks noGrp="1" noChangeAspect="1"/>
          </p:cNvSpPr>
          <p:nvPr>
            <p:ph type="pic" sz="quarter" idx="18"/>
          </p:nvPr>
        </p:nvSpPr>
        <p:spPr>
          <a:xfrm>
            <a:off x="3668691" y="1696140"/>
            <a:ext cx="1260068" cy="1277012"/>
          </a:xfrm>
        </p:spPr>
        <p:txBody>
          <a:bodyPr/>
          <a:lstStyle/>
          <a:p>
            <a:r>
              <a:rPr lang="en-US" smtClean="0"/>
              <a:t>Click icon to add picture</a:t>
            </a:r>
            <a:endParaRPr lang="en-GB"/>
          </a:p>
        </p:txBody>
      </p:sp>
      <p:cxnSp>
        <p:nvCxnSpPr>
          <p:cNvPr id="18" name="Straight Connector 17"/>
          <p:cNvCxnSpPr/>
          <p:nvPr userDrawn="1"/>
        </p:nvCxnSpPr>
        <p:spPr>
          <a:xfrm>
            <a:off x="3668697"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noChangeAspect="1"/>
          </p:cNvSpPr>
          <p:nvPr>
            <p:ph type="pic" sz="quarter" idx="20"/>
          </p:nvPr>
        </p:nvSpPr>
        <p:spPr>
          <a:xfrm>
            <a:off x="5155207" y="1696140"/>
            <a:ext cx="1260068" cy="1277012"/>
          </a:xfrm>
        </p:spPr>
        <p:txBody>
          <a:bodyPr/>
          <a:lstStyle/>
          <a:p>
            <a:r>
              <a:rPr lang="en-US" smtClean="0"/>
              <a:t>Click icon to add picture</a:t>
            </a:r>
            <a:endParaRPr lang="en-GB"/>
          </a:p>
        </p:txBody>
      </p:sp>
      <p:cxnSp>
        <p:nvCxnSpPr>
          <p:cNvPr id="20" name="Straight Connector 19"/>
          <p:cNvCxnSpPr/>
          <p:nvPr userDrawn="1"/>
        </p:nvCxnSpPr>
        <p:spPr>
          <a:xfrm>
            <a:off x="5155213"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9"/>
          <p:cNvSpPr>
            <a:spLocks noGrp="1" noChangeAspect="1"/>
          </p:cNvSpPr>
          <p:nvPr>
            <p:ph type="pic" sz="quarter" idx="22"/>
          </p:nvPr>
        </p:nvSpPr>
        <p:spPr>
          <a:xfrm>
            <a:off x="6652681" y="1696140"/>
            <a:ext cx="1260068" cy="1277012"/>
          </a:xfrm>
        </p:spPr>
        <p:txBody>
          <a:bodyPr/>
          <a:lstStyle/>
          <a:p>
            <a:r>
              <a:rPr lang="en-US" smtClean="0"/>
              <a:t>Click icon to add picture</a:t>
            </a:r>
            <a:endParaRPr lang="en-GB"/>
          </a:p>
        </p:txBody>
      </p:sp>
      <p:cxnSp>
        <p:nvCxnSpPr>
          <p:cNvPr id="22" name="Straight Connector 21"/>
          <p:cNvCxnSpPr/>
          <p:nvPr userDrawn="1"/>
        </p:nvCxnSpPr>
        <p:spPr>
          <a:xfrm>
            <a:off x="6652686"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p:cNvSpPr>
            <a:spLocks noGrp="1" noChangeAspect="1"/>
          </p:cNvSpPr>
          <p:nvPr>
            <p:ph type="pic" sz="quarter" idx="24"/>
          </p:nvPr>
        </p:nvSpPr>
        <p:spPr>
          <a:xfrm>
            <a:off x="8138737" y="1696140"/>
            <a:ext cx="1260068" cy="1277012"/>
          </a:xfrm>
        </p:spPr>
        <p:txBody>
          <a:bodyPr/>
          <a:lstStyle/>
          <a:p>
            <a:r>
              <a:rPr lang="en-US" smtClean="0"/>
              <a:t>Click icon to add picture</a:t>
            </a:r>
            <a:endParaRPr lang="en-GB"/>
          </a:p>
        </p:txBody>
      </p:sp>
      <p:cxnSp>
        <p:nvCxnSpPr>
          <p:cNvPr id="24" name="Straight Connector 23"/>
          <p:cNvCxnSpPr/>
          <p:nvPr userDrawn="1"/>
        </p:nvCxnSpPr>
        <p:spPr>
          <a:xfrm>
            <a:off x="8138740"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1"/>
          <p:cNvSpPr>
            <a:spLocks noGrp="1"/>
          </p:cNvSpPr>
          <p:nvPr>
            <p:ph type="body" sz="quarter" idx="17"/>
          </p:nvPr>
        </p:nvSpPr>
        <p:spPr>
          <a:xfrm>
            <a:off x="688429"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11"/>
          <p:cNvSpPr>
            <a:spLocks noGrp="1"/>
          </p:cNvSpPr>
          <p:nvPr>
            <p:ph type="body" sz="quarter" idx="25"/>
          </p:nvPr>
        </p:nvSpPr>
        <p:spPr>
          <a:xfrm>
            <a:off x="2168358"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Text Placeholder 11"/>
          <p:cNvSpPr>
            <a:spLocks noGrp="1"/>
          </p:cNvSpPr>
          <p:nvPr>
            <p:ph type="body" sz="quarter" idx="26"/>
          </p:nvPr>
        </p:nvSpPr>
        <p:spPr>
          <a:xfrm>
            <a:off x="3668697"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 name="Text Placeholder 11"/>
          <p:cNvSpPr>
            <a:spLocks noGrp="1"/>
          </p:cNvSpPr>
          <p:nvPr>
            <p:ph type="body" sz="quarter" idx="27"/>
          </p:nvPr>
        </p:nvSpPr>
        <p:spPr>
          <a:xfrm>
            <a:off x="5155213"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11"/>
          <p:cNvSpPr>
            <a:spLocks noGrp="1"/>
          </p:cNvSpPr>
          <p:nvPr>
            <p:ph type="body" sz="quarter" idx="28"/>
          </p:nvPr>
        </p:nvSpPr>
        <p:spPr>
          <a:xfrm>
            <a:off x="6652686"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9"/>
          </p:nvPr>
        </p:nvSpPr>
        <p:spPr>
          <a:xfrm>
            <a:off x="8138740"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Text Placeholder 8"/>
          <p:cNvSpPr>
            <a:spLocks noGrp="1"/>
          </p:cNvSpPr>
          <p:nvPr>
            <p:ph type="body" sz="quarter" idx="21" hasCustomPrompt="1"/>
          </p:nvPr>
        </p:nvSpPr>
        <p:spPr>
          <a:xfrm>
            <a:off x="498539" y="6254721"/>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33" name="Straight Connector 3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419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2735048"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Picture Placeholder 4"/>
          <p:cNvSpPr>
            <a:spLocks noGrp="1"/>
          </p:cNvSpPr>
          <p:nvPr>
            <p:ph type="pic" sz="quarter" idx="13"/>
          </p:nvPr>
        </p:nvSpPr>
        <p:spPr>
          <a:xfrm>
            <a:off x="3220626" y="120959"/>
            <a:ext cx="6564784" cy="6620425"/>
          </a:xfrm>
        </p:spPr>
        <p:txBody>
          <a:bodyPr/>
          <a:lstStyle/>
          <a:p>
            <a:r>
              <a:rPr lang="en-US" smtClean="0"/>
              <a:t>Click icon to add picture</a:t>
            </a:r>
            <a:endParaRPr lang="en-GB"/>
          </a:p>
        </p:txBody>
      </p:sp>
      <p:cxnSp>
        <p:nvCxnSpPr>
          <p:cNvPr id="7" name="Straight Connector 6"/>
          <p:cNvCxnSpPr/>
          <p:nvPr userDrawn="1"/>
        </p:nvCxnSpPr>
        <p:spPr>
          <a:xfrm flipV="1">
            <a:off x="579814" y="1491683"/>
            <a:ext cx="2534537"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477041" y="1603237"/>
            <a:ext cx="2710249" cy="47378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8"/>
          <p:cNvSpPr>
            <a:spLocks noGrp="1"/>
          </p:cNvSpPr>
          <p:nvPr>
            <p:ph type="body" sz="quarter" idx="21" hasCustomPrompt="1"/>
          </p:nvPr>
        </p:nvSpPr>
        <p:spPr>
          <a:xfrm>
            <a:off x="498538" y="6254721"/>
            <a:ext cx="2674382"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357758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7"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13" y="2730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7" y="1435103"/>
            <a:ext cx="3259138" cy="4691063"/>
          </a:xfrm>
        </p:spPr>
        <p:txBody>
          <a:bodyPr/>
          <a:lstStyle>
            <a:lvl1pPr marL="0" indent="0">
              <a:buNone/>
              <a:defRPr sz="1400"/>
            </a:lvl1pPr>
            <a:lvl2pPr marL="456899" indent="0">
              <a:buNone/>
              <a:defRPr sz="1200"/>
            </a:lvl2pPr>
            <a:lvl3pPr marL="913797" indent="0">
              <a:buNone/>
              <a:defRPr sz="1000"/>
            </a:lvl3pPr>
            <a:lvl4pPr marL="1370692" indent="0">
              <a:buNone/>
              <a:defRPr sz="900"/>
            </a:lvl4pPr>
            <a:lvl5pPr marL="1827593" indent="0">
              <a:buNone/>
              <a:defRPr sz="900"/>
            </a:lvl5pPr>
            <a:lvl6pPr marL="2284490" indent="0">
              <a:buNone/>
              <a:defRPr sz="900"/>
            </a:lvl6pPr>
            <a:lvl7pPr marL="2741389" indent="0">
              <a:buNone/>
              <a:defRPr sz="900"/>
            </a:lvl7pPr>
            <a:lvl8pPr marL="3198287" indent="0">
              <a:buNone/>
              <a:defRPr sz="900"/>
            </a:lvl8pPr>
            <a:lvl9pPr marL="3655188" indent="0">
              <a:buNone/>
              <a:defRPr sz="900"/>
            </a:lvl9pPr>
          </a:lstStyle>
          <a:p>
            <a:pPr lvl="0"/>
            <a:r>
              <a:rPr lang="en-US" smtClean="0"/>
              <a:t>Click to edit Master text styles</a:t>
            </a:r>
          </a:p>
        </p:txBody>
      </p:sp>
    </p:spTree>
    <p:extLst>
      <p:ext uri="{BB962C8B-B14F-4D97-AF65-F5344CB8AC3E}">
        <p14:creationId xmlns:p14="http://schemas.microsoft.com/office/powerpoint/2010/main" val="7761684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0. FULL SCREEN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114869" y="1616969"/>
            <a:ext cx="4926529" cy="3516111"/>
          </a:xfrm>
          <a:solidFill>
            <a:schemeClr val="tx1"/>
          </a:solidFill>
        </p:spPr>
        <p:txBody>
          <a:bodyPr lIns="462547" tIns="99117"/>
          <a:lstStyle>
            <a:lvl1pPr>
              <a:buClr>
                <a:schemeClr val="bg1"/>
              </a:buClr>
              <a:defRPr>
                <a:solidFill>
                  <a:schemeClr val="bg1"/>
                </a:solidFill>
              </a:defRPr>
            </a:lvl1pPr>
            <a:lvl2pPr>
              <a:buClr>
                <a:srgbClr val="A1A7C0"/>
              </a:buClr>
              <a:defRPr>
                <a:solidFill>
                  <a:schemeClr val="bg1"/>
                </a:solidFill>
              </a:defRPr>
            </a:lvl2pPr>
            <a:lvl3pPr>
              <a:defRPr>
                <a:solidFill>
                  <a:schemeClr val="bg1"/>
                </a:solidFill>
              </a:defRPr>
            </a:lvl3pPr>
            <a:lvl4pPr>
              <a:buClr>
                <a:srgbClr val="606B8D"/>
              </a:buClr>
              <a:defRPr>
                <a:solidFill>
                  <a:schemeClr val="bg1"/>
                </a:solidFill>
              </a:defRPr>
            </a:lvl4pPr>
            <a:lvl5pPr>
              <a:buClr>
                <a:srgbClr val="606B8D"/>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1" hasCustomPrompt="1"/>
          </p:nvPr>
        </p:nvSpPr>
        <p:spPr>
          <a:xfrm>
            <a:off x="498539" y="6254721"/>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1" name="Frame 10"/>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pic>
        <p:nvPicPr>
          <p:cNvPr id="12" name="Picture 11"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spTree>
    <p:extLst>
      <p:ext uri="{BB962C8B-B14F-4D97-AF65-F5344CB8AC3E}">
        <p14:creationId xmlns:p14="http://schemas.microsoft.com/office/powerpoint/2010/main" val="19076891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0.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491196" y="1616955"/>
            <a:ext cx="8988067" cy="4610396"/>
          </a:xfrm>
        </p:spPr>
        <p:txBody>
          <a:bodyPr/>
          <a:lstStyle/>
          <a:p>
            <a:r>
              <a:rPr lang="en-US" smtClean="0"/>
              <a:t>Click icon to add chart</a:t>
            </a:r>
            <a:endParaRPr lang="en-GB" dirty="0"/>
          </a:p>
        </p:txBody>
      </p:sp>
      <p:sp>
        <p:nvSpPr>
          <p:cNvPr id="7" name="Text Placeholder 8"/>
          <p:cNvSpPr>
            <a:spLocks noGrp="1"/>
          </p:cNvSpPr>
          <p:nvPr>
            <p:ph type="body" sz="quarter" idx="14" hasCustomPrompt="1"/>
          </p:nvPr>
        </p:nvSpPr>
        <p:spPr>
          <a:xfrm>
            <a:off x="498536" y="6254721"/>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8" name="Straight Connector 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7952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620602" y="1616951"/>
            <a:ext cx="2639738" cy="4640632"/>
          </a:xfrm>
          <a:solidFill>
            <a:srgbClr val="A1A7C0"/>
          </a:solidFill>
        </p:spPr>
        <p:txBody>
          <a:bodyPr tIns="99117"/>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hasCustomPrompt="1"/>
          </p:nvPr>
        </p:nvSpPr>
        <p:spPr>
          <a:xfrm>
            <a:off x="498538" y="6254721"/>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6"/>
          </p:nvPr>
        </p:nvSpPr>
        <p:spPr>
          <a:xfrm>
            <a:off x="3244945" y="1616951"/>
            <a:ext cx="6172931" cy="4610418"/>
          </a:xfrm>
        </p:spPr>
        <p:txBody>
          <a:bodyPr tIns="9911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988954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2. TWO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79"/>
            <a:ext cx="4361816" cy="4541283"/>
          </a:xfrm>
        </p:spPr>
        <p:txBody>
          <a:bodyPr/>
          <a:lstStyle/>
          <a:p>
            <a:r>
              <a:rPr lang="en-US" smtClean="0"/>
              <a:t>Click icon to add chart</a:t>
            </a:r>
            <a:endParaRPr lang="en-GB"/>
          </a:p>
        </p:txBody>
      </p:sp>
      <p:sp>
        <p:nvSpPr>
          <p:cNvPr id="7" name="Chart Placeholder 18"/>
          <p:cNvSpPr>
            <a:spLocks noGrp="1"/>
          </p:cNvSpPr>
          <p:nvPr>
            <p:ph type="chart" sz="quarter" idx="14"/>
          </p:nvPr>
        </p:nvSpPr>
        <p:spPr>
          <a:xfrm>
            <a:off x="5042707" y="1686079"/>
            <a:ext cx="4319168" cy="4541283"/>
          </a:xfrm>
        </p:spPr>
        <p:txBody>
          <a:bodyPr/>
          <a:lstStyle/>
          <a:p>
            <a:r>
              <a:rPr lang="en-US" smtClean="0"/>
              <a:t>Click icon to add chart</a:t>
            </a:r>
            <a:endParaRPr lang="en-GB"/>
          </a:p>
        </p:txBody>
      </p:sp>
      <p:sp>
        <p:nvSpPr>
          <p:cNvPr id="8" name="Text Placeholder 8"/>
          <p:cNvSpPr>
            <a:spLocks noGrp="1"/>
          </p:cNvSpPr>
          <p:nvPr>
            <p:ph type="body" sz="quarter" idx="15" hasCustomPrompt="1"/>
          </p:nvPr>
        </p:nvSpPr>
        <p:spPr>
          <a:xfrm>
            <a:off x="498538" y="6254721"/>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9307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3. CHAR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80"/>
            <a:ext cx="4361816" cy="4541281"/>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50" y="6254721"/>
            <a:ext cx="3923451" cy="388759"/>
          </a:xfrm>
        </p:spPr>
        <p:txBody>
          <a:bodyPr anchor="b"/>
          <a:lstStyle>
            <a:lvl1pPr marL="0" indent="0">
              <a:buFontTx/>
              <a:buNone/>
              <a:defRPr sz="900"/>
            </a:lvl1pPr>
          </a:lstStyle>
          <a:p>
            <a:pPr lvl="0"/>
            <a:r>
              <a:rPr lang="en-US" dirty="0" smtClean="0"/>
              <a:t>Source: Enter source here</a:t>
            </a:r>
            <a:endParaRPr lang="en-GB" dirty="0"/>
          </a:p>
        </p:txBody>
      </p:sp>
      <p:sp>
        <p:nvSpPr>
          <p:cNvPr id="8" name="Table Placeholder 10"/>
          <p:cNvSpPr>
            <a:spLocks noGrp="1"/>
          </p:cNvSpPr>
          <p:nvPr>
            <p:ph type="tbl" sz="quarter" idx="15"/>
          </p:nvPr>
        </p:nvSpPr>
        <p:spPr>
          <a:xfrm>
            <a:off x="5042711" y="1686065"/>
            <a:ext cx="4461818" cy="4541646"/>
          </a:xfrm>
        </p:spPr>
        <p:txBody>
          <a:bodyPr/>
          <a:lstStyle/>
          <a:p>
            <a:r>
              <a:rPr lang="en-US" smtClean="0"/>
              <a:t>Click icon to add table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2152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6" y="1686079"/>
            <a:ext cx="2834679" cy="4541283"/>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46" y="6254721"/>
            <a:ext cx="3952165" cy="388759"/>
          </a:xfrm>
        </p:spPr>
        <p:txBody>
          <a:bodyPr anchor="b"/>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3560345" y="1686079"/>
            <a:ext cx="2834679" cy="4541283"/>
          </a:xfrm>
        </p:spPr>
        <p:txBody>
          <a:bodyPr/>
          <a:lstStyle/>
          <a:p>
            <a:r>
              <a:rPr lang="en-US" smtClean="0"/>
              <a:t>Click icon to add chart</a:t>
            </a:r>
            <a:endParaRPr lang="en-GB"/>
          </a:p>
        </p:txBody>
      </p:sp>
      <p:sp>
        <p:nvSpPr>
          <p:cNvPr id="9" name="Chart Placeholder 18"/>
          <p:cNvSpPr>
            <a:spLocks noGrp="1"/>
          </p:cNvSpPr>
          <p:nvPr>
            <p:ph type="chart" sz="quarter" idx="16"/>
          </p:nvPr>
        </p:nvSpPr>
        <p:spPr>
          <a:xfrm>
            <a:off x="6516259" y="1686079"/>
            <a:ext cx="2834679" cy="4541283"/>
          </a:xfrm>
        </p:spPr>
        <p:txBody>
          <a:bodyPr/>
          <a:lstStyle/>
          <a:p>
            <a:r>
              <a:rPr lang="en-US" smtClean="0"/>
              <a:t>Click icon to add chart</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171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69811"/>
            <a:ext cx="4268694" cy="2184250"/>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3828156"/>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5088297" y="1669811"/>
            <a:ext cx="4268694" cy="2184250"/>
          </a:xfrm>
        </p:spPr>
        <p:txBody>
          <a:bodyPr/>
          <a:lstStyle/>
          <a:p>
            <a:r>
              <a:rPr lang="en-US" smtClean="0"/>
              <a:t>Click icon to add chart</a:t>
            </a:r>
            <a:endParaRPr lang="en-GB"/>
          </a:p>
        </p:txBody>
      </p:sp>
      <p:sp>
        <p:nvSpPr>
          <p:cNvPr id="9" name="Text Placeholder 8"/>
          <p:cNvSpPr>
            <a:spLocks noGrp="1"/>
          </p:cNvSpPr>
          <p:nvPr>
            <p:ph type="body" sz="quarter" idx="16" hasCustomPrompt="1"/>
          </p:nvPr>
        </p:nvSpPr>
        <p:spPr>
          <a:xfrm>
            <a:off x="5007414" y="3828156"/>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10" name="Chart Placeholder 18"/>
          <p:cNvSpPr>
            <a:spLocks noGrp="1"/>
          </p:cNvSpPr>
          <p:nvPr>
            <p:ph type="chart" sz="quarter" idx="17"/>
          </p:nvPr>
        </p:nvSpPr>
        <p:spPr>
          <a:xfrm>
            <a:off x="604420" y="4225962"/>
            <a:ext cx="4268694" cy="2184250"/>
          </a:xfrm>
        </p:spPr>
        <p:txBody>
          <a:bodyPr/>
          <a:lstStyle/>
          <a:p>
            <a:r>
              <a:rPr lang="en-US" smtClean="0"/>
              <a:t>Click icon to add chart</a:t>
            </a:r>
            <a:endParaRPr lang="en-GB"/>
          </a:p>
        </p:txBody>
      </p:sp>
      <p:sp>
        <p:nvSpPr>
          <p:cNvPr id="12" name="Chart Placeholder 18"/>
          <p:cNvSpPr>
            <a:spLocks noGrp="1"/>
          </p:cNvSpPr>
          <p:nvPr>
            <p:ph type="chart" sz="quarter" idx="19"/>
          </p:nvPr>
        </p:nvSpPr>
        <p:spPr>
          <a:xfrm>
            <a:off x="5088297" y="4225962"/>
            <a:ext cx="4268694" cy="2184250"/>
          </a:xfrm>
        </p:spPr>
        <p:txBody>
          <a:bodyPr/>
          <a:lstStyle/>
          <a:p>
            <a:r>
              <a:rPr lang="en-US" smtClean="0"/>
              <a:t>Click icon to add chart</a:t>
            </a:r>
            <a:endParaRPr lang="en-GB"/>
          </a:p>
        </p:txBody>
      </p:sp>
      <p:sp>
        <p:nvSpPr>
          <p:cNvPr id="13" name="Text Placeholder 8"/>
          <p:cNvSpPr>
            <a:spLocks noGrp="1"/>
          </p:cNvSpPr>
          <p:nvPr>
            <p:ph type="body" sz="quarter" idx="20" hasCustomPrompt="1"/>
          </p:nvPr>
        </p:nvSpPr>
        <p:spPr>
          <a:xfrm>
            <a:off x="498546" y="6254721"/>
            <a:ext cx="3952165"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2825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6"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7" name="Straight Connector 6"/>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8661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19592772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34053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6899" indent="0">
              <a:buNone/>
              <a:defRPr sz="2800"/>
            </a:lvl2pPr>
            <a:lvl3pPr marL="913797" indent="0">
              <a:buNone/>
              <a:defRPr sz="2400"/>
            </a:lvl3pPr>
            <a:lvl4pPr marL="1370692" indent="0">
              <a:buNone/>
              <a:defRPr sz="2000"/>
            </a:lvl4pPr>
            <a:lvl5pPr marL="1827593" indent="0">
              <a:buNone/>
              <a:defRPr sz="2000"/>
            </a:lvl5pPr>
            <a:lvl6pPr marL="2284490" indent="0">
              <a:buNone/>
              <a:defRPr sz="2000"/>
            </a:lvl6pPr>
            <a:lvl7pPr marL="2741389" indent="0">
              <a:buNone/>
              <a:defRPr sz="2000"/>
            </a:lvl7pPr>
            <a:lvl8pPr marL="3198287" indent="0">
              <a:buNone/>
              <a:defRPr sz="2000"/>
            </a:lvl8pPr>
            <a:lvl9pPr marL="3655188"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6899" indent="0">
              <a:buNone/>
              <a:defRPr sz="1200"/>
            </a:lvl2pPr>
            <a:lvl3pPr marL="913797" indent="0">
              <a:buNone/>
              <a:defRPr sz="1000"/>
            </a:lvl3pPr>
            <a:lvl4pPr marL="1370692" indent="0">
              <a:buNone/>
              <a:defRPr sz="900"/>
            </a:lvl4pPr>
            <a:lvl5pPr marL="1827593" indent="0">
              <a:buNone/>
              <a:defRPr sz="900"/>
            </a:lvl5pPr>
            <a:lvl6pPr marL="2284490" indent="0">
              <a:buNone/>
              <a:defRPr sz="900"/>
            </a:lvl6pPr>
            <a:lvl7pPr marL="2741389" indent="0">
              <a:buNone/>
              <a:defRPr sz="900"/>
            </a:lvl7pPr>
            <a:lvl8pPr marL="3198287" indent="0">
              <a:buNone/>
              <a:defRPr sz="900"/>
            </a:lvl8pPr>
            <a:lvl9pPr marL="3655188" indent="0">
              <a:buNone/>
              <a:defRPr sz="900"/>
            </a:lvl9pPr>
          </a:lstStyle>
          <a:p>
            <a:pPr lvl="0"/>
            <a:r>
              <a:rPr lang="en-US" smtClean="0"/>
              <a:t>Click to edit Master text styles</a:t>
            </a:r>
          </a:p>
        </p:txBody>
      </p:sp>
    </p:spTree>
    <p:extLst>
      <p:ext uri="{BB962C8B-B14F-4D97-AF65-F5344CB8AC3E}">
        <p14:creationId xmlns:p14="http://schemas.microsoft.com/office/powerpoint/2010/main" val="17549734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5543" name="Picture 4" descr="Template landscape shadow_5_Page_4.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7954" y="-17264"/>
            <a:ext cx="9961908" cy="689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ctrTitle"/>
          </p:nvPr>
        </p:nvSpPr>
        <p:spPr>
          <a:xfrm>
            <a:off x="737102" y="2057112"/>
            <a:ext cx="8420026" cy="914112"/>
          </a:xfrm>
        </p:spPr>
        <p:txBody>
          <a:bodyPr anchor="t"/>
          <a:lstStyle>
            <a:lvl1pPr>
              <a:defRPr sz="4600">
                <a:solidFill>
                  <a:srgbClr val="701471"/>
                </a:solidFill>
              </a:defRPr>
            </a:lvl1pPr>
          </a:lstStyle>
          <a:p>
            <a:pPr lvl="0"/>
            <a:r>
              <a:rPr lang="en-US" noProof="0" smtClean="0"/>
              <a:t>Click to edit Master title style</a:t>
            </a:r>
            <a:endParaRPr lang="en-GB" noProof="0" smtClean="0"/>
          </a:p>
        </p:txBody>
      </p:sp>
      <p:sp>
        <p:nvSpPr>
          <p:cNvPr id="65540" name="Rectangle 4"/>
          <p:cNvSpPr>
            <a:spLocks noGrp="1" noChangeArrowheads="1"/>
          </p:cNvSpPr>
          <p:nvPr>
            <p:ph type="subTitle" idx="1"/>
          </p:nvPr>
        </p:nvSpPr>
        <p:spPr>
          <a:xfrm>
            <a:off x="742997" y="2971239"/>
            <a:ext cx="8408255" cy="1751929"/>
          </a:xfrm>
        </p:spPr>
        <p:txBody>
          <a:bodyPr/>
          <a:lstStyle>
            <a:lvl1pPr marL="0" indent="0" eaLnBrk="0" hangingPunct="0">
              <a:buFontTx/>
              <a:buNone/>
              <a:defRPr sz="2300" b="1" i="1">
                <a:solidFill>
                  <a:srgbClr val="701471"/>
                </a:solidFill>
                <a:ea typeface="ＭＳ Ｐゴシック" pitchFamily="-84" charset="-128"/>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2574399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38700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725" y="4406463"/>
            <a:ext cx="8420027" cy="1361811"/>
          </a:xfrm>
        </p:spPr>
        <p:txBody>
          <a:bodyPr anchor="t"/>
          <a:lstStyle>
            <a:lvl1pPr algn="l">
              <a:defRPr sz="3700" b="1" cap="all"/>
            </a:lvl1pPr>
          </a:lstStyle>
          <a:p>
            <a:r>
              <a:rPr lang="en-US" smtClean="0"/>
              <a:t>Click to edit Master title style</a:t>
            </a:r>
            <a:endParaRPr lang="en-GB"/>
          </a:p>
        </p:txBody>
      </p:sp>
      <p:sp>
        <p:nvSpPr>
          <p:cNvPr id="3" name="Text Placeholder 2"/>
          <p:cNvSpPr>
            <a:spLocks noGrp="1"/>
          </p:cNvSpPr>
          <p:nvPr>
            <p:ph type="body" idx="1"/>
          </p:nvPr>
        </p:nvSpPr>
        <p:spPr>
          <a:xfrm>
            <a:off x="782725" y="2906445"/>
            <a:ext cx="8420027" cy="1500008"/>
          </a:xfrm>
        </p:spPr>
        <p:txBody>
          <a:bodyPr anchor="b"/>
          <a:lstStyle>
            <a:lvl1pPr marL="0" indent="0">
              <a:buNone/>
              <a:defRPr sz="1800"/>
            </a:lvl1pPr>
            <a:lvl2pPr marL="419700" indent="0">
              <a:buNone/>
              <a:defRPr sz="1700"/>
            </a:lvl2pPr>
            <a:lvl3pPr marL="839399" indent="0">
              <a:buNone/>
              <a:defRPr sz="1500"/>
            </a:lvl3pPr>
            <a:lvl4pPr marL="1259099" indent="0">
              <a:buNone/>
              <a:defRPr sz="1300"/>
            </a:lvl4pPr>
            <a:lvl5pPr marL="1678799" indent="0">
              <a:buNone/>
              <a:defRPr sz="1300"/>
            </a:lvl5pPr>
            <a:lvl6pPr marL="2098498" indent="0">
              <a:buNone/>
              <a:defRPr sz="1300"/>
            </a:lvl6pPr>
            <a:lvl7pPr marL="2518198" indent="0">
              <a:buNone/>
              <a:defRPr sz="1300"/>
            </a:lvl7pPr>
            <a:lvl8pPr marL="2937898" indent="0">
              <a:buNone/>
              <a:defRPr sz="1300"/>
            </a:lvl8pPr>
            <a:lvl9pPr marL="3357598" indent="0">
              <a:buNone/>
              <a:defRPr sz="1300"/>
            </a:lvl9pPr>
          </a:lstStyle>
          <a:p>
            <a:pPr lvl="0"/>
            <a:r>
              <a:rPr lang="en-US" smtClean="0"/>
              <a:t>Click to edit Master text styles</a:t>
            </a:r>
          </a:p>
        </p:txBody>
      </p:sp>
    </p:spTree>
    <p:extLst>
      <p:ext uri="{BB962C8B-B14F-4D97-AF65-F5344CB8AC3E}">
        <p14:creationId xmlns:p14="http://schemas.microsoft.com/office/powerpoint/2010/main" val="17951180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816" y="1600793"/>
            <a:ext cx="4385828" cy="404800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2885" y="1600793"/>
            <a:ext cx="4387300" cy="404800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528465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822" y="1534561"/>
            <a:ext cx="4377001" cy="640599"/>
          </a:xfrm>
        </p:spPr>
        <p:txBody>
          <a:bodyPr anchor="b"/>
          <a:lstStyle>
            <a:lvl1pPr marL="0" indent="0">
              <a:buNone/>
              <a:defRPr sz="2200" b="1"/>
            </a:lvl1pPr>
            <a:lvl2pPr marL="419700" indent="0">
              <a:buNone/>
              <a:defRPr sz="1800" b="1"/>
            </a:lvl2pPr>
            <a:lvl3pPr marL="839399" indent="0">
              <a:buNone/>
              <a:defRPr sz="1700" b="1"/>
            </a:lvl3pPr>
            <a:lvl4pPr marL="1259099" indent="0">
              <a:buNone/>
              <a:defRPr sz="1500" b="1"/>
            </a:lvl4pPr>
            <a:lvl5pPr marL="1678799" indent="0">
              <a:buNone/>
              <a:defRPr sz="1500" b="1"/>
            </a:lvl5pPr>
            <a:lvl6pPr marL="2098498" indent="0">
              <a:buNone/>
              <a:defRPr sz="1500" b="1"/>
            </a:lvl6pPr>
            <a:lvl7pPr marL="2518198" indent="0">
              <a:buNone/>
              <a:defRPr sz="1500" b="1"/>
            </a:lvl7pPr>
            <a:lvl8pPr marL="2937898" indent="0">
              <a:buNone/>
              <a:defRPr sz="1500" b="1"/>
            </a:lvl8pPr>
            <a:lvl9pPr marL="335759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95822" y="2175173"/>
            <a:ext cx="4377001" cy="3951555"/>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1712" y="1534561"/>
            <a:ext cx="4378472" cy="640599"/>
          </a:xfrm>
        </p:spPr>
        <p:txBody>
          <a:bodyPr anchor="b"/>
          <a:lstStyle>
            <a:lvl1pPr marL="0" indent="0">
              <a:buNone/>
              <a:defRPr sz="2200" b="1"/>
            </a:lvl1pPr>
            <a:lvl2pPr marL="419700" indent="0">
              <a:buNone/>
              <a:defRPr sz="1800" b="1"/>
            </a:lvl2pPr>
            <a:lvl3pPr marL="839399" indent="0">
              <a:buNone/>
              <a:defRPr sz="1700" b="1"/>
            </a:lvl3pPr>
            <a:lvl4pPr marL="1259099" indent="0">
              <a:buNone/>
              <a:defRPr sz="1500" b="1"/>
            </a:lvl4pPr>
            <a:lvl5pPr marL="1678799" indent="0">
              <a:buNone/>
              <a:defRPr sz="1500" b="1"/>
            </a:lvl5pPr>
            <a:lvl6pPr marL="2098498" indent="0">
              <a:buNone/>
              <a:defRPr sz="1500" b="1"/>
            </a:lvl6pPr>
            <a:lvl7pPr marL="2518198" indent="0">
              <a:buNone/>
              <a:defRPr sz="1500" b="1"/>
            </a:lvl7pPr>
            <a:lvl8pPr marL="2937898" indent="0">
              <a:buNone/>
              <a:defRPr sz="1500" b="1"/>
            </a:lvl8pPr>
            <a:lvl9pPr marL="335759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031712" y="2175173"/>
            <a:ext cx="4378472" cy="3951555"/>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528871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206231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6718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816" y="273531"/>
            <a:ext cx="3258842" cy="1161715"/>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872359" y="273515"/>
            <a:ext cx="5537826" cy="5853196"/>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816" y="1435228"/>
            <a:ext cx="3258842" cy="4691482"/>
          </a:xfrm>
        </p:spPr>
        <p:txBody>
          <a:bodyPr/>
          <a:lstStyle>
            <a:lvl1pPr marL="0" indent="0">
              <a:buNone/>
              <a:defRPr sz="1300"/>
            </a:lvl1pPr>
            <a:lvl2pPr marL="419700" indent="0">
              <a:buNone/>
              <a:defRPr sz="1100"/>
            </a:lvl2pPr>
            <a:lvl3pPr marL="839399" indent="0">
              <a:buNone/>
              <a:defRPr sz="900"/>
            </a:lvl3pPr>
            <a:lvl4pPr marL="1259099" indent="0">
              <a:buNone/>
              <a:defRPr sz="800"/>
            </a:lvl4pPr>
            <a:lvl5pPr marL="1678799" indent="0">
              <a:buNone/>
              <a:defRPr sz="800"/>
            </a:lvl5pPr>
            <a:lvl6pPr marL="2098498" indent="0">
              <a:buNone/>
              <a:defRPr sz="800"/>
            </a:lvl6pPr>
            <a:lvl7pPr marL="2518198" indent="0">
              <a:buNone/>
              <a:defRPr sz="800"/>
            </a:lvl7pPr>
            <a:lvl8pPr marL="2937898" indent="0">
              <a:buNone/>
              <a:defRPr sz="800"/>
            </a:lvl8pPr>
            <a:lvl9pPr marL="3357598" indent="0">
              <a:buNone/>
              <a:defRPr sz="800"/>
            </a:lvl9pPr>
          </a:lstStyle>
          <a:p>
            <a:pPr lvl="0"/>
            <a:r>
              <a:rPr lang="en-US" smtClean="0"/>
              <a:t>Click to edit Master text styles</a:t>
            </a:r>
          </a:p>
        </p:txBody>
      </p:sp>
    </p:spTree>
    <p:extLst>
      <p:ext uri="{BB962C8B-B14F-4D97-AF65-F5344CB8AC3E}">
        <p14:creationId xmlns:p14="http://schemas.microsoft.com/office/powerpoint/2010/main" val="18469418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072" y="4800900"/>
            <a:ext cx="5943894" cy="565741"/>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942072" y="613247"/>
            <a:ext cx="5943894" cy="4114224"/>
          </a:xfrm>
        </p:spPr>
        <p:txBody>
          <a:bodyPr/>
          <a:lstStyle>
            <a:lvl1pPr marL="0" indent="0">
              <a:buNone/>
              <a:defRPr sz="2900"/>
            </a:lvl1pPr>
            <a:lvl2pPr marL="419700" indent="0">
              <a:buNone/>
              <a:defRPr sz="2600"/>
            </a:lvl2pPr>
            <a:lvl3pPr marL="839399" indent="0">
              <a:buNone/>
              <a:defRPr sz="2200"/>
            </a:lvl3pPr>
            <a:lvl4pPr marL="1259099" indent="0">
              <a:buNone/>
              <a:defRPr sz="1800"/>
            </a:lvl4pPr>
            <a:lvl5pPr marL="1678799" indent="0">
              <a:buNone/>
              <a:defRPr sz="1800"/>
            </a:lvl5pPr>
            <a:lvl6pPr marL="2098498" indent="0">
              <a:buNone/>
              <a:defRPr sz="1800"/>
            </a:lvl6pPr>
            <a:lvl7pPr marL="2518198" indent="0">
              <a:buNone/>
              <a:defRPr sz="1800"/>
            </a:lvl7pPr>
            <a:lvl8pPr marL="2937898" indent="0">
              <a:buNone/>
              <a:defRPr sz="1800"/>
            </a:lvl8pPr>
            <a:lvl9pPr marL="3357598" indent="0">
              <a:buNone/>
              <a:defRPr sz="1800"/>
            </a:lvl9pPr>
          </a:lstStyle>
          <a:p>
            <a:r>
              <a:rPr lang="en-US" smtClean="0"/>
              <a:t>Click icon to add picture</a:t>
            </a:r>
            <a:endParaRPr lang="en-GB"/>
          </a:p>
        </p:txBody>
      </p:sp>
      <p:sp>
        <p:nvSpPr>
          <p:cNvPr id="4" name="Text Placeholder 3"/>
          <p:cNvSpPr>
            <a:spLocks noGrp="1"/>
          </p:cNvSpPr>
          <p:nvPr>
            <p:ph type="body" sz="half" idx="2"/>
          </p:nvPr>
        </p:nvSpPr>
        <p:spPr>
          <a:xfrm>
            <a:off x="1942072" y="5366634"/>
            <a:ext cx="5943894" cy="806146"/>
          </a:xfrm>
        </p:spPr>
        <p:txBody>
          <a:bodyPr/>
          <a:lstStyle>
            <a:lvl1pPr marL="0" indent="0">
              <a:buNone/>
              <a:defRPr sz="1300"/>
            </a:lvl1pPr>
            <a:lvl2pPr marL="419700" indent="0">
              <a:buNone/>
              <a:defRPr sz="1100"/>
            </a:lvl2pPr>
            <a:lvl3pPr marL="839399" indent="0">
              <a:buNone/>
              <a:defRPr sz="900"/>
            </a:lvl3pPr>
            <a:lvl4pPr marL="1259099" indent="0">
              <a:buNone/>
              <a:defRPr sz="800"/>
            </a:lvl4pPr>
            <a:lvl5pPr marL="1678799" indent="0">
              <a:buNone/>
              <a:defRPr sz="800"/>
            </a:lvl5pPr>
            <a:lvl6pPr marL="2098498" indent="0">
              <a:buNone/>
              <a:defRPr sz="800"/>
            </a:lvl6pPr>
            <a:lvl7pPr marL="2518198" indent="0">
              <a:buNone/>
              <a:defRPr sz="800"/>
            </a:lvl7pPr>
            <a:lvl8pPr marL="2937898" indent="0">
              <a:buNone/>
              <a:defRPr sz="800"/>
            </a:lvl8pPr>
            <a:lvl9pPr marL="3357598" indent="0">
              <a:buNone/>
              <a:defRPr sz="800"/>
            </a:lvl9pPr>
          </a:lstStyle>
          <a:p>
            <a:pPr lvl="0"/>
            <a:r>
              <a:rPr lang="en-US" smtClean="0"/>
              <a:t>Click to edit Master text styles</a:t>
            </a:r>
          </a:p>
        </p:txBody>
      </p:sp>
    </p:spTree>
    <p:extLst>
      <p:ext uri="{BB962C8B-B14F-4D97-AF65-F5344CB8AC3E}">
        <p14:creationId xmlns:p14="http://schemas.microsoft.com/office/powerpoint/2010/main" val="22614415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0929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92.xml"/><Relationship Id="rId7" Type="http://schemas.openxmlformats.org/officeDocument/2006/relationships/theme" Target="../theme/theme10.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5" Type="http://schemas.openxmlformats.org/officeDocument/2006/relationships/slideLayout" Target="../slideLayouts/slideLayout194.xml"/><Relationship Id="rId4" Type="http://schemas.openxmlformats.org/officeDocument/2006/relationships/slideLayout" Target="../slideLayouts/slideLayout19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26" Type="http://schemas.openxmlformats.org/officeDocument/2006/relationships/slideLayout" Target="../slideLayouts/slideLayout221.xml"/><Relationship Id="rId3" Type="http://schemas.openxmlformats.org/officeDocument/2006/relationships/slideLayout" Target="../slideLayouts/slideLayout198.xml"/><Relationship Id="rId21" Type="http://schemas.openxmlformats.org/officeDocument/2006/relationships/slideLayout" Target="../slideLayouts/slideLayout216.xml"/><Relationship Id="rId34" Type="http://schemas.openxmlformats.org/officeDocument/2006/relationships/theme" Target="../theme/theme11.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5" Type="http://schemas.openxmlformats.org/officeDocument/2006/relationships/slideLayout" Target="../slideLayouts/slideLayout220.xml"/><Relationship Id="rId33" Type="http://schemas.openxmlformats.org/officeDocument/2006/relationships/slideLayout" Target="../slideLayouts/slideLayout228.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slideLayout" Target="../slideLayouts/slideLayout215.xml"/><Relationship Id="rId29" Type="http://schemas.openxmlformats.org/officeDocument/2006/relationships/slideLayout" Target="../slideLayouts/slideLayout22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24" Type="http://schemas.openxmlformats.org/officeDocument/2006/relationships/slideLayout" Target="../slideLayouts/slideLayout219.xml"/><Relationship Id="rId32" Type="http://schemas.openxmlformats.org/officeDocument/2006/relationships/slideLayout" Target="../slideLayouts/slideLayout227.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slideLayout" Target="../slideLayouts/slideLayout218.xml"/><Relationship Id="rId28" Type="http://schemas.openxmlformats.org/officeDocument/2006/relationships/slideLayout" Target="../slideLayouts/slideLayout223.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31" Type="http://schemas.openxmlformats.org/officeDocument/2006/relationships/slideLayout" Target="../slideLayouts/slideLayout226.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 Id="rId27" Type="http://schemas.openxmlformats.org/officeDocument/2006/relationships/slideLayout" Target="../slideLayouts/slideLayout222.xml"/><Relationship Id="rId30" Type="http://schemas.openxmlformats.org/officeDocument/2006/relationships/slideLayout" Target="../slideLayouts/slideLayout225.xml"/><Relationship Id="rId35" Type="http://schemas.openxmlformats.org/officeDocument/2006/relationships/image" Target="../media/image3.emf"/></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4" Type="http://schemas.openxmlformats.org/officeDocument/2006/relationships/image" Target="../media/image1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3.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34" Type="http://schemas.openxmlformats.org/officeDocument/2006/relationships/theme" Target="../theme/theme4.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6.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5.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8.gif"/><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6.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9.gi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34" Type="http://schemas.openxmlformats.org/officeDocument/2006/relationships/theme" Target="../theme/theme7.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image" Target="../media/image3.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8.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11.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0.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slideLayout" Target="../slideLayouts/slideLayout182.xml"/><Relationship Id="rId3" Type="http://schemas.openxmlformats.org/officeDocument/2006/relationships/slideLayout" Target="../slideLayouts/slideLayout159.xml"/><Relationship Id="rId21" Type="http://schemas.openxmlformats.org/officeDocument/2006/relationships/slideLayout" Target="../slideLayouts/slideLayout177.xml"/><Relationship Id="rId34" Type="http://schemas.openxmlformats.org/officeDocument/2006/relationships/theme" Target="../theme/theme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slideLayout" Target="../slideLayouts/slideLayout181.xml"/><Relationship Id="rId33" Type="http://schemas.openxmlformats.org/officeDocument/2006/relationships/slideLayout" Target="../slideLayouts/slideLayout189.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29" Type="http://schemas.openxmlformats.org/officeDocument/2006/relationships/slideLayout" Target="../slideLayouts/slideLayout185.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32" Type="http://schemas.openxmlformats.org/officeDocument/2006/relationships/slideLayout" Target="../slideLayouts/slideLayout188.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slideLayout" Target="../slideLayouts/slideLayout184.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31" Type="http://schemas.openxmlformats.org/officeDocument/2006/relationships/slideLayout" Target="../slideLayouts/slideLayout187.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slideLayout" Target="../slideLayouts/slideLayout183.xml"/><Relationship Id="rId30" Type="http://schemas.openxmlformats.org/officeDocument/2006/relationships/slideLayout" Target="../slideLayouts/slideLayout186.xml"/><Relationship Id="rId35"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27464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90" rIns="91380" bIns="4569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1" y="1600217"/>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90" rIns="91380" bIns="4569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0" rIns="91380" bIns="45690" anchor="ct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charset="0"/>
        </a:defRPr>
      </a:lvl2pPr>
      <a:lvl3pPr algn="l" rtl="0" fontAlgn="base">
        <a:spcBef>
          <a:spcPct val="0"/>
        </a:spcBef>
        <a:spcAft>
          <a:spcPct val="0"/>
        </a:spcAft>
        <a:defRPr sz="4000" b="1">
          <a:solidFill>
            <a:srgbClr val="669900"/>
          </a:solidFill>
          <a:latin typeface="Arial" charset="0"/>
        </a:defRPr>
      </a:lvl3pPr>
      <a:lvl4pPr algn="l" rtl="0" fontAlgn="base">
        <a:spcBef>
          <a:spcPct val="0"/>
        </a:spcBef>
        <a:spcAft>
          <a:spcPct val="0"/>
        </a:spcAft>
        <a:defRPr sz="4000" b="1">
          <a:solidFill>
            <a:srgbClr val="669900"/>
          </a:solidFill>
          <a:latin typeface="Arial" charset="0"/>
        </a:defRPr>
      </a:lvl4pPr>
      <a:lvl5pPr algn="l" rtl="0" fontAlgn="base">
        <a:spcBef>
          <a:spcPct val="0"/>
        </a:spcBef>
        <a:spcAft>
          <a:spcPct val="0"/>
        </a:spcAft>
        <a:defRPr sz="4000" b="1">
          <a:solidFill>
            <a:srgbClr val="669900"/>
          </a:solidFill>
          <a:latin typeface="Arial" charset="0"/>
        </a:defRPr>
      </a:lvl5pPr>
      <a:lvl6pPr marL="456899" algn="l" rtl="0" fontAlgn="base">
        <a:spcBef>
          <a:spcPct val="0"/>
        </a:spcBef>
        <a:spcAft>
          <a:spcPct val="0"/>
        </a:spcAft>
        <a:defRPr sz="4000" b="1">
          <a:solidFill>
            <a:srgbClr val="669900"/>
          </a:solidFill>
          <a:latin typeface="Arial" charset="0"/>
        </a:defRPr>
      </a:lvl6pPr>
      <a:lvl7pPr marL="913797" algn="l" rtl="0" fontAlgn="base">
        <a:spcBef>
          <a:spcPct val="0"/>
        </a:spcBef>
        <a:spcAft>
          <a:spcPct val="0"/>
        </a:spcAft>
        <a:defRPr sz="4000" b="1">
          <a:solidFill>
            <a:srgbClr val="669900"/>
          </a:solidFill>
          <a:latin typeface="Arial" charset="0"/>
        </a:defRPr>
      </a:lvl7pPr>
      <a:lvl8pPr marL="1370692" algn="l" rtl="0" fontAlgn="base">
        <a:spcBef>
          <a:spcPct val="0"/>
        </a:spcBef>
        <a:spcAft>
          <a:spcPct val="0"/>
        </a:spcAft>
        <a:defRPr sz="4000" b="1">
          <a:solidFill>
            <a:srgbClr val="669900"/>
          </a:solidFill>
          <a:latin typeface="Arial" charset="0"/>
        </a:defRPr>
      </a:lvl8pPr>
      <a:lvl9pPr marL="1827593" algn="l" rtl="0" fontAlgn="base">
        <a:spcBef>
          <a:spcPct val="0"/>
        </a:spcBef>
        <a:spcAft>
          <a:spcPct val="0"/>
        </a:spcAft>
        <a:defRPr sz="4000" b="1">
          <a:solidFill>
            <a:srgbClr val="669900"/>
          </a:solidFill>
          <a:latin typeface="Arial" charset="0"/>
        </a:defRPr>
      </a:lvl9pPr>
    </p:titleStyle>
    <p:bodyStyle>
      <a:lvl1pPr marL="342671" indent="-342671" algn="l" rtl="0" fontAlgn="base">
        <a:spcBef>
          <a:spcPct val="20000"/>
        </a:spcBef>
        <a:spcAft>
          <a:spcPct val="0"/>
        </a:spcAft>
        <a:buChar char="•"/>
        <a:defRPr sz="3200">
          <a:solidFill>
            <a:schemeClr val="tx1"/>
          </a:solidFill>
          <a:latin typeface="+mn-lt"/>
          <a:ea typeface="+mn-ea"/>
          <a:cs typeface="+mn-cs"/>
        </a:defRPr>
      </a:lvl1pPr>
      <a:lvl2pPr marL="742458" indent="-285561" algn="l" rtl="0" fontAlgn="base">
        <a:spcBef>
          <a:spcPct val="20000"/>
        </a:spcBef>
        <a:spcAft>
          <a:spcPct val="0"/>
        </a:spcAft>
        <a:buChar char="–"/>
        <a:defRPr sz="2800">
          <a:solidFill>
            <a:schemeClr val="tx1"/>
          </a:solidFill>
          <a:latin typeface="+mn-lt"/>
        </a:defRPr>
      </a:lvl2pPr>
      <a:lvl3pPr marL="1142247" indent="-228451" algn="l" rtl="0" fontAlgn="base">
        <a:spcBef>
          <a:spcPct val="20000"/>
        </a:spcBef>
        <a:spcAft>
          <a:spcPct val="0"/>
        </a:spcAft>
        <a:buChar char="•"/>
        <a:defRPr sz="2400">
          <a:solidFill>
            <a:schemeClr val="tx1"/>
          </a:solidFill>
          <a:latin typeface="+mn-lt"/>
        </a:defRPr>
      </a:lvl3pPr>
      <a:lvl4pPr marL="1599144" indent="-228451" algn="l" rtl="0" fontAlgn="base">
        <a:spcBef>
          <a:spcPct val="20000"/>
        </a:spcBef>
        <a:spcAft>
          <a:spcPct val="0"/>
        </a:spcAft>
        <a:buChar char="–"/>
        <a:defRPr sz="2000">
          <a:solidFill>
            <a:schemeClr val="tx1"/>
          </a:solidFill>
          <a:latin typeface="+mn-lt"/>
        </a:defRPr>
      </a:lvl4pPr>
      <a:lvl5pPr marL="2056042" indent="-228451" algn="l" rtl="0" fontAlgn="base">
        <a:spcBef>
          <a:spcPct val="20000"/>
        </a:spcBef>
        <a:spcAft>
          <a:spcPct val="0"/>
        </a:spcAft>
        <a:buChar char="»"/>
        <a:defRPr sz="2000">
          <a:solidFill>
            <a:schemeClr val="tx1"/>
          </a:solidFill>
          <a:latin typeface="+mn-lt"/>
        </a:defRPr>
      </a:lvl5pPr>
      <a:lvl6pPr marL="2512942" indent="-228451" algn="l" rtl="0" fontAlgn="base">
        <a:spcBef>
          <a:spcPct val="20000"/>
        </a:spcBef>
        <a:spcAft>
          <a:spcPct val="0"/>
        </a:spcAft>
        <a:buChar char="»"/>
        <a:defRPr sz="2000">
          <a:solidFill>
            <a:schemeClr val="tx1"/>
          </a:solidFill>
          <a:latin typeface="+mn-lt"/>
        </a:defRPr>
      </a:lvl6pPr>
      <a:lvl7pPr marL="2969838" indent="-228451" algn="l" rtl="0" fontAlgn="base">
        <a:spcBef>
          <a:spcPct val="20000"/>
        </a:spcBef>
        <a:spcAft>
          <a:spcPct val="0"/>
        </a:spcAft>
        <a:buChar char="»"/>
        <a:defRPr sz="2000">
          <a:solidFill>
            <a:schemeClr val="tx1"/>
          </a:solidFill>
          <a:latin typeface="+mn-lt"/>
        </a:defRPr>
      </a:lvl7pPr>
      <a:lvl8pPr marL="3426737" indent="-228451" algn="l" rtl="0" fontAlgn="base">
        <a:spcBef>
          <a:spcPct val="20000"/>
        </a:spcBef>
        <a:spcAft>
          <a:spcPct val="0"/>
        </a:spcAft>
        <a:buChar char="»"/>
        <a:defRPr sz="2000">
          <a:solidFill>
            <a:schemeClr val="tx1"/>
          </a:solidFill>
          <a:latin typeface="+mn-lt"/>
        </a:defRPr>
      </a:lvl8pPr>
      <a:lvl9pPr marL="3883633" indent="-22845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797" rtl="0" eaLnBrk="1" latinLnBrk="0" hangingPunct="1">
        <a:defRPr sz="1800" kern="1200">
          <a:solidFill>
            <a:schemeClr val="tx1"/>
          </a:solidFill>
          <a:latin typeface="+mn-lt"/>
          <a:ea typeface="+mn-ea"/>
          <a:cs typeface="+mn-cs"/>
        </a:defRPr>
      </a:lvl1pPr>
      <a:lvl2pPr marL="456899" algn="l" defTabSz="913797" rtl="0" eaLnBrk="1" latinLnBrk="0" hangingPunct="1">
        <a:defRPr sz="1800" kern="1200">
          <a:solidFill>
            <a:schemeClr val="tx1"/>
          </a:solidFill>
          <a:latin typeface="+mn-lt"/>
          <a:ea typeface="+mn-ea"/>
          <a:cs typeface="+mn-cs"/>
        </a:defRPr>
      </a:lvl2pPr>
      <a:lvl3pPr marL="913797" algn="l" defTabSz="913797" rtl="0" eaLnBrk="1" latinLnBrk="0" hangingPunct="1">
        <a:defRPr sz="1800" kern="1200">
          <a:solidFill>
            <a:schemeClr val="tx1"/>
          </a:solidFill>
          <a:latin typeface="+mn-lt"/>
          <a:ea typeface="+mn-ea"/>
          <a:cs typeface="+mn-cs"/>
        </a:defRPr>
      </a:lvl3pPr>
      <a:lvl4pPr marL="1370692" algn="l" defTabSz="913797" rtl="0" eaLnBrk="1" latinLnBrk="0" hangingPunct="1">
        <a:defRPr sz="1800" kern="1200">
          <a:solidFill>
            <a:schemeClr val="tx1"/>
          </a:solidFill>
          <a:latin typeface="+mn-lt"/>
          <a:ea typeface="+mn-ea"/>
          <a:cs typeface="+mn-cs"/>
        </a:defRPr>
      </a:lvl4pPr>
      <a:lvl5pPr marL="1827593" algn="l" defTabSz="913797" rtl="0" eaLnBrk="1" latinLnBrk="0" hangingPunct="1">
        <a:defRPr sz="1800" kern="1200">
          <a:solidFill>
            <a:schemeClr val="tx1"/>
          </a:solidFill>
          <a:latin typeface="+mn-lt"/>
          <a:ea typeface="+mn-ea"/>
          <a:cs typeface="+mn-cs"/>
        </a:defRPr>
      </a:lvl5pPr>
      <a:lvl6pPr marL="2284490" algn="l" defTabSz="913797" rtl="0" eaLnBrk="1" latinLnBrk="0" hangingPunct="1">
        <a:defRPr sz="1800" kern="1200">
          <a:solidFill>
            <a:schemeClr val="tx1"/>
          </a:solidFill>
          <a:latin typeface="+mn-lt"/>
          <a:ea typeface="+mn-ea"/>
          <a:cs typeface="+mn-cs"/>
        </a:defRPr>
      </a:lvl6pPr>
      <a:lvl7pPr marL="2741389" algn="l" defTabSz="913797" rtl="0" eaLnBrk="1" latinLnBrk="0" hangingPunct="1">
        <a:defRPr sz="1800" kern="1200">
          <a:solidFill>
            <a:schemeClr val="tx1"/>
          </a:solidFill>
          <a:latin typeface="+mn-lt"/>
          <a:ea typeface="+mn-ea"/>
          <a:cs typeface="+mn-cs"/>
        </a:defRPr>
      </a:lvl7pPr>
      <a:lvl8pPr marL="3198287" algn="l" defTabSz="913797" rtl="0" eaLnBrk="1" latinLnBrk="0" hangingPunct="1">
        <a:defRPr sz="1800" kern="1200">
          <a:solidFill>
            <a:schemeClr val="tx1"/>
          </a:solidFill>
          <a:latin typeface="+mn-lt"/>
          <a:ea typeface="+mn-ea"/>
          <a:cs typeface="+mn-cs"/>
        </a:defRPr>
      </a:lvl8pPr>
      <a:lvl9pPr marL="3655188" algn="l" defTabSz="91379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300038"/>
            <a:ext cx="9906000" cy="271462"/>
          </a:xfrm>
          <a:prstGeom prst="rect">
            <a:avLst/>
          </a:prstGeom>
          <a:solidFill>
            <a:srgbClr val="969118"/>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fontAlgn="auto">
              <a:spcBef>
                <a:spcPts val="0"/>
              </a:spcBef>
              <a:spcAft>
                <a:spcPts val="0"/>
              </a:spcAft>
              <a:defRPr/>
            </a:pPr>
            <a:endParaRPr lang="en-GB" sz="1800" dirty="0">
              <a:solidFill>
                <a:prstClr val="white"/>
              </a:solidFill>
            </a:endParaRPr>
          </a:p>
        </p:txBody>
      </p:sp>
      <p:sp>
        <p:nvSpPr>
          <p:cNvPr id="13315" name="Title Placeholder 1"/>
          <p:cNvSpPr>
            <a:spLocks noGrp="1"/>
          </p:cNvSpPr>
          <p:nvPr>
            <p:ph type="title"/>
          </p:nvPr>
        </p:nvSpPr>
        <p:spPr bwMode="auto">
          <a:xfrm>
            <a:off x="495301" y="315913"/>
            <a:ext cx="75000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9" rIns="91416" bIns="45709" numCol="1" anchor="b" anchorCtr="0" compatLnSpc="1">
            <a:prstTxWarp prst="textNoShape">
              <a:avLst/>
            </a:prstTxWarp>
          </a:bodyPr>
          <a:lstStyle/>
          <a:p>
            <a:pPr lvl="0"/>
            <a:r>
              <a:rPr lang="en-US" smtClean="0"/>
              <a:t>Click to edit Master </a:t>
            </a:r>
            <a:br>
              <a:rPr lang="en-US" smtClean="0"/>
            </a:br>
            <a:r>
              <a:rPr lang="en-US" smtClean="0"/>
              <a:t>title style</a:t>
            </a:r>
            <a:endParaRPr lang="en-GB" smtClean="0"/>
          </a:p>
        </p:txBody>
      </p:sp>
      <p:sp>
        <p:nvSpPr>
          <p:cNvPr id="13316" name="Text Placeholder 2"/>
          <p:cNvSpPr>
            <a:spLocks noGrp="1"/>
          </p:cNvSpPr>
          <p:nvPr>
            <p:ph type="body" idx="1"/>
          </p:nvPr>
        </p:nvSpPr>
        <p:spPr bwMode="auto">
          <a:xfrm>
            <a:off x="495300" y="1773238"/>
            <a:ext cx="89154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 name="Rectangle 9"/>
          <p:cNvSpPr/>
          <p:nvPr/>
        </p:nvSpPr>
        <p:spPr>
          <a:xfrm>
            <a:off x="0" y="0"/>
            <a:ext cx="9906000" cy="304800"/>
          </a:xfrm>
          <a:prstGeom prst="rect">
            <a:avLst/>
          </a:prstGeom>
          <a:solidFill>
            <a:srgbClr val="2F56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fontAlgn="auto">
              <a:spcBef>
                <a:spcPts val="0"/>
              </a:spcBef>
              <a:spcAft>
                <a:spcPts val="0"/>
              </a:spcAft>
              <a:defRPr/>
            </a:pPr>
            <a:endParaRPr lang="en-GB" sz="1800" dirty="0">
              <a:solidFill>
                <a:prstClr val="white"/>
              </a:solidFill>
            </a:endParaRPr>
          </a:p>
        </p:txBody>
      </p:sp>
      <p:pic>
        <p:nvPicPr>
          <p:cNvPr id="13320" name="Picture 10" descr="BRT_Logo.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725363" y="6184023"/>
            <a:ext cx="937286"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603649" y="6093296"/>
            <a:ext cx="8813932" cy="0"/>
          </a:xfrm>
          <a:prstGeom prst="line">
            <a:avLst/>
          </a:prstGeom>
          <a:ln w="9525">
            <a:solidFill>
              <a:srgbClr val="2F5626"/>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8977312" y="206382"/>
            <a:ext cx="433388" cy="365125"/>
          </a:xfrm>
          <a:prstGeom prst="rect">
            <a:avLst/>
          </a:prstGeom>
        </p:spPr>
        <p:txBody>
          <a:bodyPr lIns="0" tIns="0" rIns="0" bIns="0" anchor="ctr"/>
          <a:lstStyle>
            <a:lvl1pPr algn="r">
              <a:defRPr sz="1200">
                <a:solidFill>
                  <a:schemeClr val="bg1"/>
                </a:solidFill>
                <a:latin typeface="Arial" pitchFamily="34" charset="0"/>
                <a:cs typeface="Arial" pitchFamily="34" charset="0"/>
              </a:defRPr>
            </a:lvl1pPr>
          </a:lstStyle>
          <a:p>
            <a:pPr fontAlgn="auto">
              <a:spcBef>
                <a:spcPts val="0"/>
              </a:spcBef>
              <a:spcAft>
                <a:spcPts val="0"/>
              </a:spcAft>
              <a:defRPr/>
            </a:pPr>
            <a:fld id="{5C4F499D-B9DC-4395-AC9A-296415973F52}" type="slidenum">
              <a:rPr lang="en-GB" sz="900" spc="40" smtClean="0">
                <a:solidFill>
                  <a:prstClr val="white"/>
                </a:solidFill>
              </a:rPr>
              <a:pPr fontAlgn="auto">
                <a:spcBef>
                  <a:spcPts val="0"/>
                </a:spcBef>
                <a:spcAft>
                  <a:spcPts val="0"/>
                </a:spcAft>
                <a:defRPr/>
              </a:pPr>
              <a:t>‹#›</a:t>
            </a:fld>
            <a:endParaRPr lang="en-GB" sz="900" dirty="0">
              <a:solidFill>
                <a:prstClr val="white"/>
              </a:solidFill>
            </a:endParaRPr>
          </a:p>
        </p:txBody>
      </p:sp>
    </p:spTree>
    <p:extLst>
      <p:ext uri="{BB962C8B-B14F-4D97-AF65-F5344CB8AC3E}">
        <p14:creationId xmlns:p14="http://schemas.microsoft.com/office/powerpoint/2010/main" val="100046544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Lst>
  <p:transition spd="med">
    <p:wipe dir="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000" kern="120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085"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169"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254"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339" algn="l" rtl="0" fontAlgn="base">
        <a:lnSpc>
          <a:spcPct val="90000"/>
        </a:lnSpc>
        <a:spcBef>
          <a:spcPct val="0"/>
        </a:spcBef>
        <a:spcAft>
          <a:spcPct val="0"/>
        </a:spcAft>
        <a:defRPr sz="3000">
          <a:solidFill>
            <a:srgbClr val="2F5626"/>
          </a:solidFill>
          <a:latin typeface="Arial" charset="0"/>
          <a:cs typeface="Times New Roman" pitchFamily="18" charset="0"/>
        </a:defRPr>
      </a:lvl9pPr>
    </p:titleStyle>
    <p:bodyStyle>
      <a:lvl1pPr marL="342813" indent="-342813" algn="l" rtl="0" eaLnBrk="0" fontAlgn="base" hangingPunct="0">
        <a:spcBef>
          <a:spcPct val="20000"/>
        </a:spcBef>
        <a:spcAft>
          <a:spcPct val="0"/>
        </a:spcAft>
        <a:buFont typeface="Arial" pitchFamily="34" charset="0"/>
        <a:defRPr sz="2000" b="1" kern="1200">
          <a:solidFill>
            <a:srgbClr val="2F5626"/>
          </a:solidFill>
          <a:latin typeface="Arial" pitchFamily="34" charset="0"/>
          <a:ea typeface="+mn-ea"/>
          <a:cs typeface="Arial" pitchFamily="34" charset="0"/>
        </a:defRPr>
      </a:lvl1pPr>
      <a:lvl2pPr marL="180931" indent="-180931"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2pPr>
      <a:lvl3pPr marL="445976" indent="-180931"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3pPr>
      <a:lvl4pPr marL="626905" indent="-180931"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4pPr>
      <a:lvl5pPr marL="807834" indent="-180931"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5pPr>
      <a:lvl6pPr marL="2513966" indent="-228543" algn="l" defTabSz="91416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49" indent="-228543" algn="l" defTabSz="91416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34" indent="-228543" algn="l" defTabSz="91416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17" indent="-228543" algn="l" defTabSz="91416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9" rtl="0" eaLnBrk="1" latinLnBrk="0" hangingPunct="1">
        <a:defRPr sz="1800" kern="1200">
          <a:solidFill>
            <a:schemeClr val="tx1"/>
          </a:solidFill>
          <a:latin typeface="+mn-lt"/>
          <a:ea typeface="+mn-ea"/>
          <a:cs typeface="+mn-cs"/>
        </a:defRPr>
      </a:lvl1pPr>
      <a:lvl2pPr marL="457085" algn="l" defTabSz="914169" rtl="0" eaLnBrk="1" latinLnBrk="0" hangingPunct="1">
        <a:defRPr sz="1800" kern="1200">
          <a:solidFill>
            <a:schemeClr val="tx1"/>
          </a:solidFill>
          <a:latin typeface="+mn-lt"/>
          <a:ea typeface="+mn-ea"/>
          <a:cs typeface="+mn-cs"/>
        </a:defRPr>
      </a:lvl2pPr>
      <a:lvl3pPr marL="914169" algn="l" defTabSz="914169" rtl="0" eaLnBrk="1" latinLnBrk="0" hangingPunct="1">
        <a:defRPr sz="1800" kern="1200">
          <a:solidFill>
            <a:schemeClr val="tx1"/>
          </a:solidFill>
          <a:latin typeface="+mn-lt"/>
          <a:ea typeface="+mn-ea"/>
          <a:cs typeface="+mn-cs"/>
        </a:defRPr>
      </a:lvl3pPr>
      <a:lvl4pPr marL="1371254" algn="l" defTabSz="914169" rtl="0" eaLnBrk="1" latinLnBrk="0" hangingPunct="1">
        <a:defRPr sz="1800" kern="1200">
          <a:solidFill>
            <a:schemeClr val="tx1"/>
          </a:solidFill>
          <a:latin typeface="+mn-lt"/>
          <a:ea typeface="+mn-ea"/>
          <a:cs typeface="+mn-cs"/>
        </a:defRPr>
      </a:lvl4pPr>
      <a:lvl5pPr marL="1828339" algn="l" defTabSz="914169" rtl="0" eaLnBrk="1" latinLnBrk="0" hangingPunct="1">
        <a:defRPr sz="1800" kern="1200">
          <a:solidFill>
            <a:schemeClr val="tx1"/>
          </a:solidFill>
          <a:latin typeface="+mn-lt"/>
          <a:ea typeface="+mn-ea"/>
          <a:cs typeface="+mn-cs"/>
        </a:defRPr>
      </a:lvl5pPr>
      <a:lvl6pPr marL="2285423" algn="l" defTabSz="914169" rtl="0" eaLnBrk="1" latinLnBrk="0" hangingPunct="1">
        <a:defRPr sz="1800" kern="1200">
          <a:solidFill>
            <a:schemeClr val="tx1"/>
          </a:solidFill>
          <a:latin typeface="+mn-lt"/>
          <a:ea typeface="+mn-ea"/>
          <a:cs typeface="+mn-cs"/>
        </a:defRPr>
      </a:lvl6pPr>
      <a:lvl7pPr marL="2742507" algn="l" defTabSz="914169" rtl="0" eaLnBrk="1" latinLnBrk="0" hangingPunct="1">
        <a:defRPr sz="1800" kern="1200">
          <a:solidFill>
            <a:schemeClr val="tx1"/>
          </a:solidFill>
          <a:latin typeface="+mn-lt"/>
          <a:ea typeface="+mn-ea"/>
          <a:cs typeface="+mn-cs"/>
        </a:defRPr>
      </a:lvl7pPr>
      <a:lvl8pPr marL="3199592" algn="l" defTabSz="914169" rtl="0" eaLnBrk="1" latinLnBrk="0" hangingPunct="1">
        <a:defRPr sz="1800" kern="1200">
          <a:solidFill>
            <a:schemeClr val="tx1"/>
          </a:solidFill>
          <a:latin typeface="+mn-lt"/>
          <a:ea typeface="+mn-ea"/>
          <a:cs typeface="+mn-cs"/>
        </a:defRPr>
      </a:lvl8pPr>
      <a:lvl9pPr marL="3656677" algn="l" defTabSz="91416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95784" tIns="47892" rIns="95784" bIns="47892" rtlCol="0" anchor="b">
            <a:no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0"/>
            <a:ext cx="8915400" cy="4525963"/>
          </a:xfrm>
          <a:prstGeom prst="rect">
            <a:avLst/>
          </a:prstGeom>
        </p:spPr>
        <p:txBody>
          <a:bodyPr vert="horz" lIns="95784" tIns="47892" rIns="95784" bIns="47892"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5355161" y="6356351"/>
            <a:ext cx="1048068" cy="365125"/>
          </a:xfrm>
          <a:prstGeom prst="rect">
            <a:avLst/>
          </a:prstGeom>
        </p:spPr>
        <p:txBody>
          <a:bodyPr vert="horz" lIns="95784" tIns="47892" rIns="95784" bIns="47892" rtlCol="0" anchor="ctr"/>
          <a:lstStyle>
            <a:lvl1pPr algn="l">
              <a:defRPr sz="1000">
                <a:solidFill>
                  <a:schemeClr val="tx1"/>
                </a:solidFill>
              </a:defRPr>
            </a:lvl1pPr>
          </a:lstStyle>
          <a:p>
            <a:pPr defTabSz="957838" fontAlgn="auto">
              <a:spcBef>
                <a:spcPts val="0"/>
              </a:spcBef>
              <a:spcAft>
                <a:spcPts val="0"/>
              </a:spcAft>
            </a:pPr>
            <a:fld id="{06B64096-513A-4056-AD1A-8089F6AFE02D}" type="datetimeFigureOut">
              <a:rPr lang="en-GB" smtClean="0">
                <a:solidFill>
                  <a:srgbClr val="002244"/>
                </a:solidFill>
                <a:latin typeface="Arial"/>
              </a:rPr>
              <a:pPr defTabSz="957838" fontAlgn="auto">
                <a:spcBef>
                  <a:spcPts val="0"/>
                </a:spcBef>
                <a:spcAft>
                  <a:spcPts val="0"/>
                </a:spcAft>
              </a:pPr>
              <a:t>29/04/2015</a:t>
            </a:fld>
            <a:endParaRPr lang="en-GB">
              <a:solidFill>
                <a:srgbClr val="002244"/>
              </a:solidFill>
              <a:latin typeface="Arial"/>
            </a:endParaRPr>
          </a:p>
        </p:txBody>
      </p:sp>
      <p:sp>
        <p:nvSpPr>
          <p:cNvPr id="5" name="Footer Placeholder 4"/>
          <p:cNvSpPr>
            <a:spLocks noGrp="1"/>
          </p:cNvSpPr>
          <p:nvPr>
            <p:ph type="ftr" sz="quarter" idx="3"/>
          </p:nvPr>
        </p:nvSpPr>
        <p:spPr>
          <a:xfrm>
            <a:off x="6460695" y="6356351"/>
            <a:ext cx="2950006" cy="365125"/>
          </a:xfrm>
          <a:prstGeom prst="rect">
            <a:avLst/>
          </a:prstGeom>
        </p:spPr>
        <p:txBody>
          <a:bodyPr vert="horz" lIns="95784" tIns="47892" rIns="95784" bIns="47892" rtlCol="0" anchor="ctr"/>
          <a:lstStyle>
            <a:lvl1pPr algn="r">
              <a:defRPr sz="1000">
                <a:solidFill>
                  <a:schemeClr val="tx1"/>
                </a:solidFill>
              </a:defRPr>
            </a:lvl1pPr>
          </a:lstStyle>
          <a:p>
            <a:pPr defTabSz="957838" fontAlgn="auto">
              <a:spcBef>
                <a:spcPts val="0"/>
              </a:spcBef>
              <a:spcAft>
                <a:spcPts val="0"/>
              </a:spcAft>
            </a:pPr>
            <a:endParaRPr lang="en-GB" dirty="0">
              <a:solidFill>
                <a:srgbClr val="002244"/>
              </a:solidFill>
              <a:latin typeface="Arial"/>
            </a:endParaRPr>
          </a:p>
        </p:txBody>
      </p:sp>
      <p:sp>
        <p:nvSpPr>
          <p:cNvPr id="6" name="Slide Number Placeholder 5"/>
          <p:cNvSpPr>
            <a:spLocks noGrp="1"/>
          </p:cNvSpPr>
          <p:nvPr>
            <p:ph type="sldNum" sz="quarter" idx="4"/>
          </p:nvPr>
        </p:nvSpPr>
        <p:spPr>
          <a:xfrm>
            <a:off x="4605030" y="6356351"/>
            <a:ext cx="695941" cy="365125"/>
          </a:xfrm>
          <a:prstGeom prst="rect">
            <a:avLst/>
          </a:prstGeom>
        </p:spPr>
        <p:txBody>
          <a:bodyPr vert="horz" lIns="95784" tIns="47892" rIns="95784" bIns="47892" rtlCol="0" anchor="ctr"/>
          <a:lstStyle>
            <a:lvl1pPr algn="ctr">
              <a:defRPr sz="1000">
                <a:solidFill>
                  <a:schemeClr val="tx1"/>
                </a:solidFill>
              </a:defRPr>
            </a:lvl1pPr>
          </a:lstStyle>
          <a:p>
            <a:pPr defTabSz="957838" fontAlgn="auto">
              <a:spcBef>
                <a:spcPts val="0"/>
              </a:spcBef>
              <a:spcAft>
                <a:spcPts val="0"/>
              </a:spcAft>
            </a:pPr>
            <a:fld id="{AC5418B0-CB07-44CE-97FE-8A2F735695C7}" type="slidenum">
              <a:rPr lang="en-GB" smtClean="0">
                <a:solidFill>
                  <a:srgbClr val="002244"/>
                </a:solidFill>
                <a:latin typeface="Arial"/>
              </a:rPr>
              <a:pPr defTabSz="957838" fontAlgn="auto">
                <a:spcBef>
                  <a:spcPts val="0"/>
                </a:spcBef>
                <a:spcAft>
                  <a:spcPts val="0"/>
                </a:spcAft>
              </a:pPr>
              <a:t>‹#›</a:t>
            </a:fld>
            <a:endParaRPr lang="en-GB">
              <a:solidFill>
                <a:srgbClr val="002244"/>
              </a:solidFill>
              <a:latin typeface="Arial"/>
            </a:endParaRPr>
          </a:p>
        </p:txBody>
      </p:sp>
      <p:sp>
        <p:nvSpPr>
          <p:cNvPr id="7" name="Frame 6"/>
          <p:cNvSpPr/>
          <p:nvPr/>
        </p:nvSpPr>
        <p:spPr>
          <a:xfrm>
            <a:off x="0" y="0"/>
            <a:ext cx="9906000" cy="6858000"/>
          </a:xfrm>
          <a:prstGeom prst="frame">
            <a:avLst>
              <a:gd name="adj1" fmla="val 1841"/>
            </a:avLst>
          </a:prstGeom>
          <a:solidFill>
            <a:srgbClr val="001844"/>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pic>
        <p:nvPicPr>
          <p:cNvPr id="8" name="Picture 7" descr="logo.emf"/>
          <p:cNvPicPr>
            <a:picLocks noChangeAspect="1"/>
          </p:cNvPicPr>
          <p:nvPr/>
        </p:nvPicPr>
        <p:blipFill>
          <a:blip r:embed="rId35" cstate="print"/>
          <a:stretch>
            <a:fillRect/>
          </a:stretch>
        </p:blipFill>
        <p:spPr>
          <a:xfrm>
            <a:off x="8583170" y="414678"/>
            <a:ext cx="874296" cy="853109"/>
          </a:xfrm>
          <a:prstGeom prst="rect">
            <a:avLst/>
          </a:prstGeom>
        </p:spPr>
      </p:pic>
    </p:spTree>
    <p:extLst>
      <p:ext uri="{BB962C8B-B14F-4D97-AF65-F5344CB8AC3E}">
        <p14:creationId xmlns:p14="http://schemas.microsoft.com/office/powerpoint/2010/main" val="86948840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3957" r:id="rId20"/>
    <p:sldLayoutId id="2147483958" r:id="rId21"/>
    <p:sldLayoutId id="2147483959" r:id="rId22"/>
    <p:sldLayoutId id="2147483960" r:id="rId23"/>
    <p:sldLayoutId id="2147483961" r:id="rId24"/>
    <p:sldLayoutId id="2147483962" r:id="rId25"/>
    <p:sldLayoutId id="2147483963" r:id="rId26"/>
    <p:sldLayoutId id="2147483964" r:id="rId27"/>
    <p:sldLayoutId id="2147483965" r:id="rId28"/>
    <p:sldLayoutId id="2147483966" r:id="rId29"/>
    <p:sldLayoutId id="2147483967" r:id="rId30"/>
    <p:sldLayoutId id="2147483968" r:id="rId31"/>
    <p:sldLayoutId id="2147483969" r:id="rId32"/>
    <p:sldLayoutId id="2147483970" r:id="rId33"/>
  </p:sldLayoutIdLst>
  <p:txStyles>
    <p:titleStyle>
      <a:lvl1pPr algn="l" defTabSz="957838" rtl="0" eaLnBrk="1" latinLnBrk="0" hangingPunct="1">
        <a:spcBef>
          <a:spcPct val="0"/>
        </a:spcBef>
        <a:buNone/>
        <a:defRPr sz="2600" kern="1200">
          <a:solidFill>
            <a:schemeClr val="tx1"/>
          </a:solidFill>
          <a:latin typeface="+mj-lt"/>
          <a:ea typeface="+mj-ea"/>
          <a:cs typeface="+mj-cs"/>
        </a:defRPr>
      </a:lvl1pPr>
    </p:titleStyle>
    <p:bodyStyle>
      <a:lvl1pPr marL="241995" indent="-241995" algn="l" defTabSz="957838" rtl="0" eaLnBrk="1" latinLnBrk="0" hangingPunct="1">
        <a:spcBef>
          <a:spcPts val="1102"/>
        </a:spcBef>
        <a:buFont typeface="Wingdings" pitchFamily="2" charset="2"/>
        <a:buChar char="§"/>
        <a:defRPr sz="1700" kern="1200">
          <a:solidFill>
            <a:schemeClr val="tx1"/>
          </a:solidFill>
          <a:latin typeface="+mn-lt"/>
          <a:ea typeface="+mn-ea"/>
          <a:cs typeface="+mn-cs"/>
        </a:defRPr>
      </a:lvl1pPr>
      <a:lvl2pPr marL="498568" indent="-256573" algn="l" defTabSz="957838" rtl="0" eaLnBrk="1" latinLnBrk="0" hangingPunct="1">
        <a:spcBef>
          <a:spcPct val="20000"/>
        </a:spcBef>
        <a:buClr>
          <a:srgbClr val="2B3E65"/>
        </a:buClr>
        <a:buFont typeface="Wingdings" pitchFamily="2" charset="2"/>
        <a:buChar char="§"/>
        <a:defRPr sz="1700" kern="1200">
          <a:solidFill>
            <a:schemeClr val="tx1"/>
          </a:solidFill>
          <a:latin typeface="+mn-lt"/>
          <a:ea typeface="+mn-ea"/>
          <a:cs typeface="+mn-cs"/>
        </a:defRPr>
      </a:lvl2pPr>
      <a:lvl3pPr marL="740563" indent="-228875" algn="l" defTabSz="957838" rtl="0" eaLnBrk="1" latinLnBrk="0" hangingPunct="1">
        <a:spcBef>
          <a:spcPct val="20000"/>
        </a:spcBef>
        <a:buClr>
          <a:srgbClr val="606B8D"/>
        </a:buClr>
        <a:buFont typeface="Wingdings" pitchFamily="2" charset="2"/>
        <a:buChar char="§"/>
        <a:defRPr sz="1700" kern="1200">
          <a:solidFill>
            <a:schemeClr val="tx1"/>
          </a:solidFill>
          <a:latin typeface="+mn-lt"/>
          <a:ea typeface="+mn-ea"/>
          <a:cs typeface="+mn-cs"/>
        </a:defRPr>
      </a:lvl3pPr>
      <a:lvl4pPr marL="995679" indent="-255116" algn="l" defTabSz="957838"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4pPr>
      <a:lvl5pPr marL="1237674" indent="-227417" algn="l" defTabSz="957838"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5pPr>
      <a:lvl6pPr marL="2634055"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975"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894"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813"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838" rtl="0" eaLnBrk="1" latinLnBrk="0" hangingPunct="1">
        <a:defRPr sz="1900" kern="1200">
          <a:solidFill>
            <a:schemeClr val="tx1"/>
          </a:solidFill>
          <a:latin typeface="+mn-lt"/>
          <a:ea typeface="+mn-ea"/>
          <a:cs typeface="+mn-cs"/>
        </a:defRPr>
      </a:lvl1pPr>
      <a:lvl2pPr marL="478919" algn="l" defTabSz="957838" rtl="0" eaLnBrk="1" latinLnBrk="0" hangingPunct="1">
        <a:defRPr sz="1900" kern="1200">
          <a:solidFill>
            <a:schemeClr val="tx1"/>
          </a:solidFill>
          <a:latin typeface="+mn-lt"/>
          <a:ea typeface="+mn-ea"/>
          <a:cs typeface="+mn-cs"/>
        </a:defRPr>
      </a:lvl2pPr>
      <a:lvl3pPr marL="957838" algn="l" defTabSz="957838" rtl="0" eaLnBrk="1" latinLnBrk="0" hangingPunct="1">
        <a:defRPr sz="1900" kern="1200">
          <a:solidFill>
            <a:schemeClr val="tx1"/>
          </a:solidFill>
          <a:latin typeface="+mn-lt"/>
          <a:ea typeface="+mn-ea"/>
          <a:cs typeface="+mn-cs"/>
        </a:defRPr>
      </a:lvl3pPr>
      <a:lvl4pPr marL="1436757" algn="l" defTabSz="957838" rtl="0" eaLnBrk="1" latinLnBrk="0" hangingPunct="1">
        <a:defRPr sz="1900" kern="1200">
          <a:solidFill>
            <a:schemeClr val="tx1"/>
          </a:solidFill>
          <a:latin typeface="+mn-lt"/>
          <a:ea typeface="+mn-ea"/>
          <a:cs typeface="+mn-cs"/>
        </a:defRPr>
      </a:lvl4pPr>
      <a:lvl5pPr marL="1915677" algn="l" defTabSz="957838" rtl="0" eaLnBrk="1" latinLnBrk="0" hangingPunct="1">
        <a:defRPr sz="1900" kern="1200">
          <a:solidFill>
            <a:schemeClr val="tx1"/>
          </a:solidFill>
          <a:latin typeface="+mn-lt"/>
          <a:ea typeface="+mn-ea"/>
          <a:cs typeface="+mn-cs"/>
        </a:defRPr>
      </a:lvl5pPr>
      <a:lvl6pPr marL="2394596" algn="l" defTabSz="957838" rtl="0" eaLnBrk="1" latinLnBrk="0" hangingPunct="1">
        <a:defRPr sz="1900" kern="1200">
          <a:solidFill>
            <a:schemeClr val="tx1"/>
          </a:solidFill>
          <a:latin typeface="+mn-lt"/>
          <a:ea typeface="+mn-ea"/>
          <a:cs typeface="+mn-cs"/>
        </a:defRPr>
      </a:lvl6pPr>
      <a:lvl7pPr marL="2873515" algn="l" defTabSz="957838" rtl="0" eaLnBrk="1" latinLnBrk="0" hangingPunct="1">
        <a:defRPr sz="1900" kern="1200">
          <a:solidFill>
            <a:schemeClr val="tx1"/>
          </a:solidFill>
          <a:latin typeface="+mn-lt"/>
          <a:ea typeface="+mn-ea"/>
          <a:cs typeface="+mn-cs"/>
        </a:defRPr>
      </a:lvl7pPr>
      <a:lvl8pPr marL="3352434" algn="l" defTabSz="957838" rtl="0" eaLnBrk="1" latinLnBrk="0" hangingPunct="1">
        <a:defRPr sz="1900" kern="1200">
          <a:solidFill>
            <a:schemeClr val="tx1"/>
          </a:solidFill>
          <a:latin typeface="+mn-lt"/>
          <a:ea typeface="+mn-ea"/>
          <a:cs typeface="+mn-cs"/>
        </a:defRPr>
      </a:lvl8pPr>
      <a:lvl9pPr marL="3831353" algn="l" defTabSz="957838"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4961" y="5564908"/>
            <a:ext cx="9589839" cy="1292464"/>
          </a:xfrm>
          <a:prstGeom prst="rect">
            <a:avLst/>
          </a:prstGeom>
        </p:spPr>
      </p:pic>
    </p:spTree>
    <p:extLst>
      <p:ext uri="{BB962C8B-B14F-4D97-AF65-F5344CB8AC3E}">
        <p14:creationId xmlns:p14="http://schemas.microsoft.com/office/powerpoint/2010/main" val="3533414647"/>
      </p:ext>
    </p:extLst>
  </p:cSld>
  <p:clrMap bg1="lt1" tx1="dk1" bg2="lt2" tx2="dk2" accent1="accent1" accent2="accent2" accent3="accent3" accent4="accent4" accent5="accent5" accent6="accent6" hlink="hlink" folHlink="folHlink"/>
  <p:sldLayoutIdLst>
    <p:sldLayoutId id="2147483974" r:id="rId1"/>
    <p:sldLayoutId id="2147483975"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40"/>
            <a:ext cx="8915400" cy="1143000"/>
          </a:xfrm>
          <a:prstGeom prst="rect">
            <a:avLst/>
          </a:prstGeom>
        </p:spPr>
        <p:txBody>
          <a:bodyPr vert="horz" lIns="95715" tIns="47857" rIns="95715" bIns="47857" rtlCol="0" anchor="b">
            <a:no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7"/>
            <a:ext cx="8915400" cy="4525963"/>
          </a:xfrm>
          <a:prstGeom prst="rect">
            <a:avLst/>
          </a:prstGeom>
        </p:spPr>
        <p:txBody>
          <a:bodyPr vert="horz" lIns="95715" tIns="47857" rIns="95715" bIns="47857"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5355165" y="6356370"/>
            <a:ext cx="1048068" cy="365125"/>
          </a:xfrm>
          <a:prstGeom prst="rect">
            <a:avLst/>
          </a:prstGeom>
        </p:spPr>
        <p:txBody>
          <a:bodyPr vert="horz" lIns="95715" tIns="47857" rIns="95715" bIns="47857" rtlCol="0" anchor="ctr"/>
          <a:lstStyle>
            <a:lvl1pPr algn="l">
              <a:defRPr sz="1000">
                <a:solidFill>
                  <a:schemeClr val="tx1"/>
                </a:solidFill>
              </a:defRPr>
            </a:lvl1pPr>
          </a:lstStyle>
          <a:p>
            <a:pPr defTabSz="957146" fontAlgn="auto">
              <a:spcBef>
                <a:spcPts val="0"/>
              </a:spcBef>
              <a:spcAft>
                <a:spcPts val="0"/>
              </a:spcAft>
            </a:pPr>
            <a:fld id="{06B64096-513A-4056-AD1A-8089F6AFE02D}" type="datetimeFigureOut">
              <a:rPr lang="en-GB" smtClean="0">
                <a:solidFill>
                  <a:srgbClr val="002244"/>
                </a:solidFill>
                <a:latin typeface="Arial"/>
              </a:rPr>
              <a:pPr defTabSz="957146" fontAlgn="auto">
                <a:spcBef>
                  <a:spcPts val="0"/>
                </a:spcBef>
                <a:spcAft>
                  <a:spcPts val="0"/>
                </a:spcAft>
              </a:pPr>
              <a:t>29/04/2015</a:t>
            </a:fld>
            <a:endParaRPr lang="en-GB">
              <a:solidFill>
                <a:srgbClr val="002244"/>
              </a:solidFill>
              <a:latin typeface="Arial"/>
            </a:endParaRPr>
          </a:p>
        </p:txBody>
      </p:sp>
      <p:sp>
        <p:nvSpPr>
          <p:cNvPr id="5" name="Footer Placeholder 4"/>
          <p:cNvSpPr>
            <a:spLocks noGrp="1"/>
          </p:cNvSpPr>
          <p:nvPr>
            <p:ph type="ftr" sz="quarter" idx="3"/>
          </p:nvPr>
        </p:nvSpPr>
        <p:spPr>
          <a:xfrm>
            <a:off x="6460695" y="6356370"/>
            <a:ext cx="2950006" cy="365125"/>
          </a:xfrm>
          <a:prstGeom prst="rect">
            <a:avLst/>
          </a:prstGeom>
        </p:spPr>
        <p:txBody>
          <a:bodyPr vert="horz" lIns="95715" tIns="47857" rIns="95715" bIns="47857" rtlCol="0" anchor="ctr"/>
          <a:lstStyle>
            <a:lvl1pPr algn="r">
              <a:defRPr sz="1000">
                <a:solidFill>
                  <a:schemeClr val="tx1"/>
                </a:solidFill>
              </a:defRPr>
            </a:lvl1pPr>
          </a:lstStyle>
          <a:p>
            <a:pPr defTabSz="957146" fontAlgn="auto">
              <a:spcBef>
                <a:spcPts val="0"/>
              </a:spcBef>
              <a:spcAft>
                <a:spcPts val="0"/>
              </a:spcAft>
            </a:pPr>
            <a:endParaRPr lang="en-GB" dirty="0">
              <a:solidFill>
                <a:srgbClr val="002244"/>
              </a:solidFill>
              <a:latin typeface="Arial"/>
            </a:endParaRPr>
          </a:p>
        </p:txBody>
      </p:sp>
      <p:sp>
        <p:nvSpPr>
          <p:cNvPr id="6" name="Slide Number Placeholder 5"/>
          <p:cNvSpPr>
            <a:spLocks noGrp="1"/>
          </p:cNvSpPr>
          <p:nvPr>
            <p:ph type="sldNum" sz="quarter" idx="4"/>
          </p:nvPr>
        </p:nvSpPr>
        <p:spPr>
          <a:xfrm>
            <a:off x="4605047" y="6356370"/>
            <a:ext cx="695941" cy="365125"/>
          </a:xfrm>
          <a:prstGeom prst="rect">
            <a:avLst/>
          </a:prstGeom>
        </p:spPr>
        <p:txBody>
          <a:bodyPr vert="horz" lIns="95715" tIns="47857" rIns="95715" bIns="47857" rtlCol="0" anchor="ctr"/>
          <a:lstStyle>
            <a:lvl1pPr algn="ctr">
              <a:defRPr sz="1000">
                <a:solidFill>
                  <a:schemeClr val="tx1"/>
                </a:solidFill>
              </a:defRPr>
            </a:lvl1pPr>
          </a:lstStyle>
          <a:p>
            <a:pPr defTabSz="957146" fontAlgn="auto">
              <a:spcBef>
                <a:spcPts val="0"/>
              </a:spcBef>
              <a:spcAft>
                <a:spcPts val="0"/>
              </a:spcAft>
            </a:pPr>
            <a:fld id="{AC5418B0-CB07-44CE-97FE-8A2F735695C7}" type="slidenum">
              <a:rPr lang="en-GB" smtClean="0">
                <a:solidFill>
                  <a:srgbClr val="002244"/>
                </a:solidFill>
                <a:latin typeface="Arial"/>
              </a:rPr>
              <a:pPr defTabSz="957146" fontAlgn="auto">
                <a:spcBef>
                  <a:spcPts val="0"/>
                </a:spcBef>
                <a:spcAft>
                  <a:spcPts val="0"/>
                </a:spcAft>
              </a:pPr>
              <a:t>‹#›</a:t>
            </a:fld>
            <a:endParaRPr lang="en-GB">
              <a:solidFill>
                <a:srgbClr val="002244"/>
              </a:solidFill>
              <a:latin typeface="Arial"/>
            </a:endParaRPr>
          </a:p>
        </p:txBody>
      </p:sp>
      <p:sp>
        <p:nvSpPr>
          <p:cNvPr id="7" name="Frame 6"/>
          <p:cNvSpPr/>
          <p:nvPr/>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pic>
        <p:nvPicPr>
          <p:cNvPr id="8" name="Picture 7" descr="logo.emf"/>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spTree>
    <p:extLst>
      <p:ext uri="{BB962C8B-B14F-4D97-AF65-F5344CB8AC3E}">
        <p14:creationId xmlns:p14="http://schemas.microsoft.com/office/powerpoint/2010/main" val="23091665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Lst>
  <p:txStyles>
    <p:titleStyle>
      <a:lvl1pPr algn="l" defTabSz="957146" rtl="0" eaLnBrk="1" latinLnBrk="0" hangingPunct="1">
        <a:spcBef>
          <a:spcPct val="0"/>
        </a:spcBef>
        <a:buNone/>
        <a:defRPr sz="2600" kern="1200">
          <a:solidFill>
            <a:schemeClr val="tx1"/>
          </a:solidFill>
          <a:latin typeface="+mj-lt"/>
          <a:ea typeface="+mj-ea"/>
          <a:cs typeface="+mj-cs"/>
        </a:defRPr>
      </a:lvl1pPr>
    </p:titleStyle>
    <p:bodyStyle>
      <a:lvl1pPr marL="241821" indent="-241821" algn="l" defTabSz="957146" rtl="0" eaLnBrk="1" latinLnBrk="0" hangingPunct="1">
        <a:spcBef>
          <a:spcPts val="1102"/>
        </a:spcBef>
        <a:buFont typeface="Wingdings" pitchFamily="2" charset="2"/>
        <a:buChar char="§"/>
        <a:defRPr sz="1700" kern="1200">
          <a:solidFill>
            <a:schemeClr val="tx1"/>
          </a:solidFill>
          <a:latin typeface="+mn-lt"/>
          <a:ea typeface="+mn-ea"/>
          <a:cs typeface="+mn-cs"/>
        </a:defRPr>
      </a:lvl1pPr>
      <a:lvl2pPr marL="498206" indent="-256386" algn="l" defTabSz="957146" rtl="0" eaLnBrk="1" latinLnBrk="0" hangingPunct="1">
        <a:spcBef>
          <a:spcPct val="20000"/>
        </a:spcBef>
        <a:buClr>
          <a:srgbClr val="2B3E65"/>
        </a:buClr>
        <a:buFont typeface="Wingdings" pitchFamily="2" charset="2"/>
        <a:buChar char="§"/>
        <a:defRPr sz="1700" kern="1200">
          <a:solidFill>
            <a:schemeClr val="tx1"/>
          </a:solidFill>
          <a:latin typeface="+mn-lt"/>
          <a:ea typeface="+mn-ea"/>
          <a:cs typeface="+mn-cs"/>
        </a:defRPr>
      </a:lvl2pPr>
      <a:lvl3pPr marL="740028" indent="-228712" algn="l" defTabSz="957146" rtl="0" eaLnBrk="1" latinLnBrk="0" hangingPunct="1">
        <a:spcBef>
          <a:spcPct val="20000"/>
        </a:spcBef>
        <a:buClr>
          <a:srgbClr val="606B8D"/>
        </a:buClr>
        <a:buFont typeface="Wingdings" pitchFamily="2" charset="2"/>
        <a:buChar char="§"/>
        <a:defRPr sz="1700" kern="1200">
          <a:solidFill>
            <a:schemeClr val="tx1"/>
          </a:solidFill>
          <a:latin typeface="+mn-lt"/>
          <a:ea typeface="+mn-ea"/>
          <a:cs typeface="+mn-cs"/>
        </a:defRPr>
      </a:lvl3pPr>
      <a:lvl4pPr marL="994957" indent="-254933" algn="l" defTabSz="95714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4pPr>
      <a:lvl5pPr marL="1236777" indent="-227252" algn="l" defTabSz="95714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5pPr>
      <a:lvl6pPr marL="2632149" indent="-239288" algn="l" defTabSz="95714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724" indent="-239288" algn="l" defTabSz="95714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97" indent="-239288" algn="l" defTabSz="95714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869" indent="-239288" algn="l" defTabSz="95714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146" rtl="0" eaLnBrk="1" latinLnBrk="0" hangingPunct="1">
        <a:defRPr sz="1900" kern="1200">
          <a:solidFill>
            <a:schemeClr val="tx1"/>
          </a:solidFill>
          <a:latin typeface="+mn-lt"/>
          <a:ea typeface="+mn-ea"/>
          <a:cs typeface="+mn-cs"/>
        </a:defRPr>
      </a:lvl1pPr>
      <a:lvl2pPr marL="478574" algn="l" defTabSz="957146" rtl="0" eaLnBrk="1" latinLnBrk="0" hangingPunct="1">
        <a:defRPr sz="1900" kern="1200">
          <a:solidFill>
            <a:schemeClr val="tx1"/>
          </a:solidFill>
          <a:latin typeface="+mn-lt"/>
          <a:ea typeface="+mn-ea"/>
          <a:cs typeface="+mn-cs"/>
        </a:defRPr>
      </a:lvl2pPr>
      <a:lvl3pPr marL="957146" algn="l" defTabSz="957146" rtl="0" eaLnBrk="1" latinLnBrk="0" hangingPunct="1">
        <a:defRPr sz="1900" kern="1200">
          <a:solidFill>
            <a:schemeClr val="tx1"/>
          </a:solidFill>
          <a:latin typeface="+mn-lt"/>
          <a:ea typeface="+mn-ea"/>
          <a:cs typeface="+mn-cs"/>
        </a:defRPr>
      </a:lvl3pPr>
      <a:lvl4pPr marL="1435723" algn="l" defTabSz="957146" rtl="0" eaLnBrk="1" latinLnBrk="0" hangingPunct="1">
        <a:defRPr sz="1900" kern="1200">
          <a:solidFill>
            <a:schemeClr val="tx1"/>
          </a:solidFill>
          <a:latin typeface="+mn-lt"/>
          <a:ea typeface="+mn-ea"/>
          <a:cs typeface="+mn-cs"/>
        </a:defRPr>
      </a:lvl4pPr>
      <a:lvl5pPr marL="1914290" algn="l" defTabSz="957146" rtl="0" eaLnBrk="1" latinLnBrk="0" hangingPunct="1">
        <a:defRPr sz="1900" kern="1200">
          <a:solidFill>
            <a:schemeClr val="tx1"/>
          </a:solidFill>
          <a:latin typeface="+mn-lt"/>
          <a:ea typeface="+mn-ea"/>
          <a:cs typeface="+mn-cs"/>
        </a:defRPr>
      </a:lvl5pPr>
      <a:lvl6pPr marL="2392865" algn="l" defTabSz="957146" rtl="0" eaLnBrk="1" latinLnBrk="0" hangingPunct="1">
        <a:defRPr sz="1900" kern="1200">
          <a:solidFill>
            <a:schemeClr val="tx1"/>
          </a:solidFill>
          <a:latin typeface="+mn-lt"/>
          <a:ea typeface="+mn-ea"/>
          <a:cs typeface="+mn-cs"/>
        </a:defRPr>
      </a:lvl6pPr>
      <a:lvl7pPr marL="2871436" algn="l" defTabSz="957146" rtl="0" eaLnBrk="1" latinLnBrk="0" hangingPunct="1">
        <a:defRPr sz="1900" kern="1200">
          <a:solidFill>
            <a:schemeClr val="tx1"/>
          </a:solidFill>
          <a:latin typeface="+mn-lt"/>
          <a:ea typeface="+mn-ea"/>
          <a:cs typeface="+mn-cs"/>
        </a:defRPr>
      </a:lvl7pPr>
      <a:lvl8pPr marL="3350007" algn="l" defTabSz="957146" rtl="0" eaLnBrk="1" latinLnBrk="0" hangingPunct="1">
        <a:defRPr sz="1900" kern="1200">
          <a:solidFill>
            <a:schemeClr val="tx1"/>
          </a:solidFill>
          <a:latin typeface="+mn-lt"/>
          <a:ea typeface="+mn-ea"/>
          <a:cs typeface="+mn-cs"/>
        </a:defRPr>
      </a:lvl8pPr>
      <a:lvl9pPr marL="3828580" algn="l" defTabSz="957146"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518" name="Picture 4" descr="Template landscape shadow_5_Page_5.jp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23537" y="-14392"/>
            <a:ext cx="9957494" cy="688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noChangeArrowheads="1"/>
          </p:cNvSpPr>
          <p:nvPr>
            <p:ph type="title"/>
          </p:nvPr>
        </p:nvSpPr>
        <p:spPr bwMode="auto">
          <a:xfrm>
            <a:off x="495829" y="274954"/>
            <a:ext cx="89143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31" tIns="41965" rIns="83931" bIns="41965" numCol="1" anchor="ctr" anchorCtr="0" compatLnSpc="1">
            <a:prstTxWarp prst="textNoShape">
              <a:avLst/>
            </a:prstTxWarp>
          </a:bodyPr>
          <a:lstStyle/>
          <a:p>
            <a:pPr lvl="0"/>
            <a:r>
              <a:rPr lang="en-US" smtClean="0"/>
              <a:t>Click to edit Master title style</a:t>
            </a:r>
            <a:endParaRPr lang="en-GB" smtClean="0"/>
          </a:p>
        </p:txBody>
      </p:sp>
      <p:sp>
        <p:nvSpPr>
          <p:cNvPr id="64516" name="Rectangle 4"/>
          <p:cNvSpPr>
            <a:spLocks noGrp="1" noChangeArrowheads="1"/>
          </p:cNvSpPr>
          <p:nvPr>
            <p:ph type="body" idx="1"/>
          </p:nvPr>
        </p:nvSpPr>
        <p:spPr bwMode="auto">
          <a:xfrm>
            <a:off x="495829" y="1600794"/>
            <a:ext cx="8914369" cy="404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31" tIns="41965" rIns="83931" bIns="419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356237572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fontAlgn="base" hangingPunct="1">
        <a:spcBef>
          <a:spcPct val="0"/>
        </a:spcBef>
        <a:spcAft>
          <a:spcPct val="0"/>
        </a:spcAft>
        <a:defRPr sz="3300" b="1">
          <a:solidFill>
            <a:srgbClr val="84006F"/>
          </a:solidFill>
          <a:latin typeface="+mj-lt"/>
          <a:ea typeface="+mj-ea"/>
          <a:cs typeface="+mj-cs"/>
        </a:defRPr>
      </a:lvl1pPr>
      <a:lvl2pPr algn="l" rtl="0" eaLnBrk="1" fontAlgn="base" hangingPunct="1">
        <a:spcBef>
          <a:spcPct val="0"/>
        </a:spcBef>
        <a:spcAft>
          <a:spcPct val="0"/>
        </a:spcAft>
        <a:defRPr sz="3300" b="1">
          <a:solidFill>
            <a:srgbClr val="84006F"/>
          </a:solidFill>
          <a:latin typeface="Arial" charset="0"/>
          <a:ea typeface="ＭＳ Ｐゴシック" pitchFamily="-84" charset="-128"/>
        </a:defRPr>
      </a:lvl2pPr>
      <a:lvl3pPr algn="l" rtl="0" eaLnBrk="1" fontAlgn="base" hangingPunct="1">
        <a:spcBef>
          <a:spcPct val="0"/>
        </a:spcBef>
        <a:spcAft>
          <a:spcPct val="0"/>
        </a:spcAft>
        <a:defRPr sz="3300" b="1">
          <a:solidFill>
            <a:srgbClr val="84006F"/>
          </a:solidFill>
          <a:latin typeface="Arial" charset="0"/>
          <a:ea typeface="ＭＳ Ｐゴシック" pitchFamily="-84" charset="-128"/>
        </a:defRPr>
      </a:lvl3pPr>
      <a:lvl4pPr algn="l" rtl="0" eaLnBrk="1" fontAlgn="base" hangingPunct="1">
        <a:spcBef>
          <a:spcPct val="0"/>
        </a:spcBef>
        <a:spcAft>
          <a:spcPct val="0"/>
        </a:spcAft>
        <a:defRPr sz="3300" b="1">
          <a:solidFill>
            <a:srgbClr val="84006F"/>
          </a:solidFill>
          <a:latin typeface="Arial" charset="0"/>
          <a:ea typeface="ＭＳ Ｐゴシック" pitchFamily="-84" charset="-128"/>
        </a:defRPr>
      </a:lvl4pPr>
      <a:lvl5pPr algn="l" rtl="0" eaLnBrk="1" fontAlgn="base" hangingPunct="1">
        <a:spcBef>
          <a:spcPct val="0"/>
        </a:spcBef>
        <a:spcAft>
          <a:spcPct val="0"/>
        </a:spcAft>
        <a:defRPr sz="3300" b="1">
          <a:solidFill>
            <a:srgbClr val="84006F"/>
          </a:solidFill>
          <a:latin typeface="Arial" charset="0"/>
          <a:ea typeface="ＭＳ Ｐゴシック" pitchFamily="-84" charset="-128"/>
        </a:defRPr>
      </a:lvl5pPr>
      <a:lvl6pPr marL="419661" algn="l" rtl="0" eaLnBrk="1" fontAlgn="base" hangingPunct="1">
        <a:spcBef>
          <a:spcPct val="0"/>
        </a:spcBef>
        <a:spcAft>
          <a:spcPct val="0"/>
        </a:spcAft>
        <a:defRPr sz="3300" b="1">
          <a:solidFill>
            <a:srgbClr val="84006F"/>
          </a:solidFill>
          <a:latin typeface="Arial" charset="0"/>
          <a:ea typeface="ＭＳ Ｐゴシック" pitchFamily="-84" charset="-128"/>
        </a:defRPr>
      </a:lvl6pPr>
      <a:lvl7pPr marL="839321" algn="l" rtl="0" eaLnBrk="1" fontAlgn="base" hangingPunct="1">
        <a:spcBef>
          <a:spcPct val="0"/>
        </a:spcBef>
        <a:spcAft>
          <a:spcPct val="0"/>
        </a:spcAft>
        <a:defRPr sz="3300" b="1">
          <a:solidFill>
            <a:srgbClr val="84006F"/>
          </a:solidFill>
          <a:latin typeface="Arial" charset="0"/>
          <a:ea typeface="ＭＳ Ｐゴシック" pitchFamily="-84" charset="-128"/>
        </a:defRPr>
      </a:lvl7pPr>
      <a:lvl8pPr marL="1258985" algn="l" rtl="0" eaLnBrk="1" fontAlgn="base" hangingPunct="1">
        <a:spcBef>
          <a:spcPct val="0"/>
        </a:spcBef>
        <a:spcAft>
          <a:spcPct val="0"/>
        </a:spcAft>
        <a:defRPr sz="3300" b="1">
          <a:solidFill>
            <a:srgbClr val="84006F"/>
          </a:solidFill>
          <a:latin typeface="Arial" charset="0"/>
          <a:ea typeface="ＭＳ Ｐゴシック" pitchFamily="-84" charset="-128"/>
        </a:defRPr>
      </a:lvl8pPr>
      <a:lvl9pPr marL="1678644" algn="l" rtl="0" eaLnBrk="1" fontAlgn="base" hangingPunct="1">
        <a:spcBef>
          <a:spcPct val="0"/>
        </a:spcBef>
        <a:spcAft>
          <a:spcPct val="0"/>
        </a:spcAft>
        <a:defRPr sz="3300" b="1">
          <a:solidFill>
            <a:srgbClr val="84006F"/>
          </a:solidFill>
          <a:latin typeface="Arial" charset="0"/>
          <a:ea typeface="ＭＳ Ｐゴシック" pitchFamily="-84" charset="-128"/>
        </a:defRPr>
      </a:lvl9pPr>
    </p:titleStyle>
    <p:bodyStyle>
      <a:lvl1pPr marL="314745" indent="-314745" algn="l" rtl="0" eaLnBrk="1" fontAlgn="base" hangingPunct="1">
        <a:spcBef>
          <a:spcPct val="20000"/>
        </a:spcBef>
        <a:spcAft>
          <a:spcPct val="0"/>
        </a:spcAft>
        <a:buChar char="•"/>
        <a:defRPr sz="2900">
          <a:solidFill>
            <a:schemeClr val="tx1"/>
          </a:solidFill>
          <a:latin typeface="+mn-lt"/>
          <a:ea typeface="+mn-ea"/>
          <a:cs typeface="+mn-cs"/>
        </a:defRPr>
      </a:lvl1pPr>
      <a:lvl2pPr marL="681950" indent="-262289" algn="l" rtl="0" eaLnBrk="1" fontAlgn="base" hangingPunct="1">
        <a:spcBef>
          <a:spcPct val="20000"/>
        </a:spcBef>
        <a:spcAft>
          <a:spcPct val="0"/>
        </a:spcAft>
        <a:buChar char="–"/>
        <a:defRPr sz="2600">
          <a:solidFill>
            <a:schemeClr val="tx1"/>
          </a:solidFill>
          <a:latin typeface="+mn-lt"/>
        </a:defRPr>
      </a:lvl2pPr>
      <a:lvl3pPr marL="1049151" indent="-209831" algn="l" rtl="0" eaLnBrk="1" fontAlgn="base" hangingPunct="1">
        <a:spcBef>
          <a:spcPct val="20000"/>
        </a:spcBef>
        <a:spcAft>
          <a:spcPct val="0"/>
        </a:spcAft>
        <a:buChar char="•"/>
        <a:defRPr sz="2200">
          <a:solidFill>
            <a:schemeClr val="tx1"/>
          </a:solidFill>
          <a:latin typeface="+mn-lt"/>
        </a:defRPr>
      </a:lvl3pPr>
      <a:lvl4pPr marL="1468814" indent="-209831" algn="l" rtl="0" eaLnBrk="1" fontAlgn="base" hangingPunct="1">
        <a:spcBef>
          <a:spcPct val="20000"/>
        </a:spcBef>
        <a:spcAft>
          <a:spcPct val="0"/>
        </a:spcAft>
        <a:buChar char="–"/>
        <a:defRPr sz="1800">
          <a:solidFill>
            <a:schemeClr val="tx1"/>
          </a:solidFill>
          <a:latin typeface="+mn-lt"/>
        </a:defRPr>
      </a:lvl4pPr>
      <a:lvl5pPr marL="1888475" indent="-209831" algn="l" rtl="0" eaLnBrk="1" fontAlgn="base" hangingPunct="1">
        <a:spcBef>
          <a:spcPct val="20000"/>
        </a:spcBef>
        <a:spcAft>
          <a:spcPct val="0"/>
        </a:spcAft>
        <a:buChar char="»"/>
        <a:defRPr sz="1800">
          <a:solidFill>
            <a:schemeClr val="tx1"/>
          </a:solidFill>
          <a:latin typeface="+mn-lt"/>
        </a:defRPr>
      </a:lvl5pPr>
      <a:lvl6pPr marL="2308133" indent="-209831" algn="l" rtl="0" eaLnBrk="1" fontAlgn="base" hangingPunct="1">
        <a:spcBef>
          <a:spcPct val="20000"/>
        </a:spcBef>
        <a:spcAft>
          <a:spcPct val="0"/>
        </a:spcAft>
        <a:buChar char="»"/>
        <a:defRPr sz="1800">
          <a:solidFill>
            <a:schemeClr val="tx1"/>
          </a:solidFill>
          <a:latin typeface="+mn-lt"/>
        </a:defRPr>
      </a:lvl6pPr>
      <a:lvl7pPr marL="2727795" indent="-209831" algn="l" rtl="0" eaLnBrk="1" fontAlgn="base" hangingPunct="1">
        <a:spcBef>
          <a:spcPct val="20000"/>
        </a:spcBef>
        <a:spcAft>
          <a:spcPct val="0"/>
        </a:spcAft>
        <a:buChar char="»"/>
        <a:defRPr sz="1800">
          <a:solidFill>
            <a:schemeClr val="tx1"/>
          </a:solidFill>
          <a:latin typeface="+mn-lt"/>
        </a:defRPr>
      </a:lvl7pPr>
      <a:lvl8pPr marL="3147458" indent="-209831" algn="l" rtl="0" eaLnBrk="1" fontAlgn="base" hangingPunct="1">
        <a:spcBef>
          <a:spcPct val="20000"/>
        </a:spcBef>
        <a:spcAft>
          <a:spcPct val="0"/>
        </a:spcAft>
        <a:buChar char="»"/>
        <a:defRPr sz="1800">
          <a:solidFill>
            <a:schemeClr val="tx1"/>
          </a:solidFill>
          <a:latin typeface="+mn-lt"/>
        </a:defRPr>
      </a:lvl8pPr>
      <a:lvl9pPr marL="3567120" indent="-209831" algn="l"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39321" rtl="0" eaLnBrk="1" latinLnBrk="0" hangingPunct="1">
        <a:defRPr sz="1700" kern="1200">
          <a:solidFill>
            <a:schemeClr val="tx1"/>
          </a:solidFill>
          <a:latin typeface="+mn-lt"/>
          <a:ea typeface="+mn-ea"/>
          <a:cs typeface="+mn-cs"/>
        </a:defRPr>
      </a:lvl1pPr>
      <a:lvl2pPr marL="419661" algn="l" defTabSz="839321" rtl="0" eaLnBrk="1" latinLnBrk="0" hangingPunct="1">
        <a:defRPr sz="1700" kern="1200">
          <a:solidFill>
            <a:schemeClr val="tx1"/>
          </a:solidFill>
          <a:latin typeface="+mn-lt"/>
          <a:ea typeface="+mn-ea"/>
          <a:cs typeface="+mn-cs"/>
        </a:defRPr>
      </a:lvl2pPr>
      <a:lvl3pPr marL="839321" algn="l" defTabSz="839321" rtl="0" eaLnBrk="1" latinLnBrk="0" hangingPunct="1">
        <a:defRPr sz="1700" kern="1200">
          <a:solidFill>
            <a:schemeClr val="tx1"/>
          </a:solidFill>
          <a:latin typeface="+mn-lt"/>
          <a:ea typeface="+mn-ea"/>
          <a:cs typeface="+mn-cs"/>
        </a:defRPr>
      </a:lvl3pPr>
      <a:lvl4pPr marL="1258985" algn="l" defTabSz="839321" rtl="0" eaLnBrk="1" latinLnBrk="0" hangingPunct="1">
        <a:defRPr sz="1700" kern="1200">
          <a:solidFill>
            <a:schemeClr val="tx1"/>
          </a:solidFill>
          <a:latin typeface="+mn-lt"/>
          <a:ea typeface="+mn-ea"/>
          <a:cs typeface="+mn-cs"/>
        </a:defRPr>
      </a:lvl4pPr>
      <a:lvl5pPr marL="1678644" algn="l" defTabSz="839321" rtl="0" eaLnBrk="1" latinLnBrk="0" hangingPunct="1">
        <a:defRPr sz="1700" kern="1200">
          <a:solidFill>
            <a:schemeClr val="tx1"/>
          </a:solidFill>
          <a:latin typeface="+mn-lt"/>
          <a:ea typeface="+mn-ea"/>
          <a:cs typeface="+mn-cs"/>
        </a:defRPr>
      </a:lvl5pPr>
      <a:lvl6pPr marL="2098305" algn="l" defTabSz="839321" rtl="0" eaLnBrk="1" latinLnBrk="0" hangingPunct="1">
        <a:defRPr sz="1700" kern="1200">
          <a:solidFill>
            <a:schemeClr val="tx1"/>
          </a:solidFill>
          <a:latin typeface="+mn-lt"/>
          <a:ea typeface="+mn-ea"/>
          <a:cs typeface="+mn-cs"/>
        </a:defRPr>
      </a:lvl6pPr>
      <a:lvl7pPr marL="2517966" algn="l" defTabSz="839321" rtl="0" eaLnBrk="1" latinLnBrk="0" hangingPunct="1">
        <a:defRPr sz="1700" kern="1200">
          <a:solidFill>
            <a:schemeClr val="tx1"/>
          </a:solidFill>
          <a:latin typeface="+mn-lt"/>
          <a:ea typeface="+mn-ea"/>
          <a:cs typeface="+mn-cs"/>
        </a:defRPr>
      </a:lvl7pPr>
      <a:lvl8pPr marL="2937626" algn="l" defTabSz="839321" rtl="0" eaLnBrk="1" latinLnBrk="0" hangingPunct="1">
        <a:defRPr sz="1700" kern="1200">
          <a:solidFill>
            <a:schemeClr val="tx1"/>
          </a:solidFill>
          <a:latin typeface="+mn-lt"/>
          <a:ea typeface="+mn-ea"/>
          <a:cs typeface="+mn-cs"/>
        </a:defRPr>
      </a:lvl8pPr>
      <a:lvl9pPr marL="3357288" algn="l" defTabSz="839321"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40"/>
            <a:ext cx="8915400" cy="1143000"/>
          </a:xfrm>
          <a:prstGeom prst="rect">
            <a:avLst/>
          </a:prstGeom>
        </p:spPr>
        <p:txBody>
          <a:bodyPr vert="horz" lIns="95727" tIns="47864" rIns="95727" bIns="47864" rtlCol="0" anchor="b">
            <a:no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7"/>
            <a:ext cx="8915400" cy="4525963"/>
          </a:xfrm>
          <a:prstGeom prst="rect">
            <a:avLst/>
          </a:prstGeom>
        </p:spPr>
        <p:txBody>
          <a:bodyPr vert="horz" lIns="95727" tIns="47864" rIns="95727" bIns="4786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5355165" y="6356368"/>
            <a:ext cx="1048068" cy="365125"/>
          </a:xfrm>
          <a:prstGeom prst="rect">
            <a:avLst/>
          </a:prstGeom>
        </p:spPr>
        <p:txBody>
          <a:bodyPr vert="horz" lIns="95727" tIns="47864" rIns="95727" bIns="47864" rtlCol="0" anchor="ctr"/>
          <a:lstStyle>
            <a:lvl1pPr algn="l">
              <a:defRPr sz="1000">
                <a:solidFill>
                  <a:schemeClr val="tx1"/>
                </a:solidFill>
              </a:defRPr>
            </a:lvl1pPr>
          </a:lstStyle>
          <a:p>
            <a:pPr defTabSz="957266" fontAlgn="auto">
              <a:spcBef>
                <a:spcPts val="0"/>
              </a:spcBef>
              <a:spcAft>
                <a:spcPts val="0"/>
              </a:spcAft>
            </a:pPr>
            <a:fld id="{06B64096-513A-4056-AD1A-8089F6AFE02D}" type="datetimeFigureOut">
              <a:rPr lang="en-GB" smtClean="0">
                <a:solidFill>
                  <a:srgbClr val="002244"/>
                </a:solidFill>
                <a:latin typeface="Arial"/>
              </a:rPr>
              <a:pPr defTabSz="957266" fontAlgn="auto">
                <a:spcBef>
                  <a:spcPts val="0"/>
                </a:spcBef>
                <a:spcAft>
                  <a:spcPts val="0"/>
                </a:spcAft>
              </a:pPr>
              <a:t>29/04/2015</a:t>
            </a:fld>
            <a:endParaRPr lang="en-GB">
              <a:solidFill>
                <a:srgbClr val="002244"/>
              </a:solidFill>
              <a:latin typeface="Arial"/>
            </a:endParaRPr>
          </a:p>
        </p:txBody>
      </p:sp>
      <p:sp>
        <p:nvSpPr>
          <p:cNvPr id="5" name="Footer Placeholder 4"/>
          <p:cNvSpPr>
            <a:spLocks noGrp="1"/>
          </p:cNvSpPr>
          <p:nvPr>
            <p:ph type="ftr" sz="quarter" idx="3"/>
          </p:nvPr>
        </p:nvSpPr>
        <p:spPr>
          <a:xfrm>
            <a:off x="6460695" y="6356368"/>
            <a:ext cx="2950006" cy="365125"/>
          </a:xfrm>
          <a:prstGeom prst="rect">
            <a:avLst/>
          </a:prstGeom>
        </p:spPr>
        <p:txBody>
          <a:bodyPr vert="horz" lIns="95727" tIns="47864" rIns="95727" bIns="47864" rtlCol="0" anchor="ctr"/>
          <a:lstStyle>
            <a:lvl1pPr algn="r">
              <a:defRPr sz="1000">
                <a:solidFill>
                  <a:schemeClr val="tx1"/>
                </a:solidFill>
              </a:defRPr>
            </a:lvl1pPr>
          </a:lstStyle>
          <a:p>
            <a:pPr defTabSz="957266" fontAlgn="auto">
              <a:spcBef>
                <a:spcPts val="0"/>
              </a:spcBef>
              <a:spcAft>
                <a:spcPts val="0"/>
              </a:spcAft>
            </a:pPr>
            <a:endParaRPr lang="en-GB" dirty="0">
              <a:solidFill>
                <a:srgbClr val="002244"/>
              </a:solidFill>
              <a:latin typeface="Arial"/>
            </a:endParaRPr>
          </a:p>
        </p:txBody>
      </p:sp>
      <p:sp>
        <p:nvSpPr>
          <p:cNvPr id="6" name="Slide Number Placeholder 5"/>
          <p:cNvSpPr>
            <a:spLocks noGrp="1"/>
          </p:cNvSpPr>
          <p:nvPr>
            <p:ph type="sldNum" sz="quarter" idx="4"/>
          </p:nvPr>
        </p:nvSpPr>
        <p:spPr>
          <a:xfrm>
            <a:off x="4605044" y="6356368"/>
            <a:ext cx="695941" cy="365125"/>
          </a:xfrm>
          <a:prstGeom prst="rect">
            <a:avLst/>
          </a:prstGeom>
        </p:spPr>
        <p:txBody>
          <a:bodyPr vert="horz" lIns="95727" tIns="47864" rIns="95727" bIns="47864" rtlCol="0" anchor="ctr"/>
          <a:lstStyle>
            <a:lvl1pPr algn="ctr">
              <a:defRPr sz="1000">
                <a:solidFill>
                  <a:schemeClr val="tx1"/>
                </a:solidFill>
              </a:defRPr>
            </a:lvl1pPr>
          </a:lstStyle>
          <a:p>
            <a:pPr defTabSz="957266" fontAlgn="auto">
              <a:spcBef>
                <a:spcPts val="0"/>
              </a:spcBef>
              <a:spcAft>
                <a:spcPts val="0"/>
              </a:spcAft>
            </a:pPr>
            <a:fld id="{AC5418B0-CB07-44CE-97FE-8A2F735695C7}" type="slidenum">
              <a:rPr lang="en-GB" smtClean="0">
                <a:solidFill>
                  <a:srgbClr val="002244"/>
                </a:solidFill>
                <a:latin typeface="Arial"/>
              </a:rPr>
              <a:pPr defTabSz="957266" fontAlgn="auto">
                <a:spcBef>
                  <a:spcPts val="0"/>
                </a:spcBef>
                <a:spcAft>
                  <a:spcPts val="0"/>
                </a:spcAft>
              </a:pPr>
              <a:t>‹#›</a:t>
            </a:fld>
            <a:endParaRPr lang="en-GB">
              <a:solidFill>
                <a:srgbClr val="002244"/>
              </a:solidFill>
              <a:latin typeface="Arial"/>
            </a:endParaRPr>
          </a:p>
        </p:txBody>
      </p:sp>
      <p:sp>
        <p:nvSpPr>
          <p:cNvPr id="7" name="Frame 6"/>
          <p:cNvSpPr/>
          <p:nvPr/>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pic>
        <p:nvPicPr>
          <p:cNvPr id="8" name="Picture 7" descr="logo.emf"/>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spTree>
    <p:extLst>
      <p:ext uri="{BB962C8B-B14F-4D97-AF65-F5344CB8AC3E}">
        <p14:creationId xmlns:p14="http://schemas.microsoft.com/office/powerpoint/2010/main" val="162766870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Lst>
  <p:txStyles>
    <p:titleStyle>
      <a:lvl1pPr algn="l" defTabSz="957266" rtl="0" eaLnBrk="1" latinLnBrk="0" hangingPunct="1">
        <a:spcBef>
          <a:spcPct val="0"/>
        </a:spcBef>
        <a:buNone/>
        <a:defRPr sz="2600" kern="1200">
          <a:solidFill>
            <a:schemeClr val="tx1"/>
          </a:solidFill>
          <a:latin typeface="+mj-lt"/>
          <a:ea typeface="+mj-ea"/>
          <a:cs typeface="+mj-cs"/>
        </a:defRPr>
      </a:lvl1pPr>
    </p:titleStyle>
    <p:bodyStyle>
      <a:lvl1pPr marL="241851" indent="-241851" algn="l" defTabSz="957266" rtl="0" eaLnBrk="1" latinLnBrk="0" hangingPunct="1">
        <a:spcBef>
          <a:spcPts val="1102"/>
        </a:spcBef>
        <a:buFont typeface="Wingdings" pitchFamily="2" charset="2"/>
        <a:buChar char="§"/>
        <a:defRPr sz="1700" kern="1200">
          <a:solidFill>
            <a:schemeClr val="tx1"/>
          </a:solidFill>
          <a:latin typeface="+mn-lt"/>
          <a:ea typeface="+mn-ea"/>
          <a:cs typeface="+mn-cs"/>
        </a:defRPr>
      </a:lvl1pPr>
      <a:lvl2pPr marL="498270" indent="-256421" algn="l" defTabSz="957266" rtl="0" eaLnBrk="1" latinLnBrk="0" hangingPunct="1">
        <a:spcBef>
          <a:spcPct val="20000"/>
        </a:spcBef>
        <a:buClr>
          <a:srgbClr val="2B3E65"/>
        </a:buClr>
        <a:buFont typeface="Wingdings" pitchFamily="2" charset="2"/>
        <a:buChar char="§"/>
        <a:defRPr sz="1700" kern="1200">
          <a:solidFill>
            <a:schemeClr val="tx1"/>
          </a:solidFill>
          <a:latin typeface="+mn-lt"/>
          <a:ea typeface="+mn-ea"/>
          <a:cs typeface="+mn-cs"/>
        </a:defRPr>
      </a:lvl2pPr>
      <a:lvl3pPr marL="740121" indent="-228738" algn="l" defTabSz="957266" rtl="0" eaLnBrk="1" latinLnBrk="0" hangingPunct="1">
        <a:spcBef>
          <a:spcPct val="20000"/>
        </a:spcBef>
        <a:buClr>
          <a:srgbClr val="606B8D"/>
        </a:buClr>
        <a:buFont typeface="Wingdings" pitchFamily="2" charset="2"/>
        <a:buChar char="§"/>
        <a:defRPr sz="1700" kern="1200">
          <a:solidFill>
            <a:schemeClr val="tx1"/>
          </a:solidFill>
          <a:latin typeface="+mn-lt"/>
          <a:ea typeface="+mn-ea"/>
          <a:cs typeface="+mn-cs"/>
        </a:defRPr>
      </a:lvl3pPr>
      <a:lvl4pPr marL="995083" indent="-254965" algn="l" defTabSz="95726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4pPr>
      <a:lvl5pPr marL="1236934" indent="-227282" algn="l" defTabSz="95726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5pPr>
      <a:lvl6pPr marL="2632482" indent="-239318" algn="l" defTabSz="95726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1117" indent="-239318" algn="l" defTabSz="95726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749" indent="-239318" algn="l" defTabSz="95726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8383" indent="-239318" algn="l" defTabSz="95726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266" rtl="0" eaLnBrk="1" latinLnBrk="0" hangingPunct="1">
        <a:defRPr sz="1900" kern="1200">
          <a:solidFill>
            <a:schemeClr val="tx1"/>
          </a:solidFill>
          <a:latin typeface="+mn-lt"/>
          <a:ea typeface="+mn-ea"/>
          <a:cs typeface="+mn-cs"/>
        </a:defRPr>
      </a:lvl1pPr>
      <a:lvl2pPr marL="478634" algn="l" defTabSz="957266" rtl="0" eaLnBrk="1" latinLnBrk="0" hangingPunct="1">
        <a:defRPr sz="1900" kern="1200">
          <a:solidFill>
            <a:schemeClr val="tx1"/>
          </a:solidFill>
          <a:latin typeface="+mn-lt"/>
          <a:ea typeface="+mn-ea"/>
          <a:cs typeface="+mn-cs"/>
        </a:defRPr>
      </a:lvl2pPr>
      <a:lvl3pPr marL="957266" algn="l" defTabSz="957266" rtl="0" eaLnBrk="1" latinLnBrk="0" hangingPunct="1">
        <a:defRPr sz="1900" kern="1200">
          <a:solidFill>
            <a:schemeClr val="tx1"/>
          </a:solidFill>
          <a:latin typeface="+mn-lt"/>
          <a:ea typeface="+mn-ea"/>
          <a:cs typeface="+mn-cs"/>
        </a:defRPr>
      </a:lvl3pPr>
      <a:lvl4pPr marL="1435903" algn="l" defTabSz="957266" rtl="0" eaLnBrk="1" latinLnBrk="0" hangingPunct="1">
        <a:defRPr sz="1900" kern="1200">
          <a:solidFill>
            <a:schemeClr val="tx1"/>
          </a:solidFill>
          <a:latin typeface="+mn-lt"/>
          <a:ea typeface="+mn-ea"/>
          <a:cs typeface="+mn-cs"/>
        </a:defRPr>
      </a:lvl4pPr>
      <a:lvl5pPr marL="1914535" algn="l" defTabSz="957266" rtl="0" eaLnBrk="1" latinLnBrk="0" hangingPunct="1">
        <a:defRPr sz="1900" kern="1200">
          <a:solidFill>
            <a:schemeClr val="tx1"/>
          </a:solidFill>
          <a:latin typeface="+mn-lt"/>
          <a:ea typeface="+mn-ea"/>
          <a:cs typeface="+mn-cs"/>
        </a:defRPr>
      </a:lvl5pPr>
      <a:lvl6pPr marL="2393167" algn="l" defTabSz="957266" rtl="0" eaLnBrk="1" latinLnBrk="0" hangingPunct="1">
        <a:defRPr sz="1900" kern="1200">
          <a:solidFill>
            <a:schemeClr val="tx1"/>
          </a:solidFill>
          <a:latin typeface="+mn-lt"/>
          <a:ea typeface="+mn-ea"/>
          <a:cs typeface="+mn-cs"/>
        </a:defRPr>
      </a:lvl6pPr>
      <a:lvl7pPr marL="2871801" algn="l" defTabSz="957266" rtl="0" eaLnBrk="1" latinLnBrk="0" hangingPunct="1">
        <a:defRPr sz="1900" kern="1200">
          <a:solidFill>
            <a:schemeClr val="tx1"/>
          </a:solidFill>
          <a:latin typeface="+mn-lt"/>
          <a:ea typeface="+mn-ea"/>
          <a:cs typeface="+mn-cs"/>
        </a:defRPr>
      </a:lvl7pPr>
      <a:lvl8pPr marL="3350432" algn="l" defTabSz="957266" rtl="0" eaLnBrk="1" latinLnBrk="0" hangingPunct="1">
        <a:defRPr sz="1900" kern="1200">
          <a:solidFill>
            <a:schemeClr val="tx1"/>
          </a:solidFill>
          <a:latin typeface="+mn-lt"/>
          <a:ea typeface="+mn-ea"/>
          <a:cs typeface="+mn-cs"/>
        </a:defRPr>
      </a:lvl8pPr>
      <a:lvl9pPr marL="3829064" algn="l" defTabSz="95726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518" name="Picture 4" descr="Template landscape shadow_5_Page_5.jp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23537" y="-14392"/>
            <a:ext cx="9957494" cy="688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noChangeArrowheads="1"/>
          </p:cNvSpPr>
          <p:nvPr>
            <p:ph type="title"/>
          </p:nvPr>
        </p:nvSpPr>
        <p:spPr bwMode="auto">
          <a:xfrm>
            <a:off x="495828" y="274954"/>
            <a:ext cx="89143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41" tIns="41970" rIns="83941" bIns="41970" numCol="1" anchor="ctr" anchorCtr="0" compatLnSpc="1">
            <a:prstTxWarp prst="textNoShape">
              <a:avLst/>
            </a:prstTxWarp>
          </a:bodyPr>
          <a:lstStyle/>
          <a:p>
            <a:pPr lvl="0"/>
            <a:r>
              <a:rPr lang="en-US" smtClean="0"/>
              <a:t>Click to edit Master title style</a:t>
            </a:r>
            <a:endParaRPr lang="en-GB" smtClean="0"/>
          </a:p>
        </p:txBody>
      </p:sp>
      <p:sp>
        <p:nvSpPr>
          <p:cNvPr id="64516" name="Rectangle 4"/>
          <p:cNvSpPr>
            <a:spLocks noGrp="1" noChangeArrowheads="1"/>
          </p:cNvSpPr>
          <p:nvPr>
            <p:ph type="body" idx="1"/>
          </p:nvPr>
        </p:nvSpPr>
        <p:spPr bwMode="auto">
          <a:xfrm>
            <a:off x="495828" y="1600793"/>
            <a:ext cx="8914369" cy="404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41" tIns="41970" rIns="83941" bIns="419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45416023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0" eaLnBrk="1" fontAlgn="base" hangingPunct="1">
        <a:spcBef>
          <a:spcPct val="0"/>
        </a:spcBef>
        <a:spcAft>
          <a:spcPct val="0"/>
        </a:spcAft>
        <a:defRPr sz="3300" b="1">
          <a:solidFill>
            <a:srgbClr val="84006F"/>
          </a:solidFill>
          <a:latin typeface="+mj-lt"/>
          <a:ea typeface="+mj-ea"/>
          <a:cs typeface="+mj-cs"/>
        </a:defRPr>
      </a:lvl1pPr>
      <a:lvl2pPr algn="l" rtl="0" eaLnBrk="1" fontAlgn="base" hangingPunct="1">
        <a:spcBef>
          <a:spcPct val="0"/>
        </a:spcBef>
        <a:spcAft>
          <a:spcPct val="0"/>
        </a:spcAft>
        <a:defRPr sz="3300" b="1">
          <a:solidFill>
            <a:srgbClr val="84006F"/>
          </a:solidFill>
          <a:latin typeface="Arial" charset="0"/>
          <a:ea typeface="ＭＳ Ｐゴシック" pitchFamily="-84" charset="-128"/>
        </a:defRPr>
      </a:lvl2pPr>
      <a:lvl3pPr algn="l" rtl="0" eaLnBrk="1" fontAlgn="base" hangingPunct="1">
        <a:spcBef>
          <a:spcPct val="0"/>
        </a:spcBef>
        <a:spcAft>
          <a:spcPct val="0"/>
        </a:spcAft>
        <a:defRPr sz="3300" b="1">
          <a:solidFill>
            <a:srgbClr val="84006F"/>
          </a:solidFill>
          <a:latin typeface="Arial" charset="0"/>
          <a:ea typeface="ＭＳ Ｐゴシック" pitchFamily="-84" charset="-128"/>
        </a:defRPr>
      </a:lvl3pPr>
      <a:lvl4pPr algn="l" rtl="0" eaLnBrk="1" fontAlgn="base" hangingPunct="1">
        <a:spcBef>
          <a:spcPct val="0"/>
        </a:spcBef>
        <a:spcAft>
          <a:spcPct val="0"/>
        </a:spcAft>
        <a:defRPr sz="3300" b="1">
          <a:solidFill>
            <a:srgbClr val="84006F"/>
          </a:solidFill>
          <a:latin typeface="Arial" charset="0"/>
          <a:ea typeface="ＭＳ Ｐゴシック" pitchFamily="-84" charset="-128"/>
        </a:defRPr>
      </a:lvl4pPr>
      <a:lvl5pPr algn="l" rtl="0" eaLnBrk="1" fontAlgn="base" hangingPunct="1">
        <a:spcBef>
          <a:spcPct val="0"/>
        </a:spcBef>
        <a:spcAft>
          <a:spcPct val="0"/>
        </a:spcAft>
        <a:defRPr sz="3300" b="1">
          <a:solidFill>
            <a:srgbClr val="84006F"/>
          </a:solidFill>
          <a:latin typeface="Arial" charset="0"/>
          <a:ea typeface="ＭＳ Ｐゴシック" pitchFamily="-84" charset="-128"/>
        </a:defRPr>
      </a:lvl5pPr>
      <a:lvl6pPr marL="419700" algn="l" rtl="0" eaLnBrk="1" fontAlgn="base" hangingPunct="1">
        <a:spcBef>
          <a:spcPct val="0"/>
        </a:spcBef>
        <a:spcAft>
          <a:spcPct val="0"/>
        </a:spcAft>
        <a:defRPr sz="3300" b="1">
          <a:solidFill>
            <a:srgbClr val="84006F"/>
          </a:solidFill>
          <a:latin typeface="Arial" charset="0"/>
          <a:ea typeface="ＭＳ Ｐゴシック" pitchFamily="-84" charset="-128"/>
        </a:defRPr>
      </a:lvl6pPr>
      <a:lvl7pPr marL="839399" algn="l" rtl="0" eaLnBrk="1" fontAlgn="base" hangingPunct="1">
        <a:spcBef>
          <a:spcPct val="0"/>
        </a:spcBef>
        <a:spcAft>
          <a:spcPct val="0"/>
        </a:spcAft>
        <a:defRPr sz="3300" b="1">
          <a:solidFill>
            <a:srgbClr val="84006F"/>
          </a:solidFill>
          <a:latin typeface="Arial" charset="0"/>
          <a:ea typeface="ＭＳ Ｐゴシック" pitchFamily="-84" charset="-128"/>
        </a:defRPr>
      </a:lvl7pPr>
      <a:lvl8pPr marL="1259099" algn="l" rtl="0" eaLnBrk="1" fontAlgn="base" hangingPunct="1">
        <a:spcBef>
          <a:spcPct val="0"/>
        </a:spcBef>
        <a:spcAft>
          <a:spcPct val="0"/>
        </a:spcAft>
        <a:defRPr sz="3300" b="1">
          <a:solidFill>
            <a:srgbClr val="84006F"/>
          </a:solidFill>
          <a:latin typeface="Arial" charset="0"/>
          <a:ea typeface="ＭＳ Ｐゴシック" pitchFamily="-84" charset="-128"/>
        </a:defRPr>
      </a:lvl8pPr>
      <a:lvl9pPr marL="1678799" algn="l" rtl="0" eaLnBrk="1" fontAlgn="base" hangingPunct="1">
        <a:spcBef>
          <a:spcPct val="0"/>
        </a:spcBef>
        <a:spcAft>
          <a:spcPct val="0"/>
        </a:spcAft>
        <a:defRPr sz="3300" b="1">
          <a:solidFill>
            <a:srgbClr val="84006F"/>
          </a:solidFill>
          <a:latin typeface="Arial" charset="0"/>
          <a:ea typeface="ＭＳ Ｐゴシック" pitchFamily="-84" charset="-128"/>
        </a:defRPr>
      </a:lvl9pPr>
    </p:titleStyle>
    <p:bodyStyle>
      <a:lvl1pPr marL="314775" indent="-314775" algn="l" rtl="0" eaLnBrk="1" fontAlgn="base" hangingPunct="1">
        <a:spcBef>
          <a:spcPct val="20000"/>
        </a:spcBef>
        <a:spcAft>
          <a:spcPct val="0"/>
        </a:spcAft>
        <a:buChar char="•"/>
        <a:defRPr sz="2900">
          <a:solidFill>
            <a:schemeClr val="tx1"/>
          </a:solidFill>
          <a:latin typeface="+mn-lt"/>
          <a:ea typeface="+mn-ea"/>
          <a:cs typeface="+mn-cs"/>
        </a:defRPr>
      </a:lvl1pPr>
      <a:lvl2pPr marL="682013" indent="-262311" algn="l" rtl="0" eaLnBrk="1" fontAlgn="base" hangingPunct="1">
        <a:spcBef>
          <a:spcPct val="20000"/>
        </a:spcBef>
        <a:spcAft>
          <a:spcPct val="0"/>
        </a:spcAft>
        <a:buChar char="–"/>
        <a:defRPr sz="2600">
          <a:solidFill>
            <a:schemeClr val="tx1"/>
          </a:solidFill>
          <a:latin typeface="+mn-lt"/>
        </a:defRPr>
      </a:lvl2pPr>
      <a:lvl3pPr marL="1049247" indent="-209851" algn="l" rtl="0" eaLnBrk="1" fontAlgn="base" hangingPunct="1">
        <a:spcBef>
          <a:spcPct val="20000"/>
        </a:spcBef>
        <a:spcAft>
          <a:spcPct val="0"/>
        </a:spcAft>
        <a:buChar char="•"/>
        <a:defRPr sz="2200">
          <a:solidFill>
            <a:schemeClr val="tx1"/>
          </a:solidFill>
          <a:latin typeface="+mn-lt"/>
        </a:defRPr>
      </a:lvl3pPr>
      <a:lvl4pPr marL="1468949" indent="-209851" algn="l" rtl="0" eaLnBrk="1" fontAlgn="base" hangingPunct="1">
        <a:spcBef>
          <a:spcPct val="20000"/>
        </a:spcBef>
        <a:spcAft>
          <a:spcPct val="0"/>
        </a:spcAft>
        <a:buChar char="–"/>
        <a:defRPr sz="1800">
          <a:solidFill>
            <a:schemeClr val="tx1"/>
          </a:solidFill>
          <a:latin typeface="+mn-lt"/>
        </a:defRPr>
      </a:lvl4pPr>
      <a:lvl5pPr marL="1888648" indent="-209851" algn="l" rtl="0" eaLnBrk="1" fontAlgn="base" hangingPunct="1">
        <a:spcBef>
          <a:spcPct val="20000"/>
        </a:spcBef>
        <a:spcAft>
          <a:spcPct val="0"/>
        </a:spcAft>
        <a:buChar char="»"/>
        <a:defRPr sz="1800">
          <a:solidFill>
            <a:schemeClr val="tx1"/>
          </a:solidFill>
          <a:latin typeface="+mn-lt"/>
        </a:defRPr>
      </a:lvl5pPr>
      <a:lvl6pPr marL="2308346" indent="-209851" algn="l" rtl="0" eaLnBrk="1" fontAlgn="base" hangingPunct="1">
        <a:spcBef>
          <a:spcPct val="20000"/>
        </a:spcBef>
        <a:spcAft>
          <a:spcPct val="0"/>
        </a:spcAft>
        <a:buChar char="»"/>
        <a:defRPr sz="1800">
          <a:solidFill>
            <a:schemeClr val="tx1"/>
          </a:solidFill>
          <a:latin typeface="+mn-lt"/>
        </a:defRPr>
      </a:lvl6pPr>
      <a:lvl7pPr marL="2728047" indent="-209851" algn="l" rtl="0" eaLnBrk="1" fontAlgn="base" hangingPunct="1">
        <a:spcBef>
          <a:spcPct val="20000"/>
        </a:spcBef>
        <a:spcAft>
          <a:spcPct val="0"/>
        </a:spcAft>
        <a:buChar char="»"/>
        <a:defRPr sz="1800">
          <a:solidFill>
            <a:schemeClr val="tx1"/>
          </a:solidFill>
          <a:latin typeface="+mn-lt"/>
        </a:defRPr>
      </a:lvl7pPr>
      <a:lvl8pPr marL="3147747" indent="-209851" algn="l" rtl="0" eaLnBrk="1" fontAlgn="base" hangingPunct="1">
        <a:spcBef>
          <a:spcPct val="20000"/>
        </a:spcBef>
        <a:spcAft>
          <a:spcPct val="0"/>
        </a:spcAft>
        <a:buChar char="»"/>
        <a:defRPr sz="1800">
          <a:solidFill>
            <a:schemeClr val="tx1"/>
          </a:solidFill>
          <a:latin typeface="+mn-lt"/>
        </a:defRPr>
      </a:lvl8pPr>
      <a:lvl9pPr marL="3567448" indent="-209851" algn="l"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39399" rtl="0" eaLnBrk="1" latinLnBrk="0" hangingPunct="1">
        <a:defRPr sz="1700" kern="1200">
          <a:solidFill>
            <a:schemeClr val="tx1"/>
          </a:solidFill>
          <a:latin typeface="+mn-lt"/>
          <a:ea typeface="+mn-ea"/>
          <a:cs typeface="+mn-cs"/>
        </a:defRPr>
      </a:lvl1pPr>
      <a:lvl2pPr marL="419700" algn="l" defTabSz="839399" rtl="0" eaLnBrk="1" latinLnBrk="0" hangingPunct="1">
        <a:defRPr sz="1700" kern="1200">
          <a:solidFill>
            <a:schemeClr val="tx1"/>
          </a:solidFill>
          <a:latin typeface="+mn-lt"/>
          <a:ea typeface="+mn-ea"/>
          <a:cs typeface="+mn-cs"/>
        </a:defRPr>
      </a:lvl2pPr>
      <a:lvl3pPr marL="839399" algn="l" defTabSz="839399" rtl="0" eaLnBrk="1" latinLnBrk="0" hangingPunct="1">
        <a:defRPr sz="1700" kern="1200">
          <a:solidFill>
            <a:schemeClr val="tx1"/>
          </a:solidFill>
          <a:latin typeface="+mn-lt"/>
          <a:ea typeface="+mn-ea"/>
          <a:cs typeface="+mn-cs"/>
        </a:defRPr>
      </a:lvl3pPr>
      <a:lvl4pPr marL="1259099" algn="l" defTabSz="839399" rtl="0" eaLnBrk="1" latinLnBrk="0" hangingPunct="1">
        <a:defRPr sz="1700" kern="1200">
          <a:solidFill>
            <a:schemeClr val="tx1"/>
          </a:solidFill>
          <a:latin typeface="+mn-lt"/>
          <a:ea typeface="+mn-ea"/>
          <a:cs typeface="+mn-cs"/>
        </a:defRPr>
      </a:lvl4pPr>
      <a:lvl5pPr marL="1678799" algn="l" defTabSz="839399" rtl="0" eaLnBrk="1" latinLnBrk="0" hangingPunct="1">
        <a:defRPr sz="1700" kern="1200">
          <a:solidFill>
            <a:schemeClr val="tx1"/>
          </a:solidFill>
          <a:latin typeface="+mn-lt"/>
          <a:ea typeface="+mn-ea"/>
          <a:cs typeface="+mn-cs"/>
        </a:defRPr>
      </a:lvl5pPr>
      <a:lvl6pPr marL="2098498" algn="l" defTabSz="839399" rtl="0" eaLnBrk="1" latinLnBrk="0" hangingPunct="1">
        <a:defRPr sz="1700" kern="1200">
          <a:solidFill>
            <a:schemeClr val="tx1"/>
          </a:solidFill>
          <a:latin typeface="+mn-lt"/>
          <a:ea typeface="+mn-ea"/>
          <a:cs typeface="+mn-cs"/>
        </a:defRPr>
      </a:lvl6pPr>
      <a:lvl7pPr marL="2518198" algn="l" defTabSz="839399" rtl="0" eaLnBrk="1" latinLnBrk="0" hangingPunct="1">
        <a:defRPr sz="1700" kern="1200">
          <a:solidFill>
            <a:schemeClr val="tx1"/>
          </a:solidFill>
          <a:latin typeface="+mn-lt"/>
          <a:ea typeface="+mn-ea"/>
          <a:cs typeface="+mn-cs"/>
        </a:defRPr>
      </a:lvl7pPr>
      <a:lvl8pPr marL="2937898" algn="l" defTabSz="839399" rtl="0" eaLnBrk="1" latinLnBrk="0" hangingPunct="1">
        <a:defRPr sz="1700" kern="1200">
          <a:solidFill>
            <a:schemeClr val="tx1"/>
          </a:solidFill>
          <a:latin typeface="+mn-lt"/>
          <a:ea typeface="+mn-ea"/>
          <a:cs typeface="+mn-cs"/>
        </a:defRPr>
      </a:lvl8pPr>
      <a:lvl9pPr marL="3357598" algn="l" defTabSz="839399"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2"/>
            <a:ext cx="99060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86" tIns="45696" rIns="91386" bIns="45696" anchor="ctr"/>
          <a:lstStyle/>
          <a:p>
            <a:pPr algn="ctr" defTabSz="456941" fontAlgn="auto">
              <a:spcBef>
                <a:spcPts val="0"/>
              </a:spcBef>
              <a:spcAft>
                <a:spcPts val="0"/>
              </a:spcAft>
              <a:defRPr/>
            </a:pPr>
            <a:endParaRPr lang="en-US" sz="1800">
              <a:solidFill>
                <a:srgbClr val="FFFFFF"/>
              </a:solidFill>
            </a:endParaRPr>
          </a:p>
        </p:txBody>
      </p:sp>
      <p:sp>
        <p:nvSpPr>
          <p:cNvPr id="38915" name="Title Placeholder 1"/>
          <p:cNvSpPr>
            <a:spLocks noGrp="1"/>
          </p:cNvSpPr>
          <p:nvPr>
            <p:ph type="title"/>
          </p:nvPr>
        </p:nvSpPr>
        <p:spPr bwMode="auto">
          <a:xfrm>
            <a:off x="495300" y="381000"/>
            <a:ext cx="8172450" cy="762000"/>
          </a:xfrm>
          <a:prstGeom prst="rect">
            <a:avLst/>
          </a:prstGeom>
          <a:noFill/>
          <a:ln w="9525">
            <a:noFill/>
            <a:miter lim="800000"/>
            <a:headEnd/>
            <a:tailEnd/>
          </a:ln>
        </p:spPr>
        <p:txBody>
          <a:bodyPr vert="horz" wrap="square" lIns="91386" tIns="45696" rIns="91386" bIns="45696" numCol="1" anchor="t" anchorCtr="0" compatLnSpc="1">
            <a:prstTxWarp prst="textNoShape">
              <a:avLst/>
            </a:prstTxWarp>
          </a:bodyPr>
          <a:lstStyle/>
          <a:p>
            <a:pPr lvl="0"/>
            <a:r>
              <a:rPr lang="en-GB" smtClean="0"/>
              <a:t>Click to edit Master title style</a:t>
            </a:r>
            <a:endParaRPr lang="en-US" smtClean="0"/>
          </a:p>
        </p:txBody>
      </p:sp>
      <p:sp>
        <p:nvSpPr>
          <p:cNvPr id="38916" name="Text Placeholder 2"/>
          <p:cNvSpPr>
            <a:spLocks noGrp="1"/>
          </p:cNvSpPr>
          <p:nvPr>
            <p:ph type="body" idx="1"/>
          </p:nvPr>
        </p:nvSpPr>
        <p:spPr bwMode="auto">
          <a:xfrm>
            <a:off x="495300" y="1600200"/>
            <a:ext cx="8915400" cy="4724400"/>
          </a:xfrm>
          <a:prstGeom prst="rect">
            <a:avLst/>
          </a:prstGeom>
          <a:solidFill>
            <a:schemeClr val="bg1">
              <a:alpha val="59999"/>
            </a:schemeClr>
          </a:solidFill>
          <a:ln w="9525">
            <a:noFill/>
            <a:miter lim="800000"/>
            <a:headEnd/>
            <a:tailEnd/>
          </a:ln>
        </p:spPr>
        <p:txBody>
          <a:bodyPr vert="horz" wrap="square" lIns="91386" tIns="45696" rIns="91386" bIns="4569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95302" y="6356368"/>
            <a:ext cx="2311400" cy="365125"/>
          </a:xfrm>
          <a:prstGeom prst="rect">
            <a:avLst/>
          </a:prstGeom>
          <a:noFill/>
        </p:spPr>
        <p:txBody>
          <a:bodyPr vert="horz" wrap="square" lIns="91386" tIns="45696" rIns="91386" bIns="45696" numCol="1" anchor="ctr" anchorCtr="0" compatLnSpc="1">
            <a:prstTxWarp prst="textNoShape">
              <a:avLst/>
            </a:prstTxWarp>
          </a:bodyPr>
          <a:lstStyle>
            <a:lvl1pPr>
              <a:defRPr sz="1200">
                <a:solidFill>
                  <a:srgbClr val="F05AA0"/>
                </a:solidFill>
                <a:cs typeface="+mn-cs"/>
              </a:defRPr>
            </a:lvl1pPr>
          </a:lstStyle>
          <a:p>
            <a:fld id="{0F207B98-F44A-43BF-9CB5-CEADC7F997D4}" type="datetimeFigureOut">
              <a:rPr lang="en-US"/>
              <a:pPr/>
              <a:t>4/29/2015</a:t>
            </a:fld>
            <a:endParaRPr lang="en-US"/>
          </a:p>
        </p:txBody>
      </p:sp>
      <p:sp>
        <p:nvSpPr>
          <p:cNvPr id="5" name="Footer Placeholder 4"/>
          <p:cNvSpPr>
            <a:spLocks noGrp="1"/>
          </p:cNvSpPr>
          <p:nvPr>
            <p:ph type="ftr" sz="quarter" idx="3"/>
          </p:nvPr>
        </p:nvSpPr>
        <p:spPr>
          <a:xfrm>
            <a:off x="3384556" y="6356368"/>
            <a:ext cx="3136900" cy="365125"/>
          </a:xfrm>
          <a:prstGeom prst="rect">
            <a:avLst/>
          </a:prstGeom>
        </p:spPr>
        <p:txBody>
          <a:bodyPr vert="horz" wrap="square" lIns="91386" tIns="45696" rIns="91386" bIns="45696" numCol="1" anchor="ctr" anchorCtr="0" compatLnSpc="1">
            <a:prstTxWarp prst="textNoShape">
              <a:avLst/>
            </a:prstTxWarp>
          </a:bodyPr>
          <a:lstStyle>
            <a:lvl1pPr algn="ctr">
              <a:defRPr sz="1200">
                <a:solidFill>
                  <a:srgbClr val="F05AA0"/>
                </a:solidFill>
                <a:cs typeface="+mn-cs"/>
              </a:defRPr>
            </a:lvl1pPr>
          </a:lstStyle>
          <a:p>
            <a:endParaRPr lang="en-US"/>
          </a:p>
        </p:txBody>
      </p:sp>
      <p:sp>
        <p:nvSpPr>
          <p:cNvPr id="6" name="Slide Number Placeholder 5"/>
          <p:cNvSpPr>
            <a:spLocks noGrp="1"/>
          </p:cNvSpPr>
          <p:nvPr>
            <p:ph type="sldNum" sz="quarter" idx="4"/>
          </p:nvPr>
        </p:nvSpPr>
        <p:spPr>
          <a:xfrm>
            <a:off x="7099300" y="6356368"/>
            <a:ext cx="2311400" cy="365125"/>
          </a:xfrm>
          <a:prstGeom prst="rect">
            <a:avLst/>
          </a:prstGeom>
        </p:spPr>
        <p:txBody>
          <a:bodyPr vert="horz" wrap="square" lIns="91386" tIns="45696" rIns="91386" bIns="45696" numCol="1" anchor="ctr" anchorCtr="0" compatLnSpc="1">
            <a:prstTxWarp prst="textNoShape">
              <a:avLst/>
            </a:prstTxWarp>
          </a:bodyPr>
          <a:lstStyle>
            <a:lvl1pPr algn="r">
              <a:defRPr sz="1200">
                <a:solidFill>
                  <a:srgbClr val="F05AA0"/>
                </a:solidFill>
                <a:cs typeface="+mn-cs"/>
              </a:defRPr>
            </a:lvl1pPr>
          </a:lstStyle>
          <a:p>
            <a:fld id="{D31C8C25-FC5E-4AEC-BB3B-77F2B28A4792}" type="slidenum">
              <a:rPr lang="en-US"/>
              <a:pPr/>
              <a:t>‹#›</a:t>
            </a:fld>
            <a:endParaRPr lang="en-US"/>
          </a:p>
        </p:txBody>
      </p:sp>
      <p:pic>
        <p:nvPicPr>
          <p:cNvPr id="38920" name="Picture 7" descr="CornerstoneLetterSymbol_RGB.gif"/>
          <p:cNvPicPr>
            <a:picLocks noChangeAspect="1"/>
          </p:cNvPicPr>
          <p:nvPr/>
        </p:nvPicPr>
        <p:blipFill>
          <a:blip r:embed="rId14"/>
          <a:srcRect/>
          <a:stretch>
            <a:fillRect/>
          </a:stretch>
        </p:blipFill>
        <p:spPr bwMode="auto">
          <a:xfrm>
            <a:off x="8832850" y="381018"/>
            <a:ext cx="598488" cy="549275"/>
          </a:xfrm>
          <a:prstGeom prst="rect">
            <a:avLst/>
          </a:prstGeom>
          <a:noFill/>
          <a:ln w="9525">
            <a:noFill/>
            <a:miter lim="800000"/>
            <a:headEnd/>
            <a:tailEnd/>
          </a:ln>
        </p:spPr>
      </p:pic>
    </p:spTree>
    <p:extLst>
      <p:ext uri="{BB962C8B-B14F-4D97-AF65-F5344CB8AC3E}">
        <p14:creationId xmlns:p14="http://schemas.microsoft.com/office/powerpoint/2010/main" val="285230719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456941" rtl="0" eaLnBrk="0" fontAlgn="base" hangingPunct="0">
        <a:spcBef>
          <a:spcPct val="0"/>
        </a:spcBef>
        <a:spcAft>
          <a:spcPct val="0"/>
        </a:spcAft>
        <a:defRPr sz="3200" b="1">
          <a:solidFill>
            <a:srgbClr val="374646"/>
          </a:solidFill>
          <a:latin typeface="+mj-lt"/>
          <a:ea typeface="+mj-ea"/>
          <a:cs typeface="+mj-cs"/>
        </a:defRPr>
      </a:lvl1pPr>
      <a:lvl2pPr algn="l" defTabSz="456941" rtl="0" eaLnBrk="0" fontAlgn="base" hangingPunct="0">
        <a:spcBef>
          <a:spcPct val="0"/>
        </a:spcBef>
        <a:spcAft>
          <a:spcPct val="0"/>
        </a:spcAft>
        <a:defRPr sz="3200" b="1">
          <a:solidFill>
            <a:srgbClr val="374646"/>
          </a:solidFill>
          <a:latin typeface="Arial" charset="0"/>
          <a:cs typeface="Arial" charset="0"/>
        </a:defRPr>
      </a:lvl2pPr>
      <a:lvl3pPr algn="l" defTabSz="456941" rtl="0" eaLnBrk="0" fontAlgn="base" hangingPunct="0">
        <a:spcBef>
          <a:spcPct val="0"/>
        </a:spcBef>
        <a:spcAft>
          <a:spcPct val="0"/>
        </a:spcAft>
        <a:defRPr sz="3200" b="1">
          <a:solidFill>
            <a:srgbClr val="374646"/>
          </a:solidFill>
          <a:latin typeface="Arial" charset="0"/>
          <a:cs typeface="Arial" charset="0"/>
        </a:defRPr>
      </a:lvl3pPr>
      <a:lvl4pPr algn="l" defTabSz="456941" rtl="0" eaLnBrk="0" fontAlgn="base" hangingPunct="0">
        <a:spcBef>
          <a:spcPct val="0"/>
        </a:spcBef>
        <a:spcAft>
          <a:spcPct val="0"/>
        </a:spcAft>
        <a:defRPr sz="3200" b="1">
          <a:solidFill>
            <a:srgbClr val="374646"/>
          </a:solidFill>
          <a:latin typeface="Arial" charset="0"/>
          <a:cs typeface="Arial" charset="0"/>
        </a:defRPr>
      </a:lvl4pPr>
      <a:lvl5pPr algn="l" defTabSz="456941" rtl="0" eaLnBrk="0" fontAlgn="base" hangingPunct="0">
        <a:spcBef>
          <a:spcPct val="0"/>
        </a:spcBef>
        <a:spcAft>
          <a:spcPct val="0"/>
        </a:spcAft>
        <a:defRPr sz="3200" b="1">
          <a:solidFill>
            <a:srgbClr val="374646"/>
          </a:solidFill>
          <a:latin typeface="Arial" charset="0"/>
          <a:cs typeface="Arial" charset="0"/>
        </a:defRPr>
      </a:lvl5pPr>
      <a:lvl6pPr marL="456941" algn="l" defTabSz="456941" rtl="0" eaLnBrk="0" fontAlgn="base" hangingPunct="0">
        <a:spcBef>
          <a:spcPct val="0"/>
        </a:spcBef>
        <a:spcAft>
          <a:spcPct val="0"/>
        </a:spcAft>
        <a:defRPr sz="3200" b="1">
          <a:solidFill>
            <a:srgbClr val="374646"/>
          </a:solidFill>
          <a:latin typeface="Arial" charset="0"/>
          <a:cs typeface="Arial" charset="0"/>
        </a:defRPr>
      </a:lvl6pPr>
      <a:lvl7pPr marL="913881" algn="l" defTabSz="456941" rtl="0" eaLnBrk="0" fontAlgn="base" hangingPunct="0">
        <a:spcBef>
          <a:spcPct val="0"/>
        </a:spcBef>
        <a:spcAft>
          <a:spcPct val="0"/>
        </a:spcAft>
        <a:defRPr sz="3200" b="1">
          <a:solidFill>
            <a:srgbClr val="374646"/>
          </a:solidFill>
          <a:latin typeface="Arial" charset="0"/>
          <a:cs typeface="Arial" charset="0"/>
        </a:defRPr>
      </a:lvl7pPr>
      <a:lvl8pPr marL="1370821" algn="l" defTabSz="456941" rtl="0" eaLnBrk="0" fontAlgn="base" hangingPunct="0">
        <a:spcBef>
          <a:spcPct val="0"/>
        </a:spcBef>
        <a:spcAft>
          <a:spcPct val="0"/>
        </a:spcAft>
        <a:defRPr sz="3200" b="1">
          <a:solidFill>
            <a:srgbClr val="374646"/>
          </a:solidFill>
          <a:latin typeface="Arial" charset="0"/>
          <a:cs typeface="Arial" charset="0"/>
        </a:defRPr>
      </a:lvl8pPr>
      <a:lvl9pPr marL="1827762" algn="l" defTabSz="456941" rtl="0" eaLnBrk="0" fontAlgn="base" hangingPunct="0">
        <a:spcBef>
          <a:spcPct val="0"/>
        </a:spcBef>
        <a:spcAft>
          <a:spcPct val="0"/>
        </a:spcAft>
        <a:defRPr sz="3200" b="1">
          <a:solidFill>
            <a:srgbClr val="374646"/>
          </a:solidFill>
          <a:latin typeface="Arial" charset="0"/>
          <a:cs typeface="Arial" charset="0"/>
        </a:defRPr>
      </a:lvl9pPr>
    </p:titleStyle>
    <p:bodyStyle>
      <a:lvl1pPr marL="342703" indent="-342703" algn="l" defTabSz="456941" rtl="0" eaLnBrk="0" fontAlgn="base" hangingPunct="0">
        <a:spcBef>
          <a:spcPct val="20000"/>
        </a:spcBef>
        <a:spcAft>
          <a:spcPct val="0"/>
        </a:spcAft>
        <a:buClr>
          <a:srgbClr val="F05AA0"/>
        </a:buClr>
        <a:buFont typeface="Arial" charset="0"/>
        <a:buChar char="•"/>
        <a:defRPr sz="2800">
          <a:solidFill>
            <a:srgbClr val="374646"/>
          </a:solidFill>
          <a:latin typeface="+mn-lt"/>
          <a:ea typeface="+mn-ea"/>
          <a:cs typeface="+mn-cs"/>
        </a:defRPr>
      </a:lvl1pPr>
      <a:lvl2pPr marL="742528" indent="-285588" algn="l" defTabSz="456941" rtl="0" eaLnBrk="0" fontAlgn="base" hangingPunct="0">
        <a:spcBef>
          <a:spcPct val="20000"/>
        </a:spcBef>
        <a:spcAft>
          <a:spcPct val="0"/>
        </a:spcAft>
        <a:buClr>
          <a:srgbClr val="F05AA0"/>
        </a:buClr>
        <a:buFont typeface="Arial" charset="0"/>
        <a:buChar char="•"/>
        <a:defRPr sz="2800">
          <a:solidFill>
            <a:srgbClr val="374646"/>
          </a:solidFill>
          <a:latin typeface="+mn-lt"/>
          <a:cs typeface="+mn-cs"/>
        </a:defRPr>
      </a:lvl2pPr>
      <a:lvl3pPr marL="1142351"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3pPr>
      <a:lvl4pPr marL="1599291"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4pPr>
      <a:lvl5pPr marL="2056231"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5pPr>
      <a:lvl6pPr marL="2513173"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6pPr>
      <a:lvl7pPr marL="2970112"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7pPr>
      <a:lvl8pPr marL="3427052"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8pPr>
      <a:lvl9pPr marL="3883991"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9pPr>
    </p:bodyStyle>
    <p:otherStyle>
      <a:defPPr>
        <a:defRPr lang="en-US"/>
      </a:defPPr>
      <a:lvl1pPr marL="0" algn="l" defTabSz="913881" rtl="0" eaLnBrk="1" latinLnBrk="0" hangingPunct="1">
        <a:defRPr sz="1800" kern="1200">
          <a:solidFill>
            <a:schemeClr val="tx1"/>
          </a:solidFill>
          <a:latin typeface="+mn-lt"/>
          <a:ea typeface="+mn-ea"/>
          <a:cs typeface="+mn-cs"/>
        </a:defRPr>
      </a:lvl1pPr>
      <a:lvl2pPr marL="456941" algn="l" defTabSz="913881" rtl="0" eaLnBrk="1" latinLnBrk="0" hangingPunct="1">
        <a:defRPr sz="1800" kern="1200">
          <a:solidFill>
            <a:schemeClr val="tx1"/>
          </a:solidFill>
          <a:latin typeface="+mn-lt"/>
          <a:ea typeface="+mn-ea"/>
          <a:cs typeface="+mn-cs"/>
        </a:defRPr>
      </a:lvl2pPr>
      <a:lvl3pPr marL="913881" algn="l" defTabSz="913881" rtl="0" eaLnBrk="1" latinLnBrk="0" hangingPunct="1">
        <a:defRPr sz="1800" kern="1200">
          <a:solidFill>
            <a:schemeClr val="tx1"/>
          </a:solidFill>
          <a:latin typeface="+mn-lt"/>
          <a:ea typeface="+mn-ea"/>
          <a:cs typeface="+mn-cs"/>
        </a:defRPr>
      </a:lvl3pPr>
      <a:lvl4pPr marL="1370821" algn="l" defTabSz="913881" rtl="0" eaLnBrk="1" latinLnBrk="0" hangingPunct="1">
        <a:defRPr sz="1800" kern="1200">
          <a:solidFill>
            <a:schemeClr val="tx1"/>
          </a:solidFill>
          <a:latin typeface="+mn-lt"/>
          <a:ea typeface="+mn-ea"/>
          <a:cs typeface="+mn-cs"/>
        </a:defRPr>
      </a:lvl4pPr>
      <a:lvl5pPr marL="1827762" algn="l" defTabSz="913881" rtl="0" eaLnBrk="1" latinLnBrk="0" hangingPunct="1">
        <a:defRPr sz="1800" kern="1200">
          <a:solidFill>
            <a:schemeClr val="tx1"/>
          </a:solidFill>
          <a:latin typeface="+mn-lt"/>
          <a:ea typeface="+mn-ea"/>
          <a:cs typeface="+mn-cs"/>
        </a:defRPr>
      </a:lvl5pPr>
      <a:lvl6pPr marL="2284701" algn="l" defTabSz="913881" rtl="0" eaLnBrk="1" latinLnBrk="0" hangingPunct="1">
        <a:defRPr sz="1800" kern="1200">
          <a:solidFill>
            <a:schemeClr val="tx1"/>
          </a:solidFill>
          <a:latin typeface="+mn-lt"/>
          <a:ea typeface="+mn-ea"/>
          <a:cs typeface="+mn-cs"/>
        </a:defRPr>
      </a:lvl6pPr>
      <a:lvl7pPr marL="2741641" algn="l" defTabSz="913881" rtl="0" eaLnBrk="1" latinLnBrk="0" hangingPunct="1">
        <a:defRPr sz="1800" kern="1200">
          <a:solidFill>
            <a:schemeClr val="tx1"/>
          </a:solidFill>
          <a:latin typeface="+mn-lt"/>
          <a:ea typeface="+mn-ea"/>
          <a:cs typeface="+mn-cs"/>
        </a:defRPr>
      </a:lvl7pPr>
      <a:lvl8pPr marL="3198582" algn="l" defTabSz="913881" rtl="0" eaLnBrk="1" latinLnBrk="0" hangingPunct="1">
        <a:defRPr sz="1800" kern="1200">
          <a:solidFill>
            <a:schemeClr val="tx1"/>
          </a:solidFill>
          <a:latin typeface="+mn-lt"/>
          <a:ea typeface="+mn-ea"/>
          <a:cs typeface="+mn-cs"/>
        </a:defRPr>
      </a:lvl8pPr>
      <a:lvl9pPr marL="3655525" algn="l" defTabSz="91388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95742" tIns="47871" rIns="95742" bIns="47871" rtlCol="0" anchor="b">
            <a:no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7"/>
            <a:ext cx="8915400" cy="4525963"/>
          </a:xfrm>
          <a:prstGeom prst="rect">
            <a:avLst/>
          </a:prstGeom>
        </p:spPr>
        <p:txBody>
          <a:bodyPr vert="horz" lIns="95742" tIns="47871" rIns="95742" bIns="47871"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5355165" y="6356366"/>
            <a:ext cx="1048068" cy="365125"/>
          </a:xfrm>
          <a:prstGeom prst="rect">
            <a:avLst/>
          </a:prstGeom>
        </p:spPr>
        <p:txBody>
          <a:bodyPr vert="horz" lIns="95742" tIns="47871" rIns="95742" bIns="47871" rtlCol="0" anchor="ctr"/>
          <a:lstStyle>
            <a:lvl1pPr algn="l">
              <a:defRPr sz="1000">
                <a:solidFill>
                  <a:schemeClr val="tx1"/>
                </a:solidFill>
              </a:defRPr>
            </a:lvl1pPr>
          </a:lstStyle>
          <a:p>
            <a:pPr defTabSz="957416" fontAlgn="auto">
              <a:spcBef>
                <a:spcPts val="0"/>
              </a:spcBef>
              <a:spcAft>
                <a:spcPts val="0"/>
              </a:spcAft>
            </a:pPr>
            <a:fld id="{06B64096-513A-4056-AD1A-8089F6AFE02D}" type="datetimeFigureOut">
              <a:rPr lang="en-GB" smtClean="0">
                <a:solidFill>
                  <a:srgbClr val="002244"/>
                </a:solidFill>
                <a:latin typeface="Arial"/>
              </a:rPr>
              <a:pPr defTabSz="957416" fontAlgn="auto">
                <a:spcBef>
                  <a:spcPts val="0"/>
                </a:spcBef>
                <a:spcAft>
                  <a:spcPts val="0"/>
                </a:spcAft>
              </a:pPr>
              <a:t>29/04/2015</a:t>
            </a:fld>
            <a:endParaRPr lang="en-GB">
              <a:solidFill>
                <a:srgbClr val="002244"/>
              </a:solidFill>
              <a:latin typeface="Arial"/>
            </a:endParaRPr>
          </a:p>
        </p:txBody>
      </p:sp>
      <p:sp>
        <p:nvSpPr>
          <p:cNvPr id="5" name="Footer Placeholder 4"/>
          <p:cNvSpPr>
            <a:spLocks noGrp="1"/>
          </p:cNvSpPr>
          <p:nvPr>
            <p:ph type="ftr" sz="quarter" idx="3"/>
          </p:nvPr>
        </p:nvSpPr>
        <p:spPr>
          <a:xfrm>
            <a:off x="6460695" y="6356366"/>
            <a:ext cx="2950006" cy="365125"/>
          </a:xfrm>
          <a:prstGeom prst="rect">
            <a:avLst/>
          </a:prstGeom>
        </p:spPr>
        <p:txBody>
          <a:bodyPr vert="horz" lIns="95742" tIns="47871" rIns="95742" bIns="47871" rtlCol="0" anchor="ctr"/>
          <a:lstStyle>
            <a:lvl1pPr algn="r">
              <a:defRPr sz="1000">
                <a:solidFill>
                  <a:schemeClr val="tx1"/>
                </a:solidFill>
              </a:defRPr>
            </a:lvl1pPr>
          </a:lstStyle>
          <a:p>
            <a:pPr defTabSz="957416" fontAlgn="auto">
              <a:spcBef>
                <a:spcPts val="0"/>
              </a:spcBef>
              <a:spcAft>
                <a:spcPts val="0"/>
              </a:spcAft>
            </a:pPr>
            <a:endParaRPr lang="en-GB" dirty="0">
              <a:solidFill>
                <a:srgbClr val="002244"/>
              </a:solidFill>
              <a:latin typeface="Arial"/>
            </a:endParaRPr>
          </a:p>
        </p:txBody>
      </p:sp>
      <p:sp>
        <p:nvSpPr>
          <p:cNvPr id="6" name="Slide Number Placeholder 5"/>
          <p:cNvSpPr>
            <a:spLocks noGrp="1"/>
          </p:cNvSpPr>
          <p:nvPr>
            <p:ph type="sldNum" sz="quarter" idx="4"/>
          </p:nvPr>
        </p:nvSpPr>
        <p:spPr>
          <a:xfrm>
            <a:off x="4605041" y="6356366"/>
            <a:ext cx="695941" cy="365125"/>
          </a:xfrm>
          <a:prstGeom prst="rect">
            <a:avLst/>
          </a:prstGeom>
        </p:spPr>
        <p:txBody>
          <a:bodyPr vert="horz" lIns="95742" tIns="47871" rIns="95742" bIns="47871" rtlCol="0" anchor="ctr"/>
          <a:lstStyle>
            <a:lvl1pPr algn="ctr">
              <a:defRPr sz="1000">
                <a:solidFill>
                  <a:schemeClr val="tx1"/>
                </a:solidFill>
              </a:defRPr>
            </a:lvl1pPr>
          </a:lstStyle>
          <a:p>
            <a:pPr defTabSz="957416" fontAlgn="auto">
              <a:spcBef>
                <a:spcPts val="0"/>
              </a:spcBef>
              <a:spcAft>
                <a:spcPts val="0"/>
              </a:spcAft>
            </a:pPr>
            <a:fld id="{AC5418B0-CB07-44CE-97FE-8A2F735695C7}" type="slidenum">
              <a:rPr lang="en-GB" smtClean="0">
                <a:solidFill>
                  <a:srgbClr val="002244"/>
                </a:solidFill>
                <a:latin typeface="Arial"/>
              </a:rPr>
              <a:pPr defTabSz="957416" fontAlgn="auto">
                <a:spcBef>
                  <a:spcPts val="0"/>
                </a:spcBef>
                <a:spcAft>
                  <a:spcPts val="0"/>
                </a:spcAft>
              </a:pPr>
              <a:t>‹#›</a:t>
            </a:fld>
            <a:endParaRPr lang="en-GB">
              <a:solidFill>
                <a:srgbClr val="002244"/>
              </a:solidFill>
              <a:latin typeface="Arial"/>
            </a:endParaRPr>
          </a:p>
        </p:txBody>
      </p:sp>
      <p:sp>
        <p:nvSpPr>
          <p:cNvPr id="7" name="Frame 6"/>
          <p:cNvSpPr/>
          <p:nvPr/>
        </p:nvSpPr>
        <p:spPr>
          <a:xfrm>
            <a:off x="0" y="0"/>
            <a:ext cx="9906000" cy="6858000"/>
          </a:xfrm>
          <a:prstGeom prst="frame">
            <a:avLst>
              <a:gd name="adj1" fmla="val 1841"/>
            </a:avLst>
          </a:prstGeom>
          <a:solidFill>
            <a:srgbClr val="001844"/>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pic>
        <p:nvPicPr>
          <p:cNvPr id="8" name="Picture 7" descr="logo.emf"/>
          <p:cNvPicPr>
            <a:picLocks noChangeAspect="1"/>
          </p:cNvPicPr>
          <p:nvPr/>
        </p:nvPicPr>
        <p:blipFill>
          <a:blip r:embed="rId35" cstate="print"/>
          <a:stretch>
            <a:fillRect/>
          </a:stretch>
        </p:blipFill>
        <p:spPr>
          <a:xfrm>
            <a:off x="8583170" y="414686"/>
            <a:ext cx="874296" cy="853109"/>
          </a:xfrm>
          <a:prstGeom prst="rect">
            <a:avLst/>
          </a:prstGeom>
        </p:spPr>
      </p:pic>
    </p:spTree>
    <p:extLst>
      <p:ext uri="{BB962C8B-B14F-4D97-AF65-F5344CB8AC3E}">
        <p14:creationId xmlns:p14="http://schemas.microsoft.com/office/powerpoint/2010/main" val="108929373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 id="2147483824" r:id="rId30"/>
    <p:sldLayoutId id="2147483825" r:id="rId31"/>
    <p:sldLayoutId id="2147483826" r:id="rId32"/>
    <p:sldLayoutId id="2147483827" r:id="rId33"/>
  </p:sldLayoutIdLst>
  <p:txStyles>
    <p:titleStyle>
      <a:lvl1pPr algn="l" defTabSz="957416" rtl="0" eaLnBrk="1" latinLnBrk="0" hangingPunct="1">
        <a:spcBef>
          <a:spcPct val="0"/>
        </a:spcBef>
        <a:buNone/>
        <a:defRPr sz="2600" kern="1200">
          <a:solidFill>
            <a:schemeClr val="tx1"/>
          </a:solidFill>
          <a:latin typeface="+mj-lt"/>
          <a:ea typeface="+mj-ea"/>
          <a:cs typeface="+mj-cs"/>
        </a:defRPr>
      </a:lvl1pPr>
    </p:titleStyle>
    <p:bodyStyle>
      <a:lvl1pPr marL="241888" indent="-241888" algn="l" defTabSz="957416" rtl="0" eaLnBrk="1" latinLnBrk="0" hangingPunct="1">
        <a:spcBef>
          <a:spcPts val="1102"/>
        </a:spcBef>
        <a:buFont typeface="Wingdings" pitchFamily="2" charset="2"/>
        <a:buChar char="§"/>
        <a:defRPr sz="1700" kern="1200">
          <a:solidFill>
            <a:schemeClr val="tx1"/>
          </a:solidFill>
          <a:latin typeface="+mn-lt"/>
          <a:ea typeface="+mn-ea"/>
          <a:cs typeface="+mn-cs"/>
        </a:defRPr>
      </a:lvl1pPr>
      <a:lvl2pPr marL="498348" indent="-256458" algn="l" defTabSz="957416" rtl="0" eaLnBrk="1" latinLnBrk="0" hangingPunct="1">
        <a:spcBef>
          <a:spcPct val="20000"/>
        </a:spcBef>
        <a:buClr>
          <a:srgbClr val="2B3E65"/>
        </a:buClr>
        <a:buFont typeface="Wingdings" pitchFamily="2" charset="2"/>
        <a:buChar char="§"/>
        <a:defRPr sz="1700" kern="1200">
          <a:solidFill>
            <a:schemeClr val="tx1"/>
          </a:solidFill>
          <a:latin typeface="+mn-lt"/>
          <a:ea typeface="+mn-ea"/>
          <a:cs typeface="+mn-cs"/>
        </a:defRPr>
      </a:lvl2pPr>
      <a:lvl3pPr marL="740237" indent="-228774" algn="l" defTabSz="957416" rtl="0" eaLnBrk="1" latinLnBrk="0" hangingPunct="1">
        <a:spcBef>
          <a:spcPct val="20000"/>
        </a:spcBef>
        <a:buClr>
          <a:srgbClr val="606B8D"/>
        </a:buClr>
        <a:buFont typeface="Wingdings" pitchFamily="2" charset="2"/>
        <a:buChar char="§"/>
        <a:defRPr sz="1700" kern="1200">
          <a:solidFill>
            <a:schemeClr val="tx1"/>
          </a:solidFill>
          <a:latin typeface="+mn-lt"/>
          <a:ea typeface="+mn-ea"/>
          <a:cs typeface="+mn-cs"/>
        </a:defRPr>
      </a:lvl3pPr>
      <a:lvl4pPr marL="995238" indent="-255004" algn="l" defTabSz="95741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4pPr>
      <a:lvl5pPr marL="1237125" indent="-227317" algn="l" defTabSz="95741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5pPr>
      <a:lvl6pPr marL="2632891" indent="-239355" algn="l" defTabSz="957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1600" indent="-239355" algn="l" defTabSz="957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0307" indent="-239355" algn="l" defTabSz="957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014" indent="-239355" algn="l" defTabSz="957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416" rtl="0" eaLnBrk="1" latinLnBrk="0" hangingPunct="1">
        <a:defRPr sz="1900" kern="1200">
          <a:solidFill>
            <a:schemeClr val="tx1"/>
          </a:solidFill>
          <a:latin typeface="+mn-lt"/>
          <a:ea typeface="+mn-ea"/>
          <a:cs typeface="+mn-cs"/>
        </a:defRPr>
      </a:lvl1pPr>
      <a:lvl2pPr marL="478709" algn="l" defTabSz="957416" rtl="0" eaLnBrk="1" latinLnBrk="0" hangingPunct="1">
        <a:defRPr sz="1900" kern="1200">
          <a:solidFill>
            <a:schemeClr val="tx1"/>
          </a:solidFill>
          <a:latin typeface="+mn-lt"/>
          <a:ea typeface="+mn-ea"/>
          <a:cs typeface="+mn-cs"/>
        </a:defRPr>
      </a:lvl2pPr>
      <a:lvl3pPr marL="957416" algn="l" defTabSz="957416" rtl="0" eaLnBrk="1" latinLnBrk="0" hangingPunct="1">
        <a:defRPr sz="1900" kern="1200">
          <a:solidFill>
            <a:schemeClr val="tx1"/>
          </a:solidFill>
          <a:latin typeface="+mn-lt"/>
          <a:ea typeface="+mn-ea"/>
          <a:cs typeface="+mn-cs"/>
        </a:defRPr>
      </a:lvl3pPr>
      <a:lvl4pPr marL="1436127" algn="l" defTabSz="957416" rtl="0" eaLnBrk="1" latinLnBrk="0" hangingPunct="1">
        <a:defRPr sz="1900" kern="1200">
          <a:solidFill>
            <a:schemeClr val="tx1"/>
          </a:solidFill>
          <a:latin typeface="+mn-lt"/>
          <a:ea typeface="+mn-ea"/>
          <a:cs typeface="+mn-cs"/>
        </a:defRPr>
      </a:lvl4pPr>
      <a:lvl5pPr marL="1914830" algn="l" defTabSz="957416" rtl="0" eaLnBrk="1" latinLnBrk="0" hangingPunct="1">
        <a:defRPr sz="1900" kern="1200">
          <a:solidFill>
            <a:schemeClr val="tx1"/>
          </a:solidFill>
          <a:latin typeface="+mn-lt"/>
          <a:ea typeface="+mn-ea"/>
          <a:cs typeface="+mn-cs"/>
        </a:defRPr>
      </a:lvl5pPr>
      <a:lvl6pPr marL="2393538" algn="l" defTabSz="957416" rtl="0" eaLnBrk="1" latinLnBrk="0" hangingPunct="1">
        <a:defRPr sz="1900" kern="1200">
          <a:solidFill>
            <a:schemeClr val="tx1"/>
          </a:solidFill>
          <a:latin typeface="+mn-lt"/>
          <a:ea typeface="+mn-ea"/>
          <a:cs typeface="+mn-cs"/>
        </a:defRPr>
      </a:lvl6pPr>
      <a:lvl7pPr marL="2872246" algn="l" defTabSz="957416" rtl="0" eaLnBrk="1" latinLnBrk="0" hangingPunct="1">
        <a:defRPr sz="1900" kern="1200">
          <a:solidFill>
            <a:schemeClr val="tx1"/>
          </a:solidFill>
          <a:latin typeface="+mn-lt"/>
          <a:ea typeface="+mn-ea"/>
          <a:cs typeface="+mn-cs"/>
        </a:defRPr>
      </a:lvl7pPr>
      <a:lvl8pPr marL="3350952" algn="l" defTabSz="957416" rtl="0" eaLnBrk="1" latinLnBrk="0" hangingPunct="1">
        <a:defRPr sz="1900" kern="1200">
          <a:solidFill>
            <a:schemeClr val="tx1"/>
          </a:solidFill>
          <a:latin typeface="+mn-lt"/>
          <a:ea typeface="+mn-ea"/>
          <a:cs typeface="+mn-cs"/>
        </a:defRPr>
      </a:lvl8pPr>
      <a:lvl9pPr marL="3829659" algn="l" defTabSz="957416"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7" y="519125"/>
            <a:ext cx="6232525"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8" tIns="45701" rIns="91398" bIns="45701"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95300" y="1624016"/>
            <a:ext cx="89154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8" tIns="45701" rIns="91398" bIns="45701"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3012" name="Rectangle 4"/>
          <p:cNvSpPr>
            <a:spLocks noGrp="1" noChangeArrowheads="1"/>
          </p:cNvSpPr>
          <p:nvPr>
            <p:ph type="dt" sz="half" idx="2"/>
          </p:nvPr>
        </p:nvSpPr>
        <p:spPr bwMode="auto">
          <a:xfrm>
            <a:off x="495302"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8" tIns="45701" rIns="91398" bIns="45701" numCol="1" anchor="t" anchorCtr="0" compatLnSpc="1">
            <a:prstTxWarp prst="textNoShape">
              <a:avLst/>
            </a:prstTxWarp>
          </a:bodyPr>
          <a:lstStyle>
            <a:lvl1pPr eaLnBrk="0" hangingPunct="0">
              <a:defRPr sz="1400" baseline="0">
                <a:cs typeface="+mn-cs"/>
              </a:defRPr>
            </a:lvl1pPr>
          </a:lstStyle>
          <a:p>
            <a:pPr defTabSz="456998">
              <a:defRPr/>
            </a:pPr>
            <a:fld id="{6B733E08-C77D-4401-99A0-EDE631204BA4}" type="datetimeFigureOut">
              <a:rPr lang="en-GB" altLang="en-US" smtClean="0">
                <a:solidFill>
                  <a:srgbClr val="000000"/>
                </a:solidFill>
                <a:latin typeface="Arial" pitchFamily="34" charset="0"/>
              </a:rPr>
              <a:pPr defTabSz="456998">
                <a:defRPr/>
              </a:pPr>
              <a:t>29/04/2015</a:t>
            </a:fld>
            <a:endParaRPr lang="en-GB" altLang="en-US">
              <a:solidFill>
                <a:srgbClr val="000000"/>
              </a:solidFill>
              <a:latin typeface="Arial" pitchFamily="34" charset="0"/>
            </a:endParaRPr>
          </a:p>
        </p:txBody>
      </p:sp>
      <p:sp>
        <p:nvSpPr>
          <p:cNvPr id="43013" name="Rectangle 5"/>
          <p:cNvSpPr>
            <a:spLocks noGrp="1" noChangeArrowheads="1"/>
          </p:cNvSpPr>
          <p:nvPr>
            <p:ph type="ftr" sz="quarter" idx="3"/>
          </p:nvPr>
        </p:nvSpPr>
        <p:spPr bwMode="auto">
          <a:xfrm>
            <a:off x="3384556"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8" tIns="45701" rIns="91398" bIns="45701" numCol="1" anchor="t" anchorCtr="0" compatLnSpc="1">
            <a:prstTxWarp prst="textNoShape">
              <a:avLst/>
            </a:prstTxWarp>
          </a:bodyPr>
          <a:lstStyle>
            <a:lvl1pPr algn="ctr" eaLnBrk="0" hangingPunct="0">
              <a:defRPr sz="1400" baseline="0">
                <a:cs typeface="+mn-cs"/>
              </a:defRPr>
            </a:lvl1pPr>
          </a:lstStyle>
          <a:p>
            <a:pPr defTabSz="456998">
              <a:defRPr/>
            </a:pPr>
            <a:endParaRPr lang="en-GB" altLang="en-US">
              <a:solidFill>
                <a:srgbClr val="000000"/>
              </a:solidFill>
              <a:latin typeface="Arial" pitchFamily="34" charset="0"/>
            </a:endParaRPr>
          </a:p>
        </p:txBody>
      </p:sp>
      <p:sp>
        <p:nvSpPr>
          <p:cNvPr id="43014"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8" tIns="45701" rIns="91398" bIns="45701" numCol="1" anchor="t" anchorCtr="0" compatLnSpc="1">
            <a:prstTxWarp prst="textNoShape">
              <a:avLst/>
            </a:prstTxWarp>
          </a:bodyPr>
          <a:lstStyle>
            <a:lvl1pPr algn="r" eaLnBrk="0" hangingPunct="0">
              <a:defRPr sz="1400" baseline="0">
                <a:cs typeface="+mn-cs"/>
              </a:defRPr>
            </a:lvl1pPr>
          </a:lstStyle>
          <a:p>
            <a:pPr defTabSz="456998">
              <a:defRPr/>
            </a:pPr>
            <a:fld id="{910405A3-7BBB-40D9-A7BD-47D44F2E8745}" type="slidenum">
              <a:rPr lang="en-GB" altLang="en-US" smtClean="0">
                <a:solidFill>
                  <a:srgbClr val="000000"/>
                </a:solidFill>
                <a:latin typeface="Arial" pitchFamily="34" charset="0"/>
              </a:rPr>
              <a:pPr defTabSz="456998">
                <a:defRPr/>
              </a:pPr>
              <a:t>‹#›</a:t>
            </a:fld>
            <a:endParaRPr lang="en-GB" altLang="en-US">
              <a:solidFill>
                <a:srgbClr val="000000"/>
              </a:solidFill>
              <a:latin typeface="Arial" pitchFamily="34" charset="0"/>
            </a:endParaRPr>
          </a:p>
        </p:txBody>
      </p:sp>
      <p:pic>
        <p:nvPicPr>
          <p:cNvPr id="1031" name="Picture 7" descr="Foot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440" y="5930900"/>
            <a:ext cx="990256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a:off x="490141" y="271463"/>
            <a:ext cx="6237684" cy="0"/>
          </a:xfrm>
          <a:prstGeom prst="line">
            <a:avLst/>
          </a:prstGeom>
          <a:ln w="69850">
            <a:solidFill>
              <a:srgbClr val="A7CB19"/>
            </a:solidFill>
          </a:ln>
          <a:effectLst/>
        </p:spPr>
        <p:style>
          <a:lnRef idx="2">
            <a:schemeClr val="accent1"/>
          </a:lnRef>
          <a:fillRef idx="0">
            <a:schemeClr val="accent1"/>
          </a:fillRef>
          <a:effectRef idx="1">
            <a:schemeClr val="accent1"/>
          </a:effectRef>
          <a:fontRef idx="minor">
            <a:schemeClr val="tx1"/>
          </a:fontRef>
        </p:style>
      </p:cxnSp>
      <p:pic>
        <p:nvPicPr>
          <p:cNvPr id="1033" name="Picture 11" descr="ashfords_RGB_maste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84287" y="8"/>
            <a:ext cx="2321719"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12837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0" fontAlgn="base" hangingPunct="0">
        <a:spcBef>
          <a:spcPct val="0"/>
        </a:spcBef>
        <a:spcAft>
          <a:spcPct val="0"/>
        </a:spcAft>
        <a:defRPr sz="3500" b="1">
          <a:solidFill>
            <a:srgbClr val="B2D233"/>
          </a:solidFill>
          <a:latin typeface="+mj-lt"/>
          <a:ea typeface="+mj-ea"/>
          <a:cs typeface="+mj-cs"/>
        </a:defRPr>
      </a:lvl1pPr>
      <a:lvl2pPr algn="l" rtl="0" eaLnBrk="0" fontAlgn="base" hangingPunct="0">
        <a:spcBef>
          <a:spcPct val="0"/>
        </a:spcBef>
        <a:spcAft>
          <a:spcPct val="0"/>
        </a:spcAft>
        <a:defRPr sz="3500" b="1">
          <a:solidFill>
            <a:srgbClr val="B2D233"/>
          </a:solidFill>
          <a:latin typeface="Arial" pitchFamily="34" charset="0"/>
          <a:cs typeface="Arial" pitchFamily="34" charset="0"/>
        </a:defRPr>
      </a:lvl2pPr>
      <a:lvl3pPr algn="l" rtl="0" eaLnBrk="0" fontAlgn="base" hangingPunct="0">
        <a:spcBef>
          <a:spcPct val="0"/>
        </a:spcBef>
        <a:spcAft>
          <a:spcPct val="0"/>
        </a:spcAft>
        <a:defRPr sz="3500" b="1">
          <a:solidFill>
            <a:srgbClr val="B2D233"/>
          </a:solidFill>
          <a:latin typeface="Arial" pitchFamily="34" charset="0"/>
          <a:cs typeface="Arial" pitchFamily="34" charset="0"/>
        </a:defRPr>
      </a:lvl3pPr>
      <a:lvl4pPr algn="l" rtl="0" eaLnBrk="0" fontAlgn="base" hangingPunct="0">
        <a:spcBef>
          <a:spcPct val="0"/>
        </a:spcBef>
        <a:spcAft>
          <a:spcPct val="0"/>
        </a:spcAft>
        <a:defRPr sz="3500" b="1">
          <a:solidFill>
            <a:srgbClr val="B2D233"/>
          </a:solidFill>
          <a:latin typeface="Arial" pitchFamily="34" charset="0"/>
          <a:cs typeface="Arial" pitchFamily="34" charset="0"/>
        </a:defRPr>
      </a:lvl4pPr>
      <a:lvl5pPr algn="l" rtl="0" eaLnBrk="0" fontAlgn="base" hangingPunct="0">
        <a:spcBef>
          <a:spcPct val="0"/>
        </a:spcBef>
        <a:spcAft>
          <a:spcPct val="0"/>
        </a:spcAft>
        <a:defRPr sz="3500" b="1">
          <a:solidFill>
            <a:srgbClr val="B2D233"/>
          </a:solidFill>
          <a:latin typeface="Arial" pitchFamily="34" charset="0"/>
          <a:cs typeface="Arial" pitchFamily="34" charset="0"/>
        </a:defRPr>
      </a:lvl5pPr>
      <a:lvl6pPr marL="456998" algn="l" rtl="0" fontAlgn="base">
        <a:spcBef>
          <a:spcPct val="0"/>
        </a:spcBef>
        <a:spcAft>
          <a:spcPct val="0"/>
        </a:spcAft>
        <a:defRPr sz="3500" b="1">
          <a:solidFill>
            <a:srgbClr val="B2D233"/>
          </a:solidFill>
          <a:latin typeface="Arial" pitchFamily="34" charset="0"/>
          <a:cs typeface="Arial" pitchFamily="34" charset="0"/>
        </a:defRPr>
      </a:lvl6pPr>
      <a:lvl7pPr marL="913997" algn="l" rtl="0" fontAlgn="base">
        <a:spcBef>
          <a:spcPct val="0"/>
        </a:spcBef>
        <a:spcAft>
          <a:spcPct val="0"/>
        </a:spcAft>
        <a:defRPr sz="3500" b="1">
          <a:solidFill>
            <a:srgbClr val="B2D233"/>
          </a:solidFill>
          <a:latin typeface="Arial" pitchFamily="34" charset="0"/>
          <a:cs typeface="Arial" pitchFamily="34" charset="0"/>
        </a:defRPr>
      </a:lvl7pPr>
      <a:lvl8pPr marL="1370994" algn="l" rtl="0" fontAlgn="base">
        <a:spcBef>
          <a:spcPct val="0"/>
        </a:spcBef>
        <a:spcAft>
          <a:spcPct val="0"/>
        </a:spcAft>
        <a:defRPr sz="3500" b="1">
          <a:solidFill>
            <a:srgbClr val="B2D233"/>
          </a:solidFill>
          <a:latin typeface="Arial" pitchFamily="34" charset="0"/>
          <a:cs typeface="Arial" pitchFamily="34" charset="0"/>
        </a:defRPr>
      </a:lvl8pPr>
      <a:lvl9pPr marL="1827993" algn="l" rtl="0" fontAlgn="base">
        <a:spcBef>
          <a:spcPct val="0"/>
        </a:spcBef>
        <a:spcAft>
          <a:spcPct val="0"/>
        </a:spcAft>
        <a:defRPr sz="3500" b="1">
          <a:solidFill>
            <a:srgbClr val="B2D233"/>
          </a:solidFill>
          <a:latin typeface="Arial" pitchFamily="34" charset="0"/>
          <a:cs typeface="Arial" pitchFamily="34" charset="0"/>
        </a:defRPr>
      </a:lvl9pPr>
    </p:titleStyle>
    <p:bodyStyle>
      <a:lvl1pPr marL="342747" indent="-342747" algn="l" rtl="0" eaLnBrk="0" fontAlgn="base" hangingPunct="0">
        <a:spcBef>
          <a:spcPct val="20000"/>
        </a:spcBef>
        <a:spcAft>
          <a:spcPct val="0"/>
        </a:spcAft>
        <a:buChar char="•"/>
        <a:defRPr sz="2000">
          <a:solidFill>
            <a:srgbClr val="2C9ADC"/>
          </a:solidFill>
          <a:latin typeface="+mn-lt"/>
          <a:ea typeface="+mn-ea"/>
          <a:cs typeface="+mn-cs"/>
        </a:defRPr>
      </a:lvl1pPr>
      <a:lvl2pPr marL="742622" indent="-285624" algn="l" rtl="0" eaLnBrk="0" fontAlgn="base" hangingPunct="0">
        <a:spcBef>
          <a:spcPct val="20000"/>
        </a:spcBef>
        <a:spcAft>
          <a:spcPct val="0"/>
        </a:spcAft>
        <a:buChar char="–"/>
        <a:defRPr sz="2000">
          <a:solidFill>
            <a:srgbClr val="2C9ADC"/>
          </a:solidFill>
          <a:latin typeface="+mn-lt"/>
          <a:cs typeface="+mn-cs"/>
        </a:defRPr>
      </a:lvl2pPr>
      <a:lvl3pPr marL="1142495" indent="-228499" algn="l" rtl="0" eaLnBrk="0" fontAlgn="base" hangingPunct="0">
        <a:spcBef>
          <a:spcPct val="20000"/>
        </a:spcBef>
        <a:spcAft>
          <a:spcPct val="0"/>
        </a:spcAft>
        <a:buChar char="•"/>
        <a:defRPr>
          <a:solidFill>
            <a:srgbClr val="2C9ADC"/>
          </a:solidFill>
          <a:latin typeface="+mn-lt"/>
          <a:cs typeface="+mn-cs"/>
        </a:defRPr>
      </a:lvl3pPr>
      <a:lvl4pPr marL="1599493" indent="-228499" algn="l" rtl="0" eaLnBrk="0" fontAlgn="base" hangingPunct="0">
        <a:spcBef>
          <a:spcPct val="20000"/>
        </a:spcBef>
        <a:spcAft>
          <a:spcPct val="0"/>
        </a:spcAft>
        <a:buChar char="–"/>
        <a:defRPr>
          <a:solidFill>
            <a:srgbClr val="2C9ADC"/>
          </a:solidFill>
          <a:latin typeface="+mn-lt"/>
          <a:cs typeface="+mn-cs"/>
        </a:defRPr>
      </a:lvl4pPr>
      <a:lvl5pPr marL="2056491" indent="-228499" algn="l" rtl="0" eaLnBrk="0" fontAlgn="base" hangingPunct="0">
        <a:spcBef>
          <a:spcPct val="20000"/>
        </a:spcBef>
        <a:spcAft>
          <a:spcPct val="0"/>
        </a:spcAft>
        <a:buChar char="»"/>
        <a:defRPr>
          <a:solidFill>
            <a:srgbClr val="2C9ADC"/>
          </a:solidFill>
          <a:latin typeface="+mn-lt"/>
          <a:cs typeface="+mn-cs"/>
        </a:defRPr>
      </a:lvl5pPr>
      <a:lvl6pPr marL="2513491" indent="-228499" algn="l" rtl="0" fontAlgn="base">
        <a:spcBef>
          <a:spcPct val="20000"/>
        </a:spcBef>
        <a:spcAft>
          <a:spcPct val="0"/>
        </a:spcAft>
        <a:buChar char="»"/>
        <a:defRPr>
          <a:solidFill>
            <a:srgbClr val="2C9ADC"/>
          </a:solidFill>
          <a:latin typeface="+mn-lt"/>
          <a:cs typeface="+mn-cs"/>
        </a:defRPr>
      </a:lvl6pPr>
      <a:lvl7pPr marL="2970487" indent="-228499" algn="l" rtl="0" fontAlgn="base">
        <a:spcBef>
          <a:spcPct val="20000"/>
        </a:spcBef>
        <a:spcAft>
          <a:spcPct val="0"/>
        </a:spcAft>
        <a:buChar char="»"/>
        <a:defRPr>
          <a:solidFill>
            <a:srgbClr val="2C9ADC"/>
          </a:solidFill>
          <a:latin typeface="+mn-lt"/>
          <a:cs typeface="+mn-cs"/>
        </a:defRPr>
      </a:lvl7pPr>
      <a:lvl8pPr marL="3427485" indent="-228499" algn="l" rtl="0" fontAlgn="base">
        <a:spcBef>
          <a:spcPct val="20000"/>
        </a:spcBef>
        <a:spcAft>
          <a:spcPct val="0"/>
        </a:spcAft>
        <a:buChar char="»"/>
        <a:defRPr>
          <a:solidFill>
            <a:srgbClr val="2C9ADC"/>
          </a:solidFill>
          <a:latin typeface="+mn-lt"/>
          <a:cs typeface="+mn-cs"/>
        </a:defRPr>
      </a:lvl8pPr>
      <a:lvl9pPr marL="3884482" indent="-228499" algn="l" rtl="0" fontAlgn="base">
        <a:spcBef>
          <a:spcPct val="20000"/>
        </a:spcBef>
        <a:spcAft>
          <a:spcPct val="0"/>
        </a:spcAft>
        <a:buChar char="»"/>
        <a:defRPr>
          <a:solidFill>
            <a:srgbClr val="2C9ADC"/>
          </a:solidFill>
          <a:latin typeface="+mn-lt"/>
          <a:cs typeface="+mn-cs"/>
        </a:defRPr>
      </a:lvl9pPr>
    </p:bodyStyle>
    <p:otherStyle>
      <a:defPPr>
        <a:defRPr lang="en-US"/>
      </a:defPPr>
      <a:lvl1pPr marL="0" algn="l" defTabSz="913997" rtl="0" eaLnBrk="1" latinLnBrk="0" hangingPunct="1">
        <a:defRPr sz="1800" kern="1200">
          <a:solidFill>
            <a:schemeClr val="tx1"/>
          </a:solidFill>
          <a:latin typeface="+mn-lt"/>
          <a:ea typeface="+mn-ea"/>
          <a:cs typeface="+mn-cs"/>
        </a:defRPr>
      </a:lvl1pPr>
      <a:lvl2pPr marL="456998" algn="l" defTabSz="913997" rtl="0" eaLnBrk="1" latinLnBrk="0" hangingPunct="1">
        <a:defRPr sz="1800" kern="1200">
          <a:solidFill>
            <a:schemeClr val="tx1"/>
          </a:solidFill>
          <a:latin typeface="+mn-lt"/>
          <a:ea typeface="+mn-ea"/>
          <a:cs typeface="+mn-cs"/>
        </a:defRPr>
      </a:lvl2pPr>
      <a:lvl3pPr marL="913997" algn="l" defTabSz="913997" rtl="0" eaLnBrk="1" latinLnBrk="0" hangingPunct="1">
        <a:defRPr sz="1800" kern="1200">
          <a:solidFill>
            <a:schemeClr val="tx1"/>
          </a:solidFill>
          <a:latin typeface="+mn-lt"/>
          <a:ea typeface="+mn-ea"/>
          <a:cs typeface="+mn-cs"/>
        </a:defRPr>
      </a:lvl3pPr>
      <a:lvl4pPr marL="1370994" algn="l" defTabSz="913997" rtl="0" eaLnBrk="1" latinLnBrk="0" hangingPunct="1">
        <a:defRPr sz="1800" kern="1200">
          <a:solidFill>
            <a:schemeClr val="tx1"/>
          </a:solidFill>
          <a:latin typeface="+mn-lt"/>
          <a:ea typeface="+mn-ea"/>
          <a:cs typeface="+mn-cs"/>
        </a:defRPr>
      </a:lvl4pPr>
      <a:lvl5pPr marL="1827993" algn="l" defTabSz="913997" rtl="0" eaLnBrk="1" latinLnBrk="0" hangingPunct="1">
        <a:defRPr sz="1800" kern="1200">
          <a:solidFill>
            <a:schemeClr val="tx1"/>
          </a:solidFill>
          <a:latin typeface="+mn-lt"/>
          <a:ea typeface="+mn-ea"/>
          <a:cs typeface="+mn-cs"/>
        </a:defRPr>
      </a:lvl5pPr>
      <a:lvl6pPr marL="2284989" algn="l" defTabSz="913997" rtl="0" eaLnBrk="1" latinLnBrk="0" hangingPunct="1">
        <a:defRPr sz="1800" kern="1200">
          <a:solidFill>
            <a:schemeClr val="tx1"/>
          </a:solidFill>
          <a:latin typeface="+mn-lt"/>
          <a:ea typeface="+mn-ea"/>
          <a:cs typeface="+mn-cs"/>
        </a:defRPr>
      </a:lvl6pPr>
      <a:lvl7pPr marL="2741987" algn="l" defTabSz="913997" rtl="0" eaLnBrk="1" latinLnBrk="0" hangingPunct="1">
        <a:defRPr sz="1800" kern="1200">
          <a:solidFill>
            <a:schemeClr val="tx1"/>
          </a:solidFill>
          <a:latin typeface="+mn-lt"/>
          <a:ea typeface="+mn-ea"/>
          <a:cs typeface="+mn-cs"/>
        </a:defRPr>
      </a:lvl7pPr>
      <a:lvl8pPr marL="3198986" algn="l" defTabSz="913997" rtl="0" eaLnBrk="1" latinLnBrk="0" hangingPunct="1">
        <a:defRPr sz="1800" kern="1200">
          <a:solidFill>
            <a:schemeClr val="tx1"/>
          </a:solidFill>
          <a:latin typeface="+mn-lt"/>
          <a:ea typeface="+mn-ea"/>
          <a:cs typeface="+mn-cs"/>
        </a:defRPr>
      </a:lvl8pPr>
      <a:lvl9pPr marL="3655986" algn="l" defTabSz="91399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599" y="275016"/>
            <a:ext cx="8914812"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60" tIns="47880" rIns="95760" bIns="47880" numCol="1" anchor="b"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95599" y="1599673"/>
            <a:ext cx="8914812" cy="45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60" tIns="47880" rIns="95760" bIns="478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5354481" y="6356939"/>
            <a:ext cx="1048541" cy="364281"/>
          </a:xfrm>
          <a:prstGeom prst="rect">
            <a:avLst/>
          </a:prstGeom>
        </p:spPr>
        <p:txBody>
          <a:bodyPr vert="horz" lIns="95760" tIns="47880" rIns="95760" bIns="47880" rtlCol="0" anchor="ctr"/>
          <a:lstStyle>
            <a:lvl1pPr algn="l" defTabSz="957597" fontAlgn="auto">
              <a:spcBef>
                <a:spcPts val="0"/>
              </a:spcBef>
              <a:spcAft>
                <a:spcPts val="0"/>
              </a:spcAft>
              <a:defRPr sz="1000">
                <a:solidFill>
                  <a:schemeClr val="tx1"/>
                </a:solidFill>
                <a:latin typeface="+mn-lt"/>
                <a:cs typeface="+mn-cs"/>
              </a:defRPr>
            </a:lvl1pPr>
          </a:lstStyle>
          <a:p>
            <a:pPr>
              <a:defRPr/>
            </a:pPr>
            <a:fld id="{31BC343D-0F57-41FD-8B44-87F587B41297}" type="datetimeFigureOut">
              <a:rPr lang="en-GB">
                <a:solidFill>
                  <a:srgbClr val="002244"/>
                </a:solidFill>
              </a:rPr>
              <a:pPr>
                <a:defRPr/>
              </a:pPr>
              <a:t>29/04/2015</a:t>
            </a:fld>
            <a:endParaRPr lang="en-GB">
              <a:solidFill>
                <a:srgbClr val="002244"/>
              </a:solidFill>
            </a:endParaRPr>
          </a:p>
        </p:txBody>
      </p:sp>
      <p:sp>
        <p:nvSpPr>
          <p:cNvPr id="5" name="Footer Placeholder 4"/>
          <p:cNvSpPr>
            <a:spLocks noGrp="1"/>
          </p:cNvSpPr>
          <p:nvPr>
            <p:ph type="ftr" sz="quarter" idx="3"/>
          </p:nvPr>
        </p:nvSpPr>
        <p:spPr>
          <a:xfrm>
            <a:off x="6460377" y="6356939"/>
            <a:ext cx="2950035" cy="364281"/>
          </a:xfrm>
          <a:prstGeom prst="rect">
            <a:avLst/>
          </a:prstGeom>
        </p:spPr>
        <p:txBody>
          <a:bodyPr vert="horz" lIns="95760" tIns="47880" rIns="95760" bIns="47880" rtlCol="0" anchor="ctr"/>
          <a:lstStyle>
            <a:lvl1pPr algn="r" defTabSz="957597" fontAlgn="auto">
              <a:spcBef>
                <a:spcPts val="0"/>
              </a:spcBef>
              <a:spcAft>
                <a:spcPts val="0"/>
              </a:spcAft>
              <a:defRPr sz="1000">
                <a:solidFill>
                  <a:schemeClr val="tx1"/>
                </a:solidFill>
                <a:latin typeface="+mn-lt"/>
                <a:cs typeface="+mn-cs"/>
              </a:defRPr>
            </a:lvl1pPr>
          </a:lstStyle>
          <a:p>
            <a:pPr>
              <a:defRPr/>
            </a:pPr>
            <a:endParaRPr lang="en-GB">
              <a:solidFill>
                <a:srgbClr val="002244"/>
              </a:solidFill>
            </a:endParaRPr>
          </a:p>
        </p:txBody>
      </p:sp>
      <p:sp>
        <p:nvSpPr>
          <p:cNvPr id="6" name="Slide Number Placeholder 5"/>
          <p:cNvSpPr>
            <a:spLocks noGrp="1"/>
          </p:cNvSpPr>
          <p:nvPr>
            <p:ph type="sldNum" sz="quarter" idx="4"/>
          </p:nvPr>
        </p:nvSpPr>
        <p:spPr>
          <a:xfrm>
            <a:off x="4604472" y="6356939"/>
            <a:ext cx="697067" cy="364281"/>
          </a:xfrm>
          <a:prstGeom prst="rect">
            <a:avLst/>
          </a:prstGeom>
        </p:spPr>
        <p:txBody>
          <a:bodyPr vert="horz" lIns="95760" tIns="47880" rIns="95760" bIns="47880" rtlCol="0" anchor="ctr"/>
          <a:lstStyle>
            <a:lvl1pPr algn="ctr" defTabSz="957597" fontAlgn="auto">
              <a:spcBef>
                <a:spcPts val="0"/>
              </a:spcBef>
              <a:spcAft>
                <a:spcPts val="0"/>
              </a:spcAft>
              <a:defRPr sz="1000">
                <a:solidFill>
                  <a:schemeClr val="tx1"/>
                </a:solidFill>
                <a:latin typeface="+mn-lt"/>
                <a:cs typeface="+mn-cs"/>
              </a:defRPr>
            </a:lvl1pPr>
          </a:lstStyle>
          <a:p>
            <a:pPr>
              <a:defRPr/>
            </a:pPr>
            <a:fld id="{28B446FE-CE02-40B2-BC48-CB7612F09F02}" type="slidenum">
              <a:rPr lang="en-GB">
                <a:solidFill>
                  <a:srgbClr val="002244"/>
                </a:solidFill>
              </a:rPr>
              <a:pPr>
                <a:defRPr/>
              </a:pPr>
              <a:t>‹#›</a:t>
            </a:fld>
            <a:endParaRPr lang="en-GB">
              <a:solidFill>
                <a:srgbClr val="002244"/>
              </a:solidFill>
            </a:endParaRPr>
          </a:p>
        </p:txBody>
      </p:sp>
      <p:sp>
        <p:nvSpPr>
          <p:cNvPr id="7" name="Frame 6"/>
          <p:cNvSpPr/>
          <p:nvPr/>
        </p:nvSpPr>
        <p:spPr>
          <a:xfrm>
            <a:off x="0" y="0"/>
            <a:ext cx="9906000" cy="6858000"/>
          </a:xfrm>
          <a:prstGeom prst="frame">
            <a:avLst>
              <a:gd name="adj1" fmla="val 1841"/>
            </a:avLst>
          </a:prstGeom>
          <a:solidFill>
            <a:srgbClr val="001844"/>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pic>
        <p:nvPicPr>
          <p:cNvPr id="3080" name="Picture 7" descr="logo.emf"/>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582460" y="414678"/>
            <a:ext cx="875011" cy="8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51995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Lst>
  <p:txStyles>
    <p:titleStyle>
      <a:lvl1pPr algn="l" defTabSz="957534" rtl="0" eaLnBrk="0" fontAlgn="base" hangingPunct="0">
        <a:spcBef>
          <a:spcPct val="0"/>
        </a:spcBef>
        <a:spcAft>
          <a:spcPct val="0"/>
        </a:spcAft>
        <a:defRPr sz="2600" kern="1200">
          <a:solidFill>
            <a:schemeClr val="tx1"/>
          </a:solidFill>
          <a:latin typeface="+mj-lt"/>
          <a:ea typeface="+mj-ea"/>
          <a:cs typeface="+mj-cs"/>
        </a:defRPr>
      </a:lvl1pPr>
      <a:lvl2pPr algn="l" defTabSz="957534" rtl="0" eaLnBrk="0" fontAlgn="base" hangingPunct="0">
        <a:spcBef>
          <a:spcPct val="0"/>
        </a:spcBef>
        <a:spcAft>
          <a:spcPct val="0"/>
        </a:spcAft>
        <a:defRPr sz="2600">
          <a:solidFill>
            <a:schemeClr val="tx1"/>
          </a:solidFill>
          <a:latin typeface="Arial" charset="0"/>
        </a:defRPr>
      </a:lvl2pPr>
      <a:lvl3pPr algn="l" defTabSz="957534" rtl="0" eaLnBrk="0" fontAlgn="base" hangingPunct="0">
        <a:spcBef>
          <a:spcPct val="0"/>
        </a:spcBef>
        <a:spcAft>
          <a:spcPct val="0"/>
        </a:spcAft>
        <a:defRPr sz="2600">
          <a:solidFill>
            <a:schemeClr val="tx1"/>
          </a:solidFill>
          <a:latin typeface="Arial" charset="0"/>
        </a:defRPr>
      </a:lvl3pPr>
      <a:lvl4pPr algn="l" defTabSz="957534" rtl="0" eaLnBrk="0" fontAlgn="base" hangingPunct="0">
        <a:spcBef>
          <a:spcPct val="0"/>
        </a:spcBef>
        <a:spcAft>
          <a:spcPct val="0"/>
        </a:spcAft>
        <a:defRPr sz="2600">
          <a:solidFill>
            <a:schemeClr val="tx1"/>
          </a:solidFill>
          <a:latin typeface="Arial" charset="0"/>
        </a:defRPr>
      </a:lvl4pPr>
      <a:lvl5pPr algn="l" defTabSz="957534" rtl="0" eaLnBrk="0" fontAlgn="base" hangingPunct="0">
        <a:spcBef>
          <a:spcPct val="0"/>
        </a:spcBef>
        <a:spcAft>
          <a:spcPct val="0"/>
        </a:spcAft>
        <a:defRPr sz="2600">
          <a:solidFill>
            <a:schemeClr val="tx1"/>
          </a:solidFill>
          <a:latin typeface="Arial" charset="0"/>
        </a:defRPr>
      </a:lvl5pPr>
      <a:lvl6pPr marL="419740" algn="l" defTabSz="957534" rtl="0" fontAlgn="base">
        <a:spcBef>
          <a:spcPct val="0"/>
        </a:spcBef>
        <a:spcAft>
          <a:spcPct val="0"/>
        </a:spcAft>
        <a:defRPr sz="2600">
          <a:solidFill>
            <a:schemeClr val="tx1"/>
          </a:solidFill>
          <a:latin typeface="Arial" charset="0"/>
        </a:defRPr>
      </a:lvl6pPr>
      <a:lvl7pPr marL="839482" algn="l" defTabSz="957534" rtl="0" fontAlgn="base">
        <a:spcBef>
          <a:spcPct val="0"/>
        </a:spcBef>
        <a:spcAft>
          <a:spcPct val="0"/>
        </a:spcAft>
        <a:defRPr sz="2600">
          <a:solidFill>
            <a:schemeClr val="tx1"/>
          </a:solidFill>
          <a:latin typeface="Arial" charset="0"/>
        </a:defRPr>
      </a:lvl7pPr>
      <a:lvl8pPr marL="1259222" algn="l" defTabSz="957534" rtl="0" fontAlgn="base">
        <a:spcBef>
          <a:spcPct val="0"/>
        </a:spcBef>
        <a:spcAft>
          <a:spcPct val="0"/>
        </a:spcAft>
        <a:defRPr sz="2600">
          <a:solidFill>
            <a:schemeClr val="tx1"/>
          </a:solidFill>
          <a:latin typeface="Arial" charset="0"/>
        </a:defRPr>
      </a:lvl8pPr>
      <a:lvl9pPr marL="1678963" algn="l" defTabSz="957534" rtl="0" fontAlgn="base">
        <a:spcBef>
          <a:spcPct val="0"/>
        </a:spcBef>
        <a:spcAft>
          <a:spcPct val="0"/>
        </a:spcAft>
        <a:defRPr sz="2600">
          <a:solidFill>
            <a:schemeClr val="tx1"/>
          </a:solidFill>
          <a:latin typeface="Arial" charset="0"/>
        </a:defRPr>
      </a:lvl9pPr>
    </p:titleStyle>
    <p:bodyStyle>
      <a:lvl1pPr marL="241933" indent="-241933" algn="l" defTabSz="957534" rtl="0" eaLnBrk="0" fontAlgn="base" hangingPunct="0">
        <a:spcBef>
          <a:spcPts val="1102"/>
        </a:spcBef>
        <a:spcAft>
          <a:spcPct val="0"/>
        </a:spcAft>
        <a:buFont typeface="Wingdings" pitchFamily="2" charset="2"/>
        <a:buChar char="§"/>
        <a:defRPr kern="1200">
          <a:solidFill>
            <a:schemeClr val="tx1"/>
          </a:solidFill>
          <a:latin typeface="+mn-lt"/>
          <a:ea typeface="+mn-ea"/>
          <a:cs typeface="+mn-cs"/>
        </a:defRPr>
      </a:lvl1pPr>
      <a:lvl2pPr marL="498442" indent="-256507" algn="l" defTabSz="957534" rtl="0" eaLnBrk="0" fontAlgn="base" hangingPunct="0">
        <a:spcBef>
          <a:spcPct val="20000"/>
        </a:spcBef>
        <a:spcAft>
          <a:spcPct val="0"/>
        </a:spcAft>
        <a:buClr>
          <a:srgbClr val="2B3E65"/>
        </a:buClr>
        <a:buFont typeface="Wingdings" pitchFamily="2" charset="2"/>
        <a:buChar char="§"/>
        <a:defRPr kern="1200">
          <a:solidFill>
            <a:schemeClr val="tx1"/>
          </a:solidFill>
          <a:latin typeface="+mn-lt"/>
          <a:ea typeface="+mn-ea"/>
          <a:cs typeface="+mn-cs"/>
        </a:defRPr>
      </a:lvl2pPr>
      <a:lvl3pPr marL="740377" indent="-228817" algn="l" defTabSz="957534" rtl="0" eaLnBrk="0" fontAlgn="base" hangingPunct="0">
        <a:spcBef>
          <a:spcPct val="20000"/>
        </a:spcBef>
        <a:spcAft>
          <a:spcPct val="0"/>
        </a:spcAft>
        <a:buClr>
          <a:srgbClr val="606B8D"/>
        </a:buClr>
        <a:buFont typeface="Wingdings" pitchFamily="2" charset="2"/>
        <a:buChar char="§"/>
        <a:defRPr kern="1200">
          <a:solidFill>
            <a:schemeClr val="tx1"/>
          </a:solidFill>
          <a:latin typeface="+mn-lt"/>
          <a:ea typeface="+mn-ea"/>
          <a:cs typeface="+mn-cs"/>
        </a:defRPr>
      </a:lvl3pPr>
      <a:lvl4pPr marL="995427" indent="-255052" algn="l" defTabSz="957534" rtl="0" eaLnBrk="0" fontAlgn="base" hangingPunct="0">
        <a:spcBef>
          <a:spcPct val="20000"/>
        </a:spcBef>
        <a:spcAft>
          <a:spcPct val="0"/>
        </a:spcAft>
        <a:buClr>
          <a:srgbClr val="A1A7C0"/>
        </a:buClr>
        <a:buFont typeface="Wingdings" pitchFamily="2" charset="2"/>
        <a:buChar char="§"/>
        <a:defRPr kern="1200">
          <a:solidFill>
            <a:schemeClr val="tx1"/>
          </a:solidFill>
          <a:latin typeface="+mn-lt"/>
          <a:ea typeface="+mn-ea"/>
          <a:cs typeface="+mn-cs"/>
        </a:defRPr>
      </a:lvl4pPr>
      <a:lvl5pPr marL="1237361" indent="-227360" algn="l" defTabSz="957534" rtl="0" eaLnBrk="0" fontAlgn="base" hangingPunct="0">
        <a:spcBef>
          <a:spcPct val="20000"/>
        </a:spcBef>
        <a:spcAft>
          <a:spcPct val="0"/>
        </a:spcAft>
        <a:buClr>
          <a:srgbClr val="A1A7C0"/>
        </a:buClr>
        <a:buFont typeface="Wingdings" pitchFamily="2" charset="2"/>
        <a:buChar char="§"/>
        <a:defRPr kern="1200">
          <a:solidFill>
            <a:schemeClr val="tx1"/>
          </a:solidFill>
          <a:latin typeface="+mn-lt"/>
          <a:ea typeface="+mn-ea"/>
          <a:cs typeface="+mn-cs"/>
        </a:defRPr>
      </a:lvl5pPr>
      <a:lvl6pPr marL="2633390" indent="-239400" algn="l" defTabSz="95759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189" indent="-239400" algn="l" defTabSz="95759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0986" indent="-239400" algn="l" defTabSz="95759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785" indent="-239400" algn="l" defTabSz="95759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597" rtl="0" eaLnBrk="1" latinLnBrk="0" hangingPunct="1">
        <a:defRPr sz="1900" kern="1200">
          <a:solidFill>
            <a:schemeClr val="tx1"/>
          </a:solidFill>
          <a:latin typeface="+mn-lt"/>
          <a:ea typeface="+mn-ea"/>
          <a:cs typeface="+mn-cs"/>
        </a:defRPr>
      </a:lvl1pPr>
      <a:lvl2pPr marL="478799" algn="l" defTabSz="957597" rtl="0" eaLnBrk="1" latinLnBrk="0" hangingPunct="1">
        <a:defRPr sz="1900" kern="1200">
          <a:solidFill>
            <a:schemeClr val="tx1"/>
          </a:solidFill>
          <a:latin typeface="+mn-lt"/>
          <a:ea typeface="+mn-ea"/>
          <a:cs typeface="+mn-cs"/>
        </a:defRPr>
      </a:lvl2pPr>
      <a:lvl3pPr marL="957597" algn="l" defTabSz="957597" rtl="0" eaLnBrk="1" latinLnBrk="0" hangingPunct="1">
        <a:defRPr sz="1900" kern="1200">
          <a:solidFill>
            <a:schemeClr val="tx1"/>
          </a:solidFill>
          <a:latin typeface="+mn-lt"/>
          <a:ea typeface="+mn-ea"/>
          <a:cs typeface="+mn-cs"/>
        </a:defRPr>
      </a:lvl3pPr>
      <a:lvl4pPr marL="1436397" algn="l" defTabSz="957597" rtl="0" eaLnBrk="1" latinLnBrk="0" hangingPunct="1">
        <a:defRPr sz="1900" kern="1200">
          <a:solidFill>
            <a:schemeClr val="tx1"/>
          </a:solidFill>
          <a:latin typeface="+mn-lt"/>
          <a:ea typeface="+mn-ea"/>
          <a:cs typeface="+mn-cs"/>
        </a:defRPr>
      </a:lvl4pPr>
      <a:lvl5pPr marL="1915193" algn="l" defTabSz="957597" rtl="0" eaLnBrk="1" latinLnBrk="0" hangingPunct="1">
        <a:defRPr sz="1900" kern="1200">
          <a:solidFill>
            <a:schemeClr val="tx1"/>
          </a:solidFill>
          <a:latin typeface="+mn-lt"/>
          <a:ea typeface="+mn-ea"/>
          <a:cs typeface="+mn-cs"/>
        </a:defRPr>
      </a:lvl5pPr>
      <a:lvl6pPr marL="2393992" algn="l" defTabSz="957597" rtl="0" eaLnBrk="1" latinLnBrk="0" hangingPunct="1">
        <a:defRPr sz="1900" kern="1200">
          <a:solidFill>
            <a:schemeClr val="tx1"/>
          </a:solidFill>
          <a:latin typeface="+mn-lt"/>
          <a:ea typeface="+mn-ea"/>
          <a:cs typeface="+mn-cs"/>
        </a:defRPr>
      </a:lvl6pPr>
      <a:lvl7pPr marL="2872789" algn="l" defTabSz="957597" rtl="0" eaLnBrk="1" latinLnBrk="0" hangingPunct="1">
        <a:defRPr sz="1900" kern="1200">
          <a:solidFill>
            <a:schemeClr val="tx1"/>
          </a:solidFill>
          <a:latin typeface="+mn-lt"/>
          <a:ea typeface="+mn-ea"/>
          <a:cs typeface="+mn-cs"/>
        </a:defRPr>
      </a:lvl7pPr>
      <a:lvl8pPr marL="3351588" algn="l" defTabSz="957597" rtl="0" eaLnBrk="1" latinLnBrk="0" hangingPunct="1">
        <a:defRPr sz="1900" kern="1200">
          <a:solidFill>
            <a:schemeClr val="tx1"/>
          </a:solidFill>
          <a:latin typeface="+mn-lt"/>
          <a:ea typeface="+mn-ea"/>
          <a:cs typeface="+mn-cs"/>
        </a:defRPr>
      </a:lvl8pPr>
      <a:lvl9pPr marL="3830385" algn="l" defTabSz="95759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1" y="2358010"/>
            <a:ext cx="8915400" cy="1143000"/>
          </a:xfrm>
        </p:spPr>
        <p:txBody>
          <a:bodyPr/>
          <a:lstStyle/>
          <a:p>
            <a:r>
              <a:rPr lang="en-GB" dirty="0" smtClean="0"/>
              <a:t>Session 5: Site-specific case studies</a:t>
            </a:r>
            <a:endParaRPr lang="en-GB" dirty="0"/>
          </a:p>
        </p:txBody>
      </p:sp>
    </p:spTree>
    <p:extLst>
      <p:ext uri="{BB962C8B-B14F-4D97-AF65-F5344CB8AC3E}">
        <p14:creationId xmlns:p14="http://schemas.microsoft.com/office/powerpoint/2010/main" val="1542953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Beckenham: APP/G5180/A/08/2084559</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971" y="1340769"/>
            <a:ext cx="8208912" cy="495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498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Beckenham: APP/G5180/A/08/2084559</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42" y="1556792"/>
            <a:ext cx="595312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537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Beckenham: APP/G5180/A/08/2084559</a:t>
            </a:r>
          </a:p>
        </p:txBody>
      </p:sp>
      <p:sp>
        <p:nvSpPr>
          <p:cNvPr id="3" name="Content Placeholder 2"/>
          <p:cNvSpPr>
            <a:spLocks noGrp="1"/>
          </p:cNvSpPr>
          <p:nvPr>
            <p:ph idx="1"/>
          </p:nvPr>
        </p:nvSpPr>
        <p:spPr/>
        <p:txBody>
          <a:bodyPr/>
          <a:lstStyle/>
          <a:p>
            <a:r>
              <a:rPr lang="en-GB" sz="2800" dirty="0"/>
              <a:t>Change of use of office to residential and enlargement to comprise 55 dwellings including key worker and affordable housing. Elevational alterations and part seventh/eighth floor extensions, screened roof terrace</a:t>
            </a:r>
          </a:p>
          <a:p>
            <a:r>
              <a:rPr lang="en-GB" sz="2800" dirty="0"/>
              <a:t>Main issues – whether the proposed development meets development plan policies concerning the provision of affordable housing or a payment in lieu thereof and, whether there are any other material planning considerations relevant to the determination of the case.</a:t>
            </a:r>
          </a:p>
        </p:txBody>
      </p:sp>
    </p:spTree>
    <p:extLst>
      <p:ext uri="{BB962C8B-B14F-4D97-AF65-F5344CB8AC3E}">
        <p14:creationId xmlns:p14="http://schemas.microsoft.com/office/powerpoint/2010/main" val="3101030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Beckenham: APP/G5180/A/08/2084559</a:t>
            </a:r>
          </a:p>
        </p:txBody>
      </p:sp>
      <p:sp>
        <p:nvSpPr>
          <p:cNvPr id="3" name="Content Placeholder 2"/>
          <p:cNvSpPr>
            <a:spLocks noGrp="1"/>
          </p:cNvSpPr>
          <p:nvPr>
            <p:ph idx="1"/>
          </p:nvPr>
        </p:nvSpPr>
        <p:spPr>
          <a:xfrm>
            <a:off x="584201" y="1268769"/>
            <a:ext cx="8915400" cy="4525963"/>
          </a:xfrm>
        </p:spPr>
        <p:txBody>
          <a:bodyPr/>
          <a:lstStyle/>
          <a:p>
            <a:r>
              <a:rPr lang="en-GB" sz="2800" dirty="0"/>
              <a:t>At the Inquiry a </a:t>
            </a:r>
            <a:r>
              <a:rPr lang="en-GB" sz="2800" dirty="0" err="1"/>
              <a:t>SoCG</a:t>
            </a:r>
            <a:r>
              <a:rPr lang="en-GB" sz="2800" dirty="0"/>
              <a:t> was submitted agreeing the residual site value with no affordable housing (£2.773 million), the residual value with affordable housing (£1.9223 million) and the existing use value of the site (£2.482 million). These agreed values determine that without an affordable housing contribution, </a:t>
            </a:r>
            <a:r>
              <a:rPr lang="en-GB" sz="2800" b="1" i="1" u="sng" dirty="0"/>
              <a:t>the scheme will only yield less than 12% above the existing use value, 8% below the generally accepted margin necessary to induce such development to proceed.</a:t>
            </a:r>
            <a:r>
              <a:rPr lang="en-GB" sz="2800" dirty="0"/>
              <a:t> Self-evidently, with a 35% AH target, such a scheme must also be, in the view of the appellant, considered non-viable.</a:t>
            </a:r>
          </a:p>
        </p:txBody>
      </p:sp>
    </p:spTree>
    <p:extLst>
      <p:ext uri="{BB962C8B-B14F-4D97-AF65-F5344CB8AC3E}">
        <p14:creationId xmlns:p14="http://schemas.microsoft.com/office/powerpoint/2010/main" val="1912019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Beckenham: APP/G5180/A/08/2084559</a:t>
            </a:r>
          </a:p>
        </p:txBody>
      </p:sp>
      <p:sp>
        <p:nvSpPr>
          <p:cNvPr id="3" name="Content Placeholder 2"/>
          <p:cNvSpPr>
            <a:spLocks noGrp="1"/>
          </p:cNvSpPr>
          <p:nvPr>
            <p:ph idx="1"/>
          </p:nvPr>
        </p:nvSpPr>
        <p:spPr>
          <a:xfrm>
            <a:off x="584201" y="1268769"/>
            <a:ext cx="8915400" cy="4525963"/>
          </a:xfrm>
        </p:spPr>
        <p:txBody>
          <a:bodyPr/>
          <a:lstStyle/>
          <a:p>
            <a:r>
              <a:rPr lang="en-GB" sz="2800" dirty="0"/>
              <a:t>…when the agreed residual value of the site, incorporating 35% affordable housing is set against CUV, the development becomes unviable. Having carefully weighed the matter, </a:t>
            </a:r>
            <a:r>
              <a:rPr lang="en-GB" sz="2800" b="1" i="1" u="sng" dirty="0"/>
              <a:t>I conclude the viability report convincingly demonstrates that the proposals cannot support any affordable housing; accordingly they are not in contravention of LBB and LP affordable housing policy.</a:t>
            </a:r>
          </a:p>
        </p:txBody>
      </p:sp>
    </p:spTree>
    <p:extLst>
      <p:ext uri="{BB962C8B-B14F-4D97-AF65-F5344CB8AC3E}">
        <p14:creationId xmlns:p14="http://schemas.microsoft.com/office/powerpoint/2010/main" val="1194655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Oxford Street, Woodstock: APP/D3125/A/09/2104658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504" y="1412783"/>
            <a:ext cx="6984777" cy="497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279" y="1556792"/>
            <a:ext cx="341925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5303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dirty="0"/>
              <a:t>Oxford Street, Woodstock: APP/D3125/A/09/2104658 </a:t>
            </a:r>
            <a:endParaRPr lang="en-GB" sz="4400" dirty="0"/>
          </a:p>
        </p:txBody>
      </p:sp>
      <p:sp>
        <p:nvSpPr>
          <p:cNvPr id="4" name="Content Placeholder 3"/>
          <p:cNvSpPr>
            <a:spLocks noGrp="1"/>
          </p:cNvSpPr>
          <p:nvPr>
            <p:ph idx="1"/>
          </p:nvPr>
        </p:nvSpPr>
        <p:spPr/>
        <p:txBody>
          <a:bodyPr/>
          <a:lstStyle/>
          <a:p>
            <a:r>
              <a:rPr lang="en-GB" sz="2600" dirty="0"/>
              <a:t>Multiple appeals due to alterations</a:t>
            </a:r>
          </a:p>
          <a:p>
            <a:r>
              <a:rPr lang="en-GB" sz="2600" dirty="0"/>
              <a:t>Demolition of </a:t>
            </a:r>
            <a:r>
              <a:rPr lang="en-GB" sz="2600" dirty="0" err="1"/>
              <a:t>Youngs</a:t>
            </a:r>
            <a:r>
              <a:rPr lang="en-GB" sz="2600" dirty="0"/>
              <a:t> Garage and 6 </a:t>
            </a:r>
            <a:r>
              <a:rPr lang="en-GB" sz="2600" dirty="0" err="1"/>
              <a:t>Hensington</a:t>
            </a:r>
            <a:r>
              <a:rPr lang="en-GB" sz="2600" dirty="0"/>
              <a:t> Road, erection of 36 dwellings, health centre and retail unit. Associated parking, roads and footpaths. Alterations to 6,8 and 10 Oxford Street and minor alterations to Punch Bowl Cottage. </a:t>
            </a:r>
          </a:p>
          <a:p>
            <a:r>
              <a:rPr lang="en-GB" sz="2600" dirty="0"/>
              <a:t>Appeals made under section 78 of the Town and Country Planning Act 1990 against a refusal to grant planning permission and under section 20 and 74 of the Planning (Listed Buildings and Conservation Areas) Act 1990 against a refusal to grant listed building consent. </a:t>
            </a:r>
          </a:p>
        </p:txBody>
      </p:sp>
    </p:spTree>
    <p:extLst>
      <p:ext uri="{BB962C8B-B14F-4D97-AF65-F5344CB8AC3E}">
        <p14:creationId xmlns:p14="http://schemas.microsoft.com/office/powerpoint/2010/main" val="1860660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dirty="0"/>
              <a:t>Oxford Street, Woodstock: APP/D3125/A/09/2104658 </a:t>
            </a:r>
            <a:endParaRPr lang="en-GB" sz="4400" dirty="0"/>
          </a:p>
        </p:txBody>
      </p:sp>
      <p:sp>
        <p:nvSpPr>
          <p:cNvPr id="4" name="Content Placeholder 3"/>
          <p:cNvSpPr>
            <a:spLocks noGrp="1"/>
          </p:cNvSpPr>
          <p:nvPr>
            <p:ph idx="1"/>
          </p:nvPr>
        </p:nvSpPr>
        <p:spPr/>
        <p:txBody>
          <a:bodyPr/>
          <a:lstStyle/>
          <a:p>
            <a:r>
              <a:rPr lang="en-GB" sz="2400" dirty="0"/>
              <a:t>This case focuses on the margin required over and above the Existing Use Value in order to achieve a change of use of the land: </a:t>
            </a:r>
          </a:p>
          <a:p>
            <a:r>
              <a:rPr lang="en-GB" sz="2400" i="1" dirty="0"/>
              <a:t>‘The main parties valuations of the current existing value of the land are not dissimilar but the Appellant has sought to add a 10% premium. Though the site is owned by the Appellants it must be assumed, for valuation purposes, that the land is being acquired now. It is unreasonable to assume that an existing owner and user of the land would not require a premium over the actual value of the land to offset inconvenience and assist with relocation. The Appellants addition of the 10% premium is not unreasonable in these circumstances.’ </a:t>
            </a:r>
          </a:p>
          <a:p>
            <a:endParaRPr lang="en-GB" sz="2800" dirty="0"/>
          </a:p>
        </p:txBody>
      </p:sp>
    </p:spTree>
    <p:extLst>
      <p:ext uri="{BB962C8B-B14F-4D97-AF65-F5344CB8AC3E}">
        <p14:creationId xmlns:p14="http://schemas.microsoft.com/office/powerpoint/2010/main" val="3540101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err="1"/>
              <a:t>Oxenholme</a:t>
            </a:r>
            <a:r>
              <a:rPr lang="en-GB" sz="3600" dirty="0"/>
              <a:t> Road, Kendal, Cumbria APP/M0933/A/13/2193338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632" y="1484799"/>
            <a:ext cx="7022935" cy="4920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22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err="1"/>
              <a:t>Oxenholme</a:t>
            </a:r>
            <a:r>
              <a:rPr lang="en-GB" sz="3600" dirty="0"/>
              <a:t> </a:t>
            </a:r>
            <a:r>
              <a:rPr lang="en-GB" sz="3600" dirty="0" smtClean="0"/>
              <a:t>Road</a:t>
            </a:r>
            <a:endParaRPr lang="en-GB" sz="3600" dirty="0"/>
          </a:p>
        </p:txBody>
      </p:sp>
      <p:sp>
        <p:nvSpPr>
          <p:cNvPr id="3" name="Content Placeholder 2"/>
          <p:cNvSpPr>
            <a:spLocks noGrp="1"/>
          </p:cNvSpPr>
          <p:nvPr>
            <p:ph idx="1"/>
          </p:nvPr>
        </p:nvSpPr>
        <p:spPr>
          <a:xfrm>
            <a:off x="584201" y="1484789"/>
            <a:ext cx="8915400" cy="4525963"/>
          </a:xfrm>
        </p:spPr>
        <p:txBody>
          <a:bodyPr/>
          <a:lstStyle/>
          <a:p>
            <a:pPr marL="0" indent="0">
              <a:buNone/>
            </a:pPr>
            <a:r>
              <a:rPr lang="en-GB" sz="2600" b="1" dirty="0"/>
              <a:t>Background and </a:t>
            </a:r>
            <a:r>
              <a:rPr lang="en-GB" sz="2600" b="1" dirty="0" smtClean="0"/>
              <a:t>main issues</a:t>
            </a:r>
          </a:p>
          <a:p>
            <a:r>
              <a:rPr lang="en-GB" sz="2600" dirty="0" smtClean="0"/>
              <a:t>Appeal </a:t>
            </a:r>
            <a:r>
              <a:rPr lang="en-GB" sz="2600" dirty="0"/>
              <a:t>for outline planning permission for the construction of 148 no. dwellings at land to the west of </a:t>
            </a:r>
            <a:r>
              <a:rPr lang="en-GB" sz="2600" dirty="0" err="1"/>
              <a:t>Oxenholme</a:t>
            </a:r>
            <a:r>
              <a:rPr lang="en-GB" sz="2600" dirty="0"/>
              <a:t> Road,  Kendal, Cumbria (6.95 hectares at the edge of the built-up area of Kendal)</a:t>
            </a:r>
          </a:p>
          <a:p>
            <a:r>
              <a:rPr lang="en-GB" sz="2600" dirty="0"/>
              <a:t>Main issue is if there is less than a five year supply of developable housing </a:t>
            </a:r>
            <a:r>
              <a:rPr lang="en-GB" sz="2600" dirty="0" smtClean="0"/>
              <a:t>land</a:t>
            </a:r>
          </a:p>
          <a:p>
            <a:r>
              <a:rPr lang="en-GB" sz="2600" dirty="0" smtClean="0"/>
              <a:t>Also the provision </a:t>
            </a:r>
            <a:r>
              <a:rPr lang="en-GB" sz="2600" dirty="0"/>
              <a:t>of affordable housing; the effect on highway and transport infrastructure; the suitability of the site for residential development, in particular the effect on the Green Gap between Kendal and </a:t>
            </a:r>
            <a:r>
              <a:rPr lang="en-GB" sz="2600" dirty="0" err="1"/>
              <a:t>Oxenholme</a:t>
            </a:r>
            <a:r>
              <a:rPr lang="en-GB" sz="2600" dirty="0" smtClean="0"/>
              <a:t>.</a:t>
            </a:r>
            <a:endParaRPr lang="en-GB" sz="2600" dirty="0"/>
          </a:p>
        </p:txBody>
      </p:sp>
    </p:spTree>
    <p:extLst>
      <p:ext uri="{BB962C8B-B14F-4D97-AF65-F5344CB8AC3E}">
        <p14:creationId xmlns:p14="http://schemas.microsoft.com/office/powerpoint/2010/main" val="868761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Burgess </a:t>
            </a:r>
            <a:r>
              <a:rPr lang="en-GB" dirty="0"/>
              <a:t>Farm, </a:t>
            </a:r>
            <a:r>
              <a:rPr lang="en-GB" dirty="0" smtClean="0"/>
              <a:t>Salford</a:t>
            </a:r>
            <a:endParaRPr lang="en-GB" dirty="0"/>
          </a:p>
        </p:txBody>
      </p:sp>
      <p:sp>
        <p:nvSpPr>
          <p:cNvPr id="3" name="Content Placeholder 2"/>
          <p:cNvSpPr>
            <a:spLocks noGrp="1"/>
          </p:cNvSpPr>
          <p:nvPr>
            <p:ph idx="1"/>
          </p:nvPr>
        </p:nvSpPr>
        <p:spPr/>
        <p:txBody>
          <a:bodyPr/>
          <a:lstStyle/>
          <a:p>
            <a:pPr marL="0" indent="0">
              <a:buNone/>
            </a:pPr>
            <a:r>
              <a:rPr lang="en-GB" sz="2800" dirty="0"/>
              <a:t>350 homes on a greenfield site was allowed by the </a:t>
            </a:r>
            <a:r>
              <a:rPr lang="en-GB" sz="2800" dirty="0" err="1"/>
              <a:t>SoS</a:t>
            </a:r>
            <a:r>
              <a:rPr lang="en-GB" sz="2800" dirty="0"/>
              <a:t> against the inspector's advice. </a:t>
            </a:r>
            <a:r>
              <a:rPr lang="en-GB" sz="2800" b="1" i="1" u="sng" dirty="0"/>
              <a:t>Despite the permanent loss of an area of open countryside</a:t>
            </a:r>
            <a:r>
              <a:rPr lang="en-GB" sz="2800" dirty="0"/>
              <a:t> and the fact that the development would seriously degrade the character and appearance of the area. </a:t>
            </a:r>
            <a:r>
              <a:rPr lang="en-GB" sz="2800" dirty="0" err="1"/>
              <a:t>SoS</a:t>
            </a:r>
            <a:r>
              <a:rPr lang="en-GB" sz="2800" dirty="0"/>
              <a:t> considered that </a:t>
            </a:r>
            <a:r>
              <a:rPr lang="en-GB" sz="2800" b="1" i="1" u="sng" dirty="0"/>
              <a:t>this was outweighed by the scheme's contribution to reducing the significant shortfall of some 4,000 homes (2.5 years supply) against the five year housing land requirement.</a:t>
            </a:r>
          </a:p>
          <a:p>
            <a:pPr marL="0" indent="0">
              <a:buNone/>
            </a:pPr>
            <a:endParaRPr lang="en-GB" sz="2000" dirty="0"/>
          </a:p>
          <a:p>
            <a:pPr marL="0" indent="0">
              <a:buNone/>
            </a:pPr>
            <a:r>
              <a:rPr lang="en-GB" sz="2800" dirty="0"/>
              <a:t>DCS Number 100-078-099</a:t>
            </a:r>
          </a:p>
        </p:txBody>
      </p:sp>
    </p:spTree>
    <p:extLst>
      <p:ext uri="{BB962C8B-B14F-4D97-AF65-F5344CB8AC3E}">
        <p14:creationId xmlns:p14="http://schemas.microsoft.com/office/powerpoint/2010/main" val="2306833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 </a:t>
            </a:r>
            <a:r>
              <a:rPr lang="pt-BR" sz="3600" dirty="0"/>
              <a:t>Oxenholme </a:t>
            </a:r>
            <a:r>
              <a:rPr lang="pt-BR" sz="3600" dirty="0" smtClean="0"/>
              <a:t>Road</a:t>
            </a:r>
            <a:endParaRPr lang="en-GB" sz="3600" dirty="0"/>
          </a:p>
        </p:txBody>
      </p:sp>
      <p:sp>
        <p:nvSpPr>
          <p:cNvPr id="3" name="Content Placeholder 2"/>
          <p:cNvSpPr>
            <a:spLocks noGrp="1"/>
          </p:cNvSpPr>
          <p:nvPr>
            <p:ph idx="1"/>
          </p:nvPr>
        </p:nvSpPr>
        <p:spPr/>
        <p:txBody>
          <a:bodyPr/>
          <a:lstStyle/>
          <a:p>
            <a:pPr marL="0" indent="0">
              <a:buNone/>
            </a:pPr>
            <a:r>
              <a:rPr lang="en-GB" sz="2600" dirty="0" smtClean="0"/>
              <a:t>16. …requirement for 35% affordable housing</a:t>
            </a:r>
          </a:p>
          <a:p>
            <a:pPr marL="0" indent="0">
              <a:buNone/>
            </a:pPr>
            <a:endParaRPr lang="en-GB" sz="2600" dirty="0" smtClean="0"/>
          </a:p>
          <a:p>
            <a:pPr marL="0" indent="0">
              <a:buNone/>
            </a:pPr>
            <a:r>
              <a:rPr lang="en-GB" sz="2600" dirty="0" smtClean="0"/>
              <a:t>18. …appellants dispute the viability implications</a:t>
            </a:r>
          </a:p>
          <a:p>
            <a:pPr marL="0" indent="0">
              <a:buNone/>
            </a:pPr>
            <a:endParaRPr lang="en-GB" sz="2600" dirty="0"/>
          </a:p>
          <a:p>
            <a:pPr marL="0" indent="0">
              <a:buNone/>
            </a:pPr>
            <a:r>
              <a:rPr lang="en-GB" sz="2600" dirty="0"/>
              <a:t>21. </a:t>
            </a:r>
            <a:r>
              <a:rPr lang="en-GB" sz="2600" dirty="0" smtClean="0"/>
              <a:t>The </a:t>
            </a:r>
            <a:r>
              <a:rPr lang="en-GB" sz="2600" dirty="0"/>
              <a:t>concept of a ‘competitive return’ is not further defined by the NPPF, </a:t>
            </a:r>
            <a:r>
              <a:rPr lang="en-GB" sz="2600" dirty="0" smtClean="0"/>
              <a:t>and could </a:t>
            </a:r>
            <a:r>
              <a:rPr lang="en-GB" sz="2600" dirty="0"/>
              <a:t>be the subject of differing interpretations by the parties involved in </a:t>
            </a:r>
            <a:r>
              <a:rPr lang="en-GB" sz="2600" dirty="0" smtClean="0"/>
              <a:t>any particular </a:t>
            </a:r>
            <a:r>
              <a:rPr lang="en-GB" sz="2600" dirty="0"/>
              <a:t>development. The assessment of a competitive return will involve </a:t>
            </a:r>
            <a:r>
              <a:rPr lang="en-GB" sz="2600" dirty="0" smtClean="0"/>
              <a:t>an element </a:t>
            </a:r>
            <a:r>
              <a:rPr lang="en-GB" sz="2600" dirty="0"/>
              <a:t>of judgement. Clearly, however, excessively ambitious </a:t>
            </a:r>
            <a:r>
              <a:rPr lang="en-GB" sz="2600" dirty="0" smtClean="0"/>
              <a:t>predictions must </a:t>
            </a:r>
            <a:r>
              <a:rPr lang="en-GB" sz="2600" dirty="0"/>
              <a:t>be tempered by comparison with industry norms and local circumstances. </a:t>
            </a:r>
            <a:endParaRPr lang="en-GB" sz="2600" dirty="0" smtClean="0"/>
          </a:p>
          <a:p>
            <a:pPr marL="0" indent="0">
              <a:buNone/>
            </a:pPr>
            <a:endParaRPr lang="en-GB" sz="2600" dirty="0"/>
          </a:p>
          <a:p>
            <a:pPr marL="0" indent="0">
              <a:buNone/>
            </a:pPr>
            <a:endParaRPr lang="en-GB" sz="2600" dirty="0" smtClean="0"/>
          </a:p>
        </p:txBody>
      </p:sp>
    </p:spTree>
    <p:extLst>
      <p:ext uri="{BB962C8B-B14F-4D97-AF65-F5344CB8AC3E}">
        <p14:creationId xmlns:p14="http://schemas.microsoft.com/office/powerpoint/2010/main" val="1690411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Oxenholme </a:t>
            </a:r>
            <a:r>
              <a:rPr lang="pt-BR" dirty="0" smtClean="0"/>
              <a:t>Road</a:t>
            </a:r>
            <a:endParaRPr lang="en-GB" dirty="0"/>
          </a:p>
        </p:txBody>
      </p:sp>
      <p:sp>
        <p:nvSpPr>
          <p:cNvPr id="3" name="Content Placeholder 2"/>
          <p:cNvSpPr>
            <a:spLocks noGrp="1"/>
          </p:cNvSpPr>
          <p:nvPr>
            <p:ph idx="1"/>
          </p:nvPr>
        </p:nvSpPr>
        <p:spPr/>
        <p:txBody>
          <a:bodyPr/>
          <a:lstStyle/>
          <a:p>
            <a:pPr marL="0" indent="0">
              <a:buNone/>
            </a:pPr>
            <a:r>
              <a:rPr lang="en-GB" sz="2400" dirty="0"/>
              <a:t>22. </a:t>
            </a:r>
            <a:r>
              <a:rPr lang="en-GB" sz="2400" dirty="0" smtClean="0"/>
              <a:t>…it </a:t>
            </a:r>
            <a:r>
              <a:rPr lang="en-GB" sz="2400" dirty="0"/>
              <a:t>is common ground that a competitive return for the </a:t>
            </a:r>
            <a:r>
              <a:rPr lang="en-GB" sz="2400" dirty="0" smtClean="0"/>
              <a:t>developer can </a:t>
            </a:r>
            <a:r>
              <a:rPr lang="en-GB" sz="2400" dirty="0"/>
              <a:t>be taken as a profit of 18-20% of </a:t>
            </a:r>
            <a:r>
              <a:rPr lang="en-GB" sz="2400" dirty="0" smtClean="0"/>
              <a:t>GDV</a:t>
            </a:r>
            <a:endParaRPr lang="en-GB" sz="2400" dirty="0"/>
          </a:p>
          <a:p>
            <a:pPr marL="0" indent="0">
              <a:buNone/>
            </a:pPr>
            <a:endParaRPr lang="en-GB" sz="1200" dirty="0" smtClean="0"/>
          </a:p>
          <a:p>
            <a:pPr marL="0" indent="0">
              <a:buNone/>
            </a:pPr>
            <a:r>
              <a:rPr lang="en-GB" sz="2400" dirty="0" smtClean="0"/>
              <a:t>23</a:t>
            </a:r>
            <a:r>
              <a:rPr lang="en-GB" sz="2400" dirty="0"/>
              <a:t>. …The issue therefore becomes the achievement of a competitive return for </a:t>
            </a:r>
            <a:r>
              <a:rPr lang="en-GB" sz="2400" dirty="0" smtClean="0"/>
              <a:t>the land </a:t>
            </a:r>
            <a:r>
              <a:rPr lang="en-GB" sz="2400" dirty="0"/>
              <a:t>owner. </a:t>
            </a:r>
            <a:endParaRPr lang="en-GB" sz="1200" dirty="0" smtClean="0"/>
          </a:p>
          <a:p>
            <a:pPr marL="0" indent="0">
              <a:buNone/>
            </a:pPr>
            <a:r>
              <a:rPr lang="en-GB" sz="2400" dirty="0" smtClean="0"/>
              <a:t>24</a:t>
            </a:r>
            <a:r>
              <a:rPr lang="en-GB" sz="2400" dirty="0"/>
              <a:t>. </a:t>
            </a:r>
            <a:r>
              <a:rPr lang="en-GB" sz="2400" dirty="0" smtClean="0"/>
              <a:t>…the </a:t>
            </a:r>
            <a:r>
              <a:rPr lang="en-GB" sz="2400" dirty="0"/>
              <a:t>Council proposes the margin settled upon by the consultants who prepared the recent Viability Study in support of the Local Plan. At an EUV of £</a:t>
            </a:r>
            <a:r>
              <a:rPr lang="en-GB" sz="2400" dirty="0" smtClean="0"/>
              <a:t>50,000/hectare</a:t>
            </a:r>
            <a:r>
              <a:rPr lang="en-GB" sz="2400" dirty="0"/>
              <a:t>, to reflect higher value ‘paddock’ use at the urban fringe rather than basic agricultural value, with a margin of 20% plus £400,000/hectare the site value would amount to £</a:t>
            </a:r>
            <a:r>
              <a:rPr lang="en-GB" sz="2400" dirty="0" smtClean="0"/>
              <a:t>3,197,000 [£246,873/net </a:t>
            </a:r>
            <a:r>
              <a:rPr lang="en-GB" sz="2400" dirty="0"/>
              <a:t>developable </a:t>
            </a:r>
            <a:r>
              <a:rPr lang="en-GB" sz="2400" dirty="0" smtClean="0"/>
              <a:t>acre</a:t>
            </a:r>
            <a:r>
              <a:rPr lang="en-GB" sz="2400" dirty="0"/>
              <a:t>]</a:t>
            </a:r>
          </a:p>
        </p:txBody>
      </p:sp>
    </p:spTree>
    <p:extLst>
      <p:ext uri="{BB962C8B-B14F-4D97-AF65-F5344CB8AC3E}">
        <p14:creationId xmlns:p14="http://schemas.microsoft.com/office/powerpoint/2010/main" val="1397626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err="1"/>
              <a:t>Oxenholme</a:t>
            </a:r>
            <a:r>
              <a:rPr lang="en-GB" sz="3600" dirty="0"/>
              <a:t> </a:t>
            </a:r>
            <a:r>
              <a:rPr lang="en-GB" sz="3600" dirty="0" smtClean="0"/>
              <a:t>Road</a:t>
            </a:r>
            <a:endParaRPr lang="en-GB" sz="3600" dirty="0"/>
          </a:p>
        </p:txBody>
      </p:sp>
      <p:sp>
        <p:nvSpPr>
          <p:cNvPr id="3" name="Content Placeholder 2"/>
          <p:cNvSpPr>
            <a:spLocks noGrp="1"/>
          </p:cNvSpPr>
          <p:nvPr>
            <p:ph idx="1"/>
          </p:nvPr>
        </p:nvSpPr>
        <p:spPr/>
        <p:txBody>
          <a:bodyPr/>
          <a:lstStyle/>
          <a:p>
            <a:pPr marL="0" indent="0">
              <a:buNone/>
            </a:pPr>
            <a:r>
              <a:rPr lang="en-GB" sz="2800" dirty="0"/>
              <a:t>25. However, the RICS guidance note on viability points out concerns about the potential inaccuracy of the EUV plus margin method, and does not recommend it. The Harman report on viability testing of plans also points out the weakness of this approach when dealing with agricultural land at the urban edge. In the present case, </a:t>
            </a:r>
            <a:r>
              <a:rPr lang="en-GB" sz="2800" b="1" i="1" u="sng" dirty="0"/>
              <a:t>the figures adapted from the LADPD Viability Study are broad brush, and the precise rationale for the £400,000 margin is not open to interrogation. </a:t>
            </a:r>
          </a:p>
        </p:txBody>
      </p:sp>
    </p:spTree>
    <p:extLst>
      <p:ext uri="{BB962C8B-B14F-4D97-AF65-F5344CB8AC3E}">
        <p14:creationId xmlns:p14="http://schemas.microsoft.com/office/powerpoint/2010/main" val="3768562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err="1"/>
              <a:t>Oxenholme</a:t>
            </a:r>
            <a:r>
              <a:rPr lang="en-GB" sz="3600" dirty="0"/>
              <a:t> </a:t>
            </a:r>
            <a:r>
              <a:rPr lang="en-GB" sz="3600" dirty="0" smtClean="0"/>
              <a:t>Road</a:t>
            </a:r>
            <a:endParaRPr lang="en-GB" sz="3600" dirty="0"/>
          </a:p>
        </p:txBody>
      </p:sp>
      <p:sp>
        <p:nvSpPr>
          <p:cNvPr id="3" name="Content Placeholder 2"/>
          <p:cNvSpPr>
            <a:spLocks noGrp="1"/>
          </p:cNvSpPr>
          <p:nvPr>
            <p:ph idx="1"/>
          </p:nvPr>
        </p:nvSpPr>
        <p:spPr/>
        <p:txBody>
          <a:bodyPr/>
          <a:lstStyle/>
          <a:p>
            <a:pPr marL="0" indent="0">
              <a:buNone/>
            </a:pPr>
            <a:r>
              <a:rPr lang="en-GB" sz="2700" dirty="0"/>
              <a:t>25. …Furthermore, I note that representations made for the Local Plan on behalf of the Cumbria House Builder Group in response to the Viability Study are firmly of the view that the level proposed would not encourage landowners to bring forward sites for development. The figure of £246,873 would be well below the £500,000/net developable acre proposed by the House Builder Group and favoured by the appellants in this appeal. </a:t>
            </a:r>
            <a:endParaRPr lang="en-GB" sz="2400" dirty="0"/>
          </a:p>
        </p:txBody>
      </p:sp>
    </p:spTree>
    <p:extLst>
      <p:ext uri="{BB962C8B-B14F-4D97-AF65-F5344CB8AC3E}">
        <p14:creationId xmlns:p14="http://schemas.microsoft.com/office/powerpoint/2010/main" val="1885627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err="1"/>
              <a:t>Oxenholme</a:t>
            </a:r>
            <a:r>
              <a:rPr lang="en-GB" sz="3600" dirty="0"/>
              <a:t> </a:t>
            </a:r>
            <a:r>
              <a:rPr lang="en-GB" sz="3600" dirty="0" smtClean="0"/>
              <a:t>Road</a:t>
            </a:r>
            <a:endParaRPr lang="en-GB" sz="3600" dirty="0"/>
          </a:p>
        </p:txBody>
      </p:sp>
      <p:sp>
        <p:nvSpPr>
          <p:cNvPr id="3" name="Content Placeholder 2"/>
          <p:cNvSpPr>
            <a:spLocks noGrp="1"/>
          </p:cNvSpPr>
          <p:nvPr>
            <p:ph idx="1"/>
          </p:nvPr>
        </p:nvSpPr>
        <p:spPr/>
        <p:txBody>
          <a:bodyPr/>
          <a:lstStyle/>
          <a:p>
            <a:pPr marL="0" indent="0">
              <a:buNone/>
            </a:pPr>
            <a:r>
              <a:rPr lang="en-GB" sz="2800" dirty="0"/>
              <a:t>26. Therefore, although I note that the EUV plus margin method has been accepted in other situations, such as the examination of the London CIL charging schedule, and may be useful at an area-wide level, </a:t>
            </a:r>
            <a:r>
              <a:rPr lang="en-GB" sz="2800" b="1" i="1" u="sng" dirty="0"/>
              <a:t>in this case I consider that greater weight must be given to the residual method of determining the site value</a:t>
            </a:r>
            <a:r>
              <a:rPr lang="en-GB" sz="2800" dirty="0"/>
              <a:t>, which has also been followed by the appellants. </a:t>
            </a:r>
          </a:p>
        </p:txBody>
      </p:sp>
    </p:spTree>
    <p:extLst>
      <p:ext uri="{BB962C8B-B14F-4D97-AF65-F5344CB8AC3E}">
        <p14:creationId xmlns:p14="http://schemas.microsoft.com/office/powerpoint/2010/main" val="3768562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err="1"/>
              <a:t>Oxenholme</a:t>
            </a:r>
            <a:r>
              <a:rPr lang="en-GB" sz="3600" dirty="0"/>
              <a:t> </a:t>
            </a:r>
            <a:r>
              <a:rPr lang="en-GB" sz="3600" dirty="0" smtClean="0"/>
              <a:t>Road</a:t>
            </a:r>
            <a:endParaRPr lang="en-GB" sz="3600" dirty="0"/>
          </a:p>
        </p:txBody>
      </p:sp>
      <p:sp>
        <p:nvSpPr>
          <p:cNvPr id="3" name="Content Placeholder 2"/>
          <p:cNvSpPr>
            <a:spLocks noGrp="1"/>
          </p:cNvSpPr>
          <p:nvPr>
            <p:ph idx="1"/>
          </p:nvPr>
        </p:nvSpPr>
        <p:spPr/>
        <p:txBody>
          <a:bodyPr/>
          <a:lstStyle/>
          <a:p>
            <a:pPr marL="0" indent="0">
              <a:buNone/>
            </a:pPr>
            <a:r>
              <a:rPr lang="en-GB" sz="2600" dirty="0"/>
              <a:t>27. … The appellants’ single appraisal seeks to demonstrate that, at </a:t>
            </a:r>
            <a:r>
              <a:rPr lang="en-GB" sz="2600" dirty="0" smtClean="0"/>
              <a:t>their preferred </a:t>
            </a:r>
            <a:r>
              <a:rPr lang="en-GB" sz="2600" dirty="0"/>
              <a:t>lower sales values and the same benchmark land value, the </a:t>
            </a:r>
            <a:r>
              <a:rPr lang="en-GB" sz="2600" dirty="0" smtClean="0"/>
              <a:t>scheme without </a:t>
            </a:r>
            <a:r>
              <a:rPr lang="en-GB" sz="2600" dirty="0"/>
              <a:t>any affordable housing would result in a surplus of £335,000the appellants’ conclusion is that this amount would allow 10% affordable housing provision, subject to some ‘flex’ by the parties on their level of return and on the tenure of the housing. </a:t>
            </a:r>
          </a:p>
        </p:txBody>
      </p:sp>
    </p:spTree>
    <p:extLst>
      <p:ext uri="{BB962C8B-B14F-4D97-AF65-F5344CB8AC3E}">
        <p14:creationId xmlns:p14="http://schemas.microsoft.com/office/powerpoint/2010/main" val="3768562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Oxenholme</a:t>
            </a:r>
            <a:r>
              <a:rPr lang="en-GB" dirty="0" smtClean="0"/>
              <a:t> Road</a:t>
            </a:r>
            <a:endParaRPr lang="en-GB" dirty="0"/>
          </a:p>
        </p:txBody>
      </p:sp>
      <p:sp>
        <p:nvSpPr>
          <p:cNvPr id="3" name="Content Placeholder 2"/>
          <p:cNvSpPr>
            <a:spLocks noGrp="1"/>
          </p:cNvSpPr>
          <p:nvPr>
            <p:ph idx="1"/>
          </p:nvPr>
        </p:nvSpPr>
        <p:spPr>
          <a:xfrm>
            <a:off x="584201" y="1340775"/>
            <a:ext cx="8915400" cy="4525963"/>
          </a:xfrm>
        </p:spPr>
        <p:txBody>
          <a:bodyPr/>
          <a:lstStyle/>
          <a:p>
            <a:r>
              <a:rPr lang="en-GB" sz="2800" dirty="0" smtClean="0"/>
              <a:t>The Council and appellant differed on build costs and sale prices</a:t>
            </a:r>
          </a:p>
          <a:p>
            <a:r>
              <a:rPr lang="en-GB" sz="2800" dirty="0" smtClean="0"/>
              <a:t>Inspector accepted evidence from QS that costs were reasonable</a:t>
            </a:r>
          </a:p>
          <a:p>
            <a:r>
              <a:rPr lang="en-GB" sz="2800" dirty="0" smtClean="0"/>
              <a:t>The Council claimed the lower market values taken from their LADPD viability study were cautious ‘worst case’ approach. However, without enough available </a:t>
            </a:r>
            <a:r>
              <a:rPr lang="en-GB" sz="2800" dirty="0" err="1" smtClean="0"/>
              <a:t>comparables</a:t>
            </a:r>
            <a:r>
              <a:rPr lang="en-GB" sz="2800" dirty="0" smtClean="0"/>
              <a:t> the Inspector sides with the appellant stating the Council’s values would be uncompetitive, harm cash flow and could affect buyers’ ability to access borrowing i.e. he used a reality check!</a:t>
            </a:r>
            <a:endParaRPr lang="en-GB" sz="2800" dirty="0"/>
          </a:p>
        </p:txBody>
      </p:sp>
    </p:spTree>
    <p:extLst>
      <p:ext uri="{BB962C8B-B14F-4D97-AF65-F5344CB8AC3E}">
        <p14:creationId xmlns:p14="http://schemas.microsoft.com/office/powerpoint/2010/main" val="1179131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Oxenholme</a:t>
            </a:r>
            <a:r>
              <a:rPr lang="en-GB" dirty="0" smtClean="0"/>
              <a:t> Road</a:t>
            </a:r>
            <a:endParaRPr lang="en-GB" dirty="0"/>
          </a:p>
        </p:txBody>
      </p:sp>
      <p:sp>
        <p:nvSpPr>
          <p:cNvPr id="3" name="Content Placeholder 2"/>
          <p:cNvSpPr>
            <a:spLocks noGrp="1"/>
          </p:cNvSpPr>
          <p:nvPr>
            <p:ph idx="1"/>
          </p:nvPr>
        </p:nvSpPr>
        <p:spPr>
          <a:xfrm>
            <a:off x="584201" y="1340775"/>
            <a:ext cx="8915400" cy="4525963"/>
          </a:xfrm>
        </p:spPr>
        <p:txBody>
          <a:bodyPr/>
          <a:lstStyle/>
          <a:p>
            <a:r>
              <a:rPr lang="en-GB" sz="2800" dirty="0" smtClean="0"/>
              <a:t>On land value the Council defended it’s £4000,000/net developable acres (backed by the LADPD viability study) vs. the appellants £500,000/net developable acre (backed by the Cumbria House Builder Group)</a:t>
            </a:r>
          </a:p>
          <a:p>
            <a:r>
              <a:rPr lang="en-GB" sz="2800" dirty="0" smtClean="0"/>
              <a:t>Various </a:t>
            </a:r>
            <a:r>
              <a:rPr lang="en-GB" sz="2800" dirty="0" err="1" smtClean="0"/>
              <a:t>comparables</a:t>
            </a:r>
            <a:r>
              <a:rPr lang="en-GB" sz="2800" dirty="0" smtClean="0"/>
              <a:t> were used in favour of each benchmark land value level.</a:t>
            </a:r>
          </a:p>
          <a:p>
            <a:pPr marL="0" indent="0">
              <a:buNone/>
            </a:pPr>
            <a:endParaRPr lang="en-GB" sz="2800" dirty="0"/>
          </a:p>
        </p:txBody>
      </p:sp>
    </p:spTree>
    <p:extLst>
      <p:ext uri="{BB962C8B-B14F-4D97-AF65-F5344CB8AC3E}">
        <p14:creationId xmlns:p14="http://schemas.microsoft.com/office/powerpoint/2010/main" val="137704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Oxenholme</a:t>
            </a:r>
            <a:r>
              <a:rPr lang="en-GB" dirty="0" smtClean="0"/>
              <a:t> Road</a:t>
            </a:r>
            <a:endParaRPr lang="en-GB" dirty="0"/>
          </a:p>
        </p:txBody>
      </p:sp>
      <p:sp>
        <p:nvSpPr>
          <p:cNvPr id="3" name="Content Placeholder 2"/>
          <p:cNvSpPr>
            <a:spLocks noGrp="1"/>
          </p:cNvSpPr>
          <p:nvPr>
            <p:ph idx="1"/>
          </p:nvPr>
        </p:nvSpPr>
        <p:spPr>
          <a:xfrm>
            <a:off x="584201" y="1268760"/>
            <a:ext cx="8915400" cy="4525963"/>
          </a:xfrm>
        </p:spPr>
        <p:txBody>
          <a:bodyPr/>
          <a:lstStyle/>
          <a:p>
            <a:pPr marL="0" indent="0">
              <a:buNone/>
            </a:pPr>
            <a:r>
              <a:rPr lang="en-GB" sz="2800" dirty="0"/>
              <a:t>47. The parties refer to an appeal decision for land at </a:t>
            </a:r>
            <a:r>
              <a:rPr lang="en-GB" sz="2800" dirty="0" err="1"/>
              <a:t>Shinfield</a:t>
            </a:r>
            <a:r>
              <a:rPr lang="en-GB" sz="2800" dirty="0"/>
              <a:t>, </a:t>
            </a:r>
            <a:r>
              <a:rPr lang="en-GB" sz="2800" dirty="0" smtClean="0"/>
              <a:t>Berkshire, which is </a:t>
            </a:r>
            <a:r>
              <a:rPr lang="en-GB" sz="2800" dirty="0"/>
              <a:t>quoted in the LADPD Viability Study. However, little weight can be given </a:t>
            </a:r>
            <a:r>
              <a:rPr lang="en-GB" sz="2800" dirty="0" smtClean="0"/>
              <a:t>to that </a:t>
            </a:r>
            <a:r>
              <a:rPr lang="en-GB" sz="2800" dirty="0"/>
              <a:t>decision in the present case, as the nature of the site was quite </a:t>
            </a:r>
            <a:r>
              <a:rPr lang="en-GB" sz="2800" dirty="0" smtClean="0"/>
              <a:t>different, being </a:t>
            </a:r>
            <a:r>
              <a:rPr lang="en-GB" sz="2800" dirty="0"/>
              <a:t>partly previously developed, and the positions taken by the parties </a:t>
            </a:r>
            <a:r>
              <a:rPr lang="en-GB" sz="2800" dirty="0" smtClean="0"/>
              <a:t>on the </a:t>
            </a:r>
            <a:r>
              <a:rPr lang="en-GB" sz="2800" dirty="0"/>
              <a:t>proportion of uplift in site value that should be directed to the provision </a:t>
            </a:r>
            <a:r>
              <a:rPr lang="en-GB" sz="2800" dirty="0" smtClean="0"/>
              <a:t>of affordable </a:t>
            </a:r>
            <a:r>
              <a:rPr lang="en-GB" sz="2800" dirty="0"/>
              <a:t>housing were at odds with those now proposed. There is no </a:t>
            </a:r>
            <a:r>
              <a:rPr lang="en-GB" sz="2800" dirty="0" smtClean="0"/>
              <a:t>reason in </a:t>
            </a:r>
            <a:r>
              <a:rPr lang="en-GB" sz="2800" dirty="0"/>
              <a:t>the present case to assume that either 100% or 50% of the uplift in </a:t>
            </a:r>
            <a:r>
              <a:rPr lang="en-GB" sz="2800" dirty="0" smtClean="0"/>
              <a:t>site value </a:t>
            </a:r>
            <a:r>
              <a:rPr lang="en-GB" sz="2800" dirty="0"/>
              <a:t>is the correct proportion to fund community benefits. </a:t>
            </a:r>
          </a:p>
        </p:txBody>
      </p:sp>
    </p:spTree>
    <p:extLst>
      <p:ext uri="{BB962C8B-B14F-4D97-AF65-F5344CB8AC3E}">
        <p14:creationId xmlns:p14="http://schemas.microsoft.com/office/powerpoint/2010/main" val="142865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Oxenholme</a:t>
            </a:r>
            <a:r>
              <a:rPr lang="en-GB" dirty="0"/>
              <a:t> Road</a:t>
            </a:r>
          </a:p>
        </p:txBody>
      </p:sp>
      <p:sp>
        <p:nvSpPr>
          <p:cNvPr id="3" name="Content Placeholder 2"/>
          <p:cNvSpPr>
            <a:spLocks noGrp="1"/>
          </p:cNvSpPr>
          <p:nvPr>
            <p:ph idx="1"/>
          </p:nvPr>
        </p:nvSpPr>
        <p:spPr/>
        <p:txBody>
          <a:bodyPr/>
          <a:lstStyle/>
          <a:p>
            <a:pPr marL="0" indent="0">
              <a:buNone/>
            </a:pPr>
            <a:r>
              <a:rPr lang="en-GB" sz="2600" dirty="0"/>
              <a:t>51. </a:t>
            </a:r>
            <a:r>
              <a:rPr lang="en-GB" sz="2600" dirty="0" smtClean="0"/>
              <a:t>…I </a:t>
            </a:r>
            <a:r>
              <a:rPr lang="en-GB" sz="2600" dirty="0"/>
              <a:t>am unable to conclude that a </a:t>
            </a:r>
            <a:r>
              <a:rPr lang="en-GB" sz="2600" dirty="0" smtClean="0"/>
              <a:t>higher benchmark </a:t>
            </a:r>
            <a:r>
              <a:rPr lang="en-GB" sz="2600" dirty="0"/>
              <a:t>value than £400,000/net developable acre should be accepted </a:t>
            </a:r>
            <a:r>
              <a:rPr lang="en-GB" sz="2600" dirty="0" smtClean="0"/>
              <a:t>in this </a:t>
            </a:r>
            <a:r>
              <a:rPr lang="en-GB" sz="2600" dirty="0"/>
              <a:t>appeal. The evidence for the higher figure proposed by the appellants </a:t>
            </a:r>
            <a:r>
              <a:rPr lang="en-GB" sz="2600" dirty="0" smtClean="0"/>
              <a:t>is not </a:t>
            </a:r>
            <a:r>
              <a:rPr lang="en-GB" sz="2600" dirty="0"/>
              <a:t>conclusive, being based largely on one small </a:t>
            </a:r>
            <a:r>
              <a:rPr lang="en-GB" sz="2600" dirty="0" smtClean="0"/>
              <a:t>comparator </a:t>
            </a:r>
            <a:r>
              <a:rPr lang="en-GB" sz="2600" dirty="0"/>
              <a:t>site of a </a:t>
            </a:r>
            <a:r>
              <a:rPr lang="en-GB" sz="2600" dirty="0" smtClean="0"/>
              <a:t>different quality </a:t>
            </a:r>
            <a:r>
              <a:rPr lang="en-GB" sz="2600" dirty="0"/>
              <a:t>and on a relatively </a:t>
            </a:r>
            <a:r>
              <a:rPr lang="en-GB" sz="2600" dirty="0" smtClean="0"/>
              <a:t> broad </a:t>
            </a:r>
            <a:r>
              <a:rPr lang="en-GB" sz="2600" dirty="0"/>
              <a:t>brush method of checking land value </a:t>
            </a:r>
            <a:r>
              <a:rPr lang="en-GB" sz="2600" dirty="0" smtClean="0"/>
              <a:t>against GDV</a:t>
            </a:r>
            <a:r>
              <a:rPr lang="en-GB" sz="2600" dirty="0"/>
              <a:t>. Although contested, the LADPD Viability Study suggests that not </a:t>
            </a:r>
            <a:r>
              <a:rPr lang="en-GB" sz="2600" dirty="0" smtClean="0"/>
              <a:t>all owners </a:t>
            </a:r>
            <a:r>
              <a:rPr lang="en-GB" sz="2600" dirty="0"/>
              <a:t>have expectations in excess of the </a:t>
            </a:r>
            <a:r>
              <a:rPr lang="en-GB" sz="2600" dirty="0" smtClean="0"/>
              <a:t>£400,000 level ...the expectations </a:t>
            </a:r>
            <a:r>
              <a:rPr lang="en-GB" sz="2600" dirty="0"/>
              <a:t>of one land owner are not critical in the determination of </a:t>
            </a:r>
            <a:r>
              <a:rPr lang="en-GB" sz="2600" dirty="0" smtClean="0"/>
              <a:t>a benchmark </a:t>
            </a:r>
            <a:r>
              <a:rPr lang="en-GB" sz="2600" dirty="0"/>
              <a:t>level, which relates to the reasonable expectation of a </a:t>
            </a:r>
            <a:r>
              <a:rPr lang="en-GB" sz="2600" dirty="0" smtClean="0"/>
              <a:t>typical owner</a:t>
            </a:r>
            <a:r>
              <a:rPr lang="en-GB" sz="2600" dirty="0"/>
              <a:t>. </a:t>
            </a:r>
            <a:endParaRPr lang="en-GB" sz="2600" dirty="0" smtClean="0"/>
          </a:p>
          <a:p>
            <a:endParaRPr lang="en-GB" dirty="0"/>
          </a:p>
        </p:txBody>
      </p:sp>
    </p:spTree>
    <p:extLst>
      <p:ext uri="{BB962C8B-B14F-4D97-AF65-F5344CB8AC3E}">
        <p14:creationId xmlns:p14="http://schemas.microsoft.com/office/powerpoint/2010/main" val="343888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Barnet &amp; Chase Farm: APP/Q5300/A/07/2043798/NWF </a:t>
            </a:r>
          </a:p>
        </p:txBody>
      </p:sp>
      <p:sp>
        <p:nvSpPr>
          <p:cNvPr id="3" name="Content Placeholder 2"/>
          <p:cNvSpPr>
            <a:spLocks noGrp="1"/>
          </p:cNvSpPr>
          <p:nvPr>
            <p:ph idx="1"/>
          </p:nvPr>
        </p:nvSpPr>
        <p:spPr/>
        <p:txBody>
          <a:bodyPr/>
          <a:lstStyle/>
          <a:p>
            <a:r>
              <a:rPr lang="en-GB" dirty="0" smtClean="0"/>
              <a:t>The Inspector stated </a:t>
            </a:r>
            <a:r>
              <a:rPr lang="en-GB" dirty="0"/>
              <a:t>that: </a:t>
            </a:r>
            <a:endParaRPr lang="en-GB" dirty="0" smtClean="0"/>
          </a:p>
          <a:p>
            <a:pPr marL="0" indent="0">
              <a:buNone/>
            </a:pPr>
            <a:r>
              <a:rPr lang="en-GB" i="1" dirty="0" smtClean="0"/>
              <a:t>‘</a:t>
            </a:r>
            <a:r>
              <a:rPr lang="en-GB" i="1" dirty="0"/>
              <a:t>the appropriate test is that the value generated by the scheme should exceed the value of the site in its current use. </a:t>
            </a:r>
            <a:r>
              <a:rPr lang="en-GB" b="1" i="1" u="sng" dirty="0"/>
              <a:t>The logic is that, if the converse were the case, then sites would not come forward for development</a:t>
            </a:r>
            <a:r>
              <a:rPr lang="en-GB" i="1" dirty="0"/>
              <a:t>’. </a:t>
            </a:r>
          </a:p>
          <a:p>
            <a:endParaRPr lang="en-GB" dirty="0"/>
          </a:p>
        </p:txBody>
      </p:sp>
    </p:spTree>
    <p:extLst>
      <p:ext uri="{BB962C8B-B14F-4D97-AF65-F5344CB8AC3E}">
        <p14:creationId xmlns:p14="http://schemas.microsoft.com/office/powerpoint/2010/main" val="2418728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Oxenholme</a:t>
            </a:r>
            <a:r>
              <a:rPr lang="en-GB" dirty="0"/>
              <a:t> Road</a:t>
            </a:r>
          </a:p>
        </p:txBody>
      </p:sp>
      <p:sp>
        <p:nvSpPr>
          <p:cNvPr id="3" name="Content Placeholder 2"/>
          <p:cNvSpPr>
            <a:spLocks noGrp="1"/>
          </p:cNvSpPr>
          <p:nvPr>
            <p:ph idx="1"/>
          </p:nvPr>
        </p:nvSpPr>
        <p:spPr>
          <a:xfrm>
            <a:off x="584201" y="1196752"/>
            <a:ext cx="8915400" cy="4525963"/>
          </a:xfrm>
        </p:spPr>
        <p:txBody>
          <a:bodyPr/>
          <a:lstStyle/>
          <a:p>
            <a:pPr marL="0" indent="0">
              <a:buNone/>
            </a:pPr>
            <a:r>
              <a:rPr lang="en-GB" sz="2600" dirty="0" smtClean="0"/>
              <a:t>52</a:t>
            </a:r>
            <a:r>
              <a:rPr lang="en-GB" sz="2600" dirty="0"/>
              <a:t>. </a:t>
            </a:r>
            <a:r>
              <a:rPr lang="en-GB" sz="2600" dirty="0" smtClean="0"/>
              <a:t>…I </a:t>
            </a:r>
            <a:r>
              <a:rPr lang="en-GB" sz="2600" dirty="0"/>
              <a:t>consider that there are grounds to conclude that a lower </a:t>
            </a:r>
            <a:r>
              <a:rPr lang="en-GB" sz="2600" dirty="0" smtClean="0"/>
              <a:t>benchmark figure </a:t>
            </a:r>
            <a:r>
              <a:rPr lang="en-GB" sz="2600" dirty="0"/>
              <a:t>would be reasonable. I conclude that the need to set a benchmark </a:t>
            </a:r>
            <a:r>
              <a:rPr lang="en-GB" sz="2600" dirty="0" smtClean="0"/>
              <a:t>land value </a:t>
            </a:r>
            <a:r>
              <a:rPr lang="en-GB" sz="2600" dirty="0"/>
              <a:t>of £500,000/net developable acre, on which the appellants’ case </a:t>
            </a:r>
            <a:r>
              <a:rPr lang="en-GB" sz="2600" dirty="0" smtClean="0"/>
              <a:t>is based</a:t>
            </a:r>
            <a:r>
              <a:rPr lang="en-GB" sz="2600" dirty="0"/>
              <a:t>, has not been conclusively demonstrated</a:t>
            </a:r>
            <a:r>
              <a:rPr lang="en-GB" sz="2600" dirty="0" smtClean="0"/>
              <a:t>.</a:t>
            </a:r>
          </a:p>
          <a:p>
            <a:pPr marL="0" indent="0">
              <a:buNone/>
            </a:pPr>
            <a:r>
              <a:rPr lang="en-GB" sz="2600" dirty="0" smtClean="0"/>
              <a:t>53</a:t>
            </a:r>
            <a:r>
              <a:rPr lang="en-GB" sz="2600" dirty="0"/>
              <a:t>. The appellants’ viability appraisal shows that with no affordable housing, </a:t>
            </a:r>
            <a:r>
              <a:rPr lang="en-GB" sz="2600" dirty="0" smtClean="0"/>
              <a:t>the scheme </a:t>
            </a:r>
            <a:r>
              <a:rPr lang="en-GB" sz="2600" dirty="0"/>
              <a:t>could generate a surplus of £335,000 at the higher benchmark </a:t>
            </a:r>
            <a:r>
              <a:rPr lang="en-GB" sz="2600" dirty="0" smtClean="0"/>
              <a:t>land value, </a:t>
            </a:r>
            <a:r>
              <a:rPr lang="en-GB" sz="2600" dirty="0"/>
              <a:t>which the appellants state could support an affordable housing </a:t>
            </a:r>
            <a:r>
              <a:rPr lang="en-GB" sz="2600" dirty="0" smtClean="0"/>
              <a:t>provision of </a:t>
            </a:r>
            <a:r>
              <a:rPr lang="en-GB" sz="2600" dirty="0"/>
              <a:t>10%. It is clear that a lower land value would generate a larger </a:t>
            </a:r>
            <a:r>
              <a:rPr lang="en-GB" sz="2600" dirty="0" smtClean="0"/>
              <a:t>surplus, which </a:t>
            </a:r>
            <a:r>
              <a:rPr lang="en-GB" sz="2600" dirty="0"/>
              <a:t>would thus support a higher proportion of affordable </a:t>
            </a:r>
            <a:r>
              <a:rPr lang="en-GB" sz="2600" dirty="0" smtClean="0"/>
              <a:t>housing…which </a:t>
            </a:r>
            <a:r>
              <a:rPr lang="en-GB" sz="2600" dirty="0"/>
              <a:t>would equate to more </a:t>
            </a:r>
            <a:r>
              <a:rPr lang="en-GB" sz="2600" dirty="0" smtClean="0"/>
              <a:t>than £400,000/net </a:t>
            </a:r>
            <a:r>
              <a:rPr lang="en-GB" sz="2600" dirty="0"/>
              <a:t>developable acre. </a:t>
            </a:r>
          </a:p>
        </p:txBody>
      </p:sp>
    </p:spTree>
    <p:extLst>
      <p:ext uri="{BB962C8B-B14F-4D97-AF65-F5344CB8AC3E}">
        <p14:creationId xmlns:p14="http://schemas.microsoft.com/office/powerpoint/2010/main" val="3378555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Oxenholme</a:t>
            </a:r>
            <a:r>
              <a:rPr lang="en-GB" dirty="0" smtClean="0"/>
              <a:t> Road</a:t>
            </a:r>
            <a:endParaRPr lang="en-GB" dirty="0"/>
          </a:p>
        </p:txBody>
      </p:sp>
      <p:sp>
        <p:nvSpPr>
          <p:cNvPr id="3" name="Content Placeholder 2"/>
          <p:cNvSpPr>
            <a:spLocks noGrp="1"/>
          </p:cNvSpPr>
          <p:nvPr>
            <p:ph idx="1"/>
          </p:nvPr>
        </p:nvSpPr>
        <p:spPr/>
        <p:txBody>
          <a:bodyPr/>
          <a:lstStyle/>
          <a:p>
            <a:pPr marL="0" indent="0">
              <a:buNone/>
            </a:pPr>
            <a:r>
              <a:rPr lang="en-GB" sz="2600" dirty="0"/>
              <a:t>57. …in the absence of clear evidence that the proposal could not generate a competitive return for both developer and landowner at the policy approved level of provision, I conclude that a condition requiring 35% affordable housing would be reasonable and necessary and would comply with the guidance of the NPPF and meet the tests of Circular 11/95</a:t>
            </a:r>
          </a:p>
          <a:p>
            <a:pPr marL="0" indent="0">
              <a:buNone/>
            </a:pPr>
            <a:r>
              <a:rPr lang="en-GB" sz="2600" dirty="0"/>
              <a:t>95. The acute need for affordable housing is accepted. It has not been shown that the development requires a proportion of affordable housing below the policy minimum of 35% in order to generate a competitive return. </a:t>
            </a:r>
          </a:p>
          <a:p>
            <a:endParaRPr lang="en-GB" dirty="0"/>
          </a:p>
          <a:p>
            <a:endParaRPr lang="en-GB" dirty="0"/>
          </a:p>
        </p:txBody>
      </p:sp>
    </p:spTree>
    <p:extLst>
      <p:ext uri="{BB962C8B-B14F-4D97-AF65-F5344CB8AC3E}">
        <p14:creationId xmlns:p14="http://schemas.microsoft.com/office/powerpoint/2010/main" val="1112455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Shinfield</a:t>
            </a:r>
            <a:endParaRPr lang="en-GB" dirty="0"/>
          </a:p>
        </p:txBody>
      </p:sp>
      <p:sp>
        <p:nvSpPr>
          <p:cNvPr id="3" name="Content Placeholder 2"/>
          <p:cNvSpPr>
            <a:spLocks noGrp="1"/>
          </p:cNvSpPr>
          <p:nvPr>
            <p:ph idx="1"/>
          </p:nvPr>
        </p:nvSpPr>
        <p:spPr/>
        <p:txBody>
          <a:bodyPr/>
          <a:lstStyle/>
          <a:p>
            <a:r>
              <a:rPr lang="en-GB" sz="2400" dirty="0"/>
              <a:t>APP/X0360/A/12/2179141</a:t>
            </a:r>
          </a:p>
          <a:p>
            <a:r>
              <a:rPr lang="en-GB" sz="2400" dirty="0"/>
              <a:t>Reading University</a:t>
            </a:r>
          </a:p>
          <a:p>
            <a:r>
              <a:rPr lang="en-GB" sz="2400" dirty="0"/>
              <a:t>Wokingham Council</a:t>
            </a:r>
          </a:p>
          <a:p>
            <a:r>
              <a:rPr lang="en-GB" sz="2400" dirty="0"/>
              <a:t>8</a:t>
            </a:r>
            <a:r>
              <a:rPr lang="en-GB" sz="2400" baseline="30000" dirty="0"/>
              <a:t>th</a:t>
            </a:r>
            <a:r>
              <a:rPr lang="en-GB" sz="2400" dirty="0"/>
              <a:t> January 2013</a:t>
            </a:r>
          </a:p>
          <a:p>
            <a:endParaRPr lang="en-GB" dirty="0"/>
          </a:p>
        </p:txBody>
      </p:sp>
      <p:pic>
        <p:nvPicPr>
          <p:cNvPr id="11266" name="Picture 2" descr="https://docs.google.com/viewer?url=http%3A%2F%2Fwww.shinfieldplan.org%2Fwp-content%2Fuploads%2F2013%2F03%2FThe-Manor-site-masterplan-submitted-for-illustrative-purposes.pdf&amp;docid=354bc780bbff98eef3be2f4d037d1caf&amp;a=bi&amp;pagenumber=1&amp;w=814"/>
          <p:cNvPicPr>
            <a:picLocks noChangeAspect="1" noChangeArrowheads="1"/>
          </p:cNvPicPr>
          <p:nvPr/>
        </p:nvPicPr>
        <p:blipFill rotWithShape="1">
          <a:blip r:embed="rId2">
            <a:extLst>
              <a:ext uri="{28A0092B-C50C-407E-A947-70E740481C1C}">
                <a14:useLocalDpi xmlns:a14="http://schemas.microsoft.com/office/drawing/2010/main" val="0"/>
              </a:ext>
            </a:extLst>
          </a:blip>
          <a:srcRect l="24636" r="13143"/>
          <a:stretch/>
        </p:blipFill>
        <p:spPr bwMode="auto">
          <a:xfrm>
            <a:off x="4664982" y="916679"/>
            <a:ext cx="482424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355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Site and scheme</a:t>
            </a:r>
            <a:endParaRPr lang="en-GB" dirty="0"/>
          </a:p>
        </p:txBody>
      </p:sp>
      <p:sp>
        <p:nvSpPr>
          <p:cNvPr id="3" name="Content Placeholder 2"/>
          <p:cNvSpPr>
            <a:spLocks noGrp="1"/>
          </p:cNvSpPr>
          <p:nvPr>
            <p:ph idx="1"/>
          </p:nvPr>
        </p:nvSpPr>
        <p:spPr/>
        <p:txBody>
          <a:bodyPr/>
          <a:lstStyle/>
          <a:p>
            <a:r>
              <a:rPr lang="en-GB" dirty="0" smtClean="0"/>
              <a:t>8.5 ha, 5 km south of Reading</a:t>
            </a:r>
          </a:p>
          <a:p>
            <a:r>
              <a:rPr lang="en-GB" dirty="0" smtClean="0"/>
              <a:t>Was National Institute for Research into Dairying (closed in 1980s)</a:t>
            </a:r>
          </a:p>
          <a:p>
            <a:r>
              <a:rPr lang="en-GB" dirty="0" smtClean="0"/>
              <a:t>4.5 ha within development limits – with buildings etc</a:t>
            </a:r>
          </a:p>
          <a:p>
            <a:r>
              <a:rPr lang="en-GB" dirty="0" smtClean="0"/>
              <a:t>4 ha beyond development limits – pasture</a:t>
            </a:r>
            <a:endParaRPr lang="en-GB" dirty="0"/>
          </a:p>
          <a:p>
            <a:r>
              <a:rPr lang="en-GB" dirty="0" smtClean="0"/>
              <a:t>To clear site and build 126 new dwellings within development limits – remainder to be open space etc</a:t>
            </a:r>
          </a:p>
          <a:p>
            <a:endParaRPr lang="en-GB" dirty="0" smtClean="0"/>
          </a:p>
          <a:p>
            <a:endParaRPr lang="en-GB" dirty="0"/>
          </a:p>
        </p:txBody>
      </p:sp>
    </p:spTree>
    <p:extLst>
      <p:ext uri="{BB962C8B-B14F-4D97-AF65-F5344CB8AC3E}">
        <p14:creationId xmlns:p14="http://schemas.microsoft.com/office/powerpoint/2010/main" val="2053510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a:t>
            </a:r>
            <a:endParaRPr lang="en-GB" dirty="0"/>
          </a:p>
        </p:txBody>
      </p:sp>
      <p:sp>
        <p:nvSpPr>
          <p:cNvPr id="3" name="Content Placeholder 2"/>
          <p:cNvSpPr>
            <a:spLocks noGrp="1"/>
          </p:cNvSpPr>
          <p:nvPr>
            <p:ph idx="1"/>
          </p:nvPr>
        </p:nvSpPr>
        <p:spPr/>
        <p:txBody>
          <a:bodyPr/>
          <a:lstStyle/>
          <a:p>
            <a:r>
              <a:rPr lang="en-GB" dirty="0" smtClean="0"/>
              <a:t>Long history</a:t>
            </a:r>
          </a:p>
          <a:p>
            <a:r>
              <a:rPr lang="en-GB" dirty="0" smtClean="0"/>
              <a:t>18,766m2 of B1 in 1992</a:t>
            </a:r>
          </a:p>
          <a:p>
            <a:r>
              <a:rPr lang="en-GB" dirty="0" smtClean="0"/>
              <a:t>2001 identified as being suitable for 80 dwellings by Local Plan inspector</a:t>
            </a:r>
          </a:p>
          <a:p>
            <a:r>
              <a:rPr lang="en-GB" dirty="0" smtClean="0"/>
              <a:t>2003 part of site developed</a:t>
            </a:r>
          </a:p>
          <a:p>
            <a:pPr marL="0" indent="0">
              <a:buNone/>
            </a:pPr>
            <a:endParaRPr lang="en-GB" dirty="0"/>
          </a:p>
          <a:p>
            <a:r>
              <a:rPr lang="en-GB" dirty="0" smtClean="0"/>
              <a:t>The principle of development was not contested.</a:t>
            </a:r>
          </a:p>
          <a:p>
            <a:endParaRPr lang="en-GB" dirty="0"/>
          </a:p>
        </p:txBody>
      </p:sp>
    </p:spTree>
    <p:extLst>
      <p:ext uri="{BB962C8B-B14F-4D97-AF65-F5344CB8AC3E}">
        <p14:creationId xmlns:p14="http://schemas.microsoft.com/office/powerpoint/2010/main" val="2476754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Issues</a:t>
            </a:r>
            <a:endParaRPr lang="en-GB" dirty="0"/>
          </a:p>
        </p:txBody>
      </p:sp>
      <p:sp>
        <p:nvSpPr>
          <p:cNvPr id="3" name="Content Placeholder 2"/>
          <p:cNvSpPr>
            <a:spLocks noGrp="1"/>
          </p:cNvSpPr>
          <p:nvPr>
            <p:ph idx="1"/>
          </p:nvPr>
        </p:nvSpPr>
        <p:spPr/>
        <p:txBody>
          <a:bodyPr/>
          <a:lstStyle/>
          <a:p>
            <a:pPr marL="0" indent="0">
              <a:buNone/>
            </a:pPr>
            <a:r>
              <a:rPr lang="en-GB" i="1" dirty="0" smtClean="0"/>
              <a:t>‘The </a:t>
            </a:r>
            <a:r>
              <a:rPr lang="en-GB" i="1" dirty="0"/>
              <a:t>main issues are: (i) whether the proposals make adequate provision </a:t>
            </a:r>
            <a:r>
              <a:rPr lang="en-GB" i="1" dirty="0" smtClean="0"/>
              <a:t>for mitigating </a:t>
            </a:r>
            <a:r>
              <a:rPr lang="en-GB" i="1" dirty="0"/>
              <a:t>any adverse impact they would have upon local services </a:t>
            </a:r>
            <a:r>
              <a:rPr lang="en-GB" i="1" dirty="0" smtClean="0"/>
              <a:t>and infrastructure</a:t>
            </a:r>
            <a:r>
              <a:rPr lang="en-GB" i="1" dirty="0"/>
              <a:t>; and (ii) whether the proposed amount of affordable </a:t>
            </a:r>
            <a:r>
              <a:rPr lang="en-GB" i="1" dirty="0" smtClean="0"/>
              <a:t>housing would </a:t>
            </a:r>
            <a:r>
              <a:rPr lang="en-GB" i="1" dirty="0"/>
              <a:t>be appropriate in the context of the viability of the development, </a:t>
            </a:r>
            <a:r>
              <a:rPr lang="en-GB" i="1" dirty="0" smtClean="0"/>
              <a:t>the National </a:t>
            </a:r>
            <a:r>
              <a:rPr lang="en-GB" i="1" dirty="0"/>
              <a:t>Planning Policy Framework, development plan policy and all </a:t>
            </a:r>
            <a:r>
              <a:rPr lang="en-GB" i="1" dirty="0" smtClean="0"/>
              <a:t>other material </a:t>
            </a:r>
            <a:r>
              <a:rPr lang="en-GB" i="1" dirty="0"/>
              <a:t>planning considerations</a:t>
            </a:r>
            <a:r>
              <a:rPr lang="en-GB" i="1" dirty="0" smtClean="0"/>
              <a:t>.’</a:t>
            </a:r>
            <a:endParaRPr lang="en-GB" i="1" dirty="0"/>
          </a:p>
        </p:txBody>
      </p:sp>
    </p:spTree>
    <p:extLst>
      <p:ext uri="{BB962C8B-B14F-4D97-AF65-F5344CB8AC3E}">
        <p14:creationId xmlns:p14="http://schemas.microsoft.com/office/powerpoint/2010/main" val="355328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The problem</a:t>
            </a:r>
            <a:endParaRPr lang="en-GB" dirty="0">
              <a:latin typeface="Arial" pitchFamily="34" charset="0"/>
              <a:cs typeface="Arial" pitchFamily="34" charset="0"/>
            </a:endParaRPr>
          </a:p>
        </p:txBody>
      </p:sp>
      <p:sp>
        <p:nvSpPr>
          <p:cNvPr id="4" name="Text Placeholder 3"/>
          <p:cNvSpPr>
            <a:spLocks noGrp="1"/>
          </p:cNvSpPr>
          <p:nvPr>
            <p:ph type="body" idx="1"/>
          </p:nvPr>
        </p:nvSpPr>
        <p:spPr/>
        <p:txBody>
          <a:bodyPr/>
          <a:lstStyle/>
          <a:p>
            <a:pPr>
              <a:spcBef>
                <a:spcPts val="0"/>
              </a:spcBef>
            </a:pPr>
            <a:r>
              <a:rPr lang="en-GB" dirty="0" smtClean="0">
                <a:latin typeface="Arial" pitchFamily="34" charset="0"/>
                <a:cs typeface="Arial" pitchFamily="34" charset="0"/>
              </a:rPr>
              <a:t>The Council wanted…</a:t>
            </a:r>
            <a:endParaRPr lang="en-GB" dirty="0">
              <a:latin typeface="Arial" pitchFamily="34" charset="0"/>
              <a:cs typeface="Arial" pitchFamily="34" charset="0"/>
            </a:endParaRPr>
          </a:p>
        </p:txBody>
      </p:sp>
      <p:sp>
        <p:nvSpPr>
          <p:cNvPr id="3" name="Content Placeholder 2"/>
          <p:cNvSpPr>
            <a:spLocks noGrp="1"/>
          </p:cNvSpPr>
          <p:nvPr>
            <p:ph sz="half" idx="2"/>
          </p:nvPr>
        </p:nvSpPr>
        <p:spPr/>
        <p:txBody>
          <a:bodyPr/>
          <a:lstStyle/>
          <a:p>
            <a:r>
              <a:rPr lang="en-GB" dirty="0" smtClean="0"/>
              <a:t>£2,028,920 in developer contributions</a:t>
            </a:r>
          </a:p>
          <a:p>
            <a:r>
              <a:rPr lang="en-GB" dirty="0" smtClean="0"/>
              <a:t>40% affordable housing (policy says </a:t>
            </a:r>
            <a:r>
              <a:rPr lang="en-GB" b="1" dirty="0" smtClean="0"/>
              <a:t>subject to viability</a:t>
            </a:r>
            <a:r>
              <a:rPr lang="en-GB" dirty="0" smtClean="0"/>
              <a:t>)</a:t>
            </a:r>
          </a:p>
          <a:p>
            <a:endParaRPr lang="en-GB" dirty="0"/>
          </a:p>
          <a:p>
            <a:r>
              <a:rPr lang="en-GB" dirty="0" smtClean="0"/>
              <a:t>Higher sales prices</a:t>
            </a:r>
          </a:p>
          <a:p>
            <a:r>
              <a:rPr lang="en-GB" dirty="0" smtClean="0"/>
              <a:t>Lower developers profit</a:t>
            </a:r>
          </a:p>
          <a:p>
            <a:r>
              <a:rPr lang="en-GB" dirty="0" smtClean="0"/>
              <a:t>Different Benchmark land value / site value</a:t>
            </a:r>
          </a:p>
          <a:p>
            <a:endParaRPr lang="en-GB" dirty="0"/>
          </a:p>
          <a:p>
            <a:endParaRPr lang="en-GB" dirty="0" smtClean="0"/>
          </a:p>
          <a:p>
            <a:endParaRPr lang="en-GB" dirty="0"/>
          </a:p>
        </p:txBody>
      </p:sp>
      <p:sp>
        <p:nvSpPr>
          <p:cNvPr id="5" name="Text Placeholder 4"/>
          <p:cNvSpPr>
            <a:spLocks noGrp="1"/>
          </p:cNvSpPr>
          <p:nvPr>
            <p:ph type="body" sz="quarter" idx="3"/>
          </p:nvPr>
        </p:nvSpPr>
        <p:spPr/>
        <p:txBody>
          <a:bodyPr/>
          <a:lstStyle/>
          <a:p>
            <a:pPr>
              <a:spcBef>
                <a:spcPts val="0"/>
              </a:spcBef>
            </a:pPr>
            <a:r>
              <a:rPr lang="en-GB" dirty="0" smtClean="0">
                <a:latin typeface="Arial" pitchFamily="34" charset="0"/>
                <a:cs typeface="Arial" pitchFamily="34" charset="0"/>
              </a:rPr>
              <a:t>The Developer offered…</a:t>
            </a:r>
            <a:endParaRPr lang="en-GB" dirty="0">
              <a:latin typeface="Arial" pitchFamily="34" charset="0"/>
              <a:cs typeface="Arial" pitchFamily="34" charset="0"/>
            </a:endParaRPr>
          </a:p>
        </p:txBody>
      </p:sp>
      <p:sp>
        <p:nvSpPr>
          <p:cNvPr id="6" name="Content Placeholder 5"/>
          <p:cNvSpPr>
            <a:spLocks noGrp="1"/>
          </p:cNvSpPr>
          <p:nvPr>
            <p:ph sz="quarter" idx="4"/>
          </p:nvPr>
        </p:nvSpPr>
        <p:spPr/>
        <p:txBody>
          <a:bodyPr/>
          <a:lstStyle/>
          <a:p>
            <a:r>
              <a:rPr lang="en-GB" dirty="0" smtClean="0"/>
              <a:t>£2,312,569 in developer contributions</a:t>
            </a:r>
          </a:p>
          <a:p>
            <a:r>
              <a:rPr lang="en-GB" dirty="0" smtClean="0"/>
              <a:t>2% affordable housing</a:t>
            </a:r>
            <a:endParaRPr lang="en-GB" dirty="0"/>
          </a:p>
        </p:txBody>
      </p:sp>
    </p:spTree>
    <p:extLst>
      <p:ext uri="{BB962C8B-B14F-4D97-AF65-F5344CB8AC3E}">
        <p14:creationId xmlns:p14="http://schemas.microsoft.com/office/powerpoint/2010/main" val="2016482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Developers Profit</a:t>
            </a:r>
            <a:endParaRPr lang="en-GB" dirty="0"/>
          </a:p>
        </p:txBody>
      </p:sp>
      <p:sp>
        <p:nvSpPr>
          <p:cNvPr id="3" name="Content Placeholder 2"/>
          <p:cNvSpPr>
            <a:spLocks noGrp="1"/>
          </p:cNvSpPr>
          <p:nvPr>
            <p:ph idx="1"/>
          </p:nvPr>
        </p:nvSpPr>
        <p:spPr>
          <a:xfrm>
            <a:off x="584207" y="1207303"/>
            <a:ext cx="9121327" cy="4525963"/>
          </a:xfrm>
        </p:spPr>
        <p:txBody>
          <a:bodyPr/>
          <a:lstStyle/>
          <a:p>
            <a:pPr marL="0" indent="0">
              <a:buNone/>
            </a:pPr>
            <a:r>
              <a:rPr lang="en-GB" sz="2800" i="1" dirty="0"/>
              <a:t>The appellants supported their calculations by providing letters and emails from six national housebuilders who set out their net profit margin targets for residential developments. The figures ranged from a minimum of 17% to 28%, with the usual target being in the range 20-25%. Those that differentiated between market and affordable housing in their correspondence did not set different profit margins. Due to the level and nature of the supporting evidence, I give great weight it. I conclude that the national housebuilders’ figures are to be preferred and that a figure of 20% of GDV, which is at the lower end of the range, is reasonable.</a:t>
            </a:r>
          </a:p>
        </p:txBody>
      </p:sp>
    </p:spTree>
    <p:extLst>
      <p:ext uri="{BB962C8B-B14F-4D97-AF65-F5344CB8AC3E}">
        <p14:creationId xmlns:p14="http://schemas.microsoft.com/office/powerpoint/2010/main" val="3654000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Benchmark land value</a:t>
            </a:r>
            <a:endParaRPr lang="en-GB" dirty="0"/>
          </a:p>
        </p:txBody>
      </p:sp>
      <p:sp>
        <p:nvSpPr>
          <p:cNvPr id="3" name="Content Placeholder 2"/>
          <p:cNvSpPr>
            <a:spLocks noGrp="1"/>
          </p:cNvSpPr>
          <p:nvPr>
            <p:ph idx="1"/>
          </p:nvPr>
        </p:nvSpPr>
        <p:spPr>
          <a:xfrm>
            <a:off x="584201" y="1268769"/>
            <a:ext cx="8915400" cy="4525963"/>
          </a:xfrm>
        </p:spPr>
        <p:txBody>
          <a:bodyPr/>
          <a:lstStyle/>
          <a:p>
            <a:pPr marL="0" indent="0">
              <a:buNone/>
            </a:pPr>
            <a:r>
              <a:rPr lang="en-GB" sz="2800" i="1" dirty="0"/>
              <a:t>There is a significant difference in the figures produced by the parties. The Council calculated a Benchmark Land Value of £1,984,000 (reduced to about £1,865,000 when decontamination costs were agreed); the appellants calculate it to be £2,325,000. During the Inquiry reference was made to Current Use Value (CUV) and Existing Use Value (EUV) but it was agreed that these definitions are interchangeable in respect of the calculations used for this site.</a:t>
            </a:r>
          </a:p>
        </p:txBody>
      </p:sp>
    </p:spTree>
    <p:extLst>
      <p:ext uri="{BB962C8B-B14F-4D97-AF65-F5344CB8AC3E}">
        <p14:creationId xmlns:p14="http://schemas.microsoft.com/office/powerpoint/2010/main" val="2973338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Appellant’s approach</a:t>
            </a:r>
            <a:endParaRPr lang="en-GB" dirty="0"/>
          </a:p>
        </p:txBody>
      </p:sp>
      <p:sp>
        <p:nvSpPr>
          <p:cNvPr id="3" name="Content Placeholder 2"/>
          <p:cNvSpPr>
            <a:spLocks noGrp="1"/>
          </p:cNvSpPr>
          <p:nvPr>
            <p:ph idx="1"/>
          </p:nvPr>
        </p:nvSpPr>
        <p:spPr/>
        <p:txBody>
          <a:bodyPr/>
          <a:lstStyle/>
          <a:p>
            <a:pPr marL="0" indent="0">
              <a:buNone/>
            </a:pPr>
            <a:r>
              <a:rPr lang="en-GB" i="1" dirty="0"/>
              <a:t>The appellants’ valuation of the site is £2,325,000 based upon 8 acres </a:t>
            </a:r>
            <a:r>
              <a:rPr lang="en-GB" i="1" dirty="0" smtClean="0"/>
              <a:t>of commercial </a:t>
            </a:r>
            <a:r>
              <a:rPr lang="en-GB" i="1" dirty="0"/>
              <a:t>open storage/ industrial land and buildings at £250,000 per </a:t>
            </a:r>
            <a:r>
              <a:rPr lang="en-GB" i="1" dirty="0" smtClean="0"/>
              <a:t>acre and </a:t>
            </a:r>
            <a:r>
              <a:rPr lang="en-GB" i="1" dirty="0"/>
              <a:t>13 acres of settlement fringe at £25,000 per acre. The figure of £</a:t>
            </a:r>
            <a:r>
              <a:rPr lang="en-GB" i="1" dirty="0" smtClean="0"/>
              <a:t>250,000 per </a:t>
            </a:r>
            <a:r>
              <a:rPr lang="en-GB" i="1" dirty="0"/>
              <a:t>acre seems reasonable in the light of the recent sale value achieved at </a:t>
            </a:r>
            <a:r>
              <a:rPr lang="en-GB" i="1" dirty="0" smtClean="0"/>
              <a:t>the smaller </a:t>
            </a:r>
            <a:r>
              <a:rPr lang="en-GB" i="1" dirty="0"/>
              <a:t>site at Paddock Road (£330,000 per acre).</a:t>
            </a:r>
          </a:p>
        </p:txBody>
      </p:sp>
    </p:spTree>
    <p:extLst>
      <p:ext uri="{BB962C8B-B14F-4D97-AF65-F5344CB8AC3E}">
        <p14:creationId xmlns:p14="http://schemas.microsoft.com/office/powerpoint/2010/main" val="618658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Clay Farm, Cambridge - 07/0621/OUT</a:t>
            </a:r>
          </a:p>
        </p:txBody>
      </p:sp>
      <p:sp>
        <p:nvSpPr>
          <p:cNvPr id="3" name="Content Placeholder 2"/>
          <p:cNvSpPr>
            <a:spLocks noGrp="1"/>
          </p:cNvSpPr>
          <p:nvPr>
            <p:ph idx="1"/>
          </p:nvPr>
        </p:nvSpPr>
        <p:spPr>
          <a:xfrm>
            <a:off x="584201" y="1268769"/>
            <a:ext cx="8915400" cy="4525963"/>
          </a:xfrm>
        </p:spPr>
        <p:txBody>
          <a:bodyPr/>
          <a:lstStyle/>
          <a:p>
            <a:r>
              <a:rPr lang="en-GB" sz="2600" dirty="0"/>
              <a:t>Residential development of up to 2,300 new mixed-tenure dwellings and accompanying provision of community facilities; sports and recreation facilities and landscaped open spaces including 49 ha. of public open space in the green corridor</a:t>
            </a:r>
          </a:p>
          <a:p>
            <a:r>
              <a:rPr lang="en-GB" sz="2600" dirty="0"/>
              <a:t>Provision for education facilities; and all related infrastructure including: all roads and associated infrastructure, alternative locations for Cambridgeshire guided bus stops, alternative location for CGB Landscape Ecological Mitigation Area, attenuation ponds including alternative location for </a:t>
            </a:r>
            <a:r>
              <a:rPr lang="en-GB" sz="2600" dirty="0" err="1"/>
              <a:t>Addenbrookes's</a:t>
            </a:r>
            <a:r>
              <a:rPr lang="en-GB" sz="2600" dirty="0"/>
              <a:t> Access Road pond, </a:t>
            </a:r>
            <a:r>
              <a:rPr lang="en-GB" sz="2600" dirty="0" err="1"/>
              <a:t>cycleways</a:t>
            </a:r>
            <a:r>
              <a:rPr lang="en-GB" sz="2600" dirty="0"/>
              <a:t>, footways and crossings of Hobson's Brook.</a:t>
            </a:r>
          </a:p>
        </p:txBody>
      </p:sp>
    </p:spTree>
    <p:extLst>
      <p:ext uri="{BB962C8B-B14F-4D97-AF65-F5344CB8AC3E}">
        <p14:creationId xmlns:p14="http://schemas.microsoft.com/office/powerpoint/2010/main" val="2552905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Council’s approach</a:t>
            </a:r>
            <a:endParaRPr lang="en-GB" dirty="0"/>
          </a:p>
        </p:txBody>
      </p:sp>
      <p:sp>
        <p:nvSpPr>
          <p:cNvPr id="3" name="Content Placeholder 2"/>
          <p:cNvSpPr>
            <a:spLocks noGrp="1"/>
          </p:cNvSpPr>
          <p:nvPr>
            <p:ph idx="1"/>
          </p:nvPr>
        </p:nvSpPr>
        <p:spPr>
          <a:xfrm>
            <a:off x="584200" y="1351309"/>
            <a:ext cx="8761288" cy="4525963"/>
          </a:xfrm>
        </p:spPr>
        <p:txBody>
          <a:bodyPr/>
          <a:lstStyle/>
          <a:p>
            <a:pPr marL="0" indent="0">
              <a:buNone/>
            </a:pPr>
            <a:r>
              <a:rPr lang="en-GB" sz="2800" i="1" dirty="0"/>
              <a:t>The Council did not use comparators; instead it relied upon a valuation based upon a substantial office scheme on the appeal site. This was based upon the outline planning permission for offices on the site in 2003 that was renewed in 2006 but which has since lapsed...I am concerned about this approach in that the Council has failed to demonstrate that there is any market for such a substantial office development here. Indeed, the only recently completed (2009) office development of comparable scale, The Blade in Reading, is still largely vacant.</a:t>
            </a:r>
          </a:p>
        </p:txBody>
      </p:sp>
    </p:spTree>
    <p:extLst>
      <p:ext uri="{BB962C8B-B14F-4D97-AF65-F5344CB8AC3E}">
        <p14:creationId xmlns:p14="http://schemas.microsoft.com/office/powerpoint/2010/main" val="1298484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Competitive Return</a:t>
            </a:r>
            <a:endParaRPr lang="en-GB" dirty="0"/>
          </a:p>
        </p:txBody>
      </p:sp>
      <p:sp>
        <p:nvSpPr>
          <p:cNvPr id="3" name="Content Placeholder 2"/>
          <p:cNvSpPr>
            <a:spLocks noGrp="1"/>
          </p:cNvSpPr>
          <p:nvPr>
            <p:ph idx="1"/>
          </p:nvPr>
        </p:nvSpPr>
        <p:spPr>
          <a:xfrm>
            <a:off x="584201" y="1268769"/>
            <a:ext cx="8915400" cy="4525963"/>
          </a:xfrm>
        </p:spPr>
        <p:txBody>
          <a:bodyPr/>
          <a:lstStyle/>
          <a:p>
            <a:pPr marL="0" indent="0">
              <a:buNone/>
            </a:pPr>
            <a:r>
              <a:rPr lang="en-GB" sz="2800" i="1" dirty="0"/>
              <a:t>Determining what constitutes a competitive return inevitably involves making a subjective judgement based upon the evidence. Two very different viewpoints were put forward at the Inquiry with the appellants seeking a land value of £4,750,000 which is roughly the mid-point between the EUV/CUV and the RLV with planning permission for housing and no obligations. This ties in with the 50:50 split between the community and the landowner sought by the appellants. The Council considered that a sum of £1.865m would ensure a competitive return; that is to say the Council’s calculation of the EUV/CUV.</a:t>
            </a:r>
          </a:p>
        </p:txBody>
      </p:sp>
    </p:spTree>
    <p:extLst>
      <p:ext uri="{BB962C8B-B14F-4D97-AF65-F5344CB8AC3E}">
        <p14:creationId xmlns:p14="http://schemas.microsoft.com/office/powerpoint/2010/main" val="36365411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Competitive Return</a:t>
            </a:r>
            <a:endParaRPr lang="en-GB" dirty="0"/>
          </a:p>
        </p:txBody>
      </p:sp>
      <p:sp>
        <p:nvSpPr>
          <p:cNvPr id="3" name="Content Placeholder 2"/>
          <p:cNvSpPr>
            <a:spLocks noGrp="1"/>
          </p:cNvSpPr>
          <p:nvPr>
            <p:ph idx="1"/>
          </p:nvPr>
        </p:nvSpPr>
        <p:spPr/>
        <p:txBody>
          <a:bodyPr/>
          <a:lstStyle/>
          <a:p>
            <a:pPr marL="0" indent="0">
              <a:buNone/>
            </a:pPr>
            <a:r>
              <a:rPr lang="en-GB" sz="2800" i="1" dirty="0"/>
              <a:t>Paragraph 173 of the Framework says that the costs of any requirements should provide competitive returns to a willing landowner and willing developer to enable the development to be deliverable. The paragraph heading is “Ensuring viability and deliverability”; it is clear that its objective is to ensure that land comes forward for development</a:t>
            </a:r>
            <a:r>
              <a:rPr lang="en-GB" sz="2800" dirty="0"/>
              <a:t>.</a:t>
            </a:r>
          </a:p>
        </p:txBody>
      </p:sp>
    </p:spTree>
    <p:extLst>
      <p:ext uri="{BB962C8B-B14F-4D97-AF65-F5344CB8AC3E}">
        <p14:creationId xmlns:p14="http://schemas.microsoft.com/office/powerpoint/2010/main" val="31878022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Competitive Return</a:t>
            </a:r>
            <a:endParaRPr lang="en-GB" dirty="0"/>
          </a:p>
        </p:txBody>
      </p:sp>
      <p:sp>
        <p:nvSpPr>
          <p:cNvPr id="3" name="Content Placeholder 2"/>
          <p:cNvSpPr>
            <a:spLocks noGrp="1"/>
          </p:cNvSpPr>
          <p:nvPr>
            <p:ph idx="1"/>
          </p:nvPr>
        </p:nvSpPr>
        <p:spPr>
          <a:xfrm>
            <a:off x="584215" y="1351309"/>
            <a:ext cx="8833295" cy="4525963"/>
          </a:xfrm>
        </p:spPr>
        <p:txBody>
          <a:bodyPr/>
          <a:lstStyle/>
          <a:p>
            <a:pPr marL="0" indent="0">
              <a:buNone/>
            </a:pPr>
            <a:r>
              <a:rPr lang="en-GB" sz="2600" i="1" dirty="0"/>
              <a:t>I am not convinced that a land value that equates to the EUV/CUV would provide any incentive to the landowner to sell the site...such a conclusion would not provide any incentive to the landowner to carry out any remediation work. There would be no incentive to sell the land and so such a low return would fail to achieve the delivery of this site for housing development. In these circumstances, and given the fact that in this case only two very different viewpoints on what constitutes a competitive return have been put forward, the appellants’ conclusions are to be preferred. In the scenario preferred by the Council, I do not consider that the appellants would be a willing vendor.</a:t>
            </a:r>
          </a:p>
        </p:txBody>
      </p:sp>
    </p:spTree>
    <p:extLst>
      <p:ext uri="{BB962C8B-B14F-4D97-AF65-F5344CB8AC3E}">
        <p14:creationId xmlns:p14="http://schemas.microsoft.com/office/powerpoint/2010/main" val="37901897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Viable amount of affordable</a:t>
            </a:r>
            <a:endParaRPr lang="en-GB" dirty="0"/>
          </a:p>
        </p:txBody>
      </p:sp>
      <p:sp>
        <p:nvSpPr>
          <p:cNvPr id="3" name="Content Placeholder 2"/>
          <p:cNvSpPr>
            <a:spLocks noGrp="1"/>
          </p:cNvSpPr>
          <p:nvPr>
            <p:ph idx="1"/>
          </p:nvPr>
        </p:nvSpPr>
        <p:spPr>
          <a:xfrm>
            <a:off x="560515" y="1340776"/>
            <a:ext cx="9121327" cy="4525963"/>
          </a:xfrm>
        </p:spPr>
        <p:txBody>
          <a:bodyPr/>
          <a:lstStyle/>
          <a:p>
            <a:pPr marL="0" indent="0">
              <a:buNone/>
            </a:pPr>
            <a:r>
              <a:rPr lang="en-GB" sz="2800" i="1" dirty="0"/>
              <a:t>The RICS GN says that any planning obligations imposed on a development will need to be paid out of the uplift in the value of the land but it cannot use up the whole of the difference, other than in exceptional circumstances, as that would remove the likelihood of land being released for development. That is exactly what is at issue here in that the Council’s valuation witness, in cross examination, stated that a landowner should be content to receive what the land is worth, that is to say the </a:t>
            </a:r>
            <a:r>
              <a:rPr lang="en-GB" sz="2800" i="1" dirty="0" err="1"/>
              <a:t>SV</a:t>
            </a:r>
            <a:r>
              <a:rPr lang="en-GB" sz="2800" i="1" dirty="0"/>
              <a:t>. In his opinion this stands at £1.865m. I accept that, if this figure was agreed (and it is not), it would mean that the development would be viable. </a:t>
            </a:r>
          </a:p>
        </p:txBody>
      </p:sp>
    </p:spTree>
    <p:extLst>
      <p:ext uri="{BB962C8B-B14F-4D97-AF65-F5344CB8AC3E}">
        <p14:creationId xmlns:p14="http://schemas.microsoft.com/office/powerpoint/2010/main" val="155416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Viable amount of affordable</a:t>
            </a:r>
            <a:endParaRPr lang="en-GB" dirty="0"/>
          </a:p>
        </p:txBody>
      </p:sp>
      <p:sp>
        <p:nvSpPr>
          <p:cNvPr id="3" name="Content Placeholder 2"/>
          <p:cNvSpPr>
            <a:spLocks noGrp="1"/>
          </p:cNvSpPr>
          <p:nvPr>
            <p:ph idx="1"/>
          </p:nvPr>
        </p:nvSpPr>
        <p:spPr>
          <a:xfrm>
            <a:off x="560516" y="1268769"/>
            <a:ext cx="9145016" cy="4525963"/>
          </a:xfrm>
        </p:spPr>
        <p:txBody>
          <a:bodyPr/>
          <a:lstStyle/>
          <a:p>
            <a:pPr marL="0" indent="0">
              <a:buNone/>
            </a:pPr>
            <a:r>
              <a:rPr lang="en-GB" sz="2800" i="1" dirty="0"/>
              <a:t>However, it would not result in the land being released for development. Not only is this </a:t>
            </a:r>
            <a:r>
              <a:rPr lang="en-GB" sz="2800" i="1" dirty="0" err="1"/>
              <a:t>SV</a:t>
            </a:r>
            <a:r>
              <a:rPr lang="en-GB" sz="2800" i="1" dirty="0"/>
              <a:t> well below that calculated by the appellants, there is no incentive to sell. In short, the appellants would not be willing landowners. If a site is not willingly delivered, development will not take place. The appellants, rightly in my opinion, say that this would not represent a competitive return. They argue that the uplift in value should be split 50:50 between the landowner and the Council. This would, in this instance, represent the identified s106 requirements being paid as well as a contribution of 2% of the dwellings as affordable housing.</a:t>
            </a:r>
          </a:p>
        </p:txBody>
      </p:sp>
    </p:spTree>
    <p:extLst>
      <p:ext uri="{BB962C8B-B14F-4D97-AF65-F5344CB8AC3E}">
        <p14:creationId xmlns:p14="http://schemas.microsoft.com/office/powerpoint/2010/main" val="26840125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finally</a:t>
            </a:r>
            <a:endParaRPr lang="en-GB" dirty="0"/>
          </a:p>
        </p:txBody>
      </p:sp>
      <p:sp>
        <p:nvSpPr>
          <p:cNvPr id="3" name="Content Placeholder 2"/>
          <p:cNvSpPr>
            <a:spLocks noGrp="1"/>
          </p:cNvSpPr>
          <p:nvPr>
            <p:ph idx="1"/>
          </p:nvPr>
        </p:nvSpPr>
        <p:spPr/>
        <p:txBody>
          <a:bodyPr/>
          <a:lstStyle/>
          <a:p>
            <a:pPr marL="0" indent="0">
              <a:buNone/>
            </a:pPr>
            <a:r>
              <a:rPr lang="en-GB" i="1" dirty="0"/>
              <a:t>I conclude on this issue that, allowing the landowner a competitive return </a:t>
            </a:r>
            <a:r>
              <a:rPr lang="en-GB" i="1" dirty="0" smtClean="0"/>
              <a:t>of 50</a:t>
            </a:r>
            <a:r>
              <a:rPr lang="en-GB" i="1" dirty="0"/>
              <a:t>% of the uplift in value, the calculations in the development </a:t>
            </a:r>
            <a:r>
              <a:rPr lang="en-GB" i="1" dirty="0" smtClean="0"/>
              <a:t>appraisal allowing </a:t>
            </a:r>
            <a:r>
              <a:rPr lang="en-GB" i="1" dirty="0"/>
              <a:t>for 2% affordable housing are reasonable and demonstrate that at </a:t>
            </a:r>
            <a:r>
              <a:rPr lang="en-GB" i="1" dirty="0" smtClean="0"/>
              <a:t>this level </a:t>
            </a:r>
            <a:r>
              <a:rPr lang="en-GB" i="1" dirty="0"/>
              <a:t>of affordable housing the development would be viable (Document 26</a:t>
            </a:r>
            <a:r>
              <a:rPr lang="en-GB" i="1" dirty="0" smtClean="0"/>
              <a:t>). The </a:t>
            </a:r>
            <a:r>
              <a:rPr lang="en-GB" i="1" dirty="0"/>
              <a:t>only alterations to these calculations are the relatively </a:t>
            </a:r>
            <a:r>
              <a:rPr lang="en-GB" i="1" dirty="0" smtClean="0"/>
              <a:t>minor…</a:t>
            </a:r>
            <a:endParaRPr lang="en-GB" i="1" dirty="0"/>
          </a:p>
        </p:txBody>
      </p:sp>
    </p:spTree>
    <p:extLst>
      <p:ext uri="{BB962C8B-B14F-4D97-AF65-F5344CB8AC3E}">
        <p14:creationId xmlns:p14="http://schemas.microsoft.com/office/powerpoint/2010/main" val="35005869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1" y="2358010"/>
            <a:ext cx="8915400" cy="1143000"/>
          </a:xfrm>
        </p:spPr>
        <p:txBody>
          <a:bodyPr/>
          <a:lstStyle/>
          <a:p>
            <a:r>
              <a:rPr lang="en-GB" dirty="0" smtClean="0"/>
              <a:t>Case study: South Lakeland</a:t>
            </a:r>
            <a:endParaRPr lang="en-GB" dirty="0"/>
          </a:p>
        </p:txBody>
      </p:sp>
    </p:spTree>
    <p:extLst>
      <p:ext uri="{BB962C8B-B14F-4D97-AF65-F5344CB8AC3E}">
        <p14:creationId xmlns:p14="http://schemas.microsoft.com/office/powerpoint/2010/main" val="1757681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Shinfield</a:t>
            </a:r>
            <a:r>
              <a:rPr lang="en-GB" dirty="0" smtClean="0"/>
              <a:t> Test</a:t>
            </a:r>
            <a:endParaRPr lang="en-GB" dirty="0"/>
          </a:p>
        </p:txBody>
      </p:sp>
      <p:sp>
        <p:nvSpPr>
          <p:cNvPr id="3" name="Content Placeholder 2"/>
          <p:cNvSpPr>
            <a:spLocks noGrp="1"/>
          </p:cNvSpPr>
          <p:nvPr>
            <p:ph idx="1"/>
          </p:nvPr>
        </p:nvSpPr>
        <p:spPr/>
        <p:txBody>
          <a:bodyPr/>
          <a:lstStyle/>
          <a:p>
            <a:r>
              <a:rPr lang="en-GB" dirty="0" smtClean="0"/>
              <a:t>We </a:t>
            </a:r>
            <a:r>
              <a:rPr lang="en-GB" dirty="0"/>
              <a:t>do not accept that </a:t>
            </a:r>
            <a:r>
              <a:rPr lang="en-GB" dirty="0" err="1"/>
              <a:t>Shinfield</a:t>
            </a:r>
            <a:r>
              <a:rPr lang="en-GB" dirty="0"/>
              <a:t> is an authoritative precedent for Plan wide viability </a:t>
            </a:r>
            <a:r>
              <a:rPr lang="en-GB" dirty="0" smtClean="0"/>
              <a:t>testing</a:t>
            </a:r>
          </a:p>
          <a:p>
            <a:r>
              <a:rPr lang="en-GB" dirty="0" smtClean="0"/>
              <a:t>Under </a:t>
            </a:r>
            <a:r>
              <a:rPr lang="en-GB" dirty="0"/>
              <a:t>the </a:t>
            </a:r>
            <a:r>
              <a:rPr lang="en-GB" dirty="0" err="1"/>
              <a:t>Shinfield</a:t>
            </a:r>
            <a:r>
              <a:rPr lang="en-GB" dirty="0"/>
              <a:t> principles the uplift from granting planning consent is shared 50:50 between the landowner and the local authority.  </a:t>
            </a:r>
          </a:p>
        </p:txBody>
      </p:sp>
    </p:spTree>
    <p:extLst>
      <p:ext uri="{BB962C8B-B14F-4D97-AF65-F5344CB8AC3E}">
        <p14:creationId xmlns:p14="http://schemas.microsoft.com/office/powerpoint/2010/main" val="29313751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906000" cy="1143000"/>
          </a:xfrm>
        </p:spPr>
        <p:txBody>
          <a:bodyPr/>
          <a:lstStyle/>
          <a:p>
            <a:r>
              <a:rPr lang="en-GB" dirty="0" smtClean="0"/>
              <a:t>£1,000,000 viability Threshold</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46691943"/>
              </p:ext>
            </p:extLst>
          </p:nvPr>
        </p:nvGraphicFramePr>
        <p:xfrm>
          <a:off x="128478" y="1201572"/>
          <a:ext cx="9649073" cy="9186672"/>
        </p:xfrm>
        <a:graphic>
          <a:graphicData uri="http://schemas.openxmlformats.org/drawingml/2006/table">
            <a:tbl>
              <a:tblPr firstRow="1" firstCol="1" bandRow="1"/>
              <a:tblGrid>
                <a:gridCol w="714526"/>
                <a:gridCol w="1533253"/>
                <a:gridCol w="1533253"/>
                <a:gridCol w="794165"/>
                <a:gridCol w="756951"/>
                <a:gridCol w="863385"/>
                <a:gridCol w="863385"/>
                <a:gridCol w="863385"/>
                <a:gridCol w="863385"/>
                <a:gridCol w="863385"/>
              </a:tblGrid>
              <a:tr h="167640">
                <a:tc gridSpan="10">
                  <a:txBody>
                    <a:bodyPr/>
                    <a:lstStyle/>
                    <a:p>
                      <a:pPr algn="ctr">
                        <a:spcBef>
                          <a:spcPts val="600"/>
                        </a:spcBef>
                        <a:spcAft>
                          <a:spcPts val="600"/>
                        </a:spcAft>
                      </a:pPr>
                      <a:r>
                        <a:rPr lang="en-GB" sz="1100" b="1" dirty="0">
                          <a:solidFill>
                            <a:srgbClr val="000000"/>
                          </a:solidFill>
                          <a:effectLst/>
                          <a:latin typeface="Calibri"/>
                        </a:rPr>
                        <a:t>Table 10.3  Residual Value compared to £1,000,000/ha Viability Threshold (£/net ha)</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03504">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0"/>
                        </a:spcAft>
                      </a:pPr>
                      <a:r>
                        <a:rPr lang="en-GB" sz="1100">
                          <a:solidFill>
                            <a:srgbClr val="000000"/>
                          </a:solidFill>
                          <a:effectLst/>
                          <a:latin typeface="Arial"/>
                          <a:ea typeface="Times New Roman"/>
                          <a:cs typeface="Arial"/>
                        </a:rPr>
                        <a:t>Alternative Land Value </a:t>
                      </a:r>
                      <a:endParaRPr lang="en-GB" sz="14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0"/>
                        </a:spcAft>
                      </a:pPr>
                      <a:r>
                        <a:rPr lang="en-GB" sz="1100">
                          <a:solidFill>
                            <a:srgbClr val="000000"/>
                          </a:solidFill>
                          <a:effectLst/>
                          <a:latin typeface="Arial"/>
                          <a:ea typeface="Times New Roman"/>
                          <a:cs typeface="Arial"/>
                        </a:rPr>
                        <a:t>Viability Threshold</a:t>
                      </a:r>
                      <a:endParaRPr lang="en-GB" sz="14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20000"/>
                        </a:lnSpc>
                        <a:spcAft>
                          <a:spcPts val="0"/>
                        </a:spcAft>
                      </a:pPr>
                      <a:r>
                        <a:rPr lang="en-GB" sz="1100">
                          <a:solidFill>
                            <a:srgbClr val="000000"/>
                          </a:solidFill>
                          <a:effectLst/>
                          <a:latin typeface="Arial"/>
                          <a:ea typeface="Times New Roman"/>
                          <a:cs typeface="Arial"/>
                        </a:rPr>
                        <a:t>Affordable %</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01168">
                <a:tc>
                  <a:txBody>
                    <a:bodyPr/>
                    <a:lstStyle/>
                    <a:p>
                      <a:endParaRPr lang="en-GB" sz="1100" dirty="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30%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0000"/>
                          </a:solidFill>
                          <a:effectLst/>
                          <a:latin typeface="Arial"/>
                          <a:ea typeface="Times New Roman"/>
                          <a:cs typeface="Arial"/>
                        </a:rPr>
                        <a:t>35%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dirty="0">
                          <a:solidFill>
                            <a:srgbClr val="000000"/>
                          </a:solidFill>
                          <a:effectLst/>
                          <a:latin typeface="Arial"/>
                          <a:ea typeface="Times New Roman"/>
                          <a:cs typeface="Arial"/>
                        </a:rPr>
                        <a:t>40%</a:t>
                      </a:r>
                      <a:endParaRPr lang="en-GB" sz="14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Urban Edge 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1,443,027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1,148,255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1,083,908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1,017,109</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948,778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402336">
                <a:tc>
                  <a:txBody>
                    <a:bodyPr/>
                    <a:lstStyle/>
                    <a:p>
                      <a:pPr algn="l">
                        <a:lnSpc>
                          <a:spcPct val="120000"/>
                        </a:lnSpc>
                        <a:spcBef>
                          <a:spcPts val="100"/>
                        </a:spcBef>
                        <a:spcAft>
                          <a:spcPts val="100"/>
                        </a:spcAft>
                      </a:pPr>
                      <a:r>
                        <a:rPr lang="en-GB" sz="1100" dirty="0">
                          <a:solidFill>
                            <a:srgbClr val="000000"/>
                          </a:solidFill>
                          <a:effectLst/>
                          <a:latin typeface="Arial"/>
                          <a:ea typeface="Times New Roman"/>
                          <a:cs typeface="Arial"/>
                        </a:rPr>
                        <a:t>Site 2</a:t>
                      </a:r>
                      <a:endParaRPr lang="en-GB" sz="14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Urban Edge 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1,455,240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1,130,680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1,059,830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9C6500"/>
                          </a:solidFill>
                          <a:effectLst/>
                          <a:latin typeface="Arial"/>
                          <a:ea typeface="Times New Roman"/>
                          <a:cs typeface="Arial"/>
                        </a:rPr>
                        <a:t>986,281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911,045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Office re-development</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732,148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412,529</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346,134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b="1">
                          <a:solidFill>
                            <a:srgbClr val="9C0006"/>
                          </a:solidFill>
                          <a:effectLst/>
                          <a:latin typeface="Arial"/>
                          <a:ea typeface="Times New Roman"/>
                          <a:cs typeface="Arial"/>
                        </a:rPr>
                        <a:t>272,991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198,171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Estate Infill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1,716,295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1,404,668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1,333,530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1,258,469</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1,182,385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Infill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Arnside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dirty="0">
                          <a:solidFill>
                            <a:srgbClr val="000000"/>
                          </a:solidFill>
                          <a:effectLst/>
                          <a:latin typeface="Arial"/>
                          <a:ea typeface="Times New Roman"/>
                          <a:cs typeface="Arial"/>
                        </a:rPr>
                        <a:t>50,000</a:t>
                      </a:r>
                      <a:endParaRPr lang="en-GB" sz="14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1,089,497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860,561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808,331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b="1">
                          <a:solidFill>
                            <a:srgbClr val="9C6500"/>
                          </a:solidFill>
                          <a:effectLst/>
                          <a:latin typeface="Arial"/>
                          <a:ea typeface="Times New Roman"/>
                          <a:cs typeface="Arial"/>
                        </a:rPr>
                        <a:t>754,112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698,649</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Infill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Grange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1,315,092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1,015,954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950,654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b="1">
                          <a:solidFill>
                            <a:srgbClr val="9C6500"/>
                          </a:solidFill>
                          <a:effectLst/>
                          <a:latin typeface="Arial"/>
                          <a:ea typeface="Times New Roman"/>
                          <a:cs typeface="Arial"/>
                        </a:rPr>
                        <a:t>882,866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813,524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Cleared Urban</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Ulverston</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300,000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399,698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153,528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100,147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b="1">
                          <a:solidFill>
                            <a:srgbClr val="9C0006"/>
                          </a:solidFill>
                          <a:effectLst/>
                          <a:latin typeface="Arial"/>
                          <a:ea typeface="Times New Roman"/>
                          <a:cs typeface="Arial"/>
                        </a:rPr>
                        <a:t>43,821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-13,273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KSC Urban Edge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Milnthorpe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1,319,627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1,034,413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971,956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b="1">
                          <a:solidFill>
                            <a:srgbClr val="9C6500"/>
                          </a:solidFill>
                          <a:effectLst/>
                          <a:latin typeface="Arial"/>
                          <a:ea typeface="Times New Roman"/>
                          <a:cs typeface="Arial"/>
                        </a:rPr>
                        <a:t>908,733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841,158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9</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Edge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Allithwaite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1,879,318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1,474,114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1,385,383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1,307,848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1,210,926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Edge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Endmoor</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1,266,331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949,065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b="1">
                          <a:solidFill>
                            <a:srgbClr val="9C6500"/>
                          </a:solidFill>
                          <a:effectLst/>
                          <a:latin typeface="Arial"/>
                          <a:ea typeface="Times New Roman"/>
                          <a:cs typeface="Arial"/>
                        </a:rPr>
                        <a:t>889,158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825,151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Paddock</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Penny Bridge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1,648,636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1,320,890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1,245,698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dirty="0">
                          <a:solidFill>
                            <a:srgbClr val="006100"/>
                          </a:solidFill>
                          <a:effectLst/>
                          <a:latin typeface="Arial"/>
                          <a:ea typeface="Times New Roman"/>
                          <a:cs typeface="Arial"/>
                        </a:rPr>
                        <a:t>1,169,586</a:t>
                      </a:r>
                      <a:endParaRPr lang="en-GB" sz="14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1,088,227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Small Village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Lune Valley</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1,952,203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1,952,203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1,952,203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1,952,203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1,952,203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Ex Garage Site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Central SLDC</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457,674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212,560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159,053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b="1">
                          <a:solidFill>
                            <a:srgbClr val="9C0006"/>
                          </a:solidFill>
                          <a:effectLst/>
                          <a:latin typeface="Arial"/>
                          <a:ea typeface="Times New Roman"/>
                          <a:cs typeface="Arial"/>
                        </a:rPr>
                        <a:t>103,507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46,688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Village Infill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Cartmel Peninsula</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1,522,498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1,203,186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1,130,073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1,056,066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976,954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Village Infill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Eastern Area</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552,018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552,018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552,018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b="1">
                          <a:solidFill>
                            <a:srgbClr val="9C6500"/>
                          </a:solidFill>
                          <a:effectLst/>
                          <a:latin typeface="Arial"/>
                          <a:ea typeface="Times New Roman"/>
                          <a:cs typeface="Arial"/>
                        </a:rPr>
                        <a:t>552,018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552,018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Rural House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Rural west</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75,454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75,454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75,454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b="1">
                          <a:solidFill>
                            <a:srgbClr val="9C6500"/>
                          </a:solidFill>
                          <a:effectLst/>
                          <a:latin typeface="Arial"/>
                          <a:ea typeface="Times New Roman"/>
                          <a:cs typeface="Arial"/>
                        </a:rPr>
                        <a:t>75,454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75,454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167640">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Castle Green Road</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1,098,652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858,474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806,045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b="1">
                          <a:solidFill>
                            <a:srgbClr val="9C6500"/>
                          </a:solidFill>
                          <a:effectLst/>
                          <a:latin typeface="Arial"/>
                          <a:ea typeface="Times New Roman"/>
                          <a:cs typeface="Arial"/>
                        </a:rPr>
                        <a:t>751,618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695,942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402336">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Quarry Lane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Storth</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1,175,868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866,671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799,175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b="1">
                          <a:solidFill>
                            <a:srgbClr val="9C6500"/>
                          </a:solidFill>
                          <a:effectLst/>
                          <a:latin typeface="Arial"/>
                          <a:ea typeface="Times New Roman"/>
                          <a:cs typeface="Arial"/>
                        </a:rPr>
                        <a:t>729,108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663,665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402336">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South Ulverston</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Ulverston</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852,535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623,926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573,994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b="1">
                          <a:solidFill>
                            <a:srgbClr val="9C6500"/>
                          </a:solidFill>
                          <a:effectLst/>
                          <a:latin typeface="Arial"/>
                          <a:ea typeface="Times New Roman"/>
                          <a:cs typeface="Arial"/>
                        </a:rPr>
                        <a:t>522,158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469,132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402336">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Ulverston Canal Head</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Ulverston</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300,000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dirty="0">
                          <a:solidFill>
                            <a:srgbClr val="9C6500"/>
                          </a:solidFill>
                          <a:effectLst/>
                          <a:latin typeface="Arial"/>
                          <a:ea typeface="Times New Roman"/>
                          <a:cs typeface="Arial"/>
                        </a:rPr>
                        <a:t>928,748</a:t>
                      </a:r>
                      <a:endParaRPr lang="en-GB" sz="14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625,484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559,283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b="1">
                          <a:solidFill>
                            <a:srgbClr val="9C6500"/>
                          </a:solidFill>
                          <a:effectLst/>
                          <a:latin typeface="Arial"/>
                          <a:ea typeface="Times New Roman"/>
                          <a:cs typeface="Arial"/>
                        </a:rPr>
                        <a:t>495,210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dirty="0">
                          <a:solidFill>
                            <a:srgbClr val="9C6500"/>
                          </a:solidFill>
                          <a:effectLst/>
                          <a:latin typeface="Arial"/>
                          <a:ea typeface="Times New Roman"/>
                          <a:cs typeface="Arial"/>
                        </a:rPr>
                        <a:t>424,244</a:t>
                      </a:r>
                      <a:endParaRPr lang="en-GB" sz="14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bl>
          </a:graphicData>
        </a:graphic>
      </p:graphicFrame>
    </p:spTree>
    <p:extLst>
      <p:ext uri="{BB962C8B-B14F-4D97-AF65-F5344CB8AC3E}">
        <p14:creationId xmlns:p14="http://schemas.microsoft.com/office/powerpoint/2010/main" val="4251068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Clay Farm, Cambridge - 07/0621/OUT</a:t>
            </a:r>
          </a:p>
        </p:txBody>
      </p:sp>
      <p:sp>
        <p:nvSpPr>
          <p:cNvPr id="3" name="Content Placeholder 2"/>
          <p:cNvSpPr>
            <a:spLocks noGrp="1"/>
          </p:cNvSpPr>
          <p:nvPr>
            <p:ph idx="1"/>
          </p:nvPr>
        </p:nvSpPr>
        <p:spPr>
          <a:xfrm>
            <a:off x="584201" y="1268769"/>
            <a:ext cx="8915400" cy="4525963"/>
          </a:xfrm>
        </p:spPr>
        <p:txBody>
          <a:bodyPr/>
          <a:lstStyle/>
          <a:p>
            <a:pPr marL="0" indent="0">
              <a:buNone/>
            </a:pPr>
            <a:r>
              <a:rPr lang="en-GB" sz="2400" dirty="0"/>
              <a:t>The </a:t>
            </a:r>
            <a:r>
              <a:rPr lang="en-GB" sz="2400" dirty="0" err="1"/>
              <a:t>SoS</a:t>
            </a:r>
            <a:r>
              <a:rPr lang="en-GB" sz="2400" dirty="0"/>
              <a:t> agrees with the Inspector that the appellants’ approach to assessing viability </a:t>
            </a:r>
            <a:r>
              <a:rPr lang="en-GB" sz="2400" b="1" i="1" u="sng" dirty="0"/>
              <a:t>has the effect of protecting historic land values as well as insulating the developer against a risk for which he is already indemnified by profit margins</a:t>
            </a:r>
            <a:r>
              <a:rPr lang="en-GB" sz="2400" dirty="0"/>
              <a:t> and that this would be </a:t>
            </a:r>
            <a:r>
              <a:rPr lang="en-GB" sz="2400" b="1" i="1" u="sng" dirty="0"/>
              <a:t>at the expense of affordable housing levels</a:t>
            </a:r>
            <a:r>
              <a:rPr lang="en-GB" sz="2400" dirty="0"/>
              <a:t>. He therefore also agrees with the Inspector that the residual land value (RLV) approach used by the Council is the appropriate methodology for evaluating the economics of these developments…he is concerned that there is nowhere else to accommodate the affordable housing at the levels intended for these sites in the development plan. </a:t>
            </a:r>
            <a:r>
              <a:rPr lang="en-GB" sz="2400" b="1" i="1" u="sng" dirty="0"/>
              <a:t>The </a:t>
            </a:r>
            <a:r>
              <a:rPr lang="en-GB" sz="2400" b="1" i="1" u="sng" dirty="0" err="1"/>
              <a:t>SoS</a:t>
            </a:r>
            <a:r>
              <a:rPr lang="en-GB" sz="2400" b="1" i="1" u="sng" dirty="0"/>
              <a:t> attaches very substantial weight to this matter and considers that it outweighs the shortfall in the Council's five year supply of developable sites.</a:t>
            </a:r>
          </a:p>
        </p:txBody>
      </p:sp>
    </p:spTree>
    <p:extLst>
      <p:ext uri="{BB962C8B-B14F-4D97-AF65-F5344CB8AC3E}">
        <p14:creationId xmlns:p14="http://schemas.microsoft.com/office/powerpoint/2010/main" val="3609388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906000" cy="1143000"/>
          </a:xfrm>
        </p:spPr>
        <p:txBody>
          <a:bodyPr/>
          <a:lstStyle/>
          <a:p>
            <a:r>
              <a:rPr lang="en-GB" dirty="0" smtClean="0"/>
              <a:t>EUV + 20% + £400,000/ha on greenfield</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2893166"/>
              </p:ext>
            </p:extLst>
          </p:nvPr>
        </p:nvGraphicFramePr>
        <p:xfrm>
          <a:off x="128468" y="1194422"/>
          <a:ext cx="9649072" cy="5637432"/>
        </p:xfrm>
        <a:graphic>
          <a:graphicData uri="http://schemas.openxmlformats.org/drawingml/2006/table">
            <a:tbl>
              <a:tblPr firstRow="1" firstCol="1" bandRow="1"/>
              <a:tblGrid>
                <a:gridCol w="685902"/>
                <a:gridCol w="1471832"/>
                <a:gridCol w="1471832"/>
                <a:gridCol w="829513"/>
                <a:gridCol w="790217"/>
                <a:gridCol w="828798"/>
                <a:gridCol w="828798"/>
                <a:gridCol w="828798"/>
                <a:gridCol w="1084584"/>
                <a:gridCol w="828798"/>
              </a:tblGrid>
              <a:tr h="187800">
                <a:tc gridSpan="10">
                  <a:txBody>
                    <a:bodyPr/>
                    <a:lstStyle/>
                    <a:p>
                      <a:pPr algn="ctr">
                        <a:spcBef>
                          <a:spcPts val="600"/>
                        </a:spcBef>
                        <a:spcAft>
                          <a:spcPts val="600"/>
                        </a:spcAft>
                      </a:pPr>
                      <a:r>
                        <a:rPr lang="en-GB" sz="1100" b="1" dirty="0">
                          <a:solidFill>
                            <a:srgbClr val="000000"/>
                          </a:solidFill>
                          <a:effectLst/>
                          <a:latin typeface="Calibri"/>
                        </a:rPr>
                        <a:t>Table 10.4  Residual Value compared to 20% + £400,000/ha Uplift Viability Threshold (£/net ha)</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03504">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en-GB" sz="1100">
                          <a:solidFill>
                            <a:srgbClr val="000000"/>
                          </a:solidFill>
                          <a:effectLst/>
                          <a:latin typeface="Arial"/>
                          <a:ea typeface="Times New Roman"/>
                          <a:cs typeface="Arial"/>
                        </a:rPr>
                        <a:t>Alternative Land Value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en-GB" sz="1100">
                          <a:solidFill>
                            <a:srgbClr val="000000"/>
                          </a:solidFill>
                          <a:effectLst/>
                          <a:latin typeface="Arial"/>
                          <a:ea typeface="Times New Roman"/>
                          <a:cs typeface="Arial"/>
                        </a:rPr>
                        <a:t>Viability Threshold</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20000"/>
                        </a:lnSpc>
                        <a:spcAft>
                          <a:spcPts val="0"/>
                        </a:spcAft>
                      </a:pPr>
                      <a:r>
                        <a:rPr lang="en-GB" sz="1100">
                          <a:solidFill>
                            <a:srgbClr val="000000"/>
                          </a:solidFill>
                          <a:effectLst/>
                          <a:latin typeface="Arial"/>
                          <a:ea typeface="Times New Roman"/>
                          <a:cs typeface="Arial"/>
                        </a:rPr>
                        <a:t>Affordable %</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02824">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30%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0000"/>
                          </a:solidFill>
                          <a:effectLst/>
                          <a:latin typeface="Arial"/>
                          <a:ea typeface="Times New Roman"/>
                          <a:cs typeface="Arial"/>
                        </a:rPr>
                        <a:t>35%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24">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Urban Edge 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430,000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1,443,027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1,148,255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1,083,908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1,017,109</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948,778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2824">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Urban Edge 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430,000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1,455,240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1,130,680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1,059,830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986,281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911,045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Office re-development</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dirty="0">
                          <a:solidFill>
                            <a:srgbClr val="000000"/>
                          </a:solidFill>
                          <a:effectLst/>
                          <a:latin typeface="Arial"/>
                          <a:ea typeface="Times New Roman"/>
                          <a:cs typeface="Arial"/>
                        </a:rPr>
                        <a:t>Kendal</a:t>
                      </a:r>
                      <a:endParaRPr lang="en-GB" sz="14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480,000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732,148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412,529</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346,134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b="1">
                          <a:solidFill>
                            <a:srgbClr val="9C0006"/>
                          </a:solidFill>
                          <a:effectLst/>
                          <a:latin typeface="Arial"/>
                          <a:ea typeface="Times New Roman"/>
                          <a:cs typeface="Arial"/>
                        </a:rPr>
                        <a:t>272,991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198,171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02824">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Estate Infill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dirty="0">
                          <a:solidFill>
                            <a:srgbClr val="000000"/>
                          </a:solidFill>
                          <a:effectLst/>
                          <a:latin typeface="Arial"/>
                          <a:ea typeface="Times New Roman"/>
                          <a:cs typeface="Arial"/>
                        </a:rPr>
                        <a:t>Kendal</a:t>
                      </a:r>
                      <a:endParaRPr lang="en-GB" sz="14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1,716,295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1,404,668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1,333,530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1,258,469</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1,182,385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2824">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Infill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dirty="0" err="1">
                          <a:solidFill>
                            <a:srgbClr val="000000"/>
                          </a:solidFill>
                          <a:effectLst/>
                          <a:latin typeface="Arial"/>
                          <a:ea typeface="Times New Roman"/>
                          <a:cs typeface="Arial"/>
                        </a:rPr>
                        <a:t>Arnside</a:t>
                      </a:r>
                      <a:endParaRPr lang="en-GB" sz="14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1,089,497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860,561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808,331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754,112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698,649</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2824">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Infill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dirty="0">
                          <a:solidFill>
                            <a:srgbClr val="000000"/>
                          </a:solidFill>
                          <a:effectLst/>
                          <a:latin typeface="Arial"/>
                          <a:ea typeface="Times New Roman"/>
                          <a:cs typeface="Arial"/>
                        </a:rPr>
                        <a:t>Grange</a:t>
                      </a:r>
                      <a:endParaRPr lang="en-GB" sz="14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1,315,092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1,015,954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950,654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882,866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dirty="0">
                          <a:solidFill>
                            <a:srgbClr val="006100"/>
                          </a:solidFill>
                          <a:effectLst/>
                          <a:latin typeface="Arial"/>
                          <a:ea typeface="Times New Roman"/>
                          <a:cs typeface="Arial"/>
                        </a:rPr>
                        <a:t>813,524</a:t>
                      </a:r>
                      <a:endParaRPr lang="en-GB" sz="14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2824">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Cleared Urban</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Ulverston</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300,000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360,000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399,698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153,528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100,147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b="1">
                          <a:solidFill>
                            <a:srgbClr val="9C0006"/>
                          </a:solidFill>
                          <a:effectLst/>
                          <a:latin typeface="Arial"/>
                          <a:ea typeface="Times New Roman"/>
                          <a:cs typeface="Arial"/>
                        </a:rPr>
                        <a:t>43,821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-13,273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02824">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KSC Urban Edge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Milnthorpe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430,000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1,319,627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1,034,413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971,956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908,733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841,158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2824">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9</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Edge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Allithwaite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1,879,318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1,474,114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1,385,383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1,307,848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1,210,926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2824">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Edge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Endmoor</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1,266,331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949,065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889,158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825,151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2824">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Paddock</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Penny Bridge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1,648,636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1,320,890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1,245,698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1,169,586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1,088,227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2824">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Small Village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Lune Valley</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1,952,203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1,952,203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1,952,203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1,952,203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1,952,203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2824">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Ex Garage Site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Central SLDC</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480,000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457,674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212,560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159,053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b="1">
                          <a:solidFill>
                            <a:srgbClr val="9C0006"/>
                          </a:solidFill>
                          <a:effectLst/>
                          <a:latin typeface="Arial"/>
                          <a:ea typeface="Times New Roman"/>
                          <a:cs typeface="Arial"/>
                        </a:rPr>
                        <a:t>103,507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46,688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02824">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Village Infill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Cartmel Peninsula</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1,522,498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1,203,186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1,130,073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1,056,066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976,954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2824">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Village Infill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Eastern Area</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552,018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552,018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552,018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552,018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552,018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2824">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Rural House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Rural west</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310,000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75,454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75,454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75,454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b="1">
                          <a:solidFill>
                            <a:srgbClr val="9C6500"/>
                          </a:solidFill>
                          <a:effectLst/>
                          <a:latin typeface="Arial"/>
                          <a:ea typeface="Times New Roman"/>
                          <a:cs typeface="Arial"/>
                        </a:rPr>
                        <a:t>75,454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75,454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187800">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24">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Castle Green Road</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430,000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1,098,652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858,474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806,045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751,618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695,942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2824">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Quarry Lane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Storth</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430,000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1,175,868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866,671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799,175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729,108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663,665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2824">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South Ulverston</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Ulverston</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430,000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852,535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623,926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573,994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522,158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469,132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402336">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Ulverston Canal Head</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Ulverston</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300,000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360,000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928,748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625,484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559,283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495,210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dirty="0">
                          <a:solidFill>
                            <a:srgbClr val="006100"/>
                          </a:solidFill>
                          <a:effectLst/>
                          <a:latin typeface="Arial"/>
                          <a:ea typeface="Times New Roman"/>
                          <a:cs typeface="Arial"/>
                        </a:rPr>
                        <a:t>424,244</a:t>
                      </a:r>
                      <a:endParaRPr lang="en-GB" sz="14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bl>
          </a:graphicData>
        </a:graphic>
      </p:graphicFrame>
    </p:spTree>
    <p:extLst>
      <p:ext uri="{BB962C8B-B14F-4D97-AF65-F5344CB8AC3E}">
        <p14:creationId xmlns:p14="http://schemas.microsoft.com/office/powerpoint/2010/main" val="37117164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906000" cy="1143000"/>
          </a:xfrm>
        </p:spPr>
        <p:txBody>
          <a:bodyPr/>
          <a:lstStyle/>
          <a:p>
            <a:r>
              <a:rPr lang="en-GB" dirty="0" smtClean="0"/>
              <a:t>Developers Profit 20% and 25% GDV</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6433994"/>
              </p:ext>
            </p:extLst>
          </p:nvPr>
        </p:nvGraphicFramePr>
        <p:xfrm>
          <a:off x="128465" y="1196767"/>
          <a:ext cx="9649072" cy="5401056"/>
        </p:xfrm>
        <a:graphic>
          <a:graphicData uri="http://schemas.openxmlformats.org/drawingml/2006/table">
            <a:tbl>
              <a:tblPr firstRow="1" firstCol="1" bandRow="1"/>
              <a:tblGrid>
                <a:gridCol w="786276"/>
                <a:gridCol w="2361283"/>
                <a:gridCol w="1508665"/>
                <a:gridCol w="1248212"/>
                <a:gridCol w="1248212"/>
                <a:gridCol w="1248212"/>
                <a:gridCol w="1248212"/>
              </a:tblGrid>
              <a:tr h="579120">
                <a:tc gridSpan="7">
                  <a:txBody>
                    <a:bodyPr/>
                    <a:lstStyle/>
                    <a:p>
                      <a:pPr algn="ctr">
                        <a:spcBef>
                          <a:spcPts val="600"/>
                        </a:spcBef>
                        <a:spcAft>
                          <a:spcPts val="600"/>
                        </a:spcAft>
                      </a:pPr>
                      <a:r>
                        <a:rPr lang="en-GB" sz="1400" b="1">
                          <a:solidFill>
                            <a:srgbClr val="000000"/>
                          </a:solidFill>
                          <a:effectLst/>
                          <a:latin typeface="Calibri"/>
                        </a:rPr>
                        <a:t>Table 10.5  Residual Value compared to 20% + £400,000/ha Uplift Viability Threshold (£/net ha)</a:t>
                      </a:r>
                    </a:p>
                    <a:p>
                      <a:pPr algn="ctr">
                        <a:spcBef>
                          <a:spcPts val="600"/>
                        </a:spcBef>
                        <a:spcAft>
                          <a:spcPts val="600"/>
                        </a:spcAft>
                      </a:pPr>
                      <a:r>
                        <a:rPr lang="en-GB" sz="1400" b="0">
                          <a:solidFill>
                            <a:srgbClr val="000000"/>
                          </a:solidFill>
                          <a:effectLst/>
                          <a:latin typeface="Calibri"/>
                        </a:rPr>
                        <a:t>Developers’ return of 20% and 25%</a:t>
                      </a:r>
                      <a:endParaRPr lang="en-GB" sz="1400" b="1">
                        <a:solidFill>
                          <a:srgbClr val="000000"/>
                        </a:solidFill>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9456">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20% GDV</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25% GDV</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Urban Edge 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Kendal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25,000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430,000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1,017,109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831,087</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Urban Edge 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Kendal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25,000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430,000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986,281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772,718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3</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Office re-development</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Kendal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400,000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480,000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272,991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30,763</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4</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Estate Infill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Kendal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50,000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460,000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1,258,469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988,341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5</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LSC Infill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Arnside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50,000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460,000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754,112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565,668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6</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LSC Infill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Grange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50,000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460,000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882,866</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694,863</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7</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Cleared Urban</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Ulverston</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300,000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360,000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43,821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-262,517</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KSC Urban Edge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Milnthorpe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25,000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430,000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908,733</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712,529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LSC Edge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Allithwaite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50,000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460,000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1,307,848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1,060,360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LSC Edge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Endmoor</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50,000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460,000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889,158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703,008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LSC Paddock</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Penny Bridge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50,000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460,000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1,169,586</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960,717</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Small Village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Lune Valley</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50,000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460,000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1,952,203</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1,677,952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13</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Ex Garage Site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Central SLDC</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400,000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480,000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103,507</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-73,964</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14</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Village Infill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Cartmel Peninsula</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50,000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460,000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1,056,066</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854,394</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15</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Village Infill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Eastern Area</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50,000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460,000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552,018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a:solidFill>
                            <a:srgbClr val="9C6500"/>
                          </a:solidFill>
                          <a:effectLst/>
                          <a:latin typeface="Arial"/>
                          <a:ea typeface="Times New Roman"/>
                          <a:cs typeface="Arial"/>
                        </a:rPr>
                        <a:t>455,105</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219456">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16</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Rural House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Rural west</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50,000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310,000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6500"/>
                          </a:solidFill>
                          <a:effectLst/>
                          <a:latin typeface="Arial"/>
                          <a:ea typeface="Times New Roman"/>
                          <a:cs typeface="Arial"/>
                        </a:rPr>
                        <a:t>75,454</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200">
                          <a:solidFill>
                            <a:srgbClr val="9C6500"/>
                          </a:solidFill>
                          <a:effectLst/>
                          <a:latin typeface="Arial"/>
                          <a:ea typeface="Times New Roman"/>
                          <a:cs typeface="Arial"/>
                        </a:rPr>
                        <a:t>58,142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213360">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Castle Green Road</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Kendal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25,000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430,000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751,618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615,149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9456">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Quarry Lane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Storth</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25,000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430,000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729,108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538,318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9456">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South Ulverston</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Ulverston</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25,000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430,000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522,158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a:solidFill>
                            <a:srgbClr val="9C6500"/>
                          </a:solidFill>
                          <a:effectLst/>
                          <a:latin typeface="Arial"/>
                          <a:ea typeface="Times New Roman"/>
                          <a:cs typeface="Arial"/>
                        </a:rPr>
                        <a:t>343,462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219456">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Ulverston Canal Head</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Ulverston</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300,000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360,000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495,210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200" dirty="0">
                          <a:solidFill>
                            <a:srgbClr val="9C0006"/>
                          </a:solidFill>
                          <a:effectLst/>
                          <a:latin typeface="Arial"/>
                          <a:ea typeface="Times New Roman"/>
                          <a:cs typeface="Arial"/>
                        </a:rPr>
                        <a:t>259,067</a:t>
                      </a:r>
                      <a:endParaRPr lang="en-GB" sz="18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bl>
          </a:graphicData>
        </a:graphic>
      </p:graphicFrame>
    </p:spTree>
    <p:extLst>
      <p:ext uri="{BB962C8B-B14F-4D97-AF65-F5344CB8AC3E}">
        <p14:creationId xmlns:p14="http://schemas.microsoft.com/office/powerpoint/2010/main" val="27964421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906000" cy="1143000"/>
          </a:xfrm>
        </p:spPr>
        <p:txBody>
          <a:bodyPr/>
          <a:lstStyle/>
          <a:p>
            <a:r>
              <a:rPr lang="en-GB" dirty="0" smtClean="0"/>
              <a:t>£500,000/ha </a:t>
            </a:r>
            <a:r>
              <a:rPr lang="en-GB" dirty="0"/>
              <a:t>V</a:t>
            </a:r>
            <a:r>
              <a:rPr lang="en-GB" dirty="0" smtClean="0"/>
              <a:t>iability Threshold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2850374"/>
              </p:ext>
            </p:extLst>
          </p:nvPr>
        </p:nvGraphicFramePr>
        <p:xfrm>
          <a:off x="128467" y="1268767"/>
          <a:ext cx="9649076" cy="5591438"/>
        </p:xfrm>
        <a:graphic>
          <a:graphicData uri="http://schemas.openxmlformats.org/drawingml/2006/table">
            <a:tbl>
              <a:tblPr firstRow="1" firstCol="1" bandRow="1"/>
              <a:tblGrid>
                <a:gridCol w="695325"/>
                <a:gridCol w="1492050"/>
                <a:gridCol w="1492050"/>
                <a:gridCol w="772824"/>
                <a:gridCol w="736609"/>
                <a:gridCol w="840184"/>
                <a:gridCol w="840184"/>
                <a:gridCol w="840184"/>
                <a:gridCol w="1099482"/>
                <a:gridCol w="840184"/>
              </a:tblGrid>
              <a:tr h="180535">
                <a:tc gridSpan="10">
                  <a:txBody>
                    <a:bodyPr/>
                    <a:lstStyle/>
                    <a:p>
                      <a:pPr algn="ctr">
                        <a:spcBef>
                          <a:spcPts val="600"/>
                        </a:spcBef>
                        <a:spcAft>
                          <a:spcPts val="600"/>
                        </a:spcAft>
                      </a:pPr>
                      <a:r>
                        <a:rPr lang="en-GB" sz="1100" b="1" dirty="0">
                          <a:solidFill>
                            <a:srgbClr val="000000"/>
                          </a:solidFill>
                          <a:effectLst/>
                          <a:latin typeface="Calibri"/>
                        </a:rPr>
                        <a:t>Table 10.6  Residual Value compared to £500,000/ha Viability Threshold (£/net ha)</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03504">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dirty="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0"/>
                        </a:spcAft>
                      </a:pPr>
                      <a:r>
                        <a:rPr lang="en-GB" sz="1100">
                          <a:solidFill>
                            <a:srgbClr val="000000"/>
                          </a:solidFill>
                          <a:effectLst/>
                          <a:latin typeface="Arial"/>
                          <a:ea typeface="Times New Roman"/>
                          <a:cs typeface="Arial"/>
                        </a:rPr>
                        <a:t>Alternative Land Value</a:t>
                      </a:r>
                      <a:endParaRPr lang="en-GB" sz="14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0"/>
                        </a:spcAft>
                      </a:pPr>
                      <a:r>
                        <a:rPr lang="en-GB" sz="1100">
                          <a:solidFill>
                            <a:srgbClr val="000000"/>
                          </a:solidFill>
                          <a:effectLst/>
                          <a:latin typeface="Arial"/>
                          <a:ea typeface="Times New Roman"/>
                          <a:cs typeface="Arial"/>
                        </a:rPr>
                        <a:t>Viability Threshold</a:t>
                      </a:r>
                      <a:endParaRPr lang="en-GB" sz="14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20000"/>
                        </a:lnSpc>
                        <a:spcAft>
                          <a:spcPts val="0"/>
                        </a:spcAft>
                      </a:pPr>
                      <a:r>
                        <a:rPr lang="en-GB" sz="1100">
                          <a:solidFill>
                            <a:srgbClr val="000000"/>
                          </a:solidFill>
                          <a:effectLst/>
                          <a:latin typeface="Arial"/>
                          <a:ea typeface="Times New Roman"/>
                          <a:cs typeface="Arial"/>
                        </a:rPr>
                        <a:t>Affordable %</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01168">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30%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0000"/>
                          </a:solidFill>
                          <a:effectLst/>
                          <a:latin typeface="Arial"/>
                          <a:ea typeface="Times New Roman"/>
                          <a:cs typeface="Arial"/>
                        </a:rPr>
                        <a:t>35%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168">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Urban Edge 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1,443,027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1,148,255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1,083,908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1,017,109</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948,778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1168">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Urban Edge 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1,455,240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1,130,680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1,059,830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986,281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911,045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Office re-development</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732,148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412,529</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346,134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b="1">
                          <a:solidFill>
                            <a:srgbClr val="9C0006"/>
                          </a:solidFill>
                          <a:effectLst/>
                          <a:latin typeface="Arial"/>
                          <a:ea typeface="Times New Roman"/>
                          <a:cs typeface="Arial"/>
                        </a:rPr>
                        <a:t>272,991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198,171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01168">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Estate Infill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1,716,295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1,404,668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1,333,530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1,258,469</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1,182,385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1168">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Infill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Arnside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1,089,497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860,561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808,331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754,112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698,649</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1168">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Infill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Grange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1,315,092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1,015,954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950,654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882,866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813,524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1168">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Cleared Urban</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Ulverston</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300,000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399,698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153,528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100,147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b="1">
                          <a:solidFill>
                            <a:srgbClr val="9C0006"/>
                          </a:solidFill>
                          <a:effectLst/>
                          <a:latin typeface="Arial"/>
                          <a:ea typeface="Times New Roman"/>
                          <a:cs typeface="Arial"/>
                        </a:rPr>
                        <a:t>43,821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-13,273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01168">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KSC Urban Edge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Milnthorpe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1,319,627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1,034,413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971,956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908,733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841,158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1168">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9</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Edge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Allithwaite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1,879,318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1,474,114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1,385,383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1,307,848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1,210,926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1168">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Edge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Endmoor</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1,266,331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949,065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889,158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825,151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1168">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Paddock</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Penny Bridge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1,648,636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1,320,890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1,245,698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1,169,586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1,088,227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1168">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Small Village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Lune Valley</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1,952,203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1,952,203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1,952,203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1,952,203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1,952,203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1168">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Ex Garage Site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Central SLDC</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457,674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212,560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159,053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b="1">
                          <a:solidFill>
                            <a:srgbClr val="9C0006"/>
                          </a:solidFill>
                          <a:effectLst/>
                          <a:latin typeface="Arial"/>
                          <a:ea typeface="Times New Roman"/>
                          <a:cs typeface="Arial"/>
                        </a:rPr>
                        <a:t>103,507</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46,688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01168">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Village Infill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Cartmel Peninsula</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1,522,498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1,203,186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1,130,073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1,056,066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976,954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1168">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Village Infill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Eastern Area</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552,018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552,018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552,018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552,018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552,018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1168">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Rural House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Rural west</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75,454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75,454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75,454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b="1">
                          <a:solidFill>
                            <a:srgbClr val="9C6500"/>
                          </a:solidFill>
                          <a:effectLst/>
                          <a:latin typeface="Arial"/>
                          <a:ea typeface="Times New Roman"/>
                          <a:cs typeface="Arial"/>
                        </a:rPr>
                        <a:t>75,454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75,454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180535">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168">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Castle Green Road</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1,098,652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858,474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806,045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751,618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695,942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1168">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Quarry Lane</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Storth</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1,175,868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866,671</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799,175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729,108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663,665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01168">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South Ulverston</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Ulverston</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852,535</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623,926</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573,994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522,158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469,132</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402336">
                <a:tc>
                  <a:txBody>
                    <a:bodyPr/>
                    <a:lstStyle/>
                    <a:p>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Ulverston Canal Head</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Ulverston</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300,000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928,748</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625,484</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559,283</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b="1">
                          <a:solidFill>
                            <a:srgbClr val="9C6500"/>
                          </a:solidFill>
                          <a:effectLst/>
                          <a:latin typeface="Arial"/>
                          <a:ea typeface="Times New Roman"/>
                          <a:cs typeface="Arial"/>
                        </a:rPr>
                        <a:t>495,210</a:t>
                      </a:r>
                      <a:endParaRPr lang="en-GB" sz="14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dirty="0">
                          <a:solidFill>
                            <a:srgbClr val="9C6500"/>
                          </a:solidFill>
                          <a:effectLst/>
                          <a:latin typeface="Arial"/>
                          <a:ea typeface="Times New Roman"/>
                          <a:cs typeface="Arial"/>
                        </a:rPr>
                        <a:t>424,244</a:t>
                      </a:r>
                      <a:endParaRPr lang="en-GB" sz="14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bl>
          </a:graphicData>
        </a:graphic>
      </p:graphicFrame>
    </p:spTree>
    <p:extLst>
      <p:ext uri="{BB962C8B-B14F-4D97-AF65-F5344CB8AC3E}">
        <p14:creationId xmlns:p14="http://schemas.microsoft.com/office/powerpoint/2010/main" val="34663395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906000" cy="1143000"/>
          </a:xfrm>
        </p:spPr>
        <p:txBody>
          <a:bodyPr/>
          <a:lstStyle/>
          <a:p>
            <a:r>
              <a:rPr lang="en-GB" dirty="0" smtClean="0"/>
              <a:t>Viability Threshold = 25% of GDV</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7794771"/>
              </p:ext>
            </p:extLst>
          </p:nvPr>
        </p:nvGraphicFramePr>
        <p:xfrm>
          <a:off x="128468" y="1268764"/>
          <a:ext cx="9649074" cy="5050346"/>
        </p:xfrm>
        <a:graphic>
          <a:graphicData uri="http://schemas.openxmlformats.org/drawingml/2006/table">
            <a:tbl>
              <a:tblPr firstRow="1" firstCol="1" bandRow="1"/>
              <a:tblGrid>
                <a:gridCol w="1073410"/>
                <a:gridCol w="1783333"/>
                <a:gridCol w="1537651"/>
                <a:gridCol w="1313670"/>
                <a:gridCol w="1313670"/>
                <a:gridCol w="1313670"/>
                <a:gridCol w="1313670"/>
              </a:tblGrid>
              <a:tr h="213360">
                <a:tc gridSpan="7">
                  <a:txBody>
                    <a:bodyPr/>
                    <a:lstStyle/>
                    <a:p>
                      <a:pPr algn="ctr">
                        <a:spcBef>
                          <a:spcPts val="600"/>
                        </a:spcBef>
                        <a:spcAft>
                          <a:spcPts val="600"/>
                        </a:spcAft>
                      </a:pPr>
                      <a:r>
                        <a:rPr lang="en-GB" sz="1400" b="1" dirty="0">
                          <a:solidFill>
                            <a:srgbClr val="000000"/>
                          </a:solidFill>
                          <a:effectLst/>
                          <a:latin typeface="Calibri"/>
                        </a:rPr>
                        <a:t>Table 10.7  Residual Value compared to Viability Threshold of 25% of GDV</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 </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 </a:t>
                      </a:r>
                      <a:endParaRPr lang="en-GB" sz="18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 </a:t>
                      </a:r>
                      <a:endParaRPr lang="en-GB" sz="18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GDV</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 GDV</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Residual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 of GDV</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Urban Edge 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Kendal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27,652,629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6,913,157</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5,339,823</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19%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Urban Edge 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Kendal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34,474,092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8,618,523</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5,720,430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17%</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3</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Office re-development</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Kendal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1,751,290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437,822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84,627</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5%</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4</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Estate Infill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Kendal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1,945,866</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486,466</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377,541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19%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5</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LSC Infill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Arnside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4,812,189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1,203,047</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754,112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16%</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6</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LSC Infill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Grange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7,144,640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1,786,160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1,324,299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19%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7</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Cleared Urban</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Ulverston</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1,786,127</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446,532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10,955</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KSC Urban Edge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Milnthorpe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13,091,105</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3,272,776</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2,271,833</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17%</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LSC Edge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Allithwaite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4,578,328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1,144,582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980,886</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21%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LSC Edge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Endmoor</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2,273,993</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568,498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444,579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20%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LSC Paddock</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Penny Bridge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3,733,644</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933,411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818,710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22%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Small Village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Lune Valley</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1,002,000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250,500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292,831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6100"/>
                          </a:solidFill>
                          <a:effectLst/>
                          <a:latin typeface="Arial"/>
                          <a:ea typeface="Times New Roman"/>
                          <a:cs typeface="Arial"/>
                        </a:rPr>
                        <a:t>29%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13</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Ex Garage Site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Central SLDC</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827,808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206,952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20,701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3%</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14</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Village Infill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Cartmel Peninsula</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1,970,884</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492,721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422,426</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21%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15</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Village Infill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Eastern Area</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684,750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171,188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165,605</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24%</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Site 16</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Rural House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Rural west</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390,000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97,500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75,454</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19%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 </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 </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 </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 </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 </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 </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 </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63">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Castle Green Road</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Kendal</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11,024,904</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2,756,226</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2,314,982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21%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Quarry Lane</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Storth</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7,045,698</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1,761,425</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1,035,333</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15%</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South Ulverston</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Ulverston</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111,430,801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27,857,700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11,581,459</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9C0006"/>
                          </a:solidFill>
                          <a:effectLst/>
                          <a:latin typeface="Arial"/>
                          <a:ea typeface="Times New Roman"/>
                          <a:cs typeface="Arial"/>
                        </a:rPr>
                        <a:t>10%</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19863">
                <a:tc>
                  <a:txBody>
                    <a:bodyPr/>
                    <a:lstStyle/>
                    <a:p>
                      <a:endParaRPr lang="en-GB" sz="1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dirty="0" err="1">
                          <a:solidFill>
                            <a:srgbClr val="000000"/>
                          </a:solidFill>
                          <a:effectLst/>
                          <a:latin typeface="Arial"/>
                          <a:ea typeface="Times New Roman"/>
                          <a:cs typeface="Arial"/>
                        </a:rPr>
                        <a:t>Ulverston</a:t>
                      </a:r>
                      <a:r>
                        <a:rPr lang="en-GB" sz="1200" dirty="0">
                          <a:solidFill>
                            <a:srgbClr val="000000"/>
                          </a:solidFill>
                          <a:effectLst/>
                          <a:latin typeface="Arial"/>
                          <a:ea typeface="Times New Roman"/>
                          <a:cs typeface="Arial"/>
                        </a:rPr>
                        <a:t> Canal Head</a:t>
                      </a:r>
                      <a:endParaRPr lang="en-GB" sz="18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200">
                          <a:solidFill>
                            <a:srgbClr val="000000"/>
                          </a:solidFill>
                          <a:effectLst/>
                          <a:latin typeface="Arial"/>
                          <a:ea typeface="Times New Roman"/>
                          <a:cs typeface="Arial"/>
                        </a:rPr>
                        <a:t>Ulverston</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12,225,882</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3,056,471</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a:solidFill>
                            <a:srgbClr val="000000"/>
                          </a:solidFill>
                          <a:effectLst/>
                          <a:latin typeface="Arial"/>
                          <a:ea typeface="Times New Roman"/>
                          <a:cs typeface="Arial"/>
                        </a:rPr>
                        <a:t>955,755</a:t>
                      </a:r>
                      <a:endParaRPr lang="en-GB" sz="18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200" dirty="0">
                          <a:solidFill>
                            <a:srgbClr val="9C0006"/>
                          </a:solidFill>
                          <a:effectLst/>
                          <a:latin typeface="Arial"/>
                          <a:ea typeface="Times New Roman"/>
                          <a:cs typeface="Arial"/>
                        </a:rPr>
                        <a:t>8%</a:t>
                      </a:r>
                      <a:endParaRPr lang="en-GB" sz="18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bl>
          </a:graphicData>
        </a:graphic>
      </p:graphicFrame>
    </p:spTree>
    <p:extLst>
      <p:ext uri="{BB962C8B-B14F-4D97-AF65-F5344CB8AC3E}">
        <p14:creationId xmlns:p14="http://schemas.microsoft.com/office/powerpoint/2010/main" val="32191734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Shinfield</a:t>
            </a:r>
            <a:r>
              <a:rPr lang="en-GB" dirty="0" smtClean="0"/>
              <a:t> Test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4543267"/>
              </p:ext>
            </p:extLst>
          </p:nvPr>
        </p:nvGraphicFramePr>
        <p:xfrm>
          <a:off x="128474" y="1268774"/>
          <a:ext cx="9577063" cy="5040565"/>
        </p:xfrm>
        <a:graphic>
          <a:graphicData uri="http://schemas.openxmlformats.org/drawingml/2006/table">
            <a:tbl>
              <a:tblPr firstRow="1" firstCol="1" bandRow="1"/>
              <a:tblGrid>
                <a:gridCol w="785006"/>
                <a:gridCol w="2119514"/>
                <a:gridCol w="1805511"/>
                <a:gridCol w="1216758"/>
                <a:gridCol w="1216758"/>
                <a:gridCol w="1216758"/>
                <a:gridCol w="1216758"/>
              </a:tblGrid>
              <a:tr h="1376677">
                <a:tc>
                  <a:txBody>
                    <a:bodyPr/>
                    <a:lstStyle/>
                    <a:p>
                      <a:pPr>
                        <a:lnSpc>
                          <a:spcPct val="100000"/>
                        </a:lnSpc>
                      </a:pPr>
                      <a:endParaRPr lang="en-GB" sz="14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GB" sz="140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GB" sz="14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Existing Use Value</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Residual - No affordable, no developer contributions</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Shinfield Threshold</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Residual - Base Modelled</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93">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Site 1</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Urban Edge 1</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25,000</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1,043,694</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534,347</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6100"/>
                          </a:solidFill>
                          <a:effectLst/>
                          <a:latin typeface="Arial"/>
                          <a:ea typeface="Times New Roman"/>
                          <a:cs typeface="Arial"/>
                        </a:rPr>
                        <a:t>711,976</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28993">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Site 2</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Urban Edge 2</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1,049,780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537,390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6100"/>
                          </a:solidFill>
                          <a:effectLst/>
                          <a:latin typeface="Arial"/>
                          <a:ea typeface="Times New Roman"/>
                          <a:cs typeface="Arial"/>
                        </a:rPr>
                        <a:t>686,726</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28993">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Site 3</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Office re-development</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400,000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797,456</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598,728</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9C0006"/>
                          </a:solidFill>
                          <a:effectLst/>
                          <a:latin typeface="Arial"/>
                          <a:ea typeface="Times New Roman"/>
                          <a:cs typeface="Arial"/>
                        </a:rPr>
                        <a:t>272,991</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28993">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Site 4</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Estate Infill</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Kendal</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1,239,640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644,820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6100"/>
                          </a:solidFill>
                          <a:effectLst/>
                          <a:latin typeface="Arial"/>
                          <a:ea typeface="Times New Roman"/>
                          <a:cs typeface="Arial"/>
                        </a:rPr>
                        <a:t>878,002</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28993">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Site 5</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LSC Infill</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Arnside</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1,038,143</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544,071</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6100"/>
                          </a:solidFill>
                          <a:effectLst/>
                          <a:latin typeface="Arial"/>
                          <a:ea typeface="Times New Roman"/>
                          <a:cs typeface="Arial"/>
                        </a:rPr>
                        <a:t>685,556</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28993">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Site 6</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LSC Infill</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Grange</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50,000</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1,020,043</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535,022</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6100"/>
                          </a:solidFill>
                          <a:effectLst/>
                          <a:latin typeface="Arial"/>
                          <a:ea typeface="Times New Roman"/>
                          <a:cs typeface="Arial"/>
                        </a:rPr>
                        <a:t>662,150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28993">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Site 7</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Cleared Urban</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Ulverston</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300,000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475,187</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387,594</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9C0006"/>
                          </a:solidFill>
                          <a:effectLst/>
                          <a:latin typeface="Arial"/>
                          <a:ea typeface="Times New Roman"/>
                          <a:cs typeface="Arial"/>
                        </a:rPr>
                        <a:t>43,821</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28993">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Site 8</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KSC Urban Edge</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Milnthorpe</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25,000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898,153</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461,576</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6100"/>
                          </a:solidFill>
                          <a:effectLst/>
                          <a:latin typeface="Arial"/>
                          <a:ea typeface="Times New Roman"/>
                          <a:cs typeface="Arial"/>
                        </a:rPr>
                        <a:t>597,851</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28993">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Site 9</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LSC Edge</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Allithwaite</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1,445,461</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747,731</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6100"/>
                          </a:solidFill>
                          <a:effectLst/>
                          <a:latin typeface="Arial"/>
                          <a:ea typeface="Times New Roman"/>
                          <a:cs typeface="Arial"/>
                        </a:rPr>
                        <a:t>980,886</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28993">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Site 10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LSC Edge</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Endmoor</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936,945</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493,472</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6100"/>
                          </a:solidFill>
                          <a:effectLst/>
                          <a:latin typeface="Arial"/>
                          <a:ea typeface="Times New Roman"/>
                          <a:cs typeface="Arial"/>
                        </a:rPr>
                        <a:t>635,113</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28993">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Site 11</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LSC Paddock</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Penny Bridge</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1,274,754</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662,377</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6100"/>
                          </a:solidFill>
                          <a:effectLst/>
                          <a:latin typeface="Arial"/>
                          <a:ea typeface="Times New Roman"/>
                          <a:cs typeface="Arial"/>
                        </a:rPr>
                        <a:t>880,333</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28993">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Site 12</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Small Village</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dirty="0">
                          <a:solidFill>
                            <a:srgbClr val="000000"/>
                          </a:solidFill>
                          <a:effectLst/>
                          <a:latin typeface="Arial"/>
                          <a:ea typeface="Times New Roman"/>
                          <a:cs typeface="Arial"/>
                        </a:rPr>
                        <a:t>Lune Valley</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1,494,704</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772,352</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6100"/>
                          </a:solidFill>
                          <a:effectLst/>
                          <a:latin typeface="Arial"/>
                          <a:ea typeface="Times New Roman"/>
                          <a:cs typeface="Arial"/>
                        </a:rPr>
                        <a:t>1,464,153</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28993">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Site 13</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Ex Garage Site</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Central SLDC</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400,000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496,992</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448,496</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9C0006"/>
                          </a:solidFill>
                          <a:effectLst/>
                          <a:latin typeface="Arial"/>
                          <a:ea typeface="Times New Roman"/>
                          <a:cs typeface="Arial"/>
                        </a:rPr>
                        <a:t>103,507</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28993">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Site 14</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Village Infill</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Cartmel Peninsular</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780,162</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415,081</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6100"/>
                          </a:solidFill>
                          <a:effectLst/>
                          <a:latin typeface="Arial"/>
                          <a:ea typeface="Times New Roman"/>
                          <a:cs typeface="Arial"/>
                        </a:rPr>
                        <a:t>528,033</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28993">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Site 15</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Village Infill</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a:solidFill>
                            <a:srgbClr val="000000"/>
                          </a:solidFill>
                          <a:effectLst/>
                          <a:latin typeface="Arial"/>
                          <a:ea typeface="Times New Roman"/>
                          <a:cs typeface="Arial"/>
                        </a:rPr>
                        <a:t>Eastern Area</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50,000</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567,592</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a:solidFill>
                            <a:srgbClr val="000000"/>
                          </a:solidFill>
                          <a:effectLst/>
                          <a:latin typeface="Arial"/>
                          <a:ea typeface="Times New Roman"/>
                          <a:cs typeface="Arial"/>
                        </a:rPr>
                        <a:t>308,796</a:t>
                      </a:r>
                      <a:endParaRPr lang="en-GB" sz="14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6100"/>
                          </a:solidFill>
                          <a:effectLst/>
                          <a:latin typeface="Arial"/>
                          <a:ea typeface="Times New Roman"/>
                          <a:cs typeface="Arial"/>
                        </a:rPr>
                        <a:t>552,018</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28993">
                <a:tc>
                  <a:txBody>
                    <a:bodyPr/>
                    <a:lstStyle/>
                    <a:p>
                      <a:pPr algn="l">
                        <a:lnSpc>
                          <a:spcPct val="100000"/>
                        </a:lnSpc>
                        <a:spcBef>
                          <a:spcPts val="300"/>
                        </a:spcBef>
                        <a:spcAft>
                          <a:spcPts val="300"/>
                        </a:spcAft>
                      </a:pPr>
                      <a:r>
                        <a:rPr lang="en-GB" sz="1400" dirty="0">
                          <a:solidFill>
                            <a:srgbClr val="000000"/>
                          </a:solidFill>
                          <a:effectLst/>
                          <a:latin typeface="Arial"/>
                          <a:ea typeface="Times New Roman"/>
                          <a:cs typeface="Arial"/>
                        </a:rPr>
                        <a:t>Site 16</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dirty="0">
                          <a:solidFill>
                            <a:srgbClr val="000000"/>
                          </a:solidFill>
                          <a:effectLst/>
                          <a:latin typeface="Arial"/>
                          <a:ea typeface="Times New Roman"/>
                          <a:cs typeface="Arial"/>
                        </a:rPr>
                        <a:t>Rural House</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300"/>
                        </a:spcAft>
                      </a:pPr>
                      <a:r>
                        <a:rPr lang="en-GB" sz="1400" dirty="0">
                          <a:solidFill>
                            <a:srgbClr val="000000"/>
                          </a:solidFill>
                          <a:effectLst/>
                          <a:latin typeface="Arial"/>
                          <a:ea typeface="Times New Roman"/>
                          <a:cs typeface="Arial"/>
                        </a:rPr>
                        <a:t>Rural west</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50,000</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77,027</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0000"/>
                          </a:solidFill>
                          <a:effectLst/>
                          <a:latin typeface="Arial"/>
                          <a:ea typeface="Times New Roman"/>
                          <a:cs typeface="Arial"/>
                        </a:rPr>
                        <a:t>63,513</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400" dirty="0">
                          <a:solidFill>
                            <a:srgbClr val="006100"/>
                          </a:solidFill>
                          <a:effectLst/>
                          <a:latin typeface="Arial"/>
                          <a:ea typeface="Times New Roman"/>
                          <a:cs typeface="Arial"/>
                        </a:rPr>
                        <a:t>75,454</a:t>
                      </a:r>
                      <a:endParaRPr lang="en-GB" sz="14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bl>
          </a:graphicData>
        </a:graphic>
      </p:graphicFrame>
    </p:spTree>
    <p:extLst>
      <p:ext uri="{BB962C8B-B14F-4D97-AF65-F5344CB8AC3E}">
        <p14:creationId xmlns:p14="http://schemas.microsoft.com/office/powerpoint/2010/main" val="22362456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906000" cy="1143000"/>
          </a:xfrm>
        </p:spPr>
        <p:txBody>
          <a:bodyPr/>
          <a:lstStyle/>
          <a:p>
            <a:r>
              <a:rPr lang="en-GB" dirty="0" smtClean="0"/>
              <a:t>Full Policy + Developer Contributions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2432699"/>
              </p:ext>
            </p:extLst>
          </p:nvPr>
        </p:nvGraphicFramePr>
        <p:xfrm>
          <a:off x="128474" y="1268776"/>
          <a:ext cx="9649064" cy="5186165"/>
        </p:xfrm>
        <a:graphic>
          <a:graphicData uri="http://schemas.openxmlformats.org/drawingml/2006/table">
            <a:tbl>
              <a:tblPr firstRow="1" firstCol="1" bandRow="1"/>
              <a:tblGrid>
                <a:gridCol w="655252"/>
                <a:gridCol w="1405889"/>
                <a:gridCol w="1435610"/>
                <a:gridCol w="890258"/>
                <a:gridCol w="890948"/>
                <a:gridCol w="890948"/>
                <a:gridCol w="890948"/>
                <a:gridCol w="890948"/>
                <a:gridCol w="890948"/>
                <a:gridCol w="807315"/>
              </a:tblGrid>
              <a:tr h="213946">
                <a:tc gridSpan="10">
                  <a:txBody>
                    <a:bodyPr/>
                    <a:lstStyle/>
                    <a:p>
                      <a:pPr algn="ctr">
                        <a:spcBef>
                          <a:spcPts val="600"/>
                        </a:spcBef>
                        <a:spcAft>
                          <a:spcPts val="600"/>
                        </a:spcAft>
                      </a:pPr>
                      <a:r>
                        <a:rPr lang="en-GB" sz="1200" b="1" dirty="0">
                          <a:solidFill>
                            <a:srgbClr val="000000"/>
                          </a:solidFill>
                          <a:effectLst/>
                          <a:latin typeface="Calibri"/>
                        </a:rPr>
                        <a:t>Table 10.9  Impact of different Developer Contributions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62123">
                <a:tc>
                  <a:txBody>
                    <a:bodyPr/>
                    <a:lstStyle/>
                    <a:p>
                      <a:endParaRPr lang="en-GB" sz="12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Alternative Use Value</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Viability Threshold</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Developer Contributions.  £/ unit (market and affordable)</a:t>
                      </a:r>
                      <a:endParaRPr lang="en-GB"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56735">
                <a:tc>
                  <a:txBody>
                    <a:bodyPr/>
                    <a:lstStyle/>
                    <a:p>
                      <a:endParaRPr lang="en-GB" sz="12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£/ha</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£/ha</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0000"/>
                          </a:solidFill>
                          <a:effectLst/>
                          <a:latin typeface="Arial"/>
                          <a:ea typeface="Times New Roman"/>
                          <a:cs typeface="Arial"/>
                        </a:rPr>
                        <a:t>£1,500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0000"/>
                          </a:solidFill>
                          <a:effectLst/>
                          <a:latin typeface="Arial"/>
                          <a:ea typeface="Times New Roman"/>
                          <a:cs typeface="Arial"/>
                        </a:rPr>
                        <a:t>£2,500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0000"/>
                          </a:solidFill>
                          <a:effectLst/>
                          <a:latin typeface="Arial"/>
                          <a:ea typeface="Times New Roman"/>
                          <a:cs typeface="Arial"/>
                        </a:rPr>
                        <a:t>£5,000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0000"/>
                          </a:solidFill>
                          <a:effectLst/>
                          <a:latin typeface="Arial"/>
                          <a:ea typeface="Times New Roman"/>
                          <a:cs typeface="Arial"/>
                        </a:rPr>
                        <a:t>£7,500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0000"/>
                          </a:solidFill>
                          <a:effectLst/>
                          <a:latin typeface="Arial"/>
                          <a:ea typeface="Times New Roman"/>
                          <a:cs typeface="Arial"/>
                        </a:rPr>
                        <a:t>£10,000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735">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Urban Edge 1</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430,000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1,017,109</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985,133</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905,194</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825,255</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745,315</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56735">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2</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Urban Edge 2</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430,000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986,281</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951,307</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863,874</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776,440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689,006</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402336">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3</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Office re-development</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400,000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480,000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9C0006"/>
                          </a:solidFill>
                          <a:effectLst/>
                          <a:latin typeface="Arial"/>
                          <a:ea typeface="Times New Roman"/>
                          <a:cs typeface="Arial"/>
                        </a:rPr>
                        <a:t>272,991</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229,023</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119,103</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9,184</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-100,736</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56735">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4</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Estate Infill</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Kendal</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dirty="0">
                          <a:solidFill>
                            <a:srgbClr val="000000"/>
                          </a:solidFill>
                          <a:effectLst/>
                          <a:latin typeface="Arial"/>
                          <a:ea typeface="Times New Roman"/>
                          <a:cs typeface="Arial"/>
                        </a:rPr>
                        <a:t>460,000</a:t>
                      </a:r>
                      <a:endParaRPr lang="en-GB" sz="16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1,258,469</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1,217,735</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1,115,898</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1,014,061</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912,225</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56735">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5</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Infill</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Arnside</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754,112</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718,807</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630,544</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542,282</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458,364</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256735">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6</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Infill</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Grange</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882,866</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852,889</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777,946</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703,003</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634,013</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56735">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7</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Cleared Urban</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Ulverston</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300,000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360,000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9C0006"/>
                          </a:solidFill>
                          <a:effectLst/>
                          <a:latin typeface="Arial"/>
                          <a:ea typeface="Times New Roman"/>
                          <a:cs typeface="Arial"/>
                        </a:rPr>
                        <a:t>43,821</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-6,505</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-132,321</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-258,137</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-385,862</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56735">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8</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KSC Urban Edge</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Milnthorpe</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25,000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430,000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908,733</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878,356</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802,414</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726,471</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650,529</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56735">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9</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Edge</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Allithwaite</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1,307,848</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1,275,569</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1,194,872</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1,114,175</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1,033,478</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56735">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Edge</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Endmoor</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889,158</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858,607</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782,230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705,852</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629,475</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56735">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11</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LSC Paddock</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Penny Bridge</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1,169,586</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1,139,324</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1,063,671</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988,017</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912,364</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56735">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12</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Small Village</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Lune Valley</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1,952,203</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1,925,047</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1,857,156</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1,789,265</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1,721,374</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56735">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13</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Ex Garage Site</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Central SLDC</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400,000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480,000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9C0006"/>
                          </a:solidFill>
                          <a:effectLst/>
                          <a:latin typeface="Arial"/>
                          <a:ea typeface="Times New Roman"/>
                          <a:cs typeface="Arial"/>
                        </a:rPr>
                        <a:t>103,507</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77,296</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11,767</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-53,763</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20000"/>
                        </a:lnSpc>
                        <a:spcBef>
                          <a:spcPts val="100"/>
                        </a:spcBef>
                        <a:spcAft>
                          <a:spcPts val="100"/>
                        </a:spcAft>
                      </a:pPr>
                      <a:r>
                        <a:rPr lang="en-GB" sz="1100">
                          <a:solidFill>
                            <a:srgbClr val="9C0006"/>
                          </a:solidFill>
                          <a:effectLst/>
                          <a:latin typeface="Arial"/>
                          <a:ea typeface="Times New Roman"/>
                          <a:cs typeface="Arial"/>
                        </a:rPr>
                        <a:t>-119,292</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56735">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14</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Village Infill</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Cartmel Peninsula</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1,056,066</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1,030,607</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966,959</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903,311</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839,663</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56735">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15</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Village Infill</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Eastern Area</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460,000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006100"/>
                          </a:solidFill>
                          <a:effectLst/>
                          <a:latin typeface="Arial"/>
                          <a:ea typeface="Times New Roman"/>
                          <a:cs typeface="Arial"/>
                        </a:rPr>
                        <a:t>552,018</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541,636</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515,680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489,724</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20000"/>
                        </a:lnSpc>
                        <a:spcBef>
                          <a:spcPts val="100"/>
                        </a:spcBef>
                        <a:spcAft>
                          <a:spcPts val="100"/>
                        </a:spcAft>
                      </a:pPr>
                      <a:r>
                        <a:rPr lang="en-GB" sz="1100">
                          <a:solidFill>
                            <a:srgbClr val="006100"/>
                          </a:solidFill>
                          <a:effectLst/>
                          <a:latin typeface="Arial"/>
                          <a:ea typeface="Times New Roman"/>
                          <a:cs typeface="Arial"/>
                        </a:rPr>
                        <a:t>463,768</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56735">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Site 16</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Rural House</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Bef>
                          <a:spcPts val="100"/>
                        </a:spcBef>
                        <a:spcAft>
                          <a:spcPts val="100"/>
                        </a:spcAft>
                      </a:pPr>
                      <a:r>
                        <a:rPr lang="en-GB" sz="1100">
                          <a:solidFill>
                            <a:srgbClr val="000000"/>
                          </a:solidFill>
                          <a:effectLst/>
                          <a:latin typeface="Arial"/>
                          <a:ea typeface="Times New Roman"/>
                          <a:cs typeface="Arial"/>
                        </a:rPr>
                        <a:t>Rural west</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50,000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a:solidFill>
                            <a:srgbClr val="000000"/>
                          </a:solidFill>
                          <a:effectLst/>
                          <a:latin typeface="Arial"/>
                          <a:ea typeface="Times New Roman"/>
                          <a:cs typeface="Arial"/>
                        </a:rPr>
                        <a:t>310,000</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Bef>
                          <a:spcPts val="100"/>
                        </a:spcBef>
                        <a:spcAft>
                          <a:spcPts val="100"/>
                        </a:spcAft>
                      </a:pPr>
                      <a:r>
                        <a:rPr lang="en-GB" sz="1100" b="1">
                          <a:solidFill>
                            <a:srgbClr val="9C6500"/>
                          </a:solidFill>
                          <a:effectLst/>
                          <a:latin typeface="Arial"/>
                          <a:ea typeface="Times New Roman"/>
                          <a:cs typeface="Arial"/>
                        </a:rPr>
                        <a:t>75,454</a:t>
                      </a:r>
                      <a:endParaRPr lang="en-GB" sz="16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74,406</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71,785</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a:solidFill>
                            <a:srgbClr val="9C6500"/>
                          </a:solidFill>
                          <a:effectLst/>
                          <a:latin typeface="Arial"/>
                          <a:ea typeface="Times New Roman"/>
                          <a:cs typeface="Arial"/>
                        </a:rPr>
                        <a:t>69,163</a:t>
                      </a:r>
                      <a:endParaRPr lang="en-GB" sz="16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a:lnSpc>
                          <a:spcPct val="120000"/>
                        </a:lnSpc>
                        <a:spcBef>
                          <a:spcPts val="100"/>
                        </a:spcBef>
                        <a:spcAft>
                          <a:spcPts val="100"/>
                        </a:spcAft>
                      </a:pPr>
                      <a:r>
                        <a:rPr lang="en-GB" sz="1100" dirty="0">
                          <a:solidFill>
                            <a:srgbClr val="9C6500"/>
                          </a:solidFill>
                          <a:effectLst/>
                          <a:latin typeface="Arial"/>
                          <a:ea typeface="Times New Roman"/>
                          <a:cs typeface="Arial"/>
                        </a:rPr>
                        <a:t>66,542</a:t>
                      </a:r>
                      <a:endParaRPr lang="en-GB" sz="16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bl>
          </a:graphicData>
        </a:graphic>
      </p:graphicFrame>
    </p:spTree>
    <p:extLst>
      <p:ext uri="{BB962C8B-B14F-4D97-AF65-F5344CB8AC3E}">
        <p14:creationId xmlns:p14="http://schemas.microsoft.com/office/powerpoint/2010/main" val="40715763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n-US"/>
          </a:p>
        </p:txBody>
      </p:sp>
      <p:sp>
        <p:nvSpPr>
          <p:cNvPr id="47107" name="Rectangle 3"/>
          <p:cNvSpPr>
            <a:spLocks noGrp="1" noChangeArrowheads="1"/>
          </p:cNvSpPr>
          <p:nvPr>
            <p:ph type="body" idx="1"/>
          </p:nvPr>
        </p:nvSpPr>
        <p:spPr/>
        <p:txBody>
          <a:bodyPr/>
          <a:lstStyle/>
          <a:p>
            <a:endParaRPr lang="en-US"/>
          </a:p>
        </p:txBody>
      </p:sp>
      <p:pic>
        <p:nvPicPr>
          <p:cNvPr id="47110" name="Picture 6" descr="pas_contact_back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77"/>
            <a:ext cx="9906000" cy="6843713"/>
          </a:xfrm>
          <a:prstGeom prst="rect">
            <a:avLst/>
          </a:prstGeom>
          <a:noFill/>
          <a:extLst>
            <a:ext uri="{909E8E84-426E-40DD-AFC4-6F175D3DCCD1}">
              <a14:hiddenFill xmlns:a14="http://schemas.microsoft.com/office/drawing/2010/main">
                <a:solidFill>
                  <a:srgbClr val="FFFFFF"/>
                </a:solidFill>
              </a14:hiddenFill>
            </a:ext>
          </a:extLst>
        </p:spPr>
      </p:pic>
      <p:sp>
        <p:nvSpPr>
          <p:cNvPr id="47109" name="Text Box 5"/>
          <p:cNvSpPr txBox="1">
            <a:spLocks noChangeArrowheads="1"/>
          </p:cNvSpPr>
          <p:nvPr/>
        </p:nvSpPr>
        <p:spPr bwMode="auto">
          <a:xfrm>
            <a:off x="1011203" y="260648"/>
            <a:ext cx="8301483" cy="591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80" tIns="45690" rIns="91380" bIns="45690">
            <a:spAutoFit/>
          </a:bodyPr>
          <a:lstStyle/>
          <a:p>
            <a:r>
              <a:rPr lang="en-GB" sz="4000" b="1" dirty="0">
                <a:solidFill>
                  <a:schemeClr val="tx1"/>
                </a:solidFill>
              </a:rPr>
              <a:t>Contact us</a:t>
            </a:r>
            <a:br>
              <a:rPr lang="en-GB" sz="4000" b="1" dirty="0">
                <a:solidFill>
                  <a:schemeClr val="tx1"/>
                </a:solidFill>
              </a:rPr>
            </a:br>
            <a:endParaRPr lang="en-GB" sz="4800" b="1" dirty="0">
              <a:solidFill>
                <a:schemeClr val="tx1"/>
              </a:solidFill>
            </a:endParaRPr>
          </a:p>
          <a:p>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r>
              <a:rPr lang="en-GB" sz="2000" dirty="0">
                <a:solidFill>
                  <a:schemeClr val="tx1"/>
                </a:solidFill>
              </a:rPr>
              <a:t>Simon Drummond-Hay </a:t>
            </a:r>
          </a:p>
          <a:p>
            <a:r>
              <a:rPr lang="en-GB" sz="2000" dirty="0">
                <a:solidFill>
                  <a:schemeClr val="tx1"/>
                </a:solidFill>
              </a:rPr>
              <a:t>Email	</a:t>
            </a:r>
            <a:r>
              <a:rPr lang="en-GB" sz="2000" b="1" dirty="0">
                <a:solidFill>
                  <a:srgbClr val="669900"/>
                </a:solidFill>
              </a:rPr>
              <a:t>simon@drummond-hay.co.uk</a:t>
            </a:r>
          </a:p>
          <a:p>
            <a:r>
              <a:rPr lang="en-GB" sz="2000" dirty="0">
                <a:solidFill>
                  <a:schemeClr val="tx1"/>
                </a:solidFill>
              </a:rPr>
              <a:t>Phone	015242 76205 / 07989 975 977</a:t>
            </a:r>
          </a:p>
          <a:p>
            <a:endParaRPr lang="en-GB" sz="1000" dirty="0">
              <a:solidFill>
                <a:schemeClr val="tx1"/>
              </a:solidFill>
            </a:endParaRPr>
          </a:p>
          <a:p>
            <a:r>
              <a:rPr lang="en-GB" sz="2000" dirty="0">
                <a:solidFill>
                  <a:schemeClr val="tx1"/>
                </a:solidFill>
              </a:rPr>
              <a:t>David Carlisle</a:t>
            </a:r>
          </a:p>
          <a:p>
            <a:pPr lvl="0"/>
            <a:r>
              <a:rPr lang="en-GB" sz="2000" dirty="0">
                <a:solidFill>
                  <a:schemeClr val="tx1"/>
                </a:solidFill>
              </a:rPr>
              <a:t>Email	</a:t>
            </a:r>
            <a:r>
              <a:rPr lang="en-GB" sz="2000" b="1" dirty="0">
                <a:solidFill>
                  <a:srgbClr val="669900"/>
                </a:solidFill>
              </a:rPr>
              <a:t>david.a.carlisle@aecom.com</a:t>
            </a:r>
          </a:p>
          <a:p>
            <a:r>
              <a:rPr lang="en-US" sz="2000" dirty="0">
                <a:solidFill>
                  <a:schemeClr val="tx1"/>
                </a:solidFill>
              </a:rPr>
              <a:t>Phone	020 7821 4194 / 07827353558</a:t>
            </a:r>
            <a:endParaRPr lang="en-US" sz="2800" dirty="0">
              <a:solidFill>
                <a:schemeClr val="tx1"/>
              </a:solidFill>
            </a:endParaRPr>
          </a:p>
        </p:txBody>
      </p:sp>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7257256" y="4514698"/>
            <a:ext cx="2231232" cy="570486"/>
          </a:xfrm>
          <a:prstGeom prst="rect">
            <a:avLst/>
          </a:prstGeom>
          <a:noFill/>
          <a:ln w="9525">
            <a:noFill/>
            <a:miter lim="800000"/>
            <a:headEnd/>
            <a:tailEnd/>
          </a:ln>
        </p:spPr>
      </p:pic>
      <p:pic>
        <p:nvPicPr>
          <p:cNvPr id="1026"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3163" y="260655"/>
            <a:ext cx="3096347" cy="353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davcar\Downloads\AECOM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7258" y="5373216"/>
            <a:ext cx="2223592" cy="79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517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Bath Road, Bristol: APP/P0119/A/08/2069226</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266" y="1412776"/>
            <a:ext cx="6542112" cy="48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183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Bath Road, Bristol: APP/P0119/A/08/2069226</a:t>
            </a:r>
          </a:p>
        </p:txBody>
      </p:sp>
      <p:sp>
        <p:nvSpPr>
          <p:cNvPr id="3" name="Content Placeholder 2"/>
          <p:cNvSpPr>
            <a:spLocks noGrp="1"/>
          </p:cNvSpPr>
          <p:nvPr>
            <p:ph idx="1"/>
          </p:nvPr>
        </p:nvSpPr>
        <p:spPr>
          <a:xfrm>
            <a:off x="584205" y="1423322"/>
            <a:ext cx="8905304" cy="4525963"/>
          </a:xfrm>
        </p:spPr>
        <p:txBody>
          <a:bodyPr/>
          <a:lstStyle/>
          <a:p>
            <a:r>
              <a:rPr lang="en-GB" sz="2400" dirty="0"/>
              <a:t>McCarthy &amp; Stone – 29 sheltered apartments for the elderly including associated communal facilities and car parking.</a:t>
            </a:r>
          </a:p>
          <a:p>
            <a:r>
              <a:rPr lang="en-GB" sz="2400" dirty="0"/>
              <a:t>A main issue at appeal was whether the proposal would make suitable provision for affordable housing. Policy seeks 33.3% affordable housing. On-site not suitable therefore parties agreed that an off-site contribution was acceptable subject to viability.</a:t>
            </a:r>
          </a:p>
          <a:p>
            <a:r>
              <a:rPr lang="en-GB" sz="2400" dirty="0"/>
              <a:t>At the Inquiry appellant stated viability of the proposal would only allow a contribution of £115,000 which would fund only 1 or 2 affordable units, and is well below the target of 33.3%. The LPA were seeking circa £414k based on previous successful appeal decisions. </a:t>
            </a:r>
          </a:p>
        </p:txBody>
      </p:sp>
    </p:spTree>
    <p:extLst>
      <p:ext uri="{BB962C8B-B14F-4D97-AF65-F5344CB8AC3E}">
        <p14:creationId xmlns:p14="http://schemas.microsoft.com/office/powerpoint/2010/main" val="1558943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Bath Road, Bristol: APP/P0119/A/08/2069226</a:t>
            </a:r>
          </a:p>
        </p:txBody>
      </p:sp>
      <p:sp>
        <p:nvSpPr>
          <p:cNvPr id="3" name="Content Placeholder 2"/>
          <p:cNvSpPr>
            <a:spLocks noGrp="1"/>
          </p:cNvSpPr>
          <p:nvPr>
            <p:ph idx="1"/>
          </p:nvPr>
        </p:nvSpPr>
        <p:spPr>
          <a:xfrm>
            <a:off x="584201" y="1124756"/>
            <a:ext cx="8915400" cy="4525963"/>
          </a:xfrm>
        </p:spPr>
        <p:txBody>
          <a:bodyPr/>
          <a:lstStyle/>
          <a:p>
            <a:pPr marL="0" indent="0">
              <a:buNone/>
            </a:pPr>
            <a:endParaRPr lang="en-GB" sz="2400" dirty="0"/>
          </a:p>
          <a:p>
            <a:r>
              <a:rPr lang="en-GB" sz="2600" dirty="0"/>
              <a:t>Both parties conducted appraisals using the old Housing Corporation model. </a:t>
            </a:r>
            <a:r>
              <a:rPr lang="en-GB" sz="2600" b="1" i="1" u="sng" dirty="0"/>
              <a:t>There were differences between the parties on BCIS construction costs, finance costs, contingency, developers profit, build rates and </a:t>
            </a:r>
            <a:r>
              <a:rPr lang="en-GB" sz="2600" b="1" i="1" u="sng" dirty="0" err="1"/>
              <a:t>CfSH</a:t>
            </a:r>
            <a:r>
              <a:rPr lang="en-GB" sz="2600" b="1" i="1" u="sng" dirty="0"/>
              <a:t>. </a:t>
            </a:r>
            <a:r>
              <a:rPr lang="en-GB" sz="2600" dirty="0"/>
              <a:t>Resulting in different residual values from LPA and appellant.</a:t>
            </a:r>
          </a:p>
          <a:p>
            <a:r>
              <a:rPr lang="en-GB" sz="2600" dirty="0"/>
              <a:t>LPA argued that the appellant had inflated costs of the scheme. LPA used a comparable site from another appeal. Inspector placed little weight on this approach as that comparable scheme had not yet come forward. Further he felt the appellants assumptions were reasonable and evidenced.</a:t>
            </a:r>
          </a:p>
        </p:txBody>
      </p:sp>
    </p:spTree>
    <p:extLst>
      <p:ext uri="{BB962C8B-B14F-4D97-AF65-F5344CB8AC3E}">
        <p14:creationId xmlns:p14="http://schemas.microsoft.com/office/powerpoint/2010/main" val="1065151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Bath Road, Bristol: APP/P0119/A/08/2069226</a:t>
            </a:r>
          </a:p>
        </p:txBody>
      </p:sp>
      <p:sp>
        <p:nvSpPr>
          <p:cNvPr id="3" name="Content Placeholder 2"/>
          <p:cNvSpPr>
            <a:spLocks noGrp="1"/>
          </p:cNvSpPr>
          <p:nvPr>
            <p:ph idx="1"/>
          </p:nvPr>
        </p:nvSpPr>
        <p:spPr>
          <a:xfrm>
            <a:off x="584201" y="1124756"/>
            <a:ext cx="8915400" cy="4525963"/>
          </a:xfrm>
        </p:spPr>
        <p:txBody>
          <a:bodyPr/>
          <a:lstStyle/>
          <a:p>
            <a:endParaRPr lang="en-GB" sz="2400" b="1" i="1" u="sng" dirty="0"/>
          </a:p>
          <a:p>
            <a:r>
              <a:rPr lang="en-GB" sz="2800" i="1" dirty="0"/>
              <a:t>‘the </a:t>
            </a:r>
            <a:r>
              <a:rPr lang="en-GB" sz="2800" b="1" i="1" u="sng" dirty="0"/>
              <a:t>difference between the Residual Land Value (RLV) and the existing site value</a:t>
            </a:r>
            <a:r>
              <a:rPr lang="en-GB" sz="2800" i="1" dirty="0"/>
              <a:t> provides a basis for ascertaining the viability of contributing towards affordable housing’.</a:t>
            </a:r>
          </a:p>
          <a:p>
            <a:r>
              <a:rPr lang="en-GB" sz="2800" b="1" i="1" u="sng" dirty="0"/>
              <a:t>“Any reservations that I may have about the balance of viability arguments are outweighed by what I consider are clear benefits of the proposal.” </a:t>
            </a:r>
            <a:r>
              <a:rPr lang="en-GB" sz="2800" dirty="0"/>
              <a:t>(due to lack of sheltered housing locally).</a:t>
            </a:r>
          </a:p>
        </p:txBody>
      </p:sp>
    </p:spTree>
    <p:extLst>
      <p:ext uri="{BB962C8B-B14F-4D97-AF65-F5344CB8AC3E}">
        <p14:creationId xmlns:p14="http://schemas.microsoft.com/office/powerpoint/2010/main" val="306121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WORKING TEMPLATE 2">
  <a:themeElements>
    <a:clrScheme name="BARRATT">
      <a:dk1>
        <a:sysClr val="windowText" lastClr="000000"/>
      </a:dk1>
      <a:lt1>
        <a:sysClr val="window" lastClr="FFFFFF"/>
      </a:lt1>
      <a:dk2>
        <a:srgbClr val="1F497D"/>
      </a:dk2>
      <a:lt2>
        <a:srgbClr val="EEECE1"/>
      </a:lt2>
      <a:accent1>
        <a:srgbClr val="0D366D"/>
      </a:accent1>
      <a:accent2>
        <a:srgbClr val="93902B"/>
      </a:accent2>
      <a:accent3>
        <a:srgbClr val="887E70"/>
      </a:accent3>
      <a:accent4>
        <a:srgbClr val="9EB1CE"/>
      </a:accent4>
      <a:accent5>
        <a:srgbClr val="CCC1DA"/>
      </a:accent5>
      <a:accent6>
        <a:srgbClr val="CD7DA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Savills Navy WHITE ONLY">
  <a:themeElements>
    <a:clrScheme name="Custom 77">
      <a:dk1>
        <a:srgbClr val="002244"/>
      </a:dk1>
      <a:lt1>
        <a:srgbClr val="FFFFFF"/>
      </a:lt1>
      <a:dk2>
        <a:srgbClr val="A8C4E2"/>
      </a:dk2>
      <a:lt2>
        <a:srgbClr val="F50003"/>
      </a:lt2>
      <a:accent1>
        <a:srgbClr val="FFED54"/>
      </a:accent1>
      <a:accent2>
        <a:srgbClr val="006470"/>
      </a:accent2>
      <a:accent3>
        <a:srgbClr val="79B0A8"/>
      </a:accent3>
      <a:accent4>
        <a:srgbClr val="B4AAB0"/>
      </a:accent4>
      <a:accent5>
        <a:srgbClr val="9E1F5E"/>
      </a:accent5>
      <a:accent6>
        <a:srgbClr val="673154"/>
      </a:accent6>
      <a:hlink>
        <a:srgbClr val="BFB9A4"/>
      </a:hlink>
      <a:folHlink>
        <a:srgbClr val="005437"/>
      </a:folHlink>
    </a:clrScheme>
    <a:fontScheme name="tes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6B8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smtClean="0"/>
        </a:defPPr>
      </a:lstStyle>
    </a:txDef>
  </a:objectDefaults>
  <a:extraClrSchemeLst/>
</a:theme>
</file>

<file path=ppt/theme/theme1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vills Navy WHITE ONLY">
  <a:themeElements>
    <a:clrScheme name="Custom 77">
      <a:dk1>
        <a:srgbClr val="002244"/>
      </a:dk1>
      <a:lt1>
        <a:srgbClr val="FFFFFF"/>
      </a:lt1>
      <a:dk2>
        <a:srgbClr val="A8C4E2"/>
      </a:dk2>
      <a:lt2>
        <a:srgbClr val="F50003"/>
      </a:lt2>
      <a:accent1>
        <a:srgbClr val="FFED54"/>
      </a:accent1>
      <a:accent2>
        <a:srgbClr val="006470"/>
      </a:accent2>
      <a:accent3>
        <a:srgbClr val="79B0A8"/>
      </a:accent3>
      <a:accent4>
        <a:srgbClr val="B4AAB0"/>
      </a:accent4>
      <a:accent5>
        <a:srgbClr val="9E1F5E"/>
      </a:accent5>
      <a:accent6>
        <a:srgbClr val="673154"/>
      </a:accent6>
      <a:hlink>
        <a:srgbClr val="BFB9A4"/>
      </a:hlink>
      <a:folHlink>
        <a:srgbClr val="005437"/>
      </a:folHlink>
    </a:clrScheme>
    <a:fontScheme name="tes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6B8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smtClean="0"/>
        </a:defPPr>
      </a:lstStyle>
    </a:txDef>
  </a:objectDefaults>
  <a:extraClrSchemeLst/>
</a:theme>
</file>

<file path=ppt/theme/theme3.xml><?xml version="1.0" encoding="utf-8"?>
<a:theme xmlns:a="http://schemas.openxmlformats.org/drawingml/2006/main" name="New PowerPoint presentation (Croydon template)">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charset="0"/>
            <a:ea typeface="ＭＳ Ｐゴシック" pitchFamily="-8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avills Navy WHITE ONLY">
  <a:themeElements>
    <a:clrScheme name="Custom 77">
      <a:dk1>
        <a:srgbClr val="002244"/>
      </a:dk1>
      <a:lt1>
        <a:srgbClr val="FFFFFF"/>
      </a:lt1>
      <a:dk2>
        <a:srgbClr val="A8C4E2"/>
      </a:dk2>
      <a:lt2>
        <a:srgbClr val="F50003"/>
      </a:lt2>
      <a:accent1>
        <a:srgbClr val="FFED54"/>
      </a:accent1>
      <a:accent2>
        <a:srgbClr val="006470"/>
      </a:accent2>
      <a:accent3>
        <a:srgbClr val="79B0A8"/>
      </a:accent3>
      <a:accent4>
        <a:srgbClr val="B4AAB0"/>
      </a:accent4>
      <a:accent5>
        <a:srgbClr val="9E1F5E"/>
      </a:accent5>
      <a:accent6>
        <a:srgbClr val="673154"/>
      </a:accent6>
      <a:hlink>
        <a:srgbClr val="BFB9A4"/>
      </a:hlink>
      <a:folHlink>
        <a:srgbClr val="005437"/>
      </a:folHlink>
    </a:clrScheme>
    <a:fontScheme name="tes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6B8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smtClean="0"/>
        </a:defPPr>
      </a:lstStyle>
    </a:txDef>
  </a:objectDefaults>
  <a:extraClrSchemeLst/>
</a:theme>
</file>

<file path=ppt/theme/theme5.xml><?xml version="1.0" encoding="utf-8"?>
<a:theme xmlns:a="http://schemas.openxmlformats.org/drawingml/2006/main" name="1_New PowerPoint presentation (Croydon template)">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charset="0"/>
            <a:ea typeface="ＭＳ Ｐゴシック" pitchFamily="-8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avills Navy WHITE ONLY">
  <a:themeElements>
    <a:clrScheme name="Custom 77">
      <a:dk1>
        <a:srgbClr val="002244"/>
      </a:dk1>
      <a:lt1>
        <a:srgbClr val="FFFFFF"/>
      </a:lt1>
      <a:dk2>
        <a:srgbClr val="A8C4E2"/>
      </a:dk2>
      <a:lt2>
        <a:srgbClr val="F50003"/>
      </a:lt2>
      <a:accent1>
        <a:srgbClr val="FFED54"/>
      </a:accent1>
      <a:accent2>
        <a:srgbClr val="006470"/>
      </a:accent2>
      <a:accent3>
        <a:srgbClr val="79B0A8"/>
      </a:accent3>
      <a:accent4>
        <a:srgbClr val="B4AAB0"/>
      </a:accent4>
      <a:accent5>
        <a:srgbClr val="9E1F5E"/>
      </a:accent5>
      <a:accent6>
        <a:srgbClr val="673154"/>
      </a:accent6>
      <a:hlink>
        <a:srgbClr val="BFB9A4"/>
      </a:hlink>
      <a:folHlink>
        <a:srgbClr val="005437"/>
      </a:folHlink>
    </a:clrScheme>
    <a:fontScheme name="tes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6B8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smtClean="0"/>
        </a:defPPr>
      </a:lstStyle>
    </a:txDef>
  </a:objectDefaults>
  <a:extraClrSchemeLst/>
</a:theme>
</file>

<file path=ppt/theme/theme8.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Savills Navy WHITE ONLY">
  <a:themeElements>
    <a:clrScheme name="Custom 77">
      <a:dk1>
        <a:srgbClr val="002244"/>
      </a:dk1>
      <a:lt1>
        <a:srgbClr val="FFFFFF"/>
      </a:lt1>
      <a:dk2>
        <a:srgbClr val="A8C4E2"/>
      </a:dk2>
      <a:lt2>
        <a:srgbClr val="F50003"/>
      </a:lt2>
      <a:accent1>
        <a:srgbClr val="FFED54"/>
      </a:accent1>
      <a:accent2>
        <a:srgbClr val="006470"/>
      </a:accent2>
      <a:accent3>
        <a:srgbClr val="79B0A8"/>
      </a:accent3>
      <a:accent4>
        <a:srgbClr val="B4AAB0"/>
      </a:accent4>
      <a:accent5>
        <a:srgbClr val="9E1F5E"/>
      </a:accent5>
      <a:accent6>
        <a:srgbClr val="673154"/>
      </a:accent6>
      <a:hlink>
        <a:srgbClr val="BFB9A4"/>
      </a:hlink>
      <a:folHlink>
        <a:srgbClr val="005437"/>
      </a:folHlink>
    </a:clrScheme>
    <a:fontScheme name="tes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6B8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LG Group 2</Template>
  <TotalTime>24562</TotalTime>
  <Words>5415</Words>
  <Application>Microsoft Office PowerPoint</Application>
  <PresentationFormat>A4 Paper (210x297 mm)</PresentationFormat>
  <Paragraphs>1367</Paragraphs>
  <Slides>56</Slides>
  <Notes>10</Notes>
  <HiddenSlides>0</HiddenSlides>
  <MMClips>0</MMClips>
  <ScaleCrop>false</ScaleCrop>
  <HeadingPairs>
    <vt:vector size="4" baseType="variant">
      <vt:variant>
        <vt:lpstr>Theme</vt:lpstr>
      </vt:variant>
      <vt:variant>
        <vt:i4>12</vt:i4>
      </vt:variant>
      <vt:variant>
        <vt:lpstr>Slide Titles</vt:lpstr>
      </vt:variant>
      <vt:variant>
        <vt:i4>56</vt:i4>
      </vt:variant>
    </vt:vector>
  </HeadingPairs>
  <TitlesOfParts>
    <vt:vector size="68" baseType="lpstr">
      <vt:lpstr>LG Group 2</vt:lpstr>
      <vt:lpstr>Savills Navy WHITE ONLY</vt:lpstr>
      <vt:lpstr>New PowerPoint presentation (Croydon template)</vt:lpstr>
      <vt:lpstr>1_Savills Navy WHITE ONLY</vt:lpstr>
      <vt:lpstr>1_New PowerPoint presentation (Croydon template)</vt:lpstr>
      <vt:lpstr>1_Office Theme</vt:lpstr>
      <vt:lpstr>2_Savills Navy WHITE ONLY</vt:lpstr>
      <vt:lpstr>Custom Design</vt:lpstr>
      <vt:lpstr>3_Savills Navy WHITE ONLY</vt:lpstr>
      <vt:lpstr>1_WORKING TEMPLATE 2</vt:lpstr>
      <vt:lpstr>4_Savills Navy WHITE ONLY</vt:lpstr>
      <vt:lpstr>1_Custom Design</vt:lpstr>
      <vt:lpstr>Session 5: Site-specific case studies</vt:lpstr>
      <vt:lpstr>Burgess Farm, Salford</vt:lpstr>
      <vt:lpstr>Barnet &amp; Chase Farm: APP/Q5300/A/07/2043798/NWF </vt:lpstr>
      <vt:lpstr>Clay Farm, Cambridge - 07/0621/OUT</vt:lpstr>
      <vt:lpstr>Clay Farm, Cambridge - 07/0621/OUT</vt:lpstr>
      <vt:lpstr>Bath Road, Bristol: APP/P0119/A/08/2069226</vt:lpstr>
      <vt:lpstr>Bath Road, Bristol: APP/P0119/A/08/2069226</vt:lpstr>
      <vt:lpstr>Bath Road, Bristol: APP/P0119/A/08/2069226</vt:lpstr>
      <vt:lpstr>Bath Road, Bristol: APP/P0119/A/08/2069226</vt:lpstr>
      <vt:lpstr>Beckenham: APP/G5180/A/08/2084559</vt:lpstr>
      <vt:lpstr>Beckenham: APP/G5180/A/08/2084559</vt:lpstr>
      <vt:lpstr>Beckenham: APP/G5180/A/08/2084559</vt:lpstr>
      <vt:lpstr>Beckenham: APP/G5180/A/08/2084559</vt:lpstr>
      <vt:lpstr>Beckenham: APP/G5180/A/08/2084559</vt:lpstr>
      <vt:lpstr>Oxford Street, Woodstock: APP/D3125/A/09/2104658 </vt:lpstr>
      <vt:lpstr>Oxford Street, Woodstock: APP/D3125/A/09/2104658 </vt:lpstr>
      <vt:lpstr>Oxford Street, Woodstock: APP/D3125/A/09/2104658 </vt:lpstr>
      <vt:lpstr>Oxenholme Road, Kendal, Cumbria APP/M0933/A/13/2193338 </vt:lpstr>
      <vt:lpstr>Oxenholme Road</vt:lpstr>
      <vt:lpstr> Oxenholme Road</vt:lpstr>
      <vt:lpstr>Oxenholme Road</vt:lpstr>
      <vt:lpstr>Oxenholme Road</vt:lpstr>
      <vt:lpstr>Oxenholme Road</vt:lpstr>
      <vt:lpstr>Oxenholme Road</vt:lpstr>
      <vt:lpstr>Oxenholme Road</vt:lpstr>
      <vt:lpstr>Oxenholme Road</vt:lpstr>
      <vt:lpstr>Oxenholme Road</vt:lpstr>
      <vt:lpstr>Oxenholme Road</vt:lpstr>
      <vt:lpstr>Oxenholme Road</vt:lpstr>
      <vt:lpstr>Oxenholme Road</vt:lpstr>
      <vt:lpstr>Oxenholme Road</vt:lpstr>
      <vt:lpstr>Shinfield</vt:lpstr>
      <vt:lpstr>Site and scheme</vt:lpstr>
      <vt:lpstr>History</vt:lpstr>
      <vt:lpstr>Main Issues</vt:lpstr>
      <vt:lpstr>The problem</vt:lpstr>
      <vt:lpstr>Developers Profit</vt:lpstr>
      <vt:lpstr>Benchmark land value</vt:lpstr>
      <vt:lpstr>The Appellant’s approach</vt:lpstr>
      <vt:lpstr>The Council’s approach</vt:lpstr>
      <vt:lpstr>Competitive Return</vt:lpstr>
      <vt:lpstr>Competitive Return</vt:lpstr>
      <vt:lpstr>Competitive Return</vt:lpstr>
      <vt:lpstr>Viable amount of affordable</vt:lpstr>
      <vt:lpstr>Viable amount of affordable</vt:lpstr>
      <vt:lpstr>And finally</vt:lpstr>
      <vt:lpstr>Case study: South Lakeland</vt:lpstr>
      <vt:lpstr>Shinfield Test</vt:lpstr>
      <vt:lpstr>£1,000,000 viability Threshold</vt:lpstr>
      <vt:lpstr>EUV + 20% + £400,000/ha on greenfield</vt:lpstr>
      <vt:lpstr>Developers Profit 20% and 25% GDV</vt:lpstr>
      <vt:lpstr>£500,000/ha Viability Threshold</vt:lpstr>
      <vt:lpstr>Viability Threshold = 25% of GDV</vt:lpstr>
      <vt:lpstr>Shinfield Test</vt:lpstr>
      <vt:lpstr>Full Policy + Developer Contributions</vt:lpstr>
      <vt:lpstr>PowerPoint Presentation</vt:lpstr>
    </vt:vector>
  </TitlesOfParts>
  <Company>LGA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David Carlisle</dc:creator>
  <cp:lastModifiedBy>David Carlisle</cp:lastModifiedBy>
  <cp:revision>620</cp:revision>
  <cp:lastPrinted>2015-04-20T13:50:40Z</cp:lastPrinted>
  <dcterms:created xsi:type="dcterms:W3CDTF">2013-06-12T06:46:19Z</dcterms:created>
  <dcterms:modified xsi:type="dcterms:W3CDTF">2015-04-29T10:53:04Z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y fmtid="{D5CDD505-2E9C-101B-9397-08002B2CF9AE}" pid="14" name="_AdHocReviewCycleID">
    <vt:i4>2136170563</vt:i4>
  </property>
  <property fmtid="{D5CDD505-2E9C-101B-9397-08002B2CF9AE}" pid="15" name="_NewReviewCycle">
    <vt:lpwstr/>
  </property>
  <property fmtid="{D5CDD505-2E9C-101B-9397-08002B2CF9AE}" pid="16" name="_EmailSubject">
    <vt:lpwstr>sessions 3, 4 and 5</vt:lpwstr>
  </property>
  <property fmtid="{D5CDD505-2E9C-101B-9397-08002B2CF9AE}" pid="17" name="_AuthorEmail">
    <vt:lpwstr>david.a.carlisle@aecom.com</vt:lpwstr>
  </property>
  <property fmtid="{D5CDD505-2E9C-101B-9397-08002B2CF9AE}" pid="18" name="_AuthorEmailDisplayName">
    <vt:lpwstr>Carlisle, David A</vt:lpwstr>
  </property>
  <property fmtid="{D5CDD505-2E9C-101B-9397-08002B2CF9AE}" pid="19" name="_PreviousAdHocReviewCycleID">
    <vt:i4>404343230</vt:i4>
  </property>
</Properties>
</file>